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removePersonalInfoOnSave="1">
  <p:sldMasterIdLst>
    <p:sldMasterId id="2147483648" r:id="rId1"/>
    <p:sldMasterId id="2147483663" r:id="rId2"/>
  </p:sldMasterIdLst>
  <p:notesMasterIdLst>
    <p:notesMasterId r:id="rId3"/>
  </p:notesMasterIdLst>
  <p:sldIdLst>
    <p:sldId id="256" r:id="rId4"/>
    <p:sldId id="257" r:id="rId5"/>
    <p:sldId id="258" r:id="rId6"/>
    <p:sldId id="259" r:id="rId7"/>
    <p:sldId id="263" r:id="rId8"/>
    <p:sldId id="264" r:id="rId9"/>
    <p:sldId id="265" r:id="rId10"/>
    <p:sldId id="280" r:id="rId11"/>
    <p:sldId id="266" r:id="rId12"/>
    <p:sldId id="267" r:id="rId13"/>
    <p:sldId id="268" r:id="rId14"/>
    <p:sldId id="270" r:id="rId15"/>
    <p:sldId id="281" r:id="rId16"/>
    <p:sldId id="271" r:id="rId17"/>
    <p:sldId id="272" r:id="rId18"/>
    <p:sldId id="273" r:id="rId19"/>
    <p:sldId id="279" r:id="rId20"/>
    <p:sldId id="274" r:id="rId21"/>
    <p:sldId id="282" r:id="rId22"/>
    <p:sldId id="276" r:id="rId23"/>
    <p:sldId id="275" r:id="rId24"/>
    <p:sldId id="277" r:id="rId25"/>
    <p:sldId id="278" r:id="rId26"/>
    <p:sldId id="283" r:id="rId27"/>
    <p:sldId id="298" r:id="rId28"/>
    <p:sldId id="317" r:id="rId29"/>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458" y="720"/>
      </p:cViewPr>
      <p:guideLst/>
    </p:cSldViewPr>
  </p:slideViewPr>
  <p:notesTextViewPr>
    <p:cViewPr>
      <p:scale>
        <a:sx n="1" d="1"/>
        <a:sy n="1" d="1"/>
      </p:scale>
      <p:origin x="0" y="0"/>
    </p:cViewPr>
  </p:notesTextViewPr>
  <p:notesViewPr>
    <p:cSldViewPr snapToGrid="0">
      <p:cViewPr varScale="1">
        <p:scale>
          <a:sx n="84" d="100"/>
          <a:sy n="84" d="100"/>
        </p:scale>
        <p:origin x="3384" y="96"/>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tags" Target="tags/tag72.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heme" Target="theme/theme1.xml" /><Relationship Id="rId34"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 Id="rId2" Type="http://schemas.microsoft.com/office/2011/relationships/chartColorStyle" Target="colors1.xml" /><Relationship Id="rId3" Type="http://schemas.microsoft.com/office/2011/relationships/chartStyle" Target="style1.xml"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Sales</c:v>
                </c:pt>
              </c:strCache>
            </c:strRef>
          </c:tx>
          <c:spPr>
            <a:gradFill>
              <a:gsLst>
                <a:gs pos="0">
                  <a:srgbClr val="D88E01"/>
                </a:gs>
                <a:gs pos="100000">
                  <a:srgbClr val="263B32">
                    <a:alpha val="20000"/>
                  </a:srgbClr>
                </a:gs>
              </a:gsLst>
              <a:lin ang="5400000" scaled="1"/>
            </a:gradFill>
            <a:ln w="19050">
              <a:solidFill>
                <a:schemeClr val="bg1"/>
              </a:solidFill>
            </a:ln>
            <a:effectLst/>
          </c:spPr>
          <c:invertIfNegative val="0"/>
          <c:dPt>
            <c:idx val="0"/>
            <c:invertIfNegative val="0"/>
            <c:spPr>
              <a:solidFill>
                <a:srgbClr val="FFC54B"/>
              </a:solidFill>
              <a:ln w="19050">
                <a:solidFill>
                  <a:schemeClr val="bg1"/>
                </a:solidFill>
              </a:ln>
              <a:effectLst/>
            </c:spPr>
          </c:dPt>
          <c:dPt>
            <c:idx val="1"/>
            <c:invertIfNegative val="0"/>
            <c:spPr>
              <a:solidFill>
                <a:srgbClr val="7762DB"/>
              </a:solidFill>
              <a:ln w="19050">
                <a:solidFill>
                  <a:schemeClr val="bg1"/>
                </a:solidFill>
              </a:ln>
              <a:effectLst/>
            </c:spPr>
          </c:dPt>
          <c:dPt>
            <c:idx val="2"/>
            <c:invertIfNegative val="0"/>
            <c:spPr>
              <a:solidFill>
                <a:srgbClr val="FFC54B"/>
              </a:solidFill>
              <a:ln w="19050">
                <a:solidFill>
                  <a:schemeClr val="bg1"/>
                </a:solidFill>
              </a:ln>
              <a:effectLst/>
            </c:spPr>
          </c:dPt>
          <c:dPt>
            <c:idx val="3"/>
            <c:invertIfNegative val="0"/>
            <c:spPr>
              <a:solidFill>
                <a:srgbClr val="FFC54B"/>
              </a:solidFill>
              <a:ln w="19050">
                <a:solidFill>
                  <a:schemeClr val="bg1"/>
                </a:solidFill>
              </a:ln>
              <a:effectLst/>
            </c:spPr>
          </c:dPt>
          <c:dPt>
            <c:idx val="4"/>
            <c:invertIfNegative val="0"/>
            <c:spPr>
              <a:solidFill>
                <a:srgbClr val="7762DB"/>
              </a:solidFill>
              <a:ln w="19050">
                <a:solidFill>
                  <a:schemeClr val="bg1"/>
                </a:solidFill>
              </a:ln>
              <a:effectLst/>
            </c:spPr>
          </c:dPt>
          <c:cat>
            <c:strRef>
              <c:f>Sheet1!$A$2:$A$6</c:f>
              <c:strCache>
                <c:ptCount val="5"/>
                <c:pt idx="0">
                  <c:v>1st Qtr</c:v>
                </c:pt>
                <c:pt idx="1">
                  <c:v>2nd Qtr</c:v>
                </c:pt>
                <c:pt idx="2">
                  <c:v>3rd Qtr</c:v>
                </c:pt>
                <c:pt idx="3">
                  <c:v>4th Qtr</c:v>
                </c:pt>
                <c:pt idx="4">
                  <c:v>5</c:v>
                </c:pt>
              </c:strCache>
            </c:strRef>
          </c:cat>
          <c:val>
            <c:numRef>
              <c:f>Sheet1!$B$2:$B$6</c:f>
              <c:numCache>
                <c:formatCode>General</c:formatCode>
                <c:ptCount val="5"/>
                <c:pt idx="0">
                  <c:v>8.2</c:v>
                </c:pt>
                <c:pt idx="1">
                  <c:v>3.2</c:v>
                </c:pt>
                <c:pt idx="2">
                  <c:v>1.4</c:v>
                </c:pt>
                <c:pt idx="3">
                  <c:v>1.2</c:v>
                </c:pt>
                <c:pt idx="4">
                  <c:v>3</c:v>
                </c:pt>
              </c:numCache>
            </c:numRef>
          </c:val>
        </c:ser>
        <c:dLbls>
          <c:showLegendKey val="0"/>
          <c:showVal val="0"/>
          <c:showCatName val="0"/>
          <c:showSerName val="0"/>
          <c:showPercent val="0"/>
          <c:showBubbleSize val="0"/>
          <c:showLeaderLines val="0"/>
        </c:dLbls>
        <c:gapWidth val="100"/>
        <c:overlap/>
        <c:axId val="1067884344"/>
        <c:axId val="1067879544"/>
      </c:barChart>
      <c:catAx>
        <c:axId val="1067884344"/>
        <c:scaling>
          <c:orientation/>
        </c:scaling>
        <c:delete val="0"/>
        <c:axPos val="b"/>
        <c:numFmt formatCode="General" sourceLinked="1"/>
        <c:majorTickMark val="out"/>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lang="zh-CN" sz="1195" b="0" i="0" u="none" strike="noStrike" kern="1200" baseline="0" smtId="4294967295">
                <a:solidFill>
                  <a:schemeClr val="tx1">
                    <a:lumMod val="65000"/>
                    <a:lumOff val="3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defRPr>
            </a:pPr>
            <a:endParaRPr lang="zh-CN" sz="1195" b="0" i="0" u="none" strike="noStrike" kern="1200" baseline="0" smtId="4294967295">
              <a:solidFill>
                <a:schemeClr val="tx1">
                  <a:lumMod val="65000"/>
                  <a:lumOff val="3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c:txPr>
        <c:crossAx val="1067879544"/>
        <c:crosses val="autoZero"/>
        <c:auto val="0"/>
        <c:lblAlgn val="ctr"/>
        <c:lblOffset/>
        <c:noMultiLvlLbl val="0"/>
      </c:catAx>
      <c:valAx>
        <c:axId val="1067879544"/>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spPr>
          <a:noFill/>
          <a:ln>
            <a:noFill/>
          </a:ln>
          <a:effectLst/>
        </c:spPr>
        <c:txPr>
          <a:bodyPr rot="-60000000" spcFirstLastPara="1" vertOverflow="ellipsis" vert="horz" wrap="square" anchor="ctr" anchorCtr="1"/>
          <a:p>
            <a:pPr>
              <a:defRPr lang="zh-CN" sz="1195" b="0" i="0" u="none" strike="noStrike" kern="1200" baseline="0" smtId="4294967295">
                <a:solidFill>
                  <a:schemeClr val="tx1">
                    <a:lumMod val="65000"/>
                    <a:lumOff val="3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defRPr>
            </a:pPr>
            <a:endParaRPr lang="zh-CN" sz="1195" b="0" i="0" u="none" strike="noStrike" kern="1200" baseline="0" smtId="4294967295">
              <a:solidFill>
                <a:schemeClr val="tx1">
                  <a:lumMod val="65000"/>
                  <a:lumOff val="3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c:txPr>
        <c:crossAx val="1067884344"/>
        <c:crosses val="autoZero"/>
        <c:crossBetween val="between"/>
      </c:valAx>
      <c:spPr>
        <a:noFill/>
        <a:ln>
          <a:noFill/>
        </a:ln>
        <a:effectLst/>
      </c:spPr>
    </c:plotArea>
    <c:plotVisOnly val="1"/>
    <c:dispBlanksAs val="gap"/>
    <c:showDLblsOverMax val="0"/>
  </c:chart>
  <c:spPr>
    <a:noFill/>
    <a:ln>
      <a:noFill/>
    </a:ln>
    <a:effectLst/>
  </c:spPr>
  <c:txPr>
    <a:bodyPr/>
    <a:p>
      <a:pPr>
        <a:defRPr lang="zh-CN" smtId="4294967295">
          <a:latin typeface="思源黑体" panose="020b0500000000000000" pitchFamily="34" charset="-122"/>
          <a:ea typeface="思源黑体" panose="020b0500000000000000" pitchFamily="34" charset="-122"/>
          <a:cs typeface="+mn-ea"/>
          <a:sym typeface="思源黑体" panose="020b0500000000000000" pitchFamily="34" charset="-122"/>
        </a:defRPr>
      </a:pPr>
      <a:endParaRPr lang="zh-CN" smtId="4294967295">
        <a:latin typeface="思源黑体" panose="020b0500000000000000" pitchFamily="34" charset="-122"/>
        <a:ea typeface="思源黑体" panose="020b0500000000000000" pitchFamily="34" charset="-122"/>
        <a:cs typeface="+mn-ea"/>
        <a:sym typeface="思源黑体" panose="020b0500000000000000" pitchFamily="34" charset="-122"/>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EEBC6-2568-4F43-B2C1-1A33883E99CD}"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AF305E-DBEC-419B-A0BC-E4F31CF0128C}"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25</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26</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8_自定义版式">
    <p:bg>
      <p:bgPr>
        <a:solidFill>
          <a:schemeClr val="bg1"/>
        </a:solidFill>
        <a:effectLst/>
      </p:bgPr>
    </p:bg>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3000" p14:dur="1250">
        <p14:switch dir="r"/>
      </p:transition>
    </mc:Choice>
    <mc:Fallback>
      <p:transition spd="slow" advTm="3000">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609600" y="6356351"/>
            <a:ext cx="2844800" cy="365125"/>
          </a:xfrm>
        </p:spPr>
        <p:txBody>
          <a:bodyPr/>
          <a:lstStyle/>
          <a:p>
            <a:fld id="{530820CF-B880-4189-942D-D702A7CBA730}" type="datetimeFigureOut">
              <a:rPr lang="zh-CN" altLang="en-US" smtClean="0"/>
              <a:t/>
            </a:fld>
            <a:endParaRPr lang="zh-CN" altLang="en-US"/>
          </a:p>
        </p:txBody>
      </p:sp>
      <p:sp>
        <p:nvSpPr>
          <p:cNvPr id="3" name="页脚占位符 2"/>
          <p:cNvSpPr>
            <a:spLocks noGrp="1"/>
          </p:cNvSpPr>
          <p:nvPr>
            <p:ph type="ftr" sz="quarter" idx="11"/>
          </p:nvPr>
        </p:nvSpPr>
        <p:spPr>
          <a:xfrm>
            <a:off x="4165600" y="6356351"/>
            <a:ext cx="3860800" cy="365125"/>
          </a:xfr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p:spPr>
        <p:txBody>
          <a:bodyPr/>
          <a:lstStyle/>
          <a:p>
            <a:fld id="{0C913308-F349-4B6D-A68A-DD1791B4A57B}" type="slidenum">
              <a:rPr lang="zh-CN" altLang="en-US" smtClean="0"/>
              <a:t/>
            </a:fld>
            <a:endParaRPr lang="zh-CN" altLang="en-US"/>
          </a:p>
        </p:txBody>
      </p:sp>
    </p:spTree>
  </p:cSld>
  <p:clrMapOvr>
    <a:masterClrMapping/>
  </p:clrMapOvr>
  <mc:AlternateContent>
    <mc:Choice xmlns:p14="http://schemas.microsoft.com/office/powerpoint/2010/main" Requires="p14">
      <p:transition spd="med" advTm="0" p14:dur="700">
        <p:fade/>
      </p:transition>
    </mc:Choice>
    <mc:Fallback>
      <p:transition spd="med" advTm="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slideLayout" Target="../slideLayouts/slideLayout13.xml" /><Relationship Id="rId11" Type="http://schemas.openxmlformats.org/officeDocument/2006/relationships/slideLayout" Target="../slideLayouts/slideLayout14.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5.xml" /><Relationship Id="rId3" Type="http://schemas.openxmlformats.org/officeDocument/2006/relationships/slideLayout" Target="../slideLayouts/slideLayout6.xml" /><Relationship Id="rId4" Type="http://schemas.openxmlformats.org/officeDocument/2006/relationships/slideLayout" Target="../slideLayouts/slideLayout7.xml" /><Relationship Id="rId5" Type="http://schemas.openxmlformats.org/officeDocument/2006/relationships/slideLayout" Target="../slideLayouts/slideLayout8.xml" /><Relationship Id="rId6" Type="http://schemas.openxmlformats.org/officeDocument/2006/relationships/slideLayout" Target="../slideLayouts/slideLayout9.xml" /><Relationship Id="rId7" Type="http://schemas.openxmlformats.org/officeDocument/2006/relationships/slideLayout" Target="../slideLayouts/slideLayout10.xml" /><Relationship Id="rId8" Type="http://schemas.openxmlformats.org/officeDocument/2006/relationships/slideLayout" Target="../slideLayouts/slideLayout11.xml" /><Relationship Id="rId9" Type="http://schemas.openxmlformats.org/officeDocument/2006/relationships/slideLayout" Target="../slideLayouts/slideLayout12.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jpeg" /><Relationship Id="rId3" Type="http://schemas.openxmlformats.org/officeDocument/2006/relationships/tags" Target="../tags/tag61.xml" /><Relationship Id="rId4" Type="http://schemas.openxmlformats.org/officeDocument/2006/relationships/tags" Target="../tags/tag6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71.xml" /><Relationship Id="rId2" Type="http://schemas.openxmlformats.org/officeDocument/2006/relationships/tags" Target="../tags/tag63.xml" /><Relationship Id="rId3" Type="http://schemas.openxmlformats.org/officeDocument/2006/relationships/tags" Target="../tags/tag64.xml" /><Relationship Id="rId4" Type="http://schemas.openxmlformats.org/officeDocument/2006/relationships/tags" Target="../tags/tag65.xml" /><Relationship Id="rId5" Type="http://schemas.openxmlformats.org/officeDocument/2006/relationships/tags" Target="../tags/tag66.xml" /><Relationship Id="rId6" Type="http://schemas.openxmlformats.org/officeDocument/2006/relationships/tags" Target="../tags/tag67.xml" /><Relationship Id="rId7" Type="http://schemas.openxmlformats.org/officeDocument/2006/relationships/tags" Target="../tags/tag68.xml" /><Relationship Id="rId8" Type="http://schemas.openxmlformats.org/officeDocument/2006/relationships/tags" Target="../tags/tag69.xml" /><Relationship Id="rId9" Type="http://schemas.openxmlformats.org/officeDocument/2006/relationships/tags" Target="../tags/tag70.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chart" Target="../charts/chart1.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10.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0.xml" /><Relationship Id="rId10" Type="http://schemas.openxmlformats.org/officeDocument/2006/relationships/image" Target="../media/image10.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5" name="矩形: 圆角 4"/>
          <p:cNvSpPr/>
          <p:nvPr/>
        </p:nvSpPr>
        <p:spPr>
          <a:xfrm>
            <a:off x="801924" y="1358750"/>
            <a:ext cx="9023717" cy="4217158"/>
          </a:xfrm>
          <a:prstGeom prst="roundRect">
            <a:avLst>
              <a:gd name="adj" fmla="val 3163"/>
            </a:avLst>
          </a:prstGeom>
          <a:solidFill>
            <a:schemeClr val="bg1"/>
          </a:solidFill>
          <a:ln>
            <a:noFill/>
          </a:ln>
          <a:effectLst>
            <a:outerShdw blurRad="317500" dist="12700" dir="5400000" algn="ctr"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rcRect l="2826" b="11231"/>
          <a:stretch>
            <a:fillRect/>
          </a:stretch>
        </p:blipFill>
        <p:spPr>
          <a:xfrm flipH="1">
            <a:off x="4933950" y="3429000"/>
            <a:ext cx="7258050" cy="3435448"/>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148225" y="2319864"/>
            <a:ext cx="6299200" cy="4724400"/>
          </a:xfrm>
          <a:prstGeom prst="rect">
            <a:avLst/>
          </a:prstGeom>
        </p:spPr>
      </p:pic>
      <p:sp>
        <p:nvSpPr>
          <p:cNvPr id="4" name="椭圆 3"/>
          <p:cNvSpPr/>
          <p:nvPr/>
        </p:nvSpPr>
        <p:spPr>
          <a:xfrm>
            <a:off x="-1905863" y="-3509408"/>
            <a:ext cx="5138382" cy="5138382"/>
          </a:xfrm>
          <a:prstGeom prst="ellipse">
            <a:avLst/>
          </a:prstGeom>
          <a:solidFill>
            <a:srgbClr val="7762DB">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endParaRPr>
          </a:p>
        </p:txBody>
      </p:sp>
      <p:sp>
        <p:nvSpPr>
          <p:cNvPr id="7" name="矩形 6"/>
          <p:cNvSpPr/>
          <p:nvPr/>
        </p:nvSpPr>
        <p:spPr>
          <a:xfrm>
            <a:off x="1304138" y="2572872"/>
            <a:ext cx="6647974" cy="1200329"/>
          </a:xfrm>
          <a:prstGeom prst="rect">
            <a:avLst/>
          </a:prstGeom>
        </p:spPr>
        <p:txBody>
          <a:bodyPr wrap="none">
            <a:spAutoFit/>
          </a:bodyPr>
          <a:lstStyle/>
          <a:p>
            <a:r>
              <a:rPr lang="zh-CN" altLang="en-US" sz="7200">
                <a:solidFill>
                  <a:srgbClr val="7762DB"/>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rPr>
              <a:t>理财产品推介会</a:t>
            </a:r>
            <a:endParaRPr lang="zh-CN" altLang="en-US" sz="7200">
              <a:solidFill>
                <a:srgbClr val="7762DB"/>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endParaRPr>
          </a:p>
        </p:txBody>
      </p:sp>
      <p:sp>
        <p:nvSpPr>
          <p:cNvPr id="10" name="矩形 9"/>
          <p:cNvSpPr/>
          <p:nvPr/>
        </p:nvSpPr>
        <p:spPr>
          <a:xfrm>
            <a:off x="1350696" y="1856939"/>
            <a:ext cx="2031325" cy="830997"/>
          </a:xfrm>
          <a:prstGeom prst="rect">
            <a:avLst/>
          </a:prstGeom>
        </p:spPr>
        <p:txBody>
          <a:bodyPr wrap="none">
            <a:spAutoFit/>
          </a:bodyPr>
          <a:lstStyle/>
          <a:p>
            <a:r>
              <a:rPr lang="zh-CN" altLang="en-US" sz="4800">
                <a:solidFill>
                  <a:srgbClr val="FFC54B"/>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rPr>
              <a:t>插画风</a:t>
            </a:r>
            <a:endParaRPr lang="zh-CN" altLang="en-US" sz="4800">
              <a:solidFill>
                <a:srgbClr val="FFC54B"/>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endParaRPr>
          </a:p>
        </p:txBody>
      </p:sp>
      <p:sp>
        <p:nvSpPr>
          <p:cNvPr id="16" name="矩形 15"/>
          <p:cNvSpPr/>
          <p:nvPr/>
        </p:nvSpPr>
        <p:spPr>
          <a:xfrm>
            <a:off x="1411235" y="3874195"/>
            <a:ext cx="4566593" cy="369332"/>
          </a:xfrm>
          <a:prstGeom prst="rect">
            <a:avLst/>
          </a:prstGeom>
        </p:spPr>
        <p:txBody>
          <a:bodyPr wrap="square">
            <a:spAutoFit/>
          </a:bodyPr>
          <a:lstStyle/>
          <a:p>
            <a:pPr algn="dist"/>
            <a:r>
              <a:rPr lang="zh-CN" altLang="en-US">
                <a:solidFill>
                  <a:schemeClr val="tx1">
                    <a:lumMod val="65000"/>
                    <a:lumOff val="3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rPr>
              <a:t>理财产品</a:t>
            </a:r>
            <a:r>
              <a:rPr lang="en-US" altLang="zh-CN">
                <a:solidFill>
                  <a:schemeClr val="tx1">
                    <a:lumMod val="65000"/>
                    <a:lumOff val="3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rPr>
              <a:t>|</a:t>
            </a:r>
            <a:r>
              <a:rPr lang="zh-CN" altLang="en-US">
                <a:solidFill>
                  <a:schemeClr val="tx1">
                    <a:lumMod val="65000"/>
                    <a:lumOff val="3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rPr>
              <a:t>产品介绍</a:t>
            </a:r>
            <a:r>
              <a:rPr lang="en-US" altLang="zh-CN">
                <a:solidFill>
                  <a:schemeClr val="tx1">
                    <a:lumMod val="65000"/>
                    <a:lumOff val="3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rPr>
              <a:t>|</a:t>
            </a:r>
            <a:r>
              <a:rPr lang="zh-CN" altLang="en-US">
                <a:solidFill>
                  <a:schemeClr val="tx1">
                    <a:lumMod val="65000"/>
                    <a:lumOff val="3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rPr>
              <a:t>产品推介</a:t>
            </a:r>
            <a:r>
              <a:rPr lang="en-US" altLang="zh-CN">
                <a:solidFill>
                  <a:schemeClr val="tx1">
                    <a:lumMod val="65000"/>
                    <a:lumOff val="3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rPr>
              <a:t>|</a:t>
            </a:r>
            <a:r>
              <a:rPr lang="zh-CN" altLang="en-US">
                <a:solidFill>
                  <a:schemeClr val="tx1">
                    <a:lumMod val="65000"/>
                    <a:lumOff val="3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rPr>
              <a:t>产品宣传</a:t>
            </a:r>
            <a:endParaRPr lang="zh-CN" altLang="en-US">
              <a:solidFill>
                <a:schemeClr val="tx1">
                  <a:lumMod val="65000"/>
                  <a:lumOff val="3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endParaRPr>
          </a:p>
        </p:txBody>
      </p:sp>
      <p:sp>
        <p:nvSpPr>
          <p:cNvPr id="17" name="圆角矩形 16"/>
          <p:cNvSpPr/>
          <p:nvPr/>
        </p:nvSpPr>
        <p:spPr>
          <a:xfrm>
            <a:off x="1491267" y="4709093"/>
            <a:ext cx="2106190" cy="408148"/>
          </a:xfrm>
          <a:prstGeom prst="roundRect">
            <a:avLst/>
          </a:prstGeom>
          <a:solidFill>
            <a:srgbClr val="7762DB"/>
          </a:solidFill>
        </p:spPr>
        <p:txBody>
          <a:bodyPr wrap="square">
            <a:spAutoFit/>
          </a:bodyPr>
          <a:lstStyle/>
          <a:p>
            <a:pPr algn="dist"/>
            <a:r>
              <a:rPr lang="zh-CN" altLang="en-US">
                <a:solidFill>
                  <a:schemeClr val="bg1"/>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rPr>
              <a:t>宣讲人：</a:t>
            </a:r>
            <a:r>
              <a:rPr lang="en-US" altLang="zh-CN">
                <a:solidFill>
                  <a:schemeClr val="bg1"/>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rPr>
              <a:t>PPT</a:t>
            </a:r>
            <a:r>
              <a:rPr lang="zh-CN" altLang="en-US">
                <a:solidFill>
                  <a:schemeClr val="bg1"/>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rPr>
              <a:t>汇</a:t>
            </a:r>
            <a:endParaRPr lang="zh-CN" altLang="en-US">
              <a:solidFill>
                <a:schemeClr val="bg1"/>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endParaRPr>
          </a:p>
        </p:txBody>
      </p:sp>
      <p:pic>
        <p:nvPicPr>
          <p:cNvPr id="19" name="图片 18"/>
          <p:cNvPicPr>
            <a:picLocks noChangeAspect="1"/>
          </p:cNvPicPr>
          <p:nvPr/>
        </p:nvPicPr>
        <p:blipFill>
          <a:blip r:embed="rId4">
            <a:extLst>
              <a:ext uri="{28A0092B-C50C-407E-A947-70E740481C1C}">
                <a14:useLocalDpi xmlns:a14="http://schemas.microsoft.com/office/drawing/2010/main" val="0"/>
              </a:ext>
            </a:extLst>
          </a:blip>
          <a:srcRect l="69960"/>
          <a:stretch>
            <a:fillRect/>
          </a:stretch>
        </p:blipFill>
        <p:spPr>
          <a:xfrm rot="20497792">
            <a:off x="8797528" y="489638"/>
            <a:ext cx="2306046" cy="3070596"/>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rcRect l="86" t="2351" r="69874" b="47649"/>
          <a:stretch>
            <a:fillRect/>
          </a:stretch>
        </p:blipFill>
        <p:spPr>
          <a:xfrm>
            <a:off x="-23433" y="5322702"/>
            <a:ext cx="2306046" cy="1535298"/>
          </a:xfrm>
          <a:prstGeom prst="rect">
            <a:avLst/>
          </a:prstGeom>
        </p:spPr>
      </p:pic>
    </p:spTree>
  </p:cSld>
  <p:clrMapOvr>
    <a:masterClrMapping/>
  </p:clrMapOvr>
  <mc:AlternateContent>
    <mc:Choice xmlns:p14="http://schemas.microsoft.com/office/powerpoint/2010/main" Requires="p14">
      <p:transition advTm="3000" p14:dur="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par>
                          <p:cTn id="12" fill="hold" nodeType="afterGroup">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par>
                          <p:cTn id="16" fill="hold" nodeType="afterGroup">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par>
                          <p:cTn id="20" fill="hold" nodeType="afterGroup">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0" grpId="0"/>
      <p:bldP spid="16" grpId="0"/>
      <p:bldP spid="17" grpId="0" animBg="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rot="5400000">
            <a:off x="334623" y="507475"/>
            <a:ext cx="472990" cy="196706"/>
          </a:xfrm>
          <a:prstGeom prst="rect">
            <a:avLst/>
          </a:prstGeom>
          <a:solidFill>
            <a:srgbClr val="7762DB"/>
          </a:solidFill>
          <a:ln>
            <a:noFill/>
          </a:ln>
          <a:effectLst>
            <a:outerShdw blurRad="152400" dist="12700" dir="5400000" algn="ctr" rotWithShape="0">
              <a:srgbClr val="7762DB">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 name="矩形 2"/>
          <p:cNvSpPr/>
          <p:nvPr/>
        </p:nvSpPr>
        <p:spPr>
          <a:xfrm>
            <a:off x="799337" y="236496"/>
            <a:ext cx="2222749" cy="671722"/>
          </a:xfrm>
          <a:prstGeom prst="rect">
            <a:avLst/>
          </a:prstGeom>
        </p:spPr>
        <p:txBody>
          <a:bodyPr wrap="square">
            <a:spAutoFit/>
          </a:bodyPr>
          <a:lstStyle/>
          <a:p>
            <a:pPr marL="0" marR="0" lvl="0" indent="0" algn="dist" defTabSz="914400" rtl="0" eaLnBrk="1" fontAlgn="auto"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7762DB"/>
                </a:solidFill>
                <a:effectLst>
                  <a:outerShdw blurRad="38100" dist="38100" dir="2700000" algn="tl">
                    <a:srgbClr val="000000">
                      <a:alpha val="43137"/>
                    </a:srgbClr>
                  </a:outerShdw>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产品详情</a:t>
            </a:r>
            <a:endParaRPr kumimoji="0" lang="zh-CN" altLang="en-US" sz="2800" b="1" i="0" u="none" strike="noStrike" kern="1200" cap="none" spc="0" normalizeH="0" baseline="0" noProof="0">
              <a:ln>
                <a:noFill/>
              </a:ln>
              <a:solidFill>
                <a:srgbClr val="7762DB"/>
              </a:solidFill>
              <a:effectLst>
                <a:outerShdw blurRad="38100" dist="38100" dir="2700000" algn="tl">
                  <a:srgbClr val="000000">
                    <a:alpha val="43137"/>
                  </a:srgbClr>
                </a:outerShdw>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3" name="Freeform 13"/>
          <p:cNvSpPr>
            <a:spLocks noEditPoints="1"/>
          </p:cNvSpPr>
          <p:nvPr/>
        </p:nvSpPr>
        <p:spPr bwMode="auto">
          <a:xfrm>
            <a:off x="1242102" y="1360686"/>
            <a:ext cx="2923181" cy="3455962"/>
          </a:xfrm>
          <a:custGeom>
            <a:gdLst>
              <a:gd name="T0" fmla="*/ 774 w 1058"/>
              <a:gd name="T1" fmla="*/ 1252 h 1252"/>
              <a:gd name="T2" fmla="*/ 283 w 1058"/>
              <a:gd name="T3" fmla="*/ 1252 h 1252"/>
              <a:gd name="T4" fmla="*/ 248 w 1058"/>
              <a:gd name="T5" fmla="*/ 1218 h 1252"/>
              <a:gd name="T6" fmla="*/ 142 w 1058"/>
              <a:gd name="T7" fmla="*/ 887 h 1252"/>
              <a:gd name="T8" fmla="*/ 110 w 1058"/>
              <a:gd name="T9" fmla="*/ 831 h 1252"/>
              <a:gd name="T10" fmla="*/ 0 w 1058"/>
              <a:gd name="T11" fmla="*/ 529 h 1252"/>
              <a:gd name="T12" fmla="*/ 529 w 1058"/>
              <a:gd name="T13" fmla="*/ 0 h 1252"/>
              <a:gd name="T14" fmla="*/ 1058 w 1058"/>
              <a:gd name="T15" fmla="*/ 529 h 1252"/>
              <a:gd name="T16" fmla="*/ 947 w 1058"/>
              <a:gd name="T17" fmla="*/ 831 h 1252"/>
              <a:gd name="T18" fmla="*/ 916 w 1058"/>
              <a:gd name="T19" fmla="*/ 887 h 1252"/>
              <a:gd name="T20" fmla="*/ 810 w 1058"/>
              <a:gd name="T21" fmla="*/ 1218 h 1252"/>
              <a:gd name="T22" fmla="*/ 774 w 1058"/>
              <a:gd name="T23" fmla="*/ 1252 h 1252"/>
              <a:gd name="T24" fmla="*/ 315 w 1058"/>
              <a:gd name="T25" fmla="*/ 1180 h 1252"/>
              <a:gd name="T26" fmla="*/ 742 w 1058"/>
              <a:gd name="T27" fmla="*/ 1180 h 1252"/>
              <a:gd name="T28" fmla="*/ 851 w 1058"/>
              <a:gd name="T29" fmla="*/ 857 h 1252"/>
              <a:gd name="T30" fmla="*/ 885 w 1058"/>
              <a:gd name="T31" fmla="*/ 794 h 1252"/>
              <a:gd name="T32" fmla="*/ 986 w 1058"/>
              <a:gd name="T33" fmla="*/ 529 h 1252"/>
              <a:gd name="T34" fmla="*/ 529 w 1058"/>
              <a:gd name="T35" fmla="*/ 72 h 1252"/>
              <a:gd name="T36" fmla="*/ 72 w 1058"/>
              <a:gd name="T37" fmla="*/ 529 h 1252"/>
              <a:gd name="T38" fmla="*/ 172 w 1058"/>
              <a:gd name="T39" fmla="*/ 794 h 1252"/>
              <a:gd name="T40" fmla="*/ 207 w 1058"/>
              <a:gd name="T41" fmla="*/ 857 h 1252"/>
              <a:gd name="T42" fmla="*/ 315 w 1058"/>
              <a:gd name="T43" fmla="*/ 1180 h 12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8" h="1252">
                <a:moveTo>
                  <a:pt x="774" y="1252"/>
                </a:moveTo>
                <a:cubicBezTo>
                  <a:pt x="283" y="1252"/>
                  <a:pt x="283" y="1252"/>
                  <a:pt x="283" y="1252"/>
                </a:cubicBezTo>
                <a:cubicBezTo>
                  <a:pt x="264" y="1252"/>
                  <a:pt x="249" y="1237"/>
                  <a:pt x="248" y="1218"/>
                </a:cubicBezTo>
                <a:cubicBezTo>
                  <a:pt x="247" y="1217"/>
                  <a:pt x="239" y="1097"/>
                  <a:pt x="142" y="887"/>
                </a:cubicBezTo>
                <a:cubicBezTo>
                  <a:pt x="135" y="873"/>
                  <a:pt x="123" y="853"/>
                  <a:pt x="110" y="831"/>
                </a:cubicBezTo>
                <a:cubicBezTo>
                  <a:pt x="66" y="755"/>
                  <a:pt x="0" y="640"/>
                  <a:pt x="0" y="529"/>
                </a:cubicBezTo>
                <a:cubicBezTo>
                  <a:pt x="0" y="238"/>
                  <a:pt x="237" y="0"/>
                  <a:pt x="529" y="0"/>
                </a:cubicBezTo>
                <a:cubicBezTo>
                  <a:pt x="820" y="0"/>
                  <a:pt x="1058" y="238"/>
                  <a:pt x="1058" y="529"/>
                </a:cubicBezTo>
                <a:cubicBezTo>
                  <a:pt x="1058" y="640"/>
                  <a:pt x="991" y="755"/>
                  <a:pt x="947" y="831"/>
                </a:cubicBezTo>
                <a:cubicBezTo>
                  <a:pt x="934" y="853"/>
                  <a:pt x="923" y="873"/>
                  <a:pt x="916" y="887"/>
                </a:cubicBezTo>
                <a:cubicBezTo>
                  <a:pt x="818" y="1097"/>
                  <a:pt x="810" y="1217"/>
                  <a:pt x="810" y="1218"/>
                </a:cubicBezTo>
                <a:cubicBezTo>
                  <a:pt x="809" y="1237"/>
                  <a:pt x="793" y="1252"/>
                  <a:pt x="774" y="1252"/>
                </a:cubicBezTo>
                <a:close/>
                <a:moveTo>
                  <a:pt x="315" y="1180"/>
                </a:moveTo>
                <a:cubicBezTo>
                  <a:pt x="742" y="1180"/>
                  <a:pt x="742" y="1180"/>
                  <a:pt x="742" y="1180"/>
                </a:cubicBezTo>
                <a:cubicBezTo>
                  <a:pt x="751" y="1127"/>
                  <a:pt x="776" y="1017"/>
                  <a:pt x="851" y="857"/>
                </a:cubicBezTo>
                <a:cubicBezTo>
                  <a:pt x="859" y="840"/>
                  <a:pt x="871" y="819"/>
                  <a:pt x="885" y="794"/>
                </a:cubicBezTo>
                <a:cubicBezTo>
                  <a:pt x="928" y="721"/>
                  <a:pt x="986" y="621"/>
                  <a:pt x="986" y="529"/>
                </a:cubicBezTo>
                <a:cubicBezTo>
                  <a:pt x="986" y="277"/>
                  <a:pt x="781" y="72"/>
                  <a:pt x="529" y="72"/>
                </a:cubicBezTo>
                <a:cubicBezTo>
                  <a:pt x="277" y="72"/>
                  <a:pt x="72" y="277"/>
                  <a:pt x="72" y="529"/>
                </a:cubicBezTo>
                <a:cubicBezTo>
                  <a:pt x="72" y="621"/>
                  <a:pt x="130" y="721"/>
                  <a:pt x="172" y="794"/>
                </a:cubicBezTo>
                <a:cubicBezTo>
                  <a:pt x="187" y="819"/>
                  <a:pt x="199" y="840"/>
                  <a:pt x="207" y="857"/>
                </a:cubicBezTo>
                <a:cubicBezTo>
                  <a:pt x="281" y="1017"/>
                  <a:pt x="307" y="1127"/>
                  <a:pt x="315" y="1180"/>
                </a:cubicBezTo>
                <a:close/>
              </a:path>
            </a:pathLst>
          </a:custGeom>
          <a:solidFill>
            <a:schemeClr val="accent1"/>
          </a:solidFill>
          <a:ln>
            <a:noFill/>
          </a:ln>
        </p:spPr>
        <p:txBody>
          <a:bodyPr vert="horz" wrap="square" lIns="91435" tIns="45718" rIns="91435" bIns="45718" numCol="1" anchor="t" anchorCtr="0" compatLnSpc="1"/>
          <a:lstStyle/>
          <a:p>
            <a:pPr algn="just" defTabSz="866775" fontAlgn="base">
              <a:lnSpc>
                <a:spcPct val="120000"/>
              </a:lnSpc>
            </a:pPr>
            <a:endParaRPr lang="id-ID" sz="760">
              <a:solidFill>
                <a:prstClr val="black"/>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 name="Freeform 16"/>
          <p:cNvSpPr>
            <a:spLocks noEditPoints="1"/>
          </p:cNvSpPr>
          <p:nvPr/>
        </p:nvSpPr>
        <p:spPr bwMode="auto">
          <a:xfrm>
            <a:off x="1955837" y="5047605"/>
            <a:ext cx="1494000" cy="1198362"/>
          </a:xfrm>
          <a:custGeom>
            <a:gdLst>
              <a:gd name="T0" fmla="*/ 495 w 541"/>
              <a:gd name="T1" fmla="*/ 223 h 434"/>
              <a:gd name="T2" fmla="*/ 540 w 541"/>
              <a:gd name="T3" fmla="*/ 168 h 434"/>
              <a:gd name="T4" fmla="*/ 494 w 541"/>
              <a:gd name="T5" fmla="*/ 112 h 434"/>
              <a:gd name="T6" fmla="*/ 540 w 541"/>
              <a:gd name="T7" fmla="*/ 57 h 434"/>
              <a:gd name="T8" fmla="*/ 483 w 541"/>
              <a:gd name="T9" fmla="*/ 0 h 434"/>
              <a:gd name="T10" fmla="*/ 56 w 541"/>
              <a:gd name="T11" fmla="*/ 0 h 434"/>
              <a:gd name="T12" fmla="*/ 0 w 541"/>
              <a:gd name="T13" fmla="*/ 56 h 434"/>
              <a:gd name="T14" fmla="*/ 46 w 541"/>
              <a:gd name="T15" fmla="*/ 112 h 434"/>
              <a:gd name="T16" fmla="*/ 0 w 541"/>
              <a:gd name="T17" fmla="*/ 167 h 434"/>
              <a:gd name="T18" fmla="*/ 46 w 541"/>
              <a:gd name="T19" fmla="*/ 223 h 434"/>
              <a:gd name="T20" fmla="*/ 1 w 541"/>
              <a:gd name="T21" fmla="*/ 278 h 434"/>
              <a:gd name="T22" fmla="*/ 57 w 541"/>
              <a:gd name="T23" fmla="*/ 334 h 434"/>
              <a:gd name="T24" fmla="*/ 157 w 541"/>
              <a:gd name="T25" fmla="*/ 334 h 434"/>
              <a:gd name="T26" fmla="*/ 161 w 541"/>
              <a:gd name="T27" fmla="*/ 351 h 434"/>
              <a:gd name="T28" fmla="*/ 272 w 541"/>
              <a:gd name="T29" fmla="*/ 433 h 434"/>
              <a:gd name="T30" fmla="*/ 383 w 541"/>
              <a:gd name="T31" fmla="*/ 335 h 434"/>
              <a:gd name="T32" fmla="*/ 484 w 541"/>
              <a:gd name="T33" fmla="*/ 335 h 434"/>
              <a:gd name="T34" fmla="*/ 541 w 541"/>
              <a:gd name="T35" fmla="*/ 278 h 434"/>
              <a:gd name="T36" fmla="*/ 495 w 541"/>
              <a:gd name="T37" fmla="*/ 223 h 434"/>
              <a:gd name="T38" fmla="*/ 423 w 541"/>
              <a:gd name="T39" fmla="*/ 241 h 434"/>
              <a:gd name="T40" fmla="*/ 118 w 541"/>
              <a:gd name="T41" fmla="*/ 241 h 434"/>
              <a:gd name="T42" fmla="*/ 104 w 541"/>
              <a:gd name="T43" fmla="*/ 227 h 434"/>
              <a:gd name="T44" fmla="*/ 118 w 541"/>
              <a:gd name="T45" fmla="*/ 213 h 434"/>
              <a:gd name="T46" fmla="*/ 423 w 541"/>
              <a:gd name="T47" fmla="*/ 213 h 434"/>
              <a:gd name="T48" fmla="*/ 437 w 541"/>
              <a:gd name="T49" fmla="*/ 227 h 434"/>
              <a:gd name="T50" fmla="*/ 423 w 541"/>
              <a:gd name="T51" fmla="*/ 241 h 434"/>
              <a:gd name="T52" fmla="*/ 423 w 541"/>
              <a:gd name="T53" fmla="*/ 116 h 434"/>
              <a:gd name="T54" fmla="*/ 118 w 541"/>
              <a:gd name="T55" fmla="*/ 116 h 434"/>
              <a:gd name="T56" fmla="*/ 104 w 541"/>
              <a:gd name="T57" fmla="*/ 102 h 434"/>
              <a:gd name="T58" fmla="*/ 118 w 541"/>
              <a:gd name="T59" fmla="*/ 88 h 434"/>
              <a:gd name="T60" fmla="*/ 423 w 541"/>
              <a:gd name="T61" fmla="*/ 88 h 434"/>
              <a:gd name="T62" fmla="*/ 437 w 541"/>
              <a:gd name="T63" fmla="*/ 102 h 434"/>
              <a:gd name="T64" fmla="*/ 423 w 541"/>
              <a:gd name="T65" fmla="*/ 116 h 4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1" h="433">
                <a:moveTo>
                  <a:pt x="495" y="223"/>
                </a:moveTo>
                <a:cubicBezTo>
                  <a:pt x="521" y="218"/>
                  <a:pt x="540" y="195"/>
                  <a:pt x="540" y="168"/>
                </a:cubicBezTo>
                <a:cubicBezTo>
                  <a:pt x="540" y="140"/>
                  <a:pt x="520" y="117"/>
                  <a:pt x="494" y="112"/>
                </a:cubicBezTo>
                <a:cubicBezTo>
                  <a:pt x="520" y="107"/>
                  <a:pt x="540" y="84"/>
                  <a:pt x="540" y="57"/>
                </a:cubicBezTo>
                <a:cubicBezTo>
                  <a:pt x="540" y="26"/>
                  <a:pt x="514" y="0"/>
                  <a:pt x="483" y="0"/>
                </a:cubicBezTo>
                <a:cubicBezTo>
                  <a:pt x="56" y="0"/>
                  <a:pt x="56" y="0"/>
                  <a:pt x="56" y="0"/>
                </a:cubicBezTo>
                <a:cubicBezTo>
                  <a:pt x="25" y="0"/>
                  <a:pt x="0" y="25"/>
                  <a:pt x="0" y="56"/>
                </a:cubicBezTo>
                <a:cubicBezTo>
                  <a:pt x="0" y="84"/>
                  <a:pt x="20" y="107"/>
                  <a:pt x="46" y="112"/>
                </a:cubicBezTo>
                <a:cubicBezTo>
                  <a:pt x="20" y="117"/>
                  <a:pt x="0" y="140"/>
                  <a:pt x="0" y="167"/>
                </a:cubicBezTo>
                <a:cubicBezTo>
                  <a:pt x="0" y="195"/>
                  <a:pt x="20" y="218"/>
                  <a:pt x="46" y="223"/>
                </a:cubicBezTo>
                <a:cubicBezTo>
                  <a:pt x="20" y="228"/>
                  <a:pt x="1" y="250"/>
                  <a:pt x="1" y="278"/>
                </a:cubicBezTo>
                <a:cubicBezTo>
                  <a:pt x="1" y="309"/>
                  <a:pt x="26" y="334"/>
                  <a:pt x="57" y="334"/>
                </a:cubicBezTo>
                <a:cubicBezTo>
                  <a:pt x="157" y="334"/>
                  <a:pt x="157" y="334"/>
                  <a:pt x="157" y="334"/>
                </a:cubicBezTo>
                <a:cubicBezTo>
                  <a:pt x="158" y="340"/>
                  <a:pt x="159" y="345"/>
                  <a:pt x="161" y="351"/>
                </a:cubicBezTo>
                <a:cubicBezTo>
                  <a:pt x="175" y="399"/>
                  <a:pt x="219" y="434"/>
                  <a:pt x="272" y="433"/>
                </a:cubicBezTo>
                <a:cubicBezTo>
                  <a:pt x="331" y="433"/>
                  <a:pt x="380" y="392"/>
                  <a:pt x="383" y="335"/>
                </a:cubicBezTo>
                <a:cubicBezTo>
                  <a:pt x="484" y="335"/>
                  <a:pt x="484" y="335"/>
                  <a:pt x="484" y="335"/>
                </a:cubicBezTo>
                <a:cubicBezTo>
                  <a:pt x="515" y="335"/>
                  <a:pt x="541" y="309"/>
                  <a:pt x="541" y="278"/>
                </a:cubicBezTo>
                <a:cubicBezTo>
                  <a:pt x="541" y="251"/>
                  <a:pt x="521" y="228"/>
                  <a:pt x="495" y="223"/>
                </a:cubicBezTo>
                <a:close/>
                <a:moveTo>
                  <a:pt x="423" y="241"/>
                </a:moveTo>
                <a:cubicBezTo>
                  <a:pt x="118" y="241"/>
                  <a:pt x="118" y="241"/>
                  <a:pt x="118" y="241"/>
                </a:cubicBezTo>
                <a:cubicBezTo>
                  <a:pt x="110" y="241"/>
                  <a:pt x="104" y="234"/>
                  <a:pt x="104" y="227"/>
                </a:cubicBezTo>
                <a:cubicBezTo>
                  <a:pt x="104" y="219"/>
                  <a:pt x="110" y="213"/>
                  <a:pt x="118" y="213"/>
                </a:cubicBezTo>
                <a:cubicBezTo>
                  <a:pt x="423" y="213"/>
                  <a:pt x="423" y="213"/>
                  <a:pt x="423" y="213"/>
                </a:cubicBezTo>
                <a:cubicBezTo>
                  <a:pt x="431" y="213"/>
                  <a:pt x="437" y="219"/>
                  <a:pt x="437" y="227"/>
                </a:cubicBezTo>
                <a:cubicBezTo>
                  <a:pt x="437" y="234"/>
                  <a:pt x="431" y="241"/>
                  <a:pt x="423" y="241"/>
                </a:cubicBezTo>
                <a:close/>
                <a:moveTo>
                  <a:pt x="423" y="116"/>
                </a:moveTo>
                <a:cubicBezTo>
                  <a:pt x="118" y="116"/>
                  <a:pt x="118" y="116"/>
                  <a:pt x="118" y="116"/>
                </a:cubicBezTo>
                <a:cubicBezTo>
                  <a:pt x="110" y="116"/>
                  <a:pt x="104" y="110"/>
                  <a:pt x="104" y="102"/>
                </a:cubicBezTo>
                <a:cubicBezTo>
                  <a:pt x="104" y="95"/>
                  <a:pt x="110" y="88"/>
                  <a:pt x="118" y="88"/>
                </a:cubicBezTo>
                <a:cubicBezTo>
                  <a:pt x="423" y="88"/>
                  <a:pt x="423" y="88"/>
                  <a:pt x="423" y="88"/>
                </a:cubicBezTo>
                <a:cubicBezTo>
                  <a:pt x="431" y="88"/>
                  <a:pt x="437" y="95"/>
                  <a:pt x="437" y="102"/>
                </a:cubicBezTo>
                <a:cubicBezTo>
                  <a:pt x="437" y="110"/>
                  <a:pt x="431" y="116"/>
                  <a:pt x="423" y="116"/>
                </a:cubicBezTo>
                <a:close/>
              </a:path>
            </a:pathLst>
          </a:custGeom>
          <a:solidFill>
            <a:schemeClr val="accent1"/>
          </a:solidFill>
          <a:ln>
            <a:noFill/>
          </a:ln>
        </p:spPr>
        <p:txBody>
          <a:bodyPr vert="horz" wrap="square" lIns="91435" tIns="45718" rIns="91435" bIns="45718" numCol="1" anchor="t" anchorCtr="0" compatLnSpc="1"/>
          <a:lstStyle/>
          <a:p>
            <a:pPr algn="just" defTabSz="866775" fontAlgn="base">
              <a:lnSpc>
                <a:spcPct val="120000"/>
              </a:lnSpc>
            </a:pPr>
            <a:endParaRPr lang="id-ID" sz="760">
              <a:solidFill>
                <a:prstClr val="black"/>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5" name="Group 12"/>
          <p:cNvGrpSpPr/>
          <p:nvPr/>
        </p:nvGrpSpPr>
        <p:grpSpPr>
          <a:xfrm>
            <a:off x="1551195" y="1762719"/>
            <a:ext cx="2300613" cy="2059155"/>
            <a:chOff x="8169276" y="952501"/>
            <a:chExt cx="3781424" cy="3384550"/>
          </a:xfrm>
          <a:solidFill>
            <a:srgbClr val="E9CCA9"/>
          </a:solidFill>
        </p:grpSpPr>
        <p:sp>
          <p:nvSpPr>
            <p:cNvPr id="36" name="Freeform 10"/>
            <p:cNvSpPr/>
            <p:nvPr/>
          </p:nvSpPr>
          <p:spPr bwMode="auto">
            <a:xfrm>
              <a:off x="9297988" y="1533526"/>
              <a:ext cx="1392237" cy="1004888"/>
            </a:xfrm>
            <a:custGeom>
              <a:gdLst>
                <a:gd name="T0" fmla="*/ 142 w 370"/>
                <a:gd name="T1" fmla="*/ 228 h 267"/>
                <a:gd name="T2" fmla="*/ 241 w 370"/>
                <a:gd name="T3" fmla="*/ 248 h 267"/>
                <a:gd name="T4" fmla="*/ 303 w 370"/>
                <a:gd name="T5" fmla="*/ 226 h 267"/>
                <a:gd name="T6" fmla="*/ 368 w 370"/>
                <a:gd name="T7" fmla="*/ 107 h 267"/>
                <a:gd name="T8" fmla="*/ 278 w 370"/>
                <a:gd name="T9" fmla="*/ 11 h 267"/>
                <a:gd name="T10" fmla="*/ 179 w 370"/>
                <a:gd name="T11" fmla="*/ 58 h 267"/>
                <a:gd name="T12" fmla="*/ 168 w 370"/>
                <a:gd name="T13" fmla="*/ 65 h 267"/>
                <a:gd name="T14" fmla="*/ 155 w 370"/>
                <a:gd name="T15" fmla="*/ 60 h 267"/>
                <a:gd name="T16" fmla="*/ 67 w 370"/>
                <a:gd name="T17" fmla="*/ 47 h 267"/>
                <a:gd name="T18" fmla="*/ 0 w 370"/>
                <a:gd name="T19" fmla="*/ 116 h 267"/>
                <a:gd name="T20" fmla="*/ 9 w 370"/>
                <a:gd name="T21" fmla="*/ 121 h 267"/>
                <a:gd name="T22" fmla="*/ 84 w 370"/>
                <a:gd name="T23" fmla="*/ 267 h 267"/>
                <a:gd name="T24" fmla="*/ 142 w 370"/>
                <a:gd name="T25" fmla="*/ 228 h 2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0" h="267">
                  <a:moveTo>
                    <a:pt x="142" y="228"/>
                  </a:moveTo>
                  <a:cubicBezTo>
                    <a:pt x="189" y="219"/>
                    <a:pt x="225" y="237"/>
                    <a:pt x="241" y="248"/>
                  </a:cubicBezTo>
                  <a:cubicBezTo>
                    <a:pt x="253" y="241"/>
                    <a:pt x="275" y="230"/>
                    <a:pt x="303" y="226"/>
                  </a:cubicBezTo>
                  <a:cubicBezTo>
                    <a:pt x="304" y="191"/>
                    <a:pt x="319" y="134"/>
                    <a:pt x="368" y="107"/>
                  </a:cubicBezTo>
                  <a:cubicBezTo>
                    <a:pt x="370" y="82"/>
                    <a:pt x="350" y="22"/>
                    <a:pt x="278" y="11"/>
                  </a:cubicBezTo>
                  <a:cubicBezTo>
                    <a:pt x="211" y="0"/>
                    <a:pt x="181" y="56"/>
                    <a:pt x="179" y="58"/>
                  </a:cubicBezTo>
                  <a:cubicBezTo>
                    <a:pt x="177" y="62"/>
                    <a:pt x="173" y="65"/>
                    <a:pt x="168" y="65"/>
                  </a:cubicBezTo>
                  <a:cubicBezTo>
                    <a:pt x="163" y="66"/>
                    <a:pt x="158" y="64"/>
                    <a:pt x="155" y="60"/>
                  </a:cubicBezTo>
                  <a:cubicBezTo>
                    <a:pt x="155" y="59"/>
                    <a:pt x="133" y="32"/>
                    <a:pt x="67" y="47"/>
                  </a:cubicBezTo>
                  <a:cubicBezTo>
                    <a:pt x="14" y="60"/>
                    <a:pt x="2" y="101"/>
                    <a:pt x="0" y="116"/>
                  </a:cubicBezTo>
                  <a:cubicBezTo>
                    <a:pt x="3" y="117"/>
                    <a:pt x="6" y="119"/>
                    <a:pt x="9" y="121"/>
                  </a:cubicBezTo>
                  <a:cubicBezTo>
                    <a:pt x="63" y="161"/>
                    <a:pt x="80" y="224"/>
                    <a:pt x="84" y="267"/>
                  </a:cubicBezTo>
                  <a:cubicBezTo>
                    <a:pt x="96" y="250"/>
                    <a:pt x="114" y="234"/>
                    <a:pt x="142" y="228"/>
                  </a:cubicBezTo>
                  <a:close/>
                </a:path>
              </a:pathLst>
            </a:custGeom>
            <a:solidFill>
              <a:schemeClr val="accent2"/>
            </a:solidFill>
            <a:ln>
              <a:noFill/>
            </a:ln>
          </p:spPr>
          <p:txBody>
            <a:bodyPr vert="horz" wrap="square" lIns="91435" tIns="45718" rIns="91435" bIns="45718" numCol="1" anchor="t" anchorCtr="0" compatLnSpc="1"/>
            <a:lstStyle/>
            <a:p>
              <a:pPr algn="just" defTabSz="866775" fontAlgn="base">
                <a:lnSpc>
                  <a:spcPct val="120000"/>
                </a:lnSpc>
              </a:pPr>
              <a:endParaRPr lang="id-ID" sz="760">
                <a:solidFill>
                  <a:prstClr val="black"/>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7" name="Freeform 11"/>
            <p:cNvSpPr/>
            <p:nvPr/>
          </p:nvSpPr>
          <p:spPr bwMode="auto">
            <a:xfrm>
              <a:off x="8169276" y="952501"/>
              <a:ext cx="3781424" cy="3384550"/>
            </a:xfrm>
            <a:custGeom>
              <a:gdLst>
                <a:gd name="T0" fmla="*/ 932 w 1005"/>
                <a:gd name="T1" fmla="*/ 313 h 899"/>
                <a:gd name="T2" fmla="*/ 693 w 1005"/>
                <a:gd name="T3" fmla="*/ 126 h 899"/>
                <a:gd name="T4" fmla="*/ 192 w 1005"/>
                <a:gd name="T5" fmla="*/ 181 h 899"/>
                <a:gd name="T6" fmla="*/ 261 w 1005"/>
                <a:gd name="T7" fmla="*/ 549 h 899"/>
                <a:gd name="T8" fmla="*/ 292 w 1005"/>
                <a:gd name="T9" fmla="*/ 298 h 899"/>
                <a:gd name="T10" fmla="*/ 155 w 1005"/>
                <a:gd name="T11" fmla="*/ 377 h 899"/>
                <a:gd name="T12" fmla="*/ 244 w 1005"/>
                <a:gd name="T13" fmla="*/ 409 h 899"/>
                <a:gd name="T14" fmla="*/ 255 w 1005"/>
                <a:gd name="T15" fmla="*/ 435 h 899"/>
                <a:gd name="T16" fmla="*/ 128 w 1005"/>
                <a:gd name="T17" fmla="*/ 388 h 899"/>
                <a:gd name="T18" fmla="*/ 274 w 1005"/>
                <a:gd name="T19" fmla="*/ 257 h 899"/>
                <a:gd name="T20" fmla="*/ 464 w 1005"/>
                <a:gd name="T21" fmla="*/ 184 h 899"/>
                <a:gd name="T22" fmla="*/ 673 w 1005"/>
                <a:gd name="T23" fmla="*/ 190 h 899"/>
                <a:gd name="T24" fmla="*/ 851 w 1005"/>
                <a:gd name="T25" fmla="*/ 291 h 899"/>
                <a:gd name="T26" fmla="*/ 914 w 1005"/>
                <a:gd name="T27" fmla="*/ 518 h 899"/>
                <a:gd name="T28" fmla="*/ 747 w 1005"/>
                <a:gd name="T29" fmla="*/ 572 h 899"/>
                <a:gd name="T30" fmla="*/ 474 w 1005"/>
                <a:gd name="T31" fmla="*/ 615 h 899"/>
                <a:gd name="T32" fmla="*/ 421 w 1005"/>
                <a:gd name="T33" fmla="*/ 572 h 899"/>
                <a:gd name="T34" fmla="*/ 446 w 1005"/>
                <a:gd name="T35" fmla="*/ 560 h 899"/>
                <a:gd name="T36" fmla="*/ 553 w 1005"/>
                <a:gd name="T37" fmla="*/ 547 h 899"/>
                <a:gd name="T38" fmla="*/ 854 w 1005"/>
                <a:gd name="T39" fmla="*/ 560 h 899"/>
                <a:gd name="T40" fmla="*/ 857 w 1005"/>
                <a:gd name="T41" fmla="*/ 427 h 899"/>
                <a:gd name="T42" fmla="*/ 831 w 1005"/>
                <a:gd name="T43" fmla="*/ 311 h 899"/>
                <a:gd name="T44" fmla="*/ 632 w 1005"/>
                <a:gd name="T45" fmla="*/ 378 h 899"/>
                <a:gd name="T46" fmla="*/ 742 w 1005"/>
                <a:gd name="T47" fmla="*/ 461 h 899"/>
                <a:gd name="T48" fmla="*/ 549 w 1005"/>
                <a:gd name="T49" fmla="*/ 430 h 899"/>
                <a:gd name="T50" fmla="*/ 447 w 1005"/>
                <a:gd name="T51" fmla="*/ 410 h 899"/>
                <a:gd name="T52" fmla="*/ 381 w 1005"/>
                <a:gd name="T53" fmla="*/ 488 h 899"/>
                <a:gd name="T54" fmla="*/ 300 w 1005"/>
                <a:gd name="T55" fmla="*/ 535 h 899"/>
                <a:gd name="T56" fmla="*/ 298 w 1005"/>
                <a:gd name="T57" fmla="*/ 538 h 899"/>
                <a:gd name="T58" fmla="*/ 274 w 1005"/>
                <a:gd name="T59" fmla="*/ 618 h 899"/>
                <a:gd name="T60" fmla="*/ 288 w 1005"/>
                <a:gd name="T61" fmla="*/ 665 h 899"/>
                <a:gd name="T62" fmla="*/ 352 w 1005"/>
                <a:gd name="T63" fmla="*/ 724 h 899"/>
                <a:gd name="T64" fmla="*/ 571 w 1005"/>
                <a:gd name="T65" fmla="*/ 769 h 899"/>
                <a:gd name="T66" fmla="*/ 570 w 1005"/>
                <a:gd name="T67" fmla="*/ 769 h 899"/>
                <a:gd name="T68" fmla="*/ 681 w 1005"/>
                <a:gd name="T69" fmla="*/ 675 h 899"/>
                <a:gd name="T70" fmla="*/ 650 w 1005"/>
                <a:gd name="T71" fmla="*/ 634 h 899"/>
                <a:gd name="T72" fmla="*/ 708 w 1005"/>
                <a:gd name="T73" fmla="*/ 665 h 899"/>
                <a:gd name="T74" fmla="*/ 691 w 1005"/>
                <a:gd name="T75" fmla="*/ 750 h 899"/>
                <a:gd name="T76" fmla="*/ 491 w 1005"/>
                <a:gd name="T77" fmla="*/ 785 h 899"/>
                <a:gd name="T78" fmla="*/ 787 w 1005"/>
                <a:gd name="T79" fmla="*/ 830 h 899"/>
                <a:gd name="T80" fmla="*/ 1001 w 1005"/>
                <a:gd name="T81" fmla="*/ 474 h 8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899">
                  <a:moveTo>
                    <a:pt x="1001" y="474"/>
                  </a:moveTo>
                  <a:cubicBezTo>
                    <a:pt x="997" y="357"/>
                    <a:pt x="932" y="313"/>
                    <a:pt x="932" y="313"/>
                  </a:cubicBezTo>
                  <a:cubicBezTo>
                    <a:pt x="932" y="313"/>
                    <a:pt x="924" y="257"/>
                    <a:pt x="873" y="197"/>
                  </a:cubicBezTo>
                  <a:cubicBezTo>
                    <a:pt x="794" y="111"/>
                    <a:pt x="693" y="126"/>
                    <a:pt x="693" y="126"/>
                  </a:cubicBezTo>
                  <a:cubicBezTo>
                    <a:pt x="563" y="0"/>
                    <a:pt x="430" y="97"/>
                    <a:pt x="430" y="97"/>
                  </a:cubicBezTo>
                  <a:cubicBezTo>
                    <a:pt x="245" y="36"/>
                    <a:pt x="192" y="181"/>
                    <a:pt x="192" y="181"/>
                  </a:cubicBezTo>
                  <a:cubicBezTo>
                    <a:pt x="86" y="193"/>
                    <a:pt x="0" y="317"/>
                    <a:pt x="77" y="450"/>
                  </a:cubicBezTo>
                  <a:cubicBezTo>
                    <a:pt x="136" y="552"/>
                    <a:pt x="224" y="554"/>
                    <a:pt x="261" y="549"/>
                  </a:cubicBezTo>
                  <a:cubicBezTo>
                    <a:pt x="274" y="517"/>
                    <a:pt x="300" y="481"/>
                    <a:pt x="357" y="465"/>
                  </a:cubicBezTo>
                  <a:cubicBezTo>
                    <a:pt x="358" y="459"/>
                    <a:pt x="365" y="350"/>
                    <a:pt x="292" y="298"/>
                  </a:cubicBezTo>
                  <a:cubicBezTo>
                    <a:pt x="249" y="267"/>
                    <a:pt x="201" y="275"/>
                    <a:pt x="174" y="295"/>
                  </a:cubicBezTo>
                  <a:cubicBezTo>
                    <a:pt x="149" y="315"/>
                    <a:pt x="142" y="345"/>
                    <a:pt x="155" y="377"/>
                  </a:cubicBezTo>
                  <a:cubicBezTo>
                    <a:pt x="161" y="394"/>
                    <a:pt x="171" y="405"/>
                    <a:pt x="185" y="411"/>
                  </a:cubicBezTo>
                  <a:cubicBezTo>
                    <a:pt x="212" y="422"/>
                    <a:pt x="243" y="409"/>
                    <a:pt x="244" y="409"/>
                  </a:cubicBezTo>
                  <a:cubicBezTo>
                    <a:pt x="251" y="406"/>
                    <a:pt x="259" y="410"/>
                    <a:pt x="262" y="417"/>
                  </a:cubicBezTo>
                  <a:cubicBezTo>
                    <a:pt x="265" y="424"/>
                    <a:pt x="262" y="432"/>
                    <a:pt x="255" y="435"/>
                  </a:cubicBezTo>
                  <a:cubicBezTo>
                    <a:pt x="253" y="436"/>
                    <a:pt x="212" y="453"/>
                    <a:pt x="174" y="437"/>
                  </a:cubicBezTo>
                  <a:cubicBezTo>
                    <a:pt x="154" y="429"/>
                    <a:pt x="138" y="412"/>
                    <a:pt x="128" y="388"/>
                  </a:cubicBezTo>
                  <a:cubicBezTo>
                    <a:pt x="111" y="343"/>
                    <a:pt x="122" y="300"/>
                    <a:pt x="157" y="273"/>
                  </a:cubicBezTo>
                  <a:cubicBezTo>
                    <a:pt x="189" y="248"/>
                    <a:pt x="234" y="243"/>
                    <a:pt x="274" y="257"/>
                  </a:cubicBezTo>
                  <a:cubicBezTo>
                    <a:pt x="281" y="227"/>
                    <a:pt x="304" y="187"/>
                    <a:pt x="361" y="174"/>
                  </a:cubicBezTo>
                  <a:cubicBezTo>
                    <a:pt x="415" y="161"/>
                    <a:pt x="447" y="173"/>
                    <a:pt x="464" y="184"/>
                  </a:cubicBezTo>
                  <a:cubicBezTo>
                    <a:pt x="484" y="158"/>
                    <a:pt x="524" y="127"/>
                    <a:pt x="582" y="137"/>
                  </a:cubicBezTo>
                  <a:cubicBezTo>
                    <a:pt x="631" y="145"/>
                    <a:pt x="658" y="170"/>
                    <a:pt x="673" y="190"/>
                  </a:cubicBezTo>
                  <a:cubicBezTo>
                    <a:pt x="686" y="208"/>
                    <a:pt x="694" y="230"/>
                    <a:pt x="696" y="250"/>
                  </a:cubicBezTo>
                  <a:cubicBezTo>
                    <a:pt x="751" y="237"/>
                    <a:pt x="814" y="253"/>
                    <a:pt x="851" y="291"/>
                  </a:cubicBezTo>
                  <a:cubicBezTo>
                    <a:pt x="881" y="322"/>
                    <a:pt x="892" y="365"/>
                    <a:pt x="881" y="411"/>
                  </a:cubicBezTo>
                  <a:cubicBezTo>
                    <a:pt x="895" y="424"/>
                    <a:pt x="922" y="459"/>
                    <a:pt x="914" y="518"/>
                  </a:cubicBezTo>
                  <a:cubicBezTo>
                    <a:pt x="910" y="549"/>
                    <a:pt x="893" y="573"/>
                    <a:pt x="866" y="586"/>
                  </a:cubicBezTo>
                  <a:cubicBezTo>
                    <a:pt x="831" y="602"/>
                    <a:pt x="785" y="596"/>
                    <a:pt x="747" y="572"/>
                  </a:cubicBezTo>
                  <a:cubicBezTo>
                    <a:pt x="693" y="538"/>
                    <a:pt x="609" y="536"/>
                    <a:pt x="571" y="568"/>
                  </a:cubicBezTo>
                  <a:cubicBezTo>
                    <a:pt x="541" y="593"/>
                    <a:pt x="507" y="618"/>
                    <a:pt x="474" y="615"/>
                  </a:cubicBezTo>
                  <a:cubicBezTo>
                    <a:pt x="472" y="615"/>
                    <a:pt x="469" y="615"/>
                    <a:pt x="466" y="614"/>
                  </a:cubicBezTo>
                  <a:cubicBezTo>
                    <a:pt x="447" y="610"/>
                    <a:pt x="432" y="596"/>
                    <a:pt x="421" y="572"/>
                  </a:cubicBezTo>
                  <a:cubicBezTo>
                    <a:pt x="417" y="565"/>
                    <a:pt x="420" y="557"/>
                    <a:pt x="427" y="554"/>
                  </a:cubicBezTo>
                  <a:cubicBezTo>
                    <a:pt x="434" y="550"/>
                    <a:pt x="443" y="553"/>
                    <a:pt x="446" y="560"/>
                  </a:cubicBezTo>
                  <a:cubicBezTo>
                    <a:pt x="453" y="576"/>
                    <a:pt x="462" y="584"/>
                    <a:pt x="473" y="586"/>
                  </a:cubicBezTo>
                  <a:cubicBezTo>
                    <a:pt x="496" y="592"/>
                    <a:pt x="530" y="566"/>
                    <a:pt x="553" y="547"/>
                  </a:cubicBezTo>
                  <a:cubicBezTo>
                    <a:pt x="601" y="506"/>
                    <a:pt x="697" y="507"/>
                    <a:pt x="762" y="548"/>
                  </a:cubicBezTo>
                  <a:cubicBezTo>
                    <a:pt x="792" y="567"/>
                    <a:pt x="828" y="572"/>
                    <a:pt x="854" y="560"/>
                  </a:cubicBezTo>
                  <a:cubicBezTo>
                    <a:pt x="872" y="552"/>
                    <a:pt x="883" y="536"/>
                    <a:pt x="886" y="514"/>
                  </a:cubicBezTo>
                  <a:cubicBezTo>
                    <a:pt x="895" y="455"/>
                    <a:pt x="858" y="427"/>
                    <a:pt x="857" y="427"/>
                  </a:cubicBezTo>
                  <a:cubicBezTo>
                    <a:pt x="852" y="424"/>
                    <a:pt x="850" y="418"/>
                    <a:pt x="852" y="412"/>
                  </a:cubicBezTo>
                  <a:cubicBezTo>
                    <a:pt x="863" y="372"/>
                    <a:pt x="856" y="337"/>
                    <a:pt x="831" y="311"/>
                  </a:cubicBezTo>
                  <a:cubicBezTo>
                    <a:pt x="800" y="280"/>
                    <a:pt x="747" y="266"/>
                    <a:pt x="702" y="278"/>
                  </a:cubicBezTo>
                  <a:cubicBezTo>
                    <a:pt x="642" y="293"/>
                    <a:pt x="633" y="357"/>
                    <a:pt x="632" y="378"/>
                  </a:cubicBezTo>
                  <a:cubicBezTo>
                    <a:pt x="667" y="380"/>
                    <a:pt x="707" y="396"/>
                    <a:pt x="744" y="441"/>
                  </a:cubicBezTo>
                  <a:cubicBezTo>
                    <a:pt x="749" y="447"/>
                    <a:pt x="748" y="456"/>
                    <a:pt x="742" y="461"/>
                  </a:cubicBezTo>
                  <a:cubicBezTo>
                    <a:pt x="736" y="466"/>
                    <a:pt x="727" y="465"/>
                    <a:pt x="722" y="459"/>
                  </a:cubicBezTo>
                  <a:cubicBezTo>
                    <a:pt x="643" y="362"/>
                    <a:pt x="552" y="428"/>
                    <a:pt x="549" y="430"/>
                  </a:cubicBezTo>
                  <a:cubicBezTo>
                    <a:pt x="543" y="434"/>
                    <a:pt x="536" y="434"/>
                    <a:pt x="531" y="430"/>
                  </a:cubicBezTo>
                  <a:cubicBezTo>
                    <a:pt x="529" y="429"/>
                    <a:pt x="496" y="400"/>
                    <a:pt x="447" y="410"/>
                  </a:cubicBezTo>
                  <a:cubicBezTo>
                    <a:pt x="401" y="419"/>
                    <a:pt x="393" y="476"/>
                    <a:pt x="393" y="476"/>
                  </a:cubicBezTo>
                  <a:cubicBezTo>
                    <a:pt x="392" y="482"/>
                    <a:pt x="387" y="487"/>
                    <a:pt x="381" y="488"/>
                  </a:cubicBezTo>
                  <a:cubicBezTo>
                    <a:pt x="339" y="496"/>
                    <a:pt x="315" y="514"/>
                    <a:pt x="300" y="535"/>
                  </a:cubicBezTo>
                  <a:cubicBezTo>
                    <a:pt x="300" y="535"/>
                    <a:pt x="300" y="535"/>
                    <a:pt x="300" y="535"/>
                  </a:cubicBezTo>
                  <a:cubicBezTo>
                    <a:pt x="300" y="535"/>
                    <a:pt x="300" y="535"/>
                    <a:pt x="300" y="535"/>
                  </a:cubicBezTo>
                  <a:cubicBezTo>
                    <a:pt x="299" y="536"/>
                    <a:pt x="299" y="537"/>
                    <a:pt x="298" y="538"/>
                  </a:cubicBezTo>
                  <a:cubicBezTo>
                    <a:pt x="278" y="568"/>
                    <a:pt x="273" y="596"/>
                    <a:pt x="275" y="618"/>
                  </a:cubicBezTo>
                  <a:cubicBezTo>
                    <a:pt x="275" y="618"/>
                    <a:pt x="274" y="618"/>
                    <a:pt x="274" y="618"/>
                  </a:cubicBezTo>
                  <a:cubicBezTo>
                    <a:pt x="275" y="625"/>
                    <a:pt x="276" y="631"/>
                    <a:pt x="278" y="637"/>
                  </a:cubicBezTo>
                  <a:cubicBezTo>
                    <a:pt x="281" y="654"/>
                    <a:pt x="288" y="664"/>
                    <a:pt x="288" y="665"/>
                  </a:cubicBezTo>
                  <a:cubicBezTo>
                    <a:pt x="302" y="693"/>
                    <a:pt x="326" y="711"/>
                    <a:pt x="352" y="724"/>
                  </a:cubicBezTo>
                  <a:cubicBezTo>
                    <a:pt x="352" y="724"/>
                    <a:pt x="352" y="724"/>
                    <a:pt x="352" y="724"/>
                  </a:cubicBezTo>
                  <a:cubicBezTo>
                    <a:pt x="352" y="724"/>
                    <a:pt x="418" y="758"/>
                    <a:pt x="552" y="768"/>
                  </a:cubicBezTo>
                  <a:cubicBezTo>
                    <a:pt x="558" y="768"/>
                    <a:pt x="565" y="769"/>
                    <a:pt x="571" y="769"/>
                  </a:cubicBezTo>
                  <a:cubicBezTo>
                    <a:pt x="571" y="769"/>
                    <a:pt x="570" y="769"/>
                    <a:pt x="570" y="769"/>
                  </a:cubicBezTo>
                  <a:cubicBezTo>
                    <a:pt x="570" y="769"/>
                    <a:pt x="570" y="769"/>
                    <a:pt x="570" y="769"/>
                  </a:cubicBezTo>
                  <a:cubicBezTo>
                    <a:pt x="606" y="770"/>
                    <a:pt x="643" y="762"/>
                    <a:pt x="668" y="733"/>
                  </a:cubicBezTo>
                  <a:cubicBezTo>
                    <a:pt x="682" y="710"/>
                    <a:pt x="687" y="689"/>
                    <a:pt x="681" y="675"/>
                  </a:cubicBezTo>
                  <a:cubicBezTo>
                    <a:pt x="675" y="658"/>
                    <a:pt x="659" y="652"/>
                    <a:pt x="659" y="652"/>
                  </a:cubicBezTo>
                  <a:cubicBezTo>
                    <a:pt x="651" y="649"/>
                    <a:pt x="648" y="641"/>
                    <a:pt x="650" y="634"/>
                  </a:cubicBezTo>
                  <a:cubicBezTo>
                    <a:pt x="653" y="627"/>
                    <a:pt x="661" y="623"/>
                    <a:pt x="668" y="625"/>
                  </a:cubicBezTo>
                  <a:cubicBezTo>
                    <a:pt x="669" y="626"/>
                    <a:pt x="698" y="636"/>
                    <a:pt x="708" y="665"/>
                  </a:cubicBezTo>
                  <a:cubicBezTo>
                    <a:pt x="717" y="689"/>
                    <a:pt x="711" y="717"/>
                    <a:pt x="692" y="749"/>
                  </a:cubicBezTo>
                  <a:cubicBezTo>
                    <a:pt x="691" y="749"/>
                    <a:pt x="691" y="750"/>
                    <a:pt x="691" y="750"/>
                  </a:cubicBezTo>
                  <a:cubicBezTo>
                    <a:pt x="655" y="793"/>
                    <a:pt x="601" y="800"/>
                    <a:pt x="556" y="797"/>
                  </a:cubicBezTo>
                  <a:cubicBezTo>
                    <a:pt x="530" y="795"/>
                    <a:pt x="507" y="789"/>
                    <a:pt x="491" y="785"/>
                  </a:cubicBezTo>
                  <a:cubicBezTo>
                    <a:pt x="524" y="857"/>
                    <a:pt x="598" y="891"/>
                    <a:pt x="677" y="895"/>
                  </a:cubicBezTo>
                  <a:cubicBezTo>
                    <a:pt x="769" y="899"/>
                    <a:pt x="787" y="830"/>
                    <a:pt x="787" y="830"/>
                  </a:cubicBezTo>
                  <a:cubicBezTo>
                    <a:pt x="911" y="781"/>
                    <a:pt x="884" y="656"/>
                    <a:pt x="884" y="656"/>
                  </a:cubicBezTo>
                  <a:cubicBezTo>
                    <a:pt x="936" y="648"/>
                    <a:pt x="1005" y="590"/>
                    <a:pt x="1001" y="474"/>
                  </a:cubicBezTo>
                  <a:close/>
                </a:path>
              </a:pathLst>
            </a:custGeom>
            <a:solidFill>
              <a:schemeClr val="accent2"/>
            </a:solidFill>
            <a:ln>
              <a:noFill/>
            </a:ln>
          </p:spPr>
          <p:txBody>
            <a:bodyPr vert="horz" wrap="square" lIns="91435" tIns="45718" rIns="91435" bIns="45718" numCol="1" anchor="t" anchorCtr="0" compatLnSpc="1"/>
            <a:lstStyle/>
            <a:p>
              <a:pPr algn="just" defTabSz="866775" fontAlgn="base">
                <a:lnSpc>
                  <a:spcPct val="120000"/>
                </a:lnSpc>
              </a:pPr>
              <a:endParaRPr lang="id-ID" sz="760">
                <a:solidFill>
                  <a:prstClr val="black"/>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38" name="组合 37"/>
          <p:cNvGrpSpPr/>
          <p:nvPr/>
        </p:nvGrpSpPr>
        <p:grpSpPr>
          <a:xfrm>
            <a:off x="5749504" y="1562664"/>
            <a:ext cx="5037249" cy="1123497"/>
            <a:chOff x="5971177" y="1605306"/>
            <a:chExt cx="5037249" cy="1123497"/>
          </a:xfrm>
        </p:grpSpPr>
        <p:sp>
          <p:nvSpPr>
            <p:cNvPr id="39" name="Oval 4"/>
            <p:cNvSpPr/>
            <p:nvPr/>
          </p:nvSpPr>
          <p:spPr>
            <a:xfrm>
              <a:off x="5971177" y="1812130"/>
              <a:ext cx="629655" cy="629655"/>
            </a:xfrm>
            <a:prstGeom prst="ellipse">
              <a:avLst/>
            </a:prstGeom>
            <a:solidFill>
              <a:schemeClr val="accent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pPr>
              <a:r>
                <a:rPr lang="en-US" sz="1325">
                  <a:solidFill>
                    <a:prstClr val="white"/>
                  </a:solidFill>
                  <a:latin typeface="思源黑体" panose="020b0500000000000000" pitchFamily="34" charset="-122"/>
                  <a:ea typeface="思源黑体" panose="020b0500000000000000" pitchFamily="34" charset="-122"/>
                  <a:sym typeface="思源黑体" panose="020b0500000000000000" pitchFamily="34" charset="-122"/>
                </a:rPr>
                <a:t>01</a:t>
              </a:r>
              <a:endParaRPr lang="en-US" sz="1325">
                <a:solidFill>
                  <a:prstClr val="white"/>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0" name="文本框 39"/>
            <p:cNvSpPr txBox="1"/>
            <p:nvPr/>
          </p:nvSpPr>
          <p:spPr>
            <a:xfrm>
              <a:off x="6600832" y="1949359"/>
              <a:ext cx="4407594" cy="779444"/>
            </a:xfrm>
            <a:prstGeom prst="rect">
              <a:avLst/>
            </a:prstGeom>
            <a:noFill/>
          </p:spPr>
          <p:txBody>
            <a:bodyPr wrap="square" rtlCol="0">
              <a:spAutoFit/>
            </a:bodyPr>
            <a:lstStyle/>
            <a:p>
              <a:pPr>
                <a:lnSpc>
                  <a:spcPts val="1800"/>
                </a:lnSpc>
              </a:pPr>
              <a:r>
                <a:rPr kumimoji="0" lang="zh-CN" altLang="en-US" sz="1300" b="0" i="0" u="none" strike="noStrike" kern="1200" cap="none" spc="0" normalizeH="0" baseline="0" noProof="0">
                  <a:ln>
                    <a:noFill/>
                  </a:ln>
                  <a:solidFill>
                    <a:srgbClr val="222A35"/>
                  </a:solidFill>
                  <a:effectLst/>
                  <a:uLnTx/>
                  <a:uFillTx/>
                  <a:latin typeface="思源黑体" panose="020b0500000000000000" pitchFamily="34" charset="-122"/>
                  <a:ea typeface="思源黑体" panose="020b0500000000000000" pitchFamily="34" charset="-122"/>
                  <a:sym typeface="思源黑体" panose="020b0500000000000000" pitchFamily="34" charset="-122"/>
                </a:rPr>
                <a:t>单击此处添加标题内容，内容要与标题相符</a:t>
              </a:r>
              <a:r>
                <a:rPr lang="zh-CN" altLang="en-US" sz="1300">
                  <a:solidFill>
                    <a:srgbClr val="222A35"/>
                  </a:solidFill>
                  <a:latin typeface="思源黑体" panose="020b0500000000000000" pitchFamily="34" charset="-122"/>
                  <a:ea typeface="思源黑体" panose="020b0500000000000000" pitchFamily="34" charset="-122"/>
                  <a:sym typeface="思源黑体" panose="020b0500000000000000" pitchFamily="34" charset="-122"/>
                </a:rPr>
                <a:t>。单击此处添加标题内容，内容要与标题相符。</a:t>
              </a:r>
              <a:endParaRPr lang="zh-CN" altLang="en-US" sz="1300">
                <a:solidFill>
                  <a:srgbClr val="222A35"/>
                </a:solidFill>
                <a:latin typeface="思源黑体" panose="020b0500000000000000" pitchFamily="34" charset="-122"/>
                <a:ea typeface="思源黑体" panose="020b0500000000000000" pitchFamily="34" charset="-122"/>
                <a:sym typeface="思源黑体" panose="020b0500000000000000" pitchFamily="34" charset="-122"/>
              </a:endParaRPr>
            </a:p>
            <a:p>
              <a:pPr marL="0" marR="0" lvl="0" indent="0" defTabSz="914400" rtl="0" eaLnBrk="1" fontAlgn="auto" latinLnBrk="0" hangingPunct="1">
                <a:lnSpc>
                  <a:spcPts val="18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222A35"/>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1" name="文本框 40"/>
            <p:cNvSpPr txBox="1"/>
            <p:nvPr/>
          </p:nvSpPr>
          <p:spPr>
            <a:xfrm>
              <a:off x="6626554" y="1605306"/>
              <a:ext cx="18287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b="1" i="0" u="none" strike="noStrike" kern="1200" cap="none" spc="400" normalizeH="0" baseline="0" noProof="0">
                  <a:ln>
                    <a:noFill/>
                  </a:ln>
                  <a:solidFill>
                    <a:schemeClr val="tx1">
                      <a:lumMod val="75000"/>
                      <a:lumOff val="2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rPr>
                <a:t>添加标题</a:t>
              </a:r>
              <a:endParaRPr kumimoji="0" lang="zh-CN" altLang="en-US" b="1" i="0" u="none" strike="noStrike" kern="1200" cap="none" spc="400" normalizeH="0" baseline="0" noProof="0">
                <a:ln>
                  <a:noFill/>
                </a:ln>
                <a:solidFill>
                  <a:schemeClr val="tx1">
                    <a:lumMod val="75000"/>
                    <a:lumOff val="2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42" name="组合 41"/>
          <p:cNvGrpSpPr/>
          <p:nvPr/>
        </p:nvGrpSpPr>
        <p:grpSpPr>
          <a:xfrm>
            <a:off x="5749504" y="2686161"/>
            <a:ext cx="5037249" cy="1123497"/>
            <a:chOff x="5971177" y="2728803"/>
            <a:chExt cx="5037249" cy="1123497"/>
          </a:xfrm>
        </p:grpSpPr>
        <p:sp>
          <p:nvSpPr>
            <p:cNvPr id="43" name="Oval 19"/>
            <p:cNvSpPr/>
            <p:nvPr/>
          </p:nvSpPr>
          <p:spPr>
            <a:xfrm>
              <a:off x="5971177" y="2880809"/>
              <a:ext cx="629655" cy="629655"/>
            </a:xfrm>
            <a:prstGeom prst="ellipse">
              <a:avLst/>
            </a:prstGeom>
            <a:solidFill>
              <a:schemeClr val="accent1"/>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pPr>
              <a:r>
                <a:rPr lang="en-US" sz="1325">
                  <a:solidFill>
                    <a:prstClr val="white"/>
                  </a:solidFill>
                  <a:latin typeface="思源黑体" panose="020b0500000000000000" pitchFamily="34" charset="-122"/>
                  <a:ea typeface="思源黑体" panose="020b0500000000000000" pitchFamily="34" charset="-122"/>
                  <a:sym typeface="思源黑体" panose="020b0500000000000000" pitchFamily="34" charset="-122"/>
                </a:rPr>
                <a:t>02</a:t>
              </a:r>
              <a:endParaRPr lang="en-US" sz="1325">
                <a:solidFill>
                  <a:prstClr val="white"/>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文本框 43"/>
            <p:cNvSpPr txBox="1"/>
            <p:nvPr/>
          </p:nvSpPr>
          <p:spPr>
            <a:xfrm>
              <a:off x="6600832" y="3072856"/>
              <a:ext cx="4407594" cy="779444"/>
            </a:xfrm>
            <a:prstGeom prst="rect">
              <a:avLst/>
            </a:prstGeom>
            <a:noFill/>
          </p:spPr>
          <p:txBody>
            <a:bodyPr wrap="square" rtlCol="0">
              <a:spAutoFit/>
            </a:bodyPr>
            <a:lstStyle/>
            <a:p>
              <a:pPr>
                <a:lnSpc>
                  <a:spcPts val="1800"/>
                </a:lnSpc>
              </a:pPr>
              <a:r>
                <a:rPr kumimoji="0" lang="zh-CN" altLang="en-US" sz="1300" b="0" i="0" u="none" strike="noStrike" kern="1200" cap="none" spc="0" normalizeH="0" baseline="0" noProof="0">
                  <a:ln>
                    <a:noFill/>
                  </a:ln>
                  <a:solidFill>
                    <a:srgbClr val="222A35"/>
                  </a:solidFill>
                  <a:effectLst/>
                  <a:uLnTx/>
                  <a:uFillTx/>
                  <a:latin typeface="思源黑体" panose="020b0500000000000000" pitchFamily="34" charset="-122"/>
                  <a:ea typeface="思源黑体" panose="020b0500000000000000" pitchFamily="34" charset="-122"/>
                  <a:sym typeface="思源黑体" panose="020b0500000000000000" pitchFamily="34" charset="-122"/>
                </a:rPr>
                <a:t>单击此处添加标题内容，内容要与标题相符</a:t>
              </a:r>
              <a:r>
                <a:rPr lang="zh-CN" altLang="en-US" sz="1300">
                  <a:solidFill>
                    <a:srgbClr val="222A35"/>
                  </a:solidFill>
                  <a:latin typeface="思源黑体" panose="020b0500000000000000" pitchFamily="34" charset="-122"/>
                  <a:ea typeface="思源黑体" panose="020b0500000000000000" pitchFamily="34" charset="-122"/>
                  <a:sym typeface="思源黑体" panose="020b0500000000000000" pitchFamily="34" charset="-122"/>
                </a:rPr>
                <a:t>。单击此处添加标题内容，内容要与标题相符。</a:t>
              </a:r>
              <a:endParaRPr lang="zh-CN" altLang="en-US" sz="1300">
                <a:solidFill>
                  <a:srgbClr val="222A35"/>
                </a:solidFill>
                <a:latin typeface="思源黑体" panose="020b0500000000000000" pitchFamily="34" charset="-122"/>
                <a:ea typeface="思源黑体" panose="020b0500000000000000" pitchFamily="34" charset="-122"/>
                <a:sym typeface="思源黑体" panose="020b0500000000000000" pitchFamily="34" charset="-122"/>
              </a:endParaRPr>
            </a:p>
            <a:p>
              <a:pPr marL="0" marR="0" lvl="0" indent="0" defTabSz="914400" rtl="0" eaLnBrk="1" fontAlgn="auto" latinLnBrk="0" hangingPunct="1">
                <a:lnSpc>
                  <a:spcPts val="18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222A35"/>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5" name="文本框 44"/>
            <p:cNvSpPr txBox="1"/>
            <p:nvPr/>
          </p:nvSpPr>
          <p:spPr>
            <a:xfrm>
              <a:off x="6626554" y="2728803"/>
              <a:ext cx="1828799" cy="369332"/>
            </a:xfrm>
            <a:prstGeom prst="rect">
              <a:avLst/>
            </a:prstGeom>
            <a:noFill/>
          </p:spPr>
          <p:txBody>
            <a:bodyPr wrap="square" rtlCol="0">
              <a:spAutoFit/>
            </a:bodyPr>
            <a:lstStyle/>
            <a:p>
              <a:pPr>
                <a:defRPr/>
              </a:pPr>
              <a:r>
                <a:rPr lang="zh-CN" altLang="en-US" b="1" spc="40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添加标题</a:t>
              </a:r>
              <a:endParaRPr lang="zh-CN" altLang="en-US" b="1" spc="40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46" name="组合 45"/>
          <p:cNvGrpSpPr/>
          <p:nvPr/>
        </p:nvGrpSpPr>
        <p:grpSpPr>
          <a:xfrm>
            <a:off x="5749504" y="3842099"/>
            <a:ext cx="5037249" cy="1123497"/>
            <a:chOff x="5971177" y="3884741"/>
            <a:chExt cx="5037249" cy="1123497"/>
          </a:xfrm>
        </p:grpSpPr>
        <p:sp>
          <p:nvSpPr>
            <p:cNvPr id="47" name="Oval 25"/>
            <p:cNvSpPr/>
            <p:nvPr/>
          </p:nvSpPr>
          <p:spPr>
            <a:xfrm>
              <a:off x="5971177" y="4054466"/>
              <a:ext cx="629655" cy="629655"/>
            </a:xfrm>
            <a:prstGeom prst="ellipse">
              <a:avLst/>
            </a:prstGeom>
            <a:solidFill>
              <a:schemeClr val="accent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pPr>
              <a:r>
                <a:rPr lang="en-US" sz="1325">
                  <a:solidFill>
                    <a:prstClr val="white"/>
                  </a:solidFill>
                  <a:latin typeface="思源黑体" panose="020b0500000000000000" pitchFamily="34" charset="-122"/>
                  <a:ea typeface="思源黑体" panose="020b0500000000000000" pitchFamily="34" charset="-122"/>
                  <a:sym typeface="思源黑体" panose="020b0500000000000000" pitchFamily="34" charset="-122"/>
                </a:rPr>
                <a:t>03</a:t>
              </a:r>
              <a:endParaRPr lang="en-US" sz="1325">
                <a:solidFill>
                  <a:prstClr val="white"/>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8" name="文本框 47"/>
            <p:cNvSpPr txBox="1"/>
            <p:nvPr/>
          </p:nvSpPr>
          <p:spPr>
            <a:xfrm>
              <a:off x="6600832" y="4228794"/>
              <a:ext cx="4407594" cy="779444"/>
            </a:xfrm>
            <a:prstGeom prst="rect">
              <a:avLst/>
            </a:prstGeom>
            <a:noFill/>
          </p:spPr>
          <p:txBody>
            <a:bodyPr wrap="square" rtlCol="0">
              <a:spAutoFit/>
            </a:bodyPr>
            <a:lstStyle/>
            <a:p>
              <a:pPr>
                <a:lnSpc>
                  <a:spcPts val="1800"/>
                </a:lnSpc>
              </a:pPr>
              <a:r>
                <a:rPr kumimoji="0" lang="zh-CN" altLang="en-US" sz="1300" b="0" i="0" u="none" strike="noStrike" kern="1200" cap="none" spc="0" normalizeH="0" baseline="0" noProof="0">
                  <a:ln>
                    <a:noFill/>
                  </a:ln>
                  <a:solidFill>
                    <a:srgbClr val="222A35"/>
                  </a:solidFill>
                  <a:effectLst/>
                  <a:uLnTx/>
                  <a:uFillTx/>
                  <a:latin typeface="思源黑体" panose="020b0500000000000000" pitchFamily="34" charset="-122"/>
                  <a:ea typeface="思源黑体" panose="020b0500000000000000" pitchFamily="34" charset="-122"/>
                  <a:sym typeface="思源黑体" panose="020b0500000000000000" pitchFamily="34" charset="-122"/>
                </a:rPr>
                <a:t>单击此处添加标题内容，内容要与标题相符</a:t>
              </a:r>
              <a:r>
                <a:rPr lang="zh-CN" altLang="en-US" sz="1300">
                  <a:solidFill>
                    <a:srgbClr val="222A35"/>
                  </a:solidFill>
                  <a:latin typeface="思源黑体" panose="020b0500000000000000" pitchFamily="34" charset="-122"/>
                  <a:ea typeface="思源黑体" panose="020b0500000000000000" pitchFamily="34" charset="-122"/>
                  <a:sym typeface="思源黑体" panose="020b0500000000000000" pitchFamily="34" charset="-122"/>
                </a:rPr>
                <a:t>。单击此处添加标题内容，内容要与标题相符。</a:t>
              </a:r>
              <a:endParaRPr lang="zh-CN" altLang="en-US" sz="1300">
                <a:solidFill>
                  <a:srgbClr val="222A35"/>
                </a:solidFill>
                <a:latin typeface="思源黑体" panose="020b0500000000000000" pitchFamily="34" charset="-122"/>
                <a:ea typeface="思源黑体" panose="020b0500000000000000" pitchFamily="34" charset="-122"/>
                <a:sym typeface="思源黑体" panose="020b0500000000000000" pitchFamily="34" charset="-122"/>
              </a:endParaRPr>
            </a:p>
            <a:p>
              <a:pPr marL="0" marR="0" lvl="0" indent="0" defTabSz="914400" rtl="0" eaLnBrk="1" fontAlgn="auto" latinLnBrk="0" hangingPunct="1">
                <a:lnSpc>
                  <a:spcPts val="18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222A35"/>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9" name="文本框 48"/>
            <p:cNvSpPr txBox="1"/>
            <p:nvPr/>
          </p:nvSpPr>
          <p:spPr>
            <a:xfrm>
              <a:off x="6626554" y="3884741"/>
              <a:ext cx="1828799" cy="369332"/>
            </a:xfrm>
            <a:prstGeom prst="rect">
              <a:avLst/>
            </a:prstGeom>
            <a:noFill/>
          </p:spPr>
          <p:txBody>
            <a:bodyPr wrap="square" rtlCol="0">
              <a:spAutoFit/>
            </a:bodyPr>
            <a:lstStyle/>
            <a:p>
              <a:pPr>
                <a:defRPr/>
              </a:pPr>
              <a:r>
                <a:rPr lang="zh-CN" altLang="en-US" b="1" spc="40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添加标题</a:t>
              </a:r>
              <a:endParaRPr lang="zh-CN" altLang="en-US" b="1" spc="40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50" name="组合 49"/>
          <p:cNvGrpSpPr/>
          <p:nvPr/>
        </p:nvGrpSpPr>
        <p:grpSpPr>
          <a:xfrm>
            <a:off x="5749504" y="4963357"/>
            <a:ext cx="5037249" cy="1123497"/>
            <a:chOff x="5971177" y="5005999"/>
            <a:chExt cx="5037249" cy="1123497"/>
          </a:xfrm>
        </p:grpSpPr>
        <p:sp>
          <p:nvSpPr>
            <p:cNvPr id="51" name="Oval 27"/>
            <p:cNvSpPr/>
            <p:nvPr/>
          </p:nvSpPr>
          <p:spPr>
            <a:xfrm>
              <a:off x="5971177" y="5120619"/>
              <a:ext cx="629655" cy="629655"/>
            </a:xfrm>
            <a:prstGeom prst="ellipse">
              <a:avLst/>
            </a:prstGeom>
            <a:solidFill>
              <a:schemeClr val="accent1"/>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pPr>
              <a:r>
                <a:rPr lang="en-US" sz="1325">
                  <a:solidFill>
                    <a:prstClr val="white"/>
                  </a:solidFill>
                  <a:latin typeface="思源黑体" panose="020b0500000000000000" pitchFamily="34" charset="-122"/>
                  <a:ea typeface="思源黑体" panose="020b0500000000000000" pitchFamily="34" charset="-122"/>
                  <a:sym typeface="思源黑体" panose="020b0500000000000000" pitchFamily="34" charset="-122"/>
                </a:rPr>
                <a:t>04</a:t>
              </a:r>
              <a:endParaRPr lang="en-US" sz="1325">
                <a:solidFill>
                  <a:prstClr val="white"/>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2" name="文本框 51"/>
            <p:cNvSpPr txBox="1"/>
            <p:nvPr/>
          </p:nvSpPr>
          <p:spPr>
            <a:xfrm>
              <a:off x="6600832" y="5350052"/>
              <a:ext cx="4407594" cy="779444"/>
            </a:xfrm>
            <a:prstGeom prst="rect">
              <a:avLst/>
            </a:prstGeom>
            <a:noFill/>
          </p:spPr>
          <p:txBody>
            <a:bodyPr wrap="square" rtlCol="0">
              <a:spAutoFit/>
            </a:bodyPr>
            <a:lstStyle/>
            <a:p>
              <a:pPr>
                <a:lnSpc>
                  <a:spcPts val="1800"/>
                </a:lnSpc>
              </a:pPr>
              <a:r>
                <a:rPr kumimoji="0" lang="zh-CN" altLang="en-US" sz="1300" b="0" i="0" u="none" strike="noStrike" kern="1200" cap="none" spc="0" normalizeH="0" baseline="0" noProof="0">
                  <a:ln>
                    <a:noFill/>
                  </a:ln>
                  <a:solidFill>
                    <a:srgbClr val="222A35"/>
                  </a:solidFill>
                  <a:effectLst/>
                  <a:uLnTx/>
                  <a:uFillTx/>
                  <a:latin typeface="思源黑体" panose="020b0500000000000000" pitchFamily="34" charset="-122"/>
                  <a:ea typeface="思源黑体" panose="020b0500000000000000" pitchFamily="34" charset="-122"/>
                  <a:sym typeface="思源黑体" panose="020b0500000000000000" pitchFamily="34" charset="-122"/>
                </a:rPr>
                <a:t>单击此处添加标题内容，内容要与标题相符</a:t>
              </a:r>
              <a:r>
                <a:rPr lang="zh-CN" altLang="en-US" sz="1300">
                  <a:solidFill>
                    <a:srgbClr val="222A35"/>
                  </a:solidFill>
                  <a:latin typeface="思源黑体" panose="020b0500000000000000" pitchFamily="34" charset="-122"/>
                  <a:ea typeface="思源黑体" panose="020b0500000000000000" pitchFamily="34" charset="-122"/>
                  <a:sym typeface="思源黑体" panose="020b0500000000000000" pitchFamily="34" charset="-122"/>
                </a:rPr>
                <a:t>。单击此处添加标题内容，内容要与标题相符。</a:t>
              </a:r>
              <a:endParaRPr lang="zh-CN" altLang="en-US" sz="1300">
                <a:solidFill>
                  <a:srgbClr val="222A35"/>
                </a:solidFill>
                <a:latin typeface="思源黑体" panose="020b0500000000000000" pitchFamily="34" charset="-122"/>
                <a:ea typeface="思源黑体" panose="020b0500000000000000" pitchFamily="34" charset="-122"/>
                <a:sym typeface="思源黑体" panose="020b0500000000000000" pitchFamily="34" charset="-122"/>
              </a:endParaRPr>
            </a:p>
            <a:p>
              <a:pPr marL="0" marR="0" lvl="0" indent="0" defTabSz="914400" rtl="0" eaLnBrk="1" fontAlgn="auto" latinLnBrk="0" hangingPunct="1">
                <a:lnSpc>
                  <a:spcPts val="18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222A35"/>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3" name="文本框 52"/>
            <p:cNvSpPr txBox="1"/>
            <p:nvPr/>
          </p:nvSpPr>
          <p:spPr>
            <a:xfrm>
              <a:off x="6626554" y="5005999"/>
              <a:ext cx="1828799" cy="369332"/>
            </a:xfrm>
            <a:prstGeom prst="rect">
              <a:avLst/>
            </a:prstGeom>
            <a:noFill/>
          </p:spPr>
          <p:txBody>
            <a:bodyPr wrap="square" rtlCol="0">
              <a:spAutoFit/>
            </a:bodyPr>
            <a:lstStyle/>
            <a:p>
              <a:pPr>
                <a:defRPr/>
              </a:pPr>
              <a:r>
                <a:rPr lang="zh-CN" altLang="en-US" b="1" spc="40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添加标题</a:t>
              </a:r>
              <a:endParaRPr lang="zh-CN" altLang="en-US" b="1" spc="40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Tree>
  </p:cSld>
  <p:clrMapOvr>
    <a:masterClrMapping/>
  </p:clrMapOvr>
  <mc:AlternateContent>
    <mc:Choice xmlns:p14="http://schemas.microsoft.com/office/powerpoint/2010/main" Requires="p14">
      <p:transition spd="slow" advTm="3000" p14:dur="1250">
        <p14:switch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randombar(horizontal)">
                                      <p:cBhvr>
                                        <p:cTn id="15" dur="500"/>
                                        <p:tgtEl>
                                          <p:spTgt spid="34"/>
                                        </p:tgtEl>
                                      </p:cBhvr>
                                    </p:animEffect>
                                  </p:childTnLst>
                                </p:cTn>
                              </p:par>
                            </p:childTnLst>
                          </p:cTn>
                        </p:par>
                        <p:par>
                          <p:cTn id="16" fill="hold" nodeType="afterGroup">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down)">
                                      <p:cBhvr>
                                        <p:cTn id="19" dur="500"/>
                                        <p:tgtEl>
                                          <p:spTgt spid="33"/>
                                        </p:tgtEl>
                                      </p:cBhvr>
                                    </p:animEffect>
                                  </p:childTnLst>
                                </p:cTn>
                              </p:par>
                            </p:childTnLst>
                          </p:cTn>
                        </p:par>
                        <p:par>
                          <p:cTn id="20" fill="hold" nodeType="afterGroup">
                            <p:stCondLst>
                              <p:cond delay="1000"/>
                            </p:stCondLst>
                            <p:childTnLst>
                              <p:par>
                                <p:cTn id="21" presetID="53" presetClass="entr" presetSubtype="16"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p:cTn id="23" dur="500" fill="hold"/>
                                        <p:tgtEl>
                                          <p:spTgt spid="35"/>
                                        </p:tgtEl>
                                        <p:attrNameLst>
                                          <p:attrName>ppt_w</p:attrName>
                                        </p:attrNameLst>
                                      </p:cBhvr>
                                      <p:tavLst>
                                        <p:tav tm="0">
                                          <p:val>
                                            <p:fltVal val="0"/>
                                          </p:val>
                                        </p:tav>
                                        <p:tav tm="100000">
                                          <p:val>
                                            <p:strVal val="#ppt_w"/>
                                          </p:val>
                                        </p:tav>
                                      </p:tavLst>
                                    </p:anim>
                                    <p:anim calcmode="lin" valueType="num">
                                      <p:cBhvr>
                                        <p:cTn id="24" dur="500" fill="hold"/>
                                        <p:tgtEl>
                                          <p:spTgt spid="35"/>
                                        </p:tgtEl>
                                        <p:attrNameLst>
                                          <p:attrName>ppt_h</p:attrName>
                                        </p:attrNameLst>
                                      </p:cBhvr>
                                      <p:tavLst>
                                        <p:tav tm="0">
                                          <p:val>
                                            <p:fltVal val="0"/>
                                          </p:val>
                                        </p:tav>
                                        <p:tav tm="100000">
                                          <p:val>
                                            <p:strVal val="#ppt_h"/>
                                          </p:val>
                                        </p:tav>
                                      </p:tavLst>
                                    </p:anim>
                                    <p:animEffect transition="in" filter="fade">
                                      <p:cBhvr>
                                        <p:cTn id="25" dur="500"/>
                                        <p:tgtEl>
                                          <p:spTgt spid="35"/>
                                        </p:tgtEl>
                                      </p:cBhvr>
                                    </p:animEffect>
                                  </p:childTnLst>
                                </p:cTn>
                              </p:par>
                            </p:childTnLst>
                          </p:cTn>
                        </p:par>
                        <p:par>
                          <p:cTn id="26" fill="hold" nodeType="afterGroup">
                            <p:stCondLst>
                              <p:cond delay="1500"/>
                            </p:stCondLst>
                            <p:childTnLst>
                              <p:par>
                                <p:cTn id="27" presetID="2" presetClass="entr" presetSubtype="2"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1+#ppt_w/2"/>
                                          </p:val>
                                        </p:tav>
                                        <p:tav tm="100000">
                                          <p:val>
                                            <p:strVal val="#ppt_x"/>
                                          </p:val>
                                        </p:tav>
                                      </p:tavLst>
                                    </p:anim>
                                    <p:anim calcmode="lin" valueType="num">
                                      <p:cBhvr additive="base">
                                        <p:cTn id="30" dur="500" fill="hold"/>
                                        <p:tgtEl>
                                          <p:spTgt spid="38"/>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2000"/>
                            </p:stCondLst>
                            <p:childTnLst>
                              <p:par>
                                <p:cTn id="32" presetID="2" presetClass="entr" presetSubtype="2"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fill="hold"/>
                                        <p:tgtEl>
                                          <p:spTgt spid="42"/>
                                        </p:tgtEl>
                                        <p:attrNameLst>
                                          <p:attrName>ppt_x</p:attrName>
                                        </p:attrNameLst>
                                      </p:cBhvr>
                                      <p:tavLst>
                                        <p:tav tm="0">
                                          <p:val>
                                            <p:strVal val="1+#ppt_w/2"/>
                                          </p:val>
                                        </p:tav>
                                        <p:tav tm="100000">
                                          <p:val>
                                            <p:strVal val="#ppt_x"/>
                                          </p:val>
                                        </p:tav>
                                      </p:tavLst>
                                    </p:anim>
                                    <p:anim calcmode="lin" valueType="num">
                                      <p:cBhvr additive="base">
                                        <p:cTn id="35" dur="500" fill="hold"/>
                                        <p:tgtEl>
                                          <p:spTgt spid="42"/>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2500"/>
                            </p:stCondLst>
                            <p:childTnLst>
                              <p:par>
                                <p:cTn id="37" presetID="2" presetClass="entr" presetSubtype="2"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1+#ppt_w/2"/>
                                          </p:val>
                                        </p:tav>
                                        <p:tav tm="100000">
                                          <p:val>
                                            <p:strVal val="#ppt_x"/>
                                          </p:val>
                                        </p:tav>
                                      </p:tavLst>
                                    </p:anim>
                                    <p:anim calcmode="lin" valueType="num">
                                      <p:cBhvr additive="base">
                                        <p:cTn id="40" dur="500" fill="hold"/>
                                        <p:tgtEl>
                                          <p:spTgt spid="46"/>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3000"/>
                            </p:stCondLst>
                            <p:childTnLst>
                              <p:par>
                                <p:cTn id="42" presetID="2" presetClass="entr" presetSubtype="2" fill="hold"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1+#ppt_w/2"/>
                                          </p:val>
                                        </p:tav>
                                        <p:tav tm="100000">
                                          <p:val>
                                            <p:strVal val="#ppt_x"/>
                                          </p:val>
                                        </p:tav>
                                      </p:tavLst>
                                    </p:anim>
                                    <p:anim calcmode="lin" valueType="num">
                                      <p:cBhvr additive="base">
                                        <p:cTn id="45"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33" grpId="0" animBg="1"/>
      <p:bldP spid="34" grpId="0" animBg="1"/>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270000"/>
            <a:ext cx="3784600" cy="3784600"/>
          </a:xfrm>
          <a:prstGeom prst="rect">
            <a:avLst/>
          </a:prstGeom>
        </p:spPr>
      </p:pic>
      <p:sp>
        <p:nvSpPr>
          <p:cNvPr id="2" name="矩形 1"/>
          <p:cNvSpPr/>
          <p:nvPr/>
        </p:nvSpPr>
        <p:spPr>
          <a:xfrm rot="5400000">
            <a:off x="334623" y="507475"/>
            <a:ext cx="472990" cy="196706"/>
          </a:xfrm>
          <a:prstGeom prst="rect">
            <a:avLst/>
          </a:prstGeom>
          <a:solidFill>
            <a:srgbClr val="7762DB"/>
          </a:solidFill>
          <a:ln>
            <a:noFill/>
          </a:ln>
          <a:effectLst>
            <a:outerShdw blurRad="152400" dist="12700" dir="5400000" algn="ctr" rotWithShape="0">
              <a:srgbClr val="7762DB">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 name="矩形 2"/>
          <p:cNvSpPr/>
          <p:nvPr/>
        </p:nvSpPr>
        <p:spPr>
          <a:xfrm>
            <a:off x="799337" y="236496"/>
            <a:ext cx="2222749" cy="671722"/>
          </a:xfrm>
          <a:prstGeom prst="rect">
            <a:avLst/>
          </a:prstGeom>
        </p:spPr>
        <p:txBody>
          <a:bodyPr wrap="square">
            <a:spAutoFit/>
          </a:bodyPr>
          <a:lstStyle/>
          <a:p>
            <a:pPr marL="0" marR="0" lvl="0" indent="0" algn="dist" defTabSz="914400" rtl="0" eaLnBrk="1" fontAlgn="auto"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7762DB"/>
                </a:solidFill>
                <a:effectLst>
                  <a:outerShdw blurRad="38100" dist="38100" dir="2700000" algn="tl">
                    <a:srgbClr val="000000">
                      <a:alpha val="43137"/>
                    </a:srgbClr>
                  </a:outerShdw>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产品详情</a:t>
            </a:r>
            <a:endParaRPr kumimoji="0" lang="zh-CN" altLang="en-US" sz="2800" b="1" i="0" u="none" strike="noStrike" kern="1200" cap="none" spc="0" normalizeH="0" baseline="0" noProof="0">
              <a:ln>
                <a:noFill/>
              </a:ln>
              <a:solidFill>
                <a:srgbClr val="7762DB"/>
              </a:solidFill>
              <a:effectLst>
                <a:outerShdw blurRad="38100" dist="38100" dir="2700000" algn="tl">
                  <a:srgbClr val="000000">
                    <a:alpha val="43137"/>
                  </a:srgbClr>
                </a:outerShdw>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 name="矩形 3"/>
          <p:cNvSpPr/>
          <p:nvPr/>
        </p:nvSpPr>
        <p:spPr>
          <a:xfrm>
            <a:off x="674468" y="4608061"/>
            <a:ext cx="10844432" cy="1197736"/>
          </a:xfrm>
          <a:prstGeom prst="rect">
            <a:avLst/>
          </a:prstGeom>
          <a:solidFill>
            <a:srgbClr val="7762DB">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5" name="圆角 5"/>
          <p:cNvSpPr/>
          <p:nvPr>
            <p:custDataLst>
              <p:tags r:id="rId3"/>
            </p:custDataLst>
          </p:nvPr>
        </p:nvSpPr>
        <p:spPr>
          <a:xfrm>
            <a:off x="5066646" y="1905113"/>
            <a:ext cx="1338944" cy="359229"/>
          </a:xfrm>
          <a:prstGeom prst="roundRect">
            <a:avLst>
              <a:gd name="adj" fmla="val 50000"/>
            </a:avLst>
          </a:prstGeom>
          <a:solidFill>
            <a:srgbClr val="FFC5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66" tIns="34284" rIns="68566" bIns="34284" rtlCol="0" anchor="ctr"/>
          <a:lstStyle/>
          <a:p>
            <a:pPr algn="ctr">
              <a:lnSpc>
                <a:spcPct val="114000"/>
              </a:lnSpc>
              <a:spcBef>
                <a:spcPct val="0"/>
              </a:spcBef>
              <a:defRPr/>
            </a:pPr>
            <a:r>
              <a:rPr lang="zh-CN" altLang="en-US" sz="2000" b="1">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关键词</a:t>
            </a:r>
            <a:endParaRPr lang="zh-CN" altLang="en-US" sz="2000" b="1">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6" name="圆角 17"/>
          <p:cNvSpPr/>
          <p:nvPr>
            <p:custDataLst>
              <p:tags r:id="rId4"/>
            </p:custDataLst>
          </p:nvPr>
        </p:nvSpPr>
        <p:spPr>
          <a:xfrm>
            <a:off x="8664759" y="1905113"/>
            <a:ext cx="1338944" cy="359229"/>
          </a:xfrm>
          <a:prstGeom prst="roundRect">
            <a:avLst>
              <a:gd name="adj" fmla="val 50000"/>
            </a:avLst>
          </a:prstGeom>
          <a:solidFill>
            <a:srgbClr val="7762D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66" tIns="34284" rIns="68566" bIns="34284" rtlCol="0" anchor="ctr"/>
          <a:lstStyle/>
          <a:p>
            <a:pPr lvl="0" algn="ctr">
              <a:lnSpc>
                <a:spcPct val="114000"/>
              </a:lnSpc>
              <a:spcBef>
                <a:spcPct val="0"/>
              </a:spcBef>
              <a:defRPr/>
            </a:pPr>
            <a:r>
              <a:rPr lang="zh-CN" altLang="en-US" sz="2000" b="1">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关键词</a:t>
            </a:r>
            <a:endParaRPr lang="zh-CN" altLang="en-US" sz="2000" b="1">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8" name="TextBox 40"/>
          <p:cNvSpPr txBox="1">
            <a:spLocks noChangeArrowheads="1"/>
          </p:cNvSpPr>
          <p:nvPr/>
        </p:nvSpPr>
        <p:spPr bwMode="auto">
          <a:xfrm>
            <a:off x="8669219" y="2503993"/>
            <a:ext cx="1793668" cy="382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764" tIns="25882" rIns="51764" bIns="25882">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14000"/>
              </a:lnSpc>
              <a:spcBef>
                <a:spcPct val="0"/>
              </a:spcBef>
              <a:defRPr/>
            </a:pPr>
            <a:r>
              <a:rPr lang="zh-CN" altLang="en-US" sz="2000" b="1">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输入小标题</a:t>
            </a:r>
            <a:endParaRPr lang="zh-CN" altLang="en-US" sz="2000" b="1">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0" name="TextBox 40"/>
          <p:cNvSpPr txBox="1">
            <a:spLocks noChangeArrowheads="1"/>
          </p:cNvSpPr>
          <p:nvPr/>
        </p:nvSpPr>
        <p:spPr bwMode="auto">
          <a:xfrm>
            <a:off x="5055230" y="2503993"/>
            <a:ext cx="1793668" cy="382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764" tIns="25882" rIns="51764" bIns="25882">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14000"/>
              </a:lnSpc>
              <a:spcBef>
                <a:spcPct val="0"/>
              </a:spcBef>
              <a:defRPr/>
            </a:pPr>
            <a:r>
              <a:rPr lang="zh-CN" altLang="en-US" sz="2000" b="1">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输入小标题</a:t>
            </a:r>
            <a:endParaRPr lang="zh-CN" altLang="en-US" sz="2000" b="1">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7" name="矩形 16"/>
          <p:cNvSpPr/>
          <p:nvPr/>
        </p:nvSpPr>
        <p:spPr>
          <a:xfrm>
            <a:off x="5041518" y="2941665"/>
            <a:ext cx="2811917" cy="1469057"/>
          </a:xfrm>
          <a:prstGeom prst="rect">
            <a:avLst/>
          </a:prstGeom>
        </p:spPr>
        <p:txBody>
          <a:bodyPr wrap="square">
            <a:spAutoFit/>
          </a:bodyPr>
          <a:lstStyle/>
          <a:p>
            <a:pPr lvl="0">
              <a:lnSpc>
                <a:spcPct val="130000"/>
              </a:lnSpc>
            </a:pPr>
            <a:r>
              <a:rPr lang="zh-CN" altLang="en-US" sz="1400">
                <a:solidFill>
                  <a:prstClr val="black">
                    <a:lumMod val="75000"/>
                    <a:lumOff val="25000"/>
                  </a:prstClr>
                </a:solidFill>
                <a:latin typeface="思源黑体" panose="020b0500000000000000" pitchFamily="34" charset="-122"/>
                <a:ea typeface="思源黑体" panose="020b0500000000000000" pitchFamily="34" charset="-122"/>
                <a:cs typeface="+mn-ea"/>
                <a:sym typeface="思源黑体" panose="020b0500000000000000" pitchFamily="34" charset="-122"/>
              </a:rPr>
              <a:t>点击输入标题点击输入相关标题。点击输入标题。点击输入标题。</a:t>
            </a:r>
            <a:endParaRPr lang="en-US" altLang="zh-CN" sz="1400">
              <a:solidFill>
                <a:prstClr val="black">
                  <a:lumMod val="75000"/>
                  <a:lumOff val="25000"/>
                </a:prst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a:p>
            <a:pPr lvl="0">
              <a:lnSpc>
                <a:spcPct val="130000"/>
              </a:lnSpc>
            </a:pPr>
            <a:endParaRPr lang="en-US" altLang="zh-CN" sz="1400">
              <a:solidFill>
                <a:prstClr val="black">
                  <a:lumMod val="75000"/>
                  <a:lumOff val="25000"/>
                </a:prst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a:p>
            <a:pPr>
              <a:lnSpc>
                <a:spcPct val="130000"/>
              </a:lnSpc>
            </a:pPr>
            <a:r>
              <a:rPr lang="zh-CN" altLang="en-US" sz="1400">
                <a:solidFill>
                  <a:prstClr val="black">
                    <a:lumMod val="75000"/>
                    <a:lumOff val="25000"/>
                  </a:prstClr>
                </a:solidFill>
                <a:latin typeface="思源黑体" panose="020b0500000000000000" pitchFamily="34" charset="-122"/>
                <a:ea typeface="思源黑体" panose="020b0500000000000000" pitchFamily="34" charset="-122"/>
                <a:cs typeface="+mn-ea"/>
                <a:sym typeface="思源黑体" panose="020b0500000000000000" pitchFamily="34" charset="-122"/>
              </a:rPr>
              <a:t>点击输入标题点击输入相关标题。点击输入标题。点击输入标题。</a:t>
            </a:r>
            <a:endParaRPr lang="en-US" altLang="zh-CN" sz="1400">
              <a:solidFill>
                <a:prstClr val="black">
                  <a:lumMod val="75000"/>
                  <a:lumOff val="25000"/>
                </a:prst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9" name="矩形 18"/>
          <p:cNvSpPr/>
          <p:nvPr/>
        </p:nvSpPr>
        <p:spPr>
          <a:xfrm>
            <a:off x="8664759" y="2886546"/>
            <a:ext cx="2854141" cy="1469057"/>
          </a:xfrm>
          <a:prstGeom prst="rect">
            <a:avLst/>
          </a:prstGeom>
        </p:spPr>
        <p:txBody>
          <a:bodyPr wrap="square">
            <a:spAutoFit/>
          </a:bodyPr>
          <a:lstStyle/>
          <a:p>
            <a:pPr lvl="0">
              <a:lnSpc>
                <a:spcPct val="130000"/>
              </a:lnSpc>
            </a:pPr>
            <a:r>
              <a:rPr lang="zh-CN" altLang="en-US" sz="1400">
                <a:solidFill>
                  <a:prstClr val="black">
                    <a:lumMod val="75000"/>
                    <a:lumOff val="25000"/>
                  </a:prstClr>
                </a:solidFill>
                <a:latin typeface="思源黑体" panose="020b0500000000000000" pitchFamily="34" charset="-122"/>
                <a:ea typeface="思源黑体" panose="020b0500000000000000" pitchFamily="34" charset="-122"/>
                <a:cs typeface="+mn-ea"/>
                <a:sym typeface="思源黑体" panose="020b0500000000000000" pitchFamily="34" charset="-122"/>
              </a:rPr>
              <a:t>点击输入标题点击输入相关标题。点击输入标题。点击输入标题。</a:t>
            </a:r>
            <a:endParaRPr lang="en-US" altLang="zh-CN" sz="1400">
              <a:solidFill>
                <a:prstClr val="black">
                  <a:lumMod val="75000"/>
                  <a:lumOff val="25000"/>
                </a:prst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a:p>
            <a:pPr lvl="0">
              <a:lnSpc>
                <a:spcPct val="130000"/>
              </a:lnSpc>
            </a:pPr>
            <a:endParaRPr lang="en-US" altLang="zh-CN" sz="1400">
              <a:solidFill>
                <a:prstClr val="black">
                  <a:lumMod val="75000"/>
                  <a:lumOff val="25000"/>
                </a:prst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a:p>
            <a:pPr>
              <a:lnSpc>
                <a:spcPct val="130000"/>
              </a:lnSpc>
            </a:pPr>
            <a:r>
              <a:rPr lang="zh-CN" altLang="en-US" sz="1400">
                <a:solidFill>
                  <a:prstClr val="black">
                    <a:lumMod val="75000"/>
                    <a:lumOff val="25000"/>
                  </a:prstClr>
                </a:solidFill>
                <a:latin typeface="思源黑体" panose="020b0500000000000000" pitchFamily="34" charset="-122"/>
                <a:ea typeface="思源黑体" panose="020b0500000000000000" pitchFamily="34" charset="-122"/>
                <a:cs typeface="+mn-ea"/>
                <a:sym typeface="思源黑体" panose="020b0500000000000000" pitchFamily="34" charset="-122"/>
              </a:rPr>
              <a:t>点击输入标题点击输入相关标题。点击输入标题。点击输入标题。</a:t>
            </a:r>
            <a:endParaRPr lang="en-US" altLang="zh-CN" sz="1400">
              <a:solidFill>
                <a:prstClr val="black">
                  <a:lumMod val="75000"/>
                  <a:lumOff val="25000"/>
                </a:prst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1" name="矩形 20"/>
          <p:cNvSpPr/>
          <p:nvPr/>
        </p:nvSpPr>
        <p:spPr>
          <a:xfrm>
            <a:off x="814046" y="5240144"/>
            <a:ext cx="10597773" cy="348750"/>
          </a:xfrm>
          <a:prstGeom prst="rect">
            <a:avLst/>
          </a:prstGeom>
        </p:spPr>
        <p:txBody>
          <a:bodyPr wrap="none">
            <a:spAutoFit/>
          </a:bodyPr>
          <a:lstStyle/>
          <a:p>
            <a:pPr algn="ctr">
              <a:lnSpc>
                <a:spcPct val="130000"/>
              </a:lnSpc>
            </a:pPr>
            <a:r>
              <a:rPr lang="zh-CN" altLang="en-US" sz="1400">
                <a:solidFill>
                  <a:prstClr val="black">
                    <a:lumMod val="75000"/>
                    <a:lumOff val="25000"/>
                  </a:prstClr>
                </a:solidFill>
                <a:latin typeface="思源黑体" panose="020b0500000000000000" pitchFamily="34" charset="-122"/>
                <a:ea typeface="思源黑体" panose="020b0500000000000000" pitchFamily="34" charset="-122"/>
                <a:cs typeface="+mn-ea"/>
                <a:sym typeface="思源黑体" panose="020b0500000000000000" pitchFamily="34" charset="-122"/>
              </a:rPr>
              <a:t>点击输入标题点击输入相关标题。点击输入标题。点击输入标题。点击输入标题点击输入相关标题。点击输入标题。点击输入标题。</a:t>
            </a:r>
            <a:endParaRPr lang="en-US" altLang="zh-CN" sz="1400">
              <a:solidFill>
                <a:prstClr val="black">
                  <a:lumMod val="75000"/>
                  <a:lumOff val="25000"/>
                </a:prst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Tree>
  </p:cSld>
  <p:clrMapOvr>
    <a:masterClrMapping/>
  </p:clrMapOvr>
  <mc:AlternateContent>
    <mc:Choice xmlns:p14="http://schemas.microsoft.com/office/powerpoint/2010/main" Requires="p14">
      <p:transition spd="slow" advTm="3000" p14:dur="1250">
        <p14:switch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par>
                          <p:cTn id="11" fill="hold" nodeType="afterGroup">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linds(horizontal)">
                                      <p:cBhvr>
                                        <p:cTn id="29" dur="500"/>
                                        <p:tgtEl>
                                          <p:spTgt spid="17"/>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linds(horizontal)">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8" grpId="0"/>
      <p:bldP spid="10" grpId="0"/>
      <p:bldP spid="17" grpId="0"/>
      <p:bldP spid="19" grpId="0"/>
      <p:bldP spid="21"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rot="5400000">
            <a:off x="334623" y="507475"/>
            <a:ext cx="472990" cy="196706"/>
          </a:xfrm>
          <a:prstGeom prst="rect">
            <a:avLst/>
          </a:prstGeom>
          <a:solidFill>
            <a:srgbClr val="7762DB"/>
          </a:solidFill>
          <a:ln>
            <a:noFill/>
          </a:ln>
          <a:effectLst>
            <a:outerShdw blurRad="152400" dist="12700" dir="5400000" algn="ctr" rotWithShape="0">
              <a:srgbClr val="7762DB">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 name="矩形 2"/>
          <p:cNvSpPr/>
          <p:nvPr/>
        </p:nvSpPr>
        <p:spPr>
          <a:xfrm>
            <a:off x="799337" y="236496"/>
            <a:ext cx="2222749" cy="671722"/>
          </a:xfrm>
          <a:prstGeom prst="rect">
            <a:avLst/>
          </a:prstGeom>
        </p:spPr>
        <p:txBody>
          <a:bodyPr wrap="square">
            <a:spAutoFit/>
          </a:bodyPr>
          <a:lstStyle/>
          <a:p>
            <a:pPr marL="0" marR="0" lvl="0" indent="0" algn="dist" defTabSz="914400" rtl="0" eaLnBrk="1" fontAlgn="auto"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7762DB"/>
                </a:solidFill>
                <a:effectLst>
                  <a:outerShdw blurRad="38100" dist="38100" dir="2700000" algn="tl">
                    <a:srgbClr val="000000">
                      <a:alpha val="43137"/>
                    </a:srgbClr>
                  </a:outerShdw>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产品详情</a:t>
            </a:r>
            <a:endParaRPr kumimoji="0" lang="zh-CN" altLang="en-US" sz="2800" b="1" i="0" u="none" strike="noStrike" kern="1200" cap="none" spc="0" normalizeH="0" baseline="0" noProof="0">
              <a:ln>
                <a:noFill/>
              </a:ln>
              <a:solidFill>
                <a:srgbClr val="7762DB"/>
              </a:solidFill>
              <a:effectLst>
                <a:outerShdw blurRad="38100" dist="38100" dir="2700000" algn="tl">
                  <a:srgbClr val="000000">
                    <a:alpha val="43137"/>
                  </a:srgbClr>
                </a:outerShdw>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1" name="Title 13"/>
          <p:cNvSpPr txBox="1"/>
          <p:nvPr/>
        </p:nvSpPr>
        <p:spPr bwMode="auto">
          <a:xfrm>
            <a:off x="1496772" y="4088870"/>
            <a:ext cx="279188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zh-CN" sz="2665">
                <a:latin typeface="思源黑体" panose="020b0500000000000000" pitchFamily="34" charset="-122"/>
                <a:ea typeface="思源黑体" panose="020b0500000000000000" pitchFamily="34" charset="-122"/>
                <a:sym typeface="思源黑体" panose="020b0500000000000000" pitchFamily="34" charset="-122"/>
              </a:rPr>
              <a:t>Step 1</a:t>
            </a:r>
            <a:endParaRPr lang="en-US" altLang="zh-CN" sz="2665">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Title 13"/>
          <p:cNvSpPr txBox="1"/>
          <p:nvPr/>
        </p:nvSpPr>
        <p:spPr bwMode="auto">
          <a:xfrm>
            <a:off x="4557472" y="4088870"/>
            <a:ext cx="279188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zh-CN" sz="2665">
                <a:latin typeface="思源黑体" panose="020b0500000000000000" pitchFamily="34" charset="-122"/>
                <a:ea typeface="思源黑体" panose="020b0500000000000000" pitchFamily="34" charset="-122"/>
                <a:sym typeface="思源黑体" panose="020b0500000000000000" pitchFamily="34" charset="-122"/>
              </a:rPr>
              <a:t>Step 2</a:t>
            </a:r>
            <a:endParaRPr lang="en-US" altLang="zh-CN" sz="2665">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Title 13"/>
          <p:cNvSpPr txBox="1"/>
          <p:nvPr/>
        </p:nvSpPr>
        <p:spPr bwMode="auto">
          <a:xfrm>
            <a:off x="7613939" y="4088870"/>
            <a:ext cx="279188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zh-CN" sz="2665">
                <a:latin typeface="思源黑体" panose="020b0500000000000000" pitchFamily="34" charset="-122"/>
                <a:ea typeface="思源黑体" panose="020b0500000000000000" pitchFamily="34" charset="-122"/>
                <a:sym typeface="思源黑体" panose="020b0500000000000000" pitchFamily="34" charset="-122"/>
              </a:rPr>
              <a:t>Step 3</a:t>
            </a:r>
            <a:endParaRPr lang="en-US" altLang="zh-CN" sz="2665">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4" name="组合 23"/>
          <p:cNvGrpSpPr/>
          <p:nvPr/>
        </p:nvGrpSpPr>
        <p:grpSpPr>
          <a:xfrm>
            <a:off x="2013240" y="1960816"/>
            <a:ext cx="1790700" cy="1792816"/>
            <a:chOff x="2013240" y="1960816"/>
            <a:chExt cx="1790700" cy="1792816"/>
          </a:xfrm>
        </p:grpSpPr>
        <p:sp>
          <p:nvSpPr>
            <p:cNvPr id="25" name="Oval 14"/>
            <p:cNvSpPr/>
            <p:nvPr/>
          </p:nvSpPr>
          <p:spPr bwMode="auto">
            <a:xfrm>
              <a:off x="2013240" y="1960816"/>
              <a:ext cx="1790700" cy="17928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en-US" altLang="zh-CN" sz="1465" b="1">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6" name="Freeform 11"/>
            <p:cNvSpPr>
              <a:spLocks noEditPoints="1"/>
            </p:cNvSpPr>
            <p:nvPr/>
          </p:nvSpPr>
          <p:spPr bwMode="auto">
            <a:xfrm>
              <a:off x="2694558" y="2380683"/>
              <a:ext cx="428061" cy="427428"/>
            </a:xfrm>
            <a:custGeom>
              <a:gdLst>
                <a:gd name="T0" fmla="*/ 7051 w 319"/>
                <a:gd name="T1" fmla="*/ 293269 h 318"/>
                <a:gd name="T2" fmla="*/ 26190 w 319"/>
                <a:gd name="T3" fmla="*/ 312417 h 318"/>
                <a:gd name="T4" fmla="*/ 53388 w 319"/>
                <a:gd name="T5" fmla="*/ 312417 h 318"/>
                <a:gd name="T6" fmla="*/ 129943 w 319"/>
                <a:gd name="T7" fmla="*/ 235824 h 318"/>
                <a:gd name="T8" fmla="*/ 192397 w 319"/>
                <a:gd name="T9" fmla="*/ 252957 h 318"/>
                <a:gd name="T10" fmla="*/ 321333 w 319"/>
                <a:gd name="T11" fmla="*/ 124967 h 318"/>
                <a:gd name="T12" fmla="*/ 196426 w 319"/>
                <a:gd name="T13" fmla="*/ 0 h 318"/>
                <a:gd name="T14" fmla="*/ 67490 w 319"/>
                <a:gd name="T15" fmla="*/ 127990 h 318"/>
                <a:gd name="T16" fmla="*/ 85622 w 319"/>
                <a:gd name="T17" fmla="*/ 193497 h 318"/>
                <a:gd name="T18" fmla="*/ 10073 w 319"/>
                <a:gd name="T19" fmla="*/ 269081 h 318"/>
                <a:gd name="T20" fmla="*/ 7051 w 319"/>
                <a:gd name="T21" fmla="*/ 293269 h 318"/>
                <a:gd name="T22" fmla="*/ 192397 w 319"/>
                <a:gd name="T23" fmla="*/ 214660 h 318"/>
                <a:gd name="T24" fmla="*/ 106775 w 319"/>
                <a:gd name="T25" fmla="*/ 127990 h 318"/>
                <a:gd name="T26" fmla="*/ 196426 w 319"/>
                <a:gd name="T27" fmla="*/ 38296 h 318"/>
                <a:gd name="T28" fmla="*/ 283055 w 319"/>
                <a:gd name="T29" fmla="*/ 124967 h 318"/>
                <a:gd name="T30" fmla="*/ 192397 w 319"/>
                <a:gd name="T31" fmla="*/ 214660 h 3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9" h="318">
                  <a:moveTo>
                    <a:pt x="7" y="291"/>
                  </a:moveTo>
                  <a:cubicBezTo>
                    <a:pt x="26" y="310"/>
                    <a:pt x="26" y="310"/>
                    <a:pt x="26" y="310"/>
                  </a:cubicBezTo>
                  <a:cubicBezTo>
                    <a:pt x="33" y="318"/>
                    <a:pt x="46" y="318"/>
                    <a:pt x="53" y="310"/>
                  </a:cubicBezTo>
                  <a:cubicBezTo>
                    <a:pt x="129" y="234"/>
                    <a:pt x="129" y="234"/>
                    <a:pt x="129" y="234"/>
                  </a:cubicBezTo>
                  <a:cubicBezTo>
                    <a:pt x="147" y="245"/>
                    <a:pt x="169" y="251"/>
                    <a:pt x="191" y="251"/>
                  </a:cubicBezTo>
                  <a:cubicBezTo>
                    <a:pt x="260" y="251"/>
                    <a:pt x="319" y="192"/>
                    <a:pt x="319" y="124"/>
                  </a:cubicBezTo>
                  <a:cubicBezTo>
                    <a:pt x="319" y="55"/>
                    <a:pt x="263" y="0"/>
                    <a:pt x="195" y="0"/>
                  </a:cubicBezTo>
                  <a:cubicBezTo>
                    <a:pt x="127" y="0"/>
                    <a:pt x="67" y="59"/>
                    <a:pt x="67" y="127"/>
                  </a:cubicBezTo>
                  <a:cubicBezTo>
                    <a:pt x="67" y="151"/>
                    <a:pt x="74" y="173"/>
                    <a:pt x="85" y="192"/>
                  </a:cubicBezTo>
                  <a:cubicBezTo>
                    <a:pt x="10" y="267"/>
                    <a:pt x="10" y="267"/>
                    <a:pt x="10" y="267"/>
                  </a:cubicBezTo>
                  <a:cubicBezTo>
                    <a:pt x="2" y="275"/>
                    <a:pt x="0" y="284"/>
                    <a:pt x="7" y="291"/>
                  </a:cubicBezTo>
                  <a:close/>
                  <a:moveTo>
                    <a:pt x="191" y="213"/>
                  </a:moveTo>
                  <a:cubicBezTo>
                    <a:pt x="144" y="213"/>
                    <a:pt x="106" y="175"/>
                    <a:pt x="106" y="127"/>
                  </a:cubicBezTo>
                  <a:cubicBezTo>
                    <a:pt x="106" y="80"/>
                    <a:pt x="148" y="38"/>
                    <a:pt x="195" y="38"/>
                  </a:cubicBezTo>
                  <a:cubicBezTo>
                    <a:pt x="242" y="38"/>
                    <a:pt x="281" y="76"/>
                    <a:pt x="281" y="124"/>
                  </a:cubicBezTo>
                  <a:cubicBezTo>
                    <a:pt x="281" y="171"/>
                    <a:pt x="239" y="213"/>
                    <a:pt x="191" y="21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文本框 26"/>
            <p:cNvSpPr txBox="1"/>
            <p:nvPr/>
          </p:nvSpPr>
          <p:spPr>
            <a:xfrm>
              <a:off x="2212156" y="2917144"/>
              <a:ext cx="1361114" cy="461665"/>
            </a:xfrm>
            <a:prstGeom prst="rect">
              <a:avLst/>
            </a:prstGeom>
            <a:noFill/>
          </p:spPr>
          <p:txBody>
            <a:bodyPr wrap="square" rtlCol="0">
              <a:spAutoFit/>
            </a:bodyPr>
            <a:lstStyle/>
            <a:p>
              <a:pPr algn="ctr"/>
              <a:r>
                <a:rPr lang="en-US" altLang="zh-CN" sz="240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text</a:t>
              </a:r>
              <a:endParaRPr lang="zh-CN" altLang="en-US" sz="240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28" name="组合 27"/>
          <p:cNvGrpSpPr/>
          <p:nvPr/>
        </p:nvGrpSpPr>
        <p:grpSpPr>
          <a:xfrm>
            <a:off x="4813590" y="1704699"/>
            <a:ext cx="2302933" cy="2305051"/>
            <a:chOff x="4813590" y="1704699"/>
            <a:chExt cx="2302933" cy="2305051"/>
          </a:xfrm>
        </p:grpSpPr>
        <p:sp>
          <p:nvSpPr>
            <p:cNvPr id="29" name="Oval 16"/>
            <p:cNvSpPr/>
            <p:nvPr/>
          </p:nvSpPr>
          <p:spPr bwMode="auto">
            <a:xfrm>
              <a:off x="4813590" y="1704699"/>
              <a:ext cx="2302933" cy="2305051"/>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en-US" altLang="zh-CN" sz="1465" b="1">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a:p>
              <a:pPr algn="ctr"/>
              <a:endParaRPr lang="en-US" altLang="zh-CN" sz="1465" b="1">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0" name="Freeform 6"/>
            <p:cNvSpPr>
              <a:spLocks noEditPoints="1"/>
            </p:cNvSpPr>
            <p:nvPr/>
          </p:nvSpPr>
          <p:spPr bwMode="auto">
            <a:xfrm>
              <a:off x="5529635" y="2184918"/>
              <a:ext cx="807342" cy="826146"/>
            </a:xfrm>
            <a:custGeom>
              <a:gdLst>
                <a:gd name="T0" fmla="*/ 341634 w 360"/>
                <a:gd name="T1" fmla="*/ 456131 h 368"/>
                <a:gd name="T2" fmla="*/ 439244 w 360"/>
                <a:gd name="T3" fmla="*/ 339995 h 368"/>
                <a:gd name="T4" fmla="*/ 605854 w 360"/>
                <a:gd name="T5" fmla="*/ 85840 h 368"/>
                <a:gd name="T6" fmla="*/ 582293 w 360"/>
                <a:gd name="T7" fmla="*/ 62276 h 368"/>
                <a:gd name="T8" fmla="*/ 466171 w 360"/>
                <a:gd name="T9" fmla="*/ 62276 h 368"/>
                <a:gd name="T10" fmla="*/ 302927 w 360"/>
                <a:gd name="T11" fmla="*/ 0 h 368"/>
                <a:gd name="T12" fmla="*/ 139683 w 360"/>
                <a:gd name="T13" fmla="*/ 62276 h 368"/>
                <a:gd name="T14" fmla="*/ 23561 w 360"/>
                <a:gd name="T15" fmla="*/ 62276 h 368"/>
                <a:gd name="T16" fmla="*/ 0 w 360"/>
                <a:gd name="T17" fmla="*/ 85840 h 368"/>
                <a:gd name="T18" fmla="*/ 164927 w 360"/>
                <a:gd name="T19" fmla="*/ 339995 h 368"/>
                <a:gd name="T20" fmla="*/ 262537 w 360"/>
                <a:gd name="T21" fmla="*/ 456131 h 368"/>
                <a:gd name="T22" fmla="*/ 262537 w 360"/>
                <a:gd name="T23" fmla="*/ 499893 h 368"/>
                <a:gd name="T24" fmla="*/ 153146 w 360"/>
                <a:gd name="T25" fmla="*/ 558803 h 368"/>
                <a:gd name="T26" fmla="*/ 302927 w 360"/>
                <a:gd name="T27" fmla="*/ 619396 h 368"/>
                <a:gd name="T28" fmla="*/ 452708 w 360"/>
                <a:gd name="T29" fmla="*/ 558803 h 368"/>
                <a:gd name="T30" fmla="*/ 341634 w 360"/>
                <a:gd name="T31" fmla="*/ 499893 h 368"/>
                <a:gd name="T32" fmla="*/ 341634 w 360"/>
                <a:gd name="T33" fmla="*/ 456131 h 368"/>
                <a:gd name="T34" fmla="*/ 435878 w 360"/>
                <a:gd name="T35" fmla="*/ 286134 h 368"/>
                <a:gd name="T36" fmla="*/ 472903 w 360"/>
                <a:gd name="T37" fmla="*/ 109404 h 368"/>
                <a:gd name="T38" fmla="*/ 557049 w 360"/>
                <a:gd name="T39" fmla="*/ 109404 h 368"/>
                <a:gd name="T40" fmla="*/ 435878 w 360"/>
                <a:gd name="T41" fmla="*/ 286134 h 368"/>
                <a:gd name="T42" fmla="*/ 302927 w 360"/>
                <a:gd name="T43" fmla="*/ 40395 h 368"/>
                <a:gd name="T44" fmla="*/ 430830 w 360"/>
                <a:gd name="T45" fmla="*/ 92573 h 368"/>
                <a:gd name="T46" fmla="*/ 302927 w 360"/>
                <a:gd name="T47" fmla="*/ 144750 h 368"/>
                <a:gd name="T48" fmla="*/ 175024 w 360"/>
                <a:gd name="T49" fmla="*/ 92573 h 368"/>
                <a:gd name="T50" fmla="*/ 302927 w 360"/>
                <a:gd name="T51" fmla="*/ 40395 h 368"/>
                <a:gd name="T52" fmla="*/ 48805 w 360"/>
                <a:gd name="T53" fmla="*/ 109404 h 368"/>
                <a:gd name="T54" fmla="*/ 132951 w 360"/>
                <a:gd name="T55" fmla="*/ 109404 h 368"/>
                <a:gd name="T56" fmla="*/ 169976 w 360"/>
                <a:gd name="T57" fmla="*/ 286134 h 368"/>
                <a:gd name="T58" fmla="*/ 48805 w 360"/>
                <a:gd name="T59" fmla="*/ 109404 h 3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1" name="文本框 30"/>
            <p:cNvSpPr txBox="1"/>
            <p:nvPr/>
          </p:nvSpPr>
          <p:spPr>
            <a:xfrm>
              <a:off x="5252748" y="3020356"/>
              <a:ext cx="1361114" cy="461665"/>
            </a:xfrm>
            <a:prstGeom prst="rect">
              <a:avLst/>
            </a:prstGeom>
            <a:noFill/>
          </p:spPr>
          <p:txBody>
            <a:bodyPr wrap="square" rtlCol="0">
              <a:spAutoFit/>
            </a:bodyPr>
            <a:lstStyle/>
            <a:p>
              <a:pPr algn="ctr"/>
              <a:r>
                <a:rPr lang="en-US" altLang="zh-CN" sz="240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text</a:t>
              </a:r>
              <a:endParaRPr lang="zh-CN" altLang="en-US" sz="240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32" name="组合 31"/>
          <p:cNvGrpSpPr/>
          <p:nvPr/>
        </p:nvGrpSpPr>
        <p:grpSpPr>
          <a:xfrm>
            <a:off x="8126173" y="1960816"/>
            <a:ext cx="1790700" cy="1792816"/>
            <a:chOff x="8126173" y="1960816"/>
            <a:chExt cx="1790700" cy="1792816"/>
          </a:xfrm>
        </p:grpSpPr>
        <p:sp>
          <p:nvSpPr>
            <p:cNvPr id="33" name="Oval 19"/>
            <p:cNvSpPr/>
            <p:nvPr/>
          </p:nvSpPr>
          <p:spPr bwMode="auto">
            <a:xfrm>
              <a:off x="8126173" y="1960816"/>
              <a:ext cx="1790700" cy="1792816"/>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en-US" altLang="zh-CN" sz="1465" b="1">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 name="Freeform 16"/>
            <p:cNvSpPr>
              <a:spLocks noEditPoints="1"/>
            </p:cNvSpPr>
            <p:nvPr/>
          </p:nvSpPr>
          <p:spPr bwMode="auto">
            <a:xfrm>
              <a:off x="8814059" y="2386687"/>
              <a:ext cx="414925" cy="415415"/>
            </a:xfrm>
            <a:custGeom>
              <a:gdLst>
                <a:gd name="T0" fmla="*/ 276864 w 360"/>
                <a:gd name="T1" fmla="*/ 34608 h 360"/>
                <a:gd name="T2" fmla="*/ 261290 w 360"/>
                <a:gd name="T3" fmla="*/ 34608 h 360"/>
                <a:gd name="T4" fmla="*/ 261290 w 360"/>
                <a:gd name="T5" fmla="*/ 69216 h 360"/>
                <a:gd name="T6" fmla="*/ 205918 w 360"/>
                <a:gd name="T7" fmla="*/ 69216 h 360"/>
                <a:gd name="T8" fmla="*/ 205918 w 360"/>
                <a:gd name="T9" fmla="*/ 34608 h 360"/>
                <a:gd name="T10" fmla="*/ 105554 w 360"/>
                <a:gd name="T11" fmla="*/ 34608 h 360"/>
                <a:gd name="T12" fmla="*/ 105554 w 360"/>
                <a:gd name="T13" fmla="*/ 69216 h 360"/>
                <a:gd name="T14" fmla="*/ 50182 w 360"/>
                <a:gd name="T15" fmla="*/ 69216 h 360"/>
                <a:gd name="T16" fmla="*/ 50182 w 360"/>
                <a:gd name="T17" fmla="*/ 34608 h 360"/>
                <a:gd name="T18" fmla="*/ 34608 w 360"/>
                <a:gd name="T19" fmla="*/ 34608 h 360"/>
                <a:gd name="T20" fmla="*/ 0 w 360"/>
                <a:gd name="T21" fmla="*/ 69216 h 360"/>
                <a:gd name="T22" fmla="*/ 0 w 360"/>
                <a:gd name="T23" fmla="*/ 276864 h 360"/>
                <a:gd name="T24" fmla="*/ 34608 w 360"/>
                <a:gd name="T25" fmla="*/ 311472 h 360"/>
                <a:gd name="T26" fmla="*/ 276864 w 360"/>
                <a:gd name="T27" fmla="*/ 311472 h 360"/>
                <a:gd name="T28" fmla="*/ 311472 w 360"/>
                <a:gd name="T29" fmla="*/ 276864 h 360"/>
                <a:gd name="T30" fmla="*/ 311472 w 360"/>
                <a:gd name="T31" fmla="*/ 69216 h 360"/>
                <a:gd name="T32" fmla="*/ 276864 w 360"/>
                <a:gd name="T33" fmla="*/ 34608 h 360"/>
                <a:gd name="T34" fmla="*/ 276864 w 360"/>
                <a:gd name="T35" fmla="*/ 276864 h 360"/>
                <a:gd name="T36" fmla="*/ 34608 w 360"/>
                <a:gd name="T37" fmla="*/ 276864 h 360"/>
                <a:gd name="T38" fmla="*/ 34608 w 360"/>
                <a:gd name="T39" fmla="*/ 138432 h 360"/>
                <a:gd name="T40" fmla="*/ 276864 w 360"/>
                <a:gd name="T41" fmla="*/ 138432 h 360"/>
                <a:gd name="T42" fmla="*/ 276864 w 360"/>
                <a:gd name="T43" fmla="*/ 276864 h 360"/>
                <a:gd name="T44" fmla="*/ 89981 w 360"/>
                <a:gd name="T45" fmla="*/ 0 h 360"/>
                <a:gd name="T46" fmla="*/ 65755 w 360"/>
                <a:gd name="T47" fmla="*/ 0 h 360"/>
                <a:gd name="T48" fmla="*/ 65755 w 360"/>
                <a:gd name="T49" fmla="*/ 58834 h 360"/>
                <a:gd name="T50" fmla="*/ 89981 w 360"/>
                <a:gd name="T51" fmla="*/ 58834 h 360"/>
                <a:gd name="T52" fmla="*/ 89981 w 360"/>
                <a:gd name="T53" fmla="*/ 0 h 360"/>
                <a:gd name="T54" fmla="*/ 245717 w 360"/>
                <a:gd name="T55" fmla="*/ 0 h 360"/>
                <a:gd name="T56" fmla="*/ 221491 w 360"/>
                <a:gd name="T57" fmla="*/ 0 h 360"/>
                <a:gd name="T58" fmla="*/ 221491 w 360"/>
                <a:gd name="T59" fmla="*/ 58834 h 360"/>
                <a:gd name="T60" fmla="*/ 245717 w 360"/>
                <a:gd name="T61" fmla="*/ 58834 h 360"/>
                <a:gd name="T62" fmla="*/ 245717 w 360"/>
                <a:gd name="T63" fmla="*/ 0 h 3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60" h="360">
                  <a:moveTo>
                    <a:pt x="320" y="40"/>
                  </a:moveTo>
                  <a:cubicBezTo>
                    <a:pt x="302" y="40"/>
                    <a:pt x="302" y="40"/>
                    <a:pt x="302" y="40"/>
                  </a:cubicBezTo>
                  <a:cubicBezTo>
                    <a:pt x="302" y="80"/>
                    <a:pt x="302" y="80"/>
                    <a:pt x="302" y="80"/>
                  </a:cubicBezTo>
                  <a:cubicBezTo>
                    <a:pt x="238" y="80"/>
                    <a:pt x="238" y="80"/>
                    <a:pt x="238" y="80"/>
                  </a:cubicBezTo>
                  <a:cubicBezTo>
                    <a:pt x="238" y="40"/>
                    <a:pt x="238" y="40"/>
                    <a:pt x="238" y="40"/>
                  </a:cubicBezTo>
                  <a:cubicBezTo>
                    <a:pt x="122" y="40"/>
                    <a:pt x="122" y="40"/>
                    <a:pt x="122" y="40"/>
                  </a:cubicBezTo>
                  <a:cubicBezTo>
                    <a:pt x="122" y="80"/>
                    <a:pt x="122" y="80"/>
                    <a:pt x="122" y="80"/>
                  </a:cubicBezTo>
                  <a:cubicBezTo>
                    <a:pt x="58" y="80"/>
                    <a:pt x="58" y="80"/>
                    <a:pt x="58" y="80"/>
                  </a:cubicBezTo>
                  <a:cubicBezTo>
                    <a:pt x="58" y="40"/>
                    <a:pt x="58" y="40"/>
                    <a:pt x="58" y="40"/>
                  </a:cubicBezTo>
                  <a:cubicBezTo>
                    <a:pt x="40" y="40"/>
                    <a:pt x="40" y="40"/>
                    <a:pt x="40" y="40"/>
                  </a:cubicBezTo>
                  <a:cubicBezTo>
                    <a:pt x="18" y="40"/>
                    <a:pt x="0" y="58"/>
                    <a:pt x="0" y="80"/>
                  </a:cubicBezTo>
                  <a:cubicBezTo>
                    <a:pt x="0" y="320"/>
                    <a:pt x="0" y="320"/>
                    <a:pt x="0" y="320"/>
                  </a:cubicBezTo>
                  <a:cubicBezTo>
                    <a:pt x="0" y="342"/>
                    <a:pt x="18" y="360"/>
                    <a:pt x="40" y="360"/>
                  </a:cubicBezTo>
                  <a:cubicBezTo>
                    <a:pt x="320" y="360"/>
                    <a:pt x="320" y="360"/>
                    <a:pt x="320" y="360"/>
                  </a:cubicBezTo>
                  <a:cubicBezTo>
                    <a:pt x="342" y="360"/>
                    <a:pt x="360" y="342"/>
                    <a:pt x="360" y="320"/>
                  </a:cubicBezTo>
                  <a:cubicBezTo>
                    <a:pt x="360" y="80"/>
                    <a:pt x="360" y="80"/>
                    <a:pt x="360" y="80"/>
                  </a:cubicBezTo>
                  <a:cubicBezTo>
                    <a:pt x="360" y="58"/>
                    <a:pt x="342" y="40"/>
                    <a:pt x="320" y="40"/>
                  </a:cubicBezTo>
                  <a:close/>
                  <a:moveTo>
                    <a:pt x="320" y="320"/>
                  </a:moveTo>
                  <a:cubicBezTo>
                    <a:pt x="40" y="320"/>
                    <a:pt x="40" y="320"/>
                    <a:pt x="40" y="320"/>
                  </a:cubicBezTo>
                  <a:cubicBezTo>
                    <a:pt x="40" y="160"/>
                    <a:pt x="40" y="160"/>
                    <a:pt x="40" y="160"/>
                  </a:cubicBezTo>
                  <a:cubicBezTo>
                    <a:pt x="320" y="160"/>
                    <a:pt x="320" y="160"/>
                    <a:pt x="320" y="160"/>
                  </a:cubicBezTo>
                  <a:lnTo>
                    <a:pt x="320" y="320"/>
                  </a:lnTo>
                  <a:close/>
                  <a:moveTo>
                    <a:pt x="104" y="0"/>
                  </a:moveTo>
                  <a:cubicBezTo>
                    <a:pt x="76" y="0"/>
                    <a:pt x="76" y="0"/>
                    <a:pt x="76" y="0"/>
                  </a:cubicBezTo>
                  <a:cubicBezTo>
                    <a:pt x="76" y="68"/>
                    <a:pt x="76" y="68"/>
                    <a:pt x="76" y="68"/>
                  </a:cubicBezTo>
                  <a:cubicBezTo>
                    <a:pt x="104" y="68"/>
                    <a:pt x="104" y="68"/>
                    <a:pt x="104" y="68"/>
                  </a:cubicBezTo>
                  <a:lnTo>
                    <a:pt x="104" y="0"/>
                  </a:lnTo>
                  <a:close/>
                  <a:moveTo>
                    <a:pt x="284" y="0"/>
                  </a:moveTo>
                  <a:cubicBezTo>
                    <a:pt x="256" y="0"/>
                    <a:pt x="256" y="0"/>
                    <a:pt x="256" y="0"/>
                  </a:cubicBezTo>
                  <a:cubicBezTo>
                    <a:pt x="256" y="68"/>
                    <a:pt x="256" y="68"/>
                    <a:pt x="256" y="68"/>
                  </a:cubicBezTo>
                  <a:cubicBezTo>
                    <a:pt x="284" y="68"/>
                    <a:pt x="284" y="68"/>
                    <a:pt x="284" y="68"/>
                  </a:cubicBezTo>
                  <a:lnTo>
                    <a:pt x="284"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 name="文本框 34"/>
            <p:cNvSpPr txBox="1"/>
            <p:nvPr/>
          </p:nvSpPr>
          <p:spPr>
            <a:xfrm>
              <a:off x="8340964" y="2917144"/>
              <a:ext cx="1361114" cy="461665"/>
            </a:xfrm>
            <a:prstGeom prst="rect">
              <a:avLst/>
            </a:prstGeom>
            <a:noFill/>
          </p:spPr>
          <p:txBody>
            <a:bodyPr wrap="square" rtlCol="0">
              <a:spAutoFit/>
            </a:bodyPr>
            <a:lstStyle/>
            <a:p>
              <a:pPr algn="ctr"/>
              <a:r>
                <a:rPr lang="en-US" altLang="zh-CN" sz="240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text</a:t>
              </a:r>
              <a:endParaRPr lang="zh-CN" altLang="en-US" sz="240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36" name="PA-组合 2"/>
          <p:cNvGrpSpPr/>
          <p:nvPr>
            <p:custDataLst>
              <p:tags r:id="rId2"/>
            </p:custDataLst>
          </p:nvPr>
        </p:nvGrpSpPr>
        <p:grpSpPr>
          <a:xfrm>
            <a:off x="2158257" y="4991888"/>
            <a:ext cx="2214397" cy="1037618"/>
            <a:chOff x="5926136" y="5087195"/>
            <a:chExt cx="2715044" cy="1037618"/>
          </a:xfrm>
        </p:grpSpPr>
        <p:sp>
          <p:nvSpPr>
            <p:cNvPr id="37" name="PA-文本框 6"/>
            <p:cNvSpPr txBox="1"/>
            <p:nvPr>
              <p:custDataLst>
                <p:tags r:id="rId3"/>
              </p:custDataLst>
            </p:nvPr>
          </p:nvSpPr>
          <p:spPr>
            <a:xfrm>
              <a:off x="5926136" y="5087195"/>
              <a:ext cx="1926667" cy="338554"/>
            </a:xfrm>
            <a:prstGeom prst="rect">
              <a:avLst/>
            </a:prstGeom>
            <a:noFill/>
          </p:spPr>
          <p:txBody>
            <a:bodyPr wrap="square" rtlCol="0">
              <a:spAutoFit/>
            </a:bodyPr>
            <a:lstStyle/>
            <a:p>
              <a:pPr algn="l"/>
              <a:r>
                <a:rPr lang="zh-CN" altLang="en-US" sz="1600" b="1">
                  <a:latin typeface="思源黑体" panose="020b0500000000000000" pitchFamily="34" charset="-122"/>
                  <a:ea typeface="思源黑体" panose="020b0500000000000000" pitchFamily="34" charset="-122"/>
                  <a:sym typeface="思源黑体" panose="020b0500000000000000" pitchFamily="34" charset="-122"/>
                </a:rPr>
                <a:t>输入您的标题</a:t>
              </a:r>
              <a:endParaRPr lang="en-US" sz="1600" b="1">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8" name="PA-文本框 42"/>
            <p:cNvSpPr txBox="1"/>
            <p:nvPr>
              <p:custDataLst>
                <p:tags r:id="rId4"/>
              </p:custDataLst>
            </p:nvPr>
          </p:nvSpPr>
          <p:spPr>
            <a:xfrm>
              <a:off x="5926137" y="5372299"/>
              <a:ext cx="2715043" cy="752514"/>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l"/>
              <a:r>
                <a:rPr lang="zh-CN" altLang="en-US" sz="1100">
                  <a:solidFill>
                    <a:schemeClr val="tx1">
                      <a:lumMod val="50000"/>
                      <a:lumOff val="50000"/>
                    </a:schemeClr>
                  </a:solidFill>
                  <a:latin typeface="思源黑体" panose="020b0500000000000000" pitchFamily="34" charset="-122"/>
                  <a:ea typeface="思源黑体" panose="020b0500000000000000" pitchFamily="34" charset="-122"/>
                  <a:sym typeface="思源黑体" panose="020b0500000000000000" pitchFamily="34" charset="-122"/>
                </a:rPr>
                <a:t>此处添加详细文本描述，建议与标题相关并符合整体语言风格，语言描述尽量简洁生动。</a:t>
              </a:r>
              <a:endParaRPr lang="id-ID" sz="1100">
                <a:solidFill>
                  <a:schemeClr val="tx1">
                    <a:lumMod val="50000"/>
                    <a:lumOff val="5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39" name="PA-组合 2"/>
          <p:cNvGrpSpPr/>
          <p:nvPr>
            <p:custDataLst>
              <p:tags r:id="rId5"/>
            </p:custDataLst>
          </p:nvPr>
        </p:nvGrpSpPr>
        <p:grpSpPr>
          <a:xfrm>
            <a:off x="5014987" y="4982537"/>
            <a:ext cx="2214398" cy="1037618"/>
            <a:chOff x="5926135" y="5087195"/>
            <a:chExt cx="2715045" cy="1037618"/>
          </a:xfrm>
        </p:grpSpPr>
        <p:sp>
          <p:nvSpPr>
            <p:cNvPr id="40" name="PA-文本框 6"/>
            <p:cNvSpPr txBox="1"/>
            <p:nvPr>
              <p:custDataLst>
                <p:tags r:id="rId6"/>
              </p:custDataLst>
            </p:nvPr>
          </p:nvSpPr>
          <p:spPr>
            <a:xfrm>
              <a:off x="5926135" y="5087195"/>
              <a:ext cx="1926667" cy="338554"/>
            </a:xfrm>
            <a:prstGeom prst="rect">
              <a:avLst/>
            </a:prstGeom>
            <a:noFill/>
          </p:spPr>
          <p:txBody>
            <a:bodyPr wrap="square" rtlCol="0">
              <a:spAutoFit/>
            </a:bodyPr>
            <a:lstStyle/>
            <a:p>
              <a:pPr algn="l"/>
              <a:r>
                <a:rPr lang="zh-CN" altLang="en-US" sz="1600" b="1">
                  <a:latin typeface="思源黑体" panose="020b0500000000000000" pitchFamily="34" charset="-122"/>
                  <a:ea typeface="思源黑体" panose="020b0500000000000000" pitchFamily="34" charset="-122"/>
                  <a:sym typeface="思源黑体" panose="020b0500000000000000" pitchFamily="34" charset="-122"/>
                </a:rPr>
                <a:t>输入您的标题</a:t>
              </a:r>
              <a:endParaRPr lang="en-US" sz="1600" b="1">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1" name="PA-文本框 42"/>
            <p:cNvSpPr txBox="1"/>
            <p:nvPr>
              <p:custDataLst>
                <p:tags r:id="rId7"/>
              </p:custDataLst>
            </p:nvPr>
          </p:nvSpPr>
          <p:spPr>
            <a:xfrm>
              <a:off x="5926137" y="5372299"/>
              <a:ext cx="2715043" cy="752514"/>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l"/>
              <a:r>
                <a:rPr lang="zh-CN" altLang="en-US" sz="1100">
                  <a:solidFill>
                    <a:schemeClr val="tx1">
                      <a:lumMod val="50000"/>
                      <a:lumOff val="50000"/>
                    </a:schemeClr>
                  </a:solidFill>
                  <a:latin typeface="思源黑体" panose="020b0500000000000000" pitchFamily="34" charset="-122"/>
                  <a:ea typeface="思源黑体" panose="020b0500000000000000" pitchFamily="34" charset="-122"/>
                  <a:sym typeface="思源黑体" panose="020b0500000000000000" pitchFamily="34" charset="-122"/>
                </a:rPr>
                <a:t>此处添加详细文本描述，建议与标题相关并符合整体语言风格，语言描述尽量简洁生动。</a:t>
              </a:r>
              <a:endParaRPr lang="id-ID" sz="1100">
                <a:solidFill>
                  <a:schemeClr val="tx1">
                    <a:lumMod val="50000"/>
                    <a:lumOff val="5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42" name="PA-组合 2"/>
          <p:cNvGrpSpPr/>
          <p:nvPr>
            <p:custDataLst>
              <p:tags r:id="rId8"/>
            </p:custDataLst>
          </p:nvPr>
        </p:nvGrpSpPr>
        <p:grpSpPr>
          <a:xfrm>
            <a:off x="7914322" y="4982537"/>
            <a:ext cx="2214397" cy="1037618"/>
            <a:chOff x="5926136" y="5087195"/>
            <a:chExt cx="2715044" cy="1037618"/>
          </a:xfrm>
        </p:grpSpPr>
        <p:sp>
          <p:nvSpPr>
            <p:cNvPr id="43" name="PA-文本框 6"/>
            <p:cNvSpPr txBox="1"/>
            <p:nvPr>
              <p:custDataLst>
                <p:tags r:id="rId9"/>
              </p:custDataLst>
            </p:nvPr>
          </p:nvSpPr>
          <p:spPr>
            <a:xfrm>
              <a:off x="5926136" y="5087195"/>
              <a:ext cx="1926667" cy="338554"/>
            </a:xfrm>
            <a:prstGeom prst="rect">
              <a:avLst/>
            </a:prstGeom>
            <a:noFill/>
          </p:spPr>
          <p:txBody>
            <a:bodyPr wrap="square" rtlCol="0">
              <a:spAutoFit/>
            </a:bodyPr>
            <a:lstStyle/>
            <a:p>
              <a:pPr algn="l"/>
              <a:r>
                <a:rPr lang="zh-CN" altLang="en-US" sz="1600" b="1">
                  <a:latin typeface="思源黑体" panose="020b0500000000000000" pitchFamily="34" charset="-122"/>
                  <a:ea typeface="思源黑体" panose="020b0500000000000000" pitchFamily="34" charset="-122"/>
                  <a:sym typeface="思源黑体" panose="020b0500000000000000" pitchFamily="34" charset="-122"/>
                </a:rPr>
                <a:t>输入您的标题</a:t>
              </a:r>
              <a:endParaRPr lang="en-US" sz="1600" b="1">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PA-文本框 42"/>
            <p:cNvSpPr txBox="1"/>
            <p:nvPr>
              <p:custDataLst>
                <p:tags r:id="rId10"/>
              </p:custDataLst>
            </p:nvPr>
          </p:nvSpPr>
          <p:spPr>
            <a:xfrm>
              <a:off x="5926137" y="5372299"/>
              <a:ext cx="2715043" cy="752514"/>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l"/>
              <a:r>
                <a:rPr lang="zh-CN" altLang="en-US" sz="1100">
                  <a:solidFill>
                    <a:schemeClr val="tx1">
                      <a:lumMod val="50000"/>
                      <a:lumOff val="50000"/>
                    </a:schemeClr>
                  </a:solidFill>
                  <a:latin typeface="思源黑体" panose="020b0500000000000000" pitchFamily="34" charset="-122"/>
                  <a:ea typeface="思源黑体" panose="020b0500000000000000" pitchFamily="34" charset="-122"/>
                  <a:sym typeface="思源黑体" panose="020b0500000000000000" pitchFamily="34" charset="-122"/>
                </a:rPr>
                <a:t>此处添加详细文本描述，建议与标题相关并符合整体语言风格，语言描述尽量简洁生动。</a:t>
              </a:r>
              <a:endParaRPr lang="id-ID" sz="1100">
                <a:solidFill>
                  <a:schemeClr val="tx1">
                    <a:lumMod val="50000"/>
                    <a:lumOff val="5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Tree>
  </p:cSld>
  <p:clrMapOvr>
    <a:masterClrMapping/>
  </p:clrMapOvr>
  <mc:AlternateContent>
    <mc:Choice xmlns:p14="http://schemas.microsoft.com/office/powerpoint/2010/main" Requires="p14">
      <p:transition spd="slow" advTm="3000" p14:dur="1250">
        <p14:switch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par>
                          <p:cTn id="11" fill="hold" nodeType="afterGroup">
                            <p:stCondLst>
                              <p:cond delay="500"/>
                            </p:stCondLst>
                            <p:childTnLst>
                              <p:par>
                                <p:cTn id="12" presetID="53" presetClass="entr" presetSubtype="16"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par>
                                <p:cTn id="17" presetID="53" presetClass="entr" presetSubtype="16"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par>
                                <p:cTn id="22" presetID="53" presetClass="entr" presetSubtype="16"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fltVal val="0"/>
                                          </p:val>
                                        </p:tav>
                                        <p:tav tm="100000">
                                          <p:val>
                                            <p:strVal val="#ppt_w"/>
                                          </p:val>
                                        </p:tav>
                                      </p:tavLst>
                                    </p:anim>
                                    <p:anim calcmode="lin" valueType="num">
                                      <p:cBhvr>
                                        <p:cTn id="25" dur="500" fill="hold"/>
                                        <p:tgtEl>
                                          <p:spTgt spid="32"/>
                                        </p:tgtEl>
                                        <p:attrNameLst>
                                          <p:attrName>ppt_h</p:attrName>
                                        </p:attrNameLst>
                                      </p:cBhvr>
                                      <p:tavLst>
                                        <p:tav tm="0">
                                          <p:val>
                                            <p:fltVal val="0"/>
                                          </p:val>
                                        </p:tav>
                                        <p:tav tm="100000">
                                          <p:val>
                                            <p:strVal val="#ppt_h"/>
                                          </p:val>
                                        </p:tav>
                                      </p:tavLst>
                                    </p:anim>
                                    <p:animEffect transition="in" filter="fade">
                                      <p:cBhvr>
                                        <p:cTn id="26" dur="500"/>
                                        <p:tgtEl>
                                          <p:spTgt spid="32"/>
                                        </p:tgtEl>
                                      </p:cBhvr>
                                    </p:animEffect>
                                  </p:childTnLst>
                                </p:cTn>
                              </p:par>
                            </p:childTnLst>
                          </p:cTn>
                        </p:par>
                        <p:par>
                          <p:cTn id="27" fill="hold" nodeType="afterGroup">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par>
                          <p:cTn id="31" fill="hold" nodeType="afterGroup">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par>
                          <p:cTn id="35" fill="hold" nodeType="afterGroup">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par>
                          <p:cTn id="39" fill="hold" nodeType="afterGroup">
                            <p:stCondLst>
                              <p:cond delay="2500"/>
                            </p:stCondLst>
                            <p:childTnLst>
                              <p:par>
                                <p:cTn id="40" presetID="22" presetClass="entr" presetSubtype="1" fill="hold" nodeType="after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up)">
                                      <p:cBhvr>
                                        <p:cTn id="42" dur="500"/>
                                        <p:tgtEl>
                                          <p:spTgt spid="36"/>
                                        </p:tgtEl>
                                      </p:cBhvr>
                                    </p:animEffect>
                                  </p:childTnLst>
                                </p:cTn>
                              </p:par>
                              <p:par>
                                <p:cTn id="43" presetID="22" presetClass="entr" presetSubtype="1"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up)">
                                      <p:cBhvr>
                                        <p:cTn id="45" dur="500"/>
                                        <p:tgtEl>
                                          <p:spTgt spid="39"/>
                                        </p:tgtEl>
                                      </p:cBhvr>
                                    </p:animEffect>
                                  </p:childTnLst>
                                </p:cTn>
                              </p:par>
                              <p:par>
                                <p:cTn id="46" presetID="22" presetClass="entr" presetSubtype="1" fill="hold"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wipe(up)">
                                      <p:cBhvr>
                                        <p:cTn id="4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21" grpId="0"/>
      <p:bldP spid="22" grpId="0"/>
      <p:bldP spid="23"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矩形: 圆角 4"/>
          <p:cNvSpPr/>
          <p:nvPr/>
        </p:nvSpPr>
        <p:spPr>
          <a:xfrm>
            <a:off x="801924" y="1358750"/>
            <a:ext cx="9023717" cy="4217158"/>
          </a:xfrm>
          <a:prstGeom prst="roundRect">
            <a:avLst>
              <a:gd name="adj" fmla="val 3163"/>
            </a:avLst>
          </a:prstGeom>
          <a:solidFill>
            <a:schemeClr val="bg1"/>
          </a:solidFill>
          <a:ln>
            <a:noFill/>
          </a:ln>
          <a:effectLst>
            <a:outerShdw blurRad="317500" dist="12700" dir="5400000" algn="ctr"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endParaRPr>
          </a:p>
        </p:txBody>
      </p:sp>
      <p:pic>
        <p:nvPicPr>
          <p:cNvPr id="15" name="图片 14"/>
          <p:cNvPicPr>
            <a:picLocks noChangeAspect="1"/>
          </p:cNvPicPr>
          <p:nvPr/>
        </p:nvPicPr>
        <p:blipFill>
          <a:blip r:embed="rId2">
            <a:extLst>
              <a:ext uri="{28A0092B-C50C-407E-A947-70E740481C1C}">
                <a14:useLocalDpi xmlns:a14="http://schemas.microsoft.com/office/drawing/2010/main" val="0"/>
              </a:ext>
            </a:extLst>
          </a:blip>
          <a:srcRect l="2826" b="11231"/>
          <a:stretch>
            <a:fillRect/>
          </a:stretch>
        </p:blipFill>
        <p:spPr>
          <a:xfrm flipH="1">
            <a:off x="4933950" y="3429000"/>
            <a:ext cx="7258050" cy="3435448"/>
          </a:xfrm>
          <a:prstGeom prst="rect">
            <a:avLst/>
          </a:prstGeom>
        </p:spPr>
      </p:pic>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148225" y="2319864"/>
            <a:ext cx="6299200" cy="4724400"/>
          </a:xfrm>
          <a:prstGeom prst="rect">
            <a:avLst/>
          </a:prstGeom>
        </p:spPr>
      </p:pic>
      <p:sp>
        <p:nvSpPr>
          <p:cNvPr id="17" name="椭圆 16"/>
          <p:cNvSpPr/>
          <p:nvPr/>
        </p:nvSpPr>
        <p:spPr>
          <a:xfrm>
            <a:off x="-1905863" y="-3509408"/>
            <a:ext cx="5138382" cy="5138382"/>
          </a:xfrm>
          <a:prstGeom prst="ellipse">
            <a:avLst/>
          </a:prstGeom>
          <a:solidFill>
            <a:srgbClr val="7762DB">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endParaRPr>
          </a:p>
        </p:txBody>
      </p:sp>
      <p:pic>
        <p:nvPicPr>
          <p:cNvPr id="18" name="图片 17"/>
          <p:cNvPicPr>
            <a:picLocks noChangeAspect="1"/>
          </p:cNvPicPr>
          <p:nvPr/>
        </p:nvPicPr>
        <p:blipFill>
          <a:blip r:embed="rId4">
            <a:extLst>
              <a:ext uri="{28A0092B-C50C-407E-A947-70E740481C1C}">
                <a14:useLocalDpi xmlns:a14="http://schemas.microsoft.com/office/drawing/2010/main" val="0"/>
              </a:ext>
            </a:extLst>
          </a:blip>
          <a:srcRect l="69960"/>
          <a:stretch>
            <a:fillRect/>
          </a:stretch>
        </p:blipFill>
        <p:spPr>
          <a:xfrm rot="20497792">
            <a:off x="8797528" y="489638"/>
            <a:ext cx="2306046" cy="3070596"/>
          </a:xfrm>
          <a:prstGeom prst="rect">
            <a:avLst/>
          </a:pr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rcRect l="86" t="2351" r="69874" b="47649"/>
          <a:stretch>
            <a:fillRect/>
          </a:stretch>
        </p:blipFill>
        <p:spPr>
          <a:xfrm>
            <a:off x="-23433" y="5322702"/>
            <a:ext cx="2306046" cy="1535298"/>
          </a:xfrm>
          <a:prstGeom prst="rect">
            <a:avLst/>
          </a:prstGeom>
        </p:spPr>
      </p:pic>
      <p:sp>
        <p:nvSpPr>
          <p:cNvPr id="20" name="矩形 19"/>
          <p:cNvSpPr/>
          <p:nvPr/>
        </p:nvSpPr>
        <p:spPr>
          <a:xfrm>
            <a:off x="1945567" y="2123886"/>
            <a:ext cx="3059015" cy="923330"/>
          </a:xfrm>
          <a:prstGeom prst="rect">
            <a:avLst/>
          </a:prstGeom>
        </p:spPr>
        <p:txBody>
          <a:bodyPr wrap="square">
            <a:spAutoFit/>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en-US" altLang="zh-CN" sz="5400" i="0" u="none" strike="noStrike" kern="1200" cap="none" spc="0" normalizeH="0" baseline="0" noProof="0">
                <a:ln>
                  <a:noFill/>
                </a:ln>
                <a:solidFill>
                  <a:srgbClr val="FFC54B"/>
                </a:solidFill>
                <a:effectLst/>
                <a:uLnTx/>
                <a:uFillTx/>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rPr>
              <a:t>PART 03</a:t>
            </a:r>
            <a:endParaRPr kumimoji="0" lang="en-US" altLang="zh-CN" sz="5400" i="0" u="none" strike="noStrike" kern="1200" cap="none" spc="0" normalizeH="0" baseline="0" noProof="0">
              <a:ln>
                <a:noFill/>
              </a:ln>
              <a:solidFill>
                <a:srgbClr val="FFC54B"/>
              </a:solidFill>
              <a:effectLst/>
              <a:uLnTx/>
              <a:uFillTx/>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endParaRPr>
          </a:p>
        </p:txBody>
      </p:sp>
      <p:sp>
        <p:nvSpPr>
          <p:cNvPr id="21" name="矩形 20"/>
          <p:cNvSpPr/>
          <p:nvPr/>
        </p:nvSpPr>
        <p:spPr>
          <a:xfrm>
            <a:off x="1899571" y="2564936"/>
            <a:ext cx="4064499" cy="1347805"/>
          </a:xfrm>
          <a:prstGeom prst="rect">
            <a:avLst/>
          </a:prstGeom>
        </p:spPr>
        <p:txBody>
          <a:bodyPr wrap="square">
            <a:spAutoFit/>
          </a:bodyPr>
          <a:lstStyle/>
          <a:p>
            <a:pPr marL="0" marR="0" lvl="0" indent="0" algn="dist" defTabSz="914400" rtl="0" eaLnBrk="1" fontAlgn="auto" latinLnBrk="0" hangingPunct="1">
              <a:lnSpc>
                <a:spcPct val="150000"/>
              </a:lnSpc>
              <a:spcBef>
                <a:spcPct val="0"/>
              </a:spcBef>
              <a:spcAft>
                <a:spcPct val="0"/>
              </a:spcAft>
              <a:buClrTx/>
              <a:buSzTx/>
              <a:buFontTx/>
              <a:buNone/>
              <a:defRPr/>
            </a:pPr>
            <a:r>
              <a:rPr kumimoji="0" lang="zh-CN" altLang="en-US" sz="6000" i="0" u="none" strike="noStrike" kern="1200" cap="none" spc="0" normalizeH="0" baseline="0" noProof="0">
                <a:ln>
                  <a:noFill/>
                </a:ln>
                <a:solidFill>
                  <a:srgbClr val="7762DB"/>
                </a:solidFill>
                <a:effectLst>
                  <a:outerShdw blurRad="38100" dist="38100" dir="2700000" algn="tl">
                    <a:srgbClr val="000000">
                      <a:alpha val="43137"/>
                    </a:srgbClr>
                  </a:outerShdw>
                </a:effectLst>
                <a:uLnTx/>
                <a:uFillTx/>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rPr>
              <a:t>销售数据</a:t>
            </a:r>
            <a:endParaRPr kumimoji="0" lang="zh-CN" altLang="en-US" sz="6000" i="0" u="none" strike="noStrike" kern="1200" cap="none" spc="0" normalizeH="0" baseline="0" noProof="0">
              <a:ln>
                <a:noFill/>
              </a:ln>
              <a:solidFill>
                <a:srgbClr val="7762DB"/>
              </a:solidFill>
              <a:effectLst>
                <a:outerShdw blurRad="38100" dist="38100" dir="2700000" algn="tl">
                  <a:srgbClr val="000000">
                    <a:alpha val="43137"/>
                  </a:srgbClr>
                </a:outerShdw>
              </a:effectLst>
              <a:uLnTx/>
              <a:uFillTx/>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endParaRPr>
          </a:p>
        </p:txBody>
      </p:sp>
      <p:sp>
        <p:nvSpPr>
          <p:cNvPr id="22" name="矩形 21"/>
          <p:cNvSpPr/>
          <p:nvPr/>
        </p:nvSpPr>
        <p:spPr>
          <a:xfrm>
            <a:off x="1914875" y="3912803"/>
            <a:ext cx="4905025" cy="646331"/>
          </a:xfrm>
          <a:prstGeom prst="rect">
            <a:avLst/>
          </a:prstGeom>
        </p:spPr>
        <p:txBody>
          <a:bodyPr wrap="square">
            <a:spAutoFit/>
          </a:bodyPr>
          <a:lstStyle/>
          <a:p>
            <a:r>
              <a:rPr lang="zh-CN" altLang="en-US" spc="300">
                <a:solidFill>
                  <a:schemeClr val="bg2">
                    <a:lumMod val="50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rPr>
              <a:t>WEALTH MANAGEMENT PRODUCT PROMOTION CONFERENCE</a:t>
            </a:r>
            <a:endParaRPr lang="zh-CN" altLang="en-US" spc="300">
              <a:solidFill>
                <a:schemeClr val="bg2">
                  <a:lumMod val="50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endParaRPr>
          </a:p>
        </p:txBody>
      </p:sp>
    </p:spTree>
  </p:cSld>
  <p:clrMapOvr>
    <a:masterClrMapping/>
  </p:clrMapOvr>
  <mc:AlternateContent>
    <mc:Choice xmlns:p14="http://schemas.microsoft.com/office/powerpoint/2010/main" Requires="p14">
      <p:transition spd="slow" advTm="3000" p14:dur="1600">
        <p14:prism isInverted="1"/>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inVertical)">
                                      <p:cBhvr>
                                        <p:cTn id="11" dur="500"/>
                                        <p:tgtEl>
                                          <p:spTgt spid="21"/>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p:bldP spid="21" grpId="0"/>
      <p:bldP spid="22"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rot="5400000">
            <a:off x="334623" y="507475"/>
            <a:ext cx="472990" cy="196706"/>
          </a:xfrm>
          <a:prstGeom prst="rect">
            <a:avLst/>
          </a:prstGeom>
          <a:solidFill>
            <a:srgbClr val="7762DB"/>
          </a:solidFill>
          <a:ln>
            <a:noFill/>
          </a:ln>
          <a:effectLst>
            <a:outerShdw blurRad="152400" dist="12700" dir="5400000" algn="ctr" rotWithShape="0">
              <a:srgbClr val="7762DB">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 name="矩形 2"/>
          <p:cNvSpPr/>
          <p:nvPr/>
        </p:nvSpPr>
        <p:spPr>
          <a:xfrm>
            <a:off x="799337" y="236496"/>
            <a:ext cx="2222749" cy="671722"/>
          </a:xfrm>
          <a:prstGeom prst="rect">
            <a:avLst/>
          </a:prstGeom>
        </p:spPr>
        <p:txBody>
          <a:bodyPr wrap="square">
            <a:spAutoFit/>
          </a:bodyPr>
          <a:lstStyle/>
          <a:p>
            <a:pPr marL="0" marR="0" lvl="0" indent="0" algn="dist" defTabSz="914400" rtl="0" eaLnBrk="1" fontAlgn="auto"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7762DB"/>
                </a:solidFill>
                <a:effectLst>
                  <a:outerShdw blurRad="38100" dist="38100" dir="2700000" algn="tl">
                    <a:srgbClr val="000000">
                      <a:alpha val="43137"/>
                    </a:srgbClr>
                  </a:outerShdw>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销售数据</a:t>
            </a:r>
            <a:endParaRPr kumimoji="0" lang="zh-CN" altLang="en-US" sz="2800" b="1" i="0" u="none" strike="noStrike" kern="1200" cap="none" spc="0" normalizeH="0" baseline="0" noProof="0">
              <a:ln>
                <a:noFill/>
              </a:ln>
              <a:solidFill>
                <a:srgbClr val="7762DB"/>
              </a:solidFill>
              <a:effectLst>
                <a:outerShdw blurRad="38100" dist="38100" dir="2700000" algn="tl">
                  <a:srgbClr val="000000">
                    <a:alpha val="43137"/>
                  </a:srgbClr>
                </a:outerShdw>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1" name="圆角矩形 19"/>
          <p:cNvSpPr/>
          <p:nvPr/>
        </p:nvSpPr>
        <p:spPr>
          <a:xfrm rot="5400000" flipH="1">
            <a:off x="4907604" y="-1613863"/>
            <a:ext cx="1460936" cy="7570656"/>
          </a:xfrm>
          <a:prstGeom prst="roundRect">
            <a:avLst>
              <a:gd name="adj" fmla="val 50000"/>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圆角矩形 20"/>
          <p:cNvSpPr/>
          <p:nvPr/>
        </p:nvSpPr>
        <p:spPr>
          <a:xfrm>
            <a:off x="1933050" y="1494910"/>
            <a:ext cx="1748422" cy="135310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空心弧 22"/>
          <p:cNvSpPr/>
          <p:nvPr/>
        </p:nvSpPr>
        <p:spPr>
          <a:xfrm rot="5400000" flipH="1">
            <a:off x="7999877" y="1494910"/>
            <a:ext cx="1353108" cy="1353108"/>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任意多边形 22"/>
          <p:cNvSpPr/>
          <p:nvPr/>
        </p:nvSpPr>
        <p:spPr bwMode="auto">
          <a:xfrm>
            <a:off x="2648708" y="1679047"/>
            <a:ext cx="317106" cy="301192"/>
          </a:xfrm>
          <a:custGeom>
            <a:gdLst>
              <a:gd name="connsiteX0" fmla="*/ 393307 w 442913"/>
              <a:gd name="connsiteY0" fmla="*/ 42025 h 420687"/>
              <a:gd name="connsiteX1" fmla="*/ 404196 w 442913"/>
              <a:gd name="connsiteY1" fmla="*/ 48258 h 420687"/>
              <a:gd name="connsiteX2" fmla="*/ 411973 w 442913"/>
              <a:gd name="connsiteY2" fmla="*/ 137862 h 420687"/>
              <a:gd name="connsiteX3" fmla="*/ 404196 w 442913"/>
              <a:gd name="connsiteY3" fmla="*/ 142537 h 420687"/>
              <a:gd name="connsiteX4" fmla="*/ 385529 w 442913"/>
              <a:gd name="connsiteY4" fmla="*/ 130849 h 420687"/>
              <a:gd name="connsiteX5" fmla="*/ 371529 w 442913"/>
              <a:gd name="connsiteY5" fmla="*/ 133966 h 420687"/>
              <a:gd name="connsiteX6" fmla="*/ 282086 w 442913"/>
              <a:gd name="connsiteY6" fmla="*/ 267203 h 420687"/>
              <a:gd name="connsiteX7" fmla="*/ 267308 w 442913"/>
              <a:gd name="connsiteY7" fmla="*/ 272658 h 420687"/>
              <a:gd name="connsiteX8" fmla="*/ 167754 w 442913"/>
              <a:gd name="connsiteY8" fmla="*/ 234478 h 420687"/>
              <a:gd name="connsiteX9" fmla="*/ 151421 w 442913"/>
              <a:gd name="connsiteY9" fmla="*/ 239153 h 420687"/>
              <a:gd name="connsiteX10" fmla="*/ 72088 w 442913"/>
              <a:gd name="connsiteY10" fmla="*/ 331874 h 420687"/>
              <a:gd name="connsiteX11" fmla="*/ 65088 w 442913"/>
              <a:gd name="connsiteY11" fmla="*/ 329537 h 420687"/>
              <a:gd name="connsiteX12" fmla="*/ 65088 w 442913"/>
              <a:gd name="connsiteY12" fmla="*/ 267983 h 420687"/>
              <a:gd name="connsiteX13" fmla="*/ 72088 w 442913"/>
              <a:gd name="connsiteY13" fmla="*/ 250062 h 420687"/>
              <a:gd name="connsiteX14" fmla="*/ 133532 w 442913"/>
              <a:gd name="connsiteY14" fmla="*/ 174483 h 420687"/>
              <a:gd name="connsiteX15" fmla="*/ 149865 w 442913"/>
              <a:gd name="connsiteY15" fmla="*/ 170587 h 420687"/>
              <a:gd name="connsiteX16" fmla="*/ 248642 w 442913"/>
              <a:gd name="connsiteY16" fmla="*/ 207987 h 420687"/>
              <a:gd name="connsiteX17" fmla="*/ 264197 w 442913"/>
              <a:gd name="connsiteY17" fmla="*/ 202533 h 420687"/>
              <a:gd name="connsiteX18" fmla="*/ 327196 w 442913"/>
              <a:gd name="connsiteY18" fmla="*/ 106695 h 420687"/>
              <a:gd name="connsiteX19" fmla="*/ 324085 w 442913"/>
              <a:gd name="connsiteY19" fmla="*/ 91891 h 420687"/>
              <a:gd name="connsiteX20" fmla="*/ 308530 w 442913"/>
              <a:gd name="connsiteY20" fmla="*/ 82541 h 420687"/>
              <a:gd name="connsiteX21" fmla="*/ 309308 w 442913"/>
              <a:gd name="connsiteY21" fmla="*/ 73191 h 420687"/>
              <a:gd name="connsiteX22" fmla="*/ 393307 w 442913"/>
              <a:gd name="connsiteY22" fmla="*/ 42025 h 420687"/>
              <a:gd name="connsiteX23" fmla="*/ 16289 w 442913"/>
              <a:gd name="connsiteY23" fmla="*/ 0 h 420687"/>
              <a:gd name="connsiteX24" fmla="*/ 33354 w 442913"/>
              <a:gd name="connsiteY24" fmla="*/ 13971 h 420687"/>
              <a:gd name="connsiteX25" fmla="*/ 33354 w 442913"/>
              <a:gd name="connsiteY25" fmla="*/ 366355 h 420687"/>
              <a:gd name="connsiteX26" fmla="*/ 53522 w 442913"/>
              <a:gd name="connsiteY26" fmla="*/ 386535 h 420687"/>
              <a:gd name="connsiteX27" fmla="*/ 429727 w 442913"/>
              <a:gd name="connsiteY27" fmla="*/ 386535 h 420687"/>
              <a:gd name="connsiteX28" fmla="*/ 442913 w 442913"/>
              <a:gd name="connsiteY28" fmla="*/ 403611 h 420687"/>
              <a:gd name="connsiteX29" fmla="*/ 429727 w 442913"/>
              <a:gd name="connsiteY29" fmla="*/ 420687 h 420687"/>
              <a:gd name="connsiteX30" fmla="*/ 20168 w 442913"/>
              <a:gd name="connsiteY30" fmla="*/ 420687 h 420687"/>
              <a:gd name="connsiteX31" fmla="*/ 0 w 442913"/>
              <a:gd name="connsiteY31" fmla="*/ 399730 h 420687"/>
              <a:gd name="connsiteX32" fmla="*/ 0 w 442913"/>
              <a:gd name="connsiteY32" fmla="*/ 13971 h 420687"/>
              <a:gd name="connsiteX33" fmla="*/ 16289 w 442913"/>
              <a:gd name="connsiteY33" fmla="*/ 0 h 4206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42913" h="420687">
                <a:moveTo>
                  <a:pt x="393307" y="42025"/>
                </a:moveTo>
                <a:cubicBezTo>
                  <a:pt x="398751" y="39687"/>
                  <a:pt x="403418" y="42804"/>
                  <a:pt x="404196" y="48258"/>
                </a:cubicBezTo>
                <a:cubicBezTo>
                  <a:pt x="404196" y="48258"/>
                  <a:pt x="404196" y="48258"/>
                  <a:pt x="411973" y="137862"/>
                </a:cubicBezTo>
                <a:cubicBezTo>
                  <a:pt x="412751" y="143316"/>
                  <a:pt x="408862" y="145654"/>
                  <a:pt x="404196" y="142537"/>
                </a:cubicBezTo>
                <a:lnTo>
                  <a:pt x="385529" y="130849"/>
                </a:lnTo>
                <a:cubicBezTo>
                  <a:pt x="380863" y="127733"/>
                  <a:pt x="374640" y="129291"/>
                  <a:pt x="371529" y="133966"/>
                </a:cubicBezTo>
                <a:cubicBezTo>
                  <a:pt x="371529" y="133966"/>
                  <a:pt x="371529" y="133966"/>
                  <a:pt x="282086" y="267203"/>
                </a:cubicBezTo>
                <a:cubicBezTo>
                  <a:pt x="278975" y="271878"/>
                  <a:pt x="271975" y="274216"/>
                  <a:pt x="267308" y="272658"/>
                </a:cubicBezTo>
                <a:cubicBezTo>
                  <a:pt x="267308" y="272658"/>
                  <a:pt x="267308" y="272658"/>
                  <a:pt x="167754" y="234478"/>
                </a:cubicBezTo>
                <a:cubicBezTo>
                  <a:pt x="162309" y="232920"/>
                  <a:pt x="155309" y="234478"/>
                  <a:pt x="151421" y="239153"/>
                </a:cubicBezTo>
                <a:cubicBezTo>
                  <a:pt x="151421" y="239153"/>
                  <a:pt x="151421" y="239153"/>
                  <a:pt x="72088" y="331874"/>
                </a:cubicBezTo>
                <a:cubicBezTo>
                  <a:pt x="68199" y="336549"/>
                  <a:pt x="65088" y="334991"/>
                  <a:pt x="65088" y="329537"/>
                </a:cubicBezTo>
                <a:cubicBezTo>
                  <a:pt x="65088" y="329537"/>
                  <a:pt x="65088" y="329537"/>
                  <a:pt x="65088" y="267983"/>
                </a:cubicBezTo>
                <a:cubicBezTo>
                  <a:pt x="65088" y="262528"/>
                  <a:pt x="68199" y="253958"/>
                  <a:pt x="72088" y="250062"/>
                </a:cubicBezTo>
                <a:cubicBezTo>
                  <a:pt x="72088" y="250062"/>
                  <a:pt x="72088" y="250062"/>
                  <a:pt x="133532" y="174483"/>
                </a:cubicBezTo>
                <a:cubicBezTo>
                  <a:pt x="137421" y="170587"/>
                  <a:pt x="145198" y="168249"/>
                  <a:pt x="149865" y="170587"/>
                </a:cubicBezTo>
                <a:cubicBezTo>
                  <a:pt x="149865" y="170587"/>
                  <a:pt x="149865" y="170587"/>
                  <a:pt x="248642" y="207987"/>
                </a:cubicBezTo>
                <a:cubicBezTo>
                  <a:pt x="254086" y="209545"/>
                  <a:pt x="261086" y="207208"/>
                  <a:pt x="264197" y="202533"/>
                </a:cubicBezTo>
                <a:cubicBezTo>
                  <a:pt x="264197" y="202533"/>
                  <a:pt x="264197" y="202533"/>
                  <a:pt x="327196" y="106695"/>
                </a:cubicBezTo>
                <a:cubicBezTo>
                  <a:pt x="330308" y="101241"/>
                  <a:pt x="328752" y="95008"/>
                  <a:pt x="324085" y="91891"/>
                </a:cubicBezTo>
                <a:cubicBezTo>
                  <a:pt x="324085" y="91891"/>
                  <a:pt x="324085" y="91891"/>
                  <a:pt x="308530" y="82541"/>
                </a:cubicBezTo>
                <a:cubicBezTo>
                  <a:pt x="303863" y="79424"/>
                  <a:pt x="304641" y="75529"/>
                  <a:pt x="309308" y="73191"/>
                </a:cubicBezTo>
                <a:cubicBezTo>
                  <a:pt x="309308" y="73191"/>
                  <a:pt x="309308" y="73191"/>
                  <a:pt x="393307" y="42025"/>
                </a:cubicBezTo>
                <a:close/>
                <a:moveTo>
                  <a:pt x="16289" y="0"/>
                </a:moveTo>
                <a:cubicBezTo>
                  <a:pt x="25597" y="0"/>
                  <a:pt x="33354" y="2328"/>
                  <a:pt x="33354" y="13971"/>
                </a:cubicBezTo>
                <a:cubicBezTo>
                  <a:pt x="33354" y="366355"/>
                  <a:pt x="33354" y="366355"/>
                  <a:pt x="33354" y="366355"/>
                </a:cubicBezTo>
                <a:cubicBezTo>
                  <a:pt x="33354" y="377221"/>
                  <a:pt x="42662" y="386535"/>
                  <a:pt x="53522" y="386535"/>
                </a:cubicBezTo>
                <a:cubicBezTo>
                  <a:pt x="429727" y="386535"/>
                  <a:pt x="429727" y="386535"/>
                  <a:pt x="429727" y="386535"/>
                </a:cubicBezTo>
                <a:cubicBezTo>
                  <a:pt x="440586" y="386535"/>
                  <a:pt x="442913" y="394297"/>
                  <a:pt x="442913" y="403611"/>
                </a:cubicBezTo>
                <a:cubicBezTo>
                  <a:pt x="442913" y="412925"/>
                  <a:pt x="440586" y="420687"/>
                  <a:pt x="429727" y="420687"/>
                </a:cubicBezTo>
                <a:cubicBezTo>
                  <a:pt x="20168" y="420687"/>
                  <a:pt x="20168" y="420687"/>
                  <a:pt x="20168" y="420687"/>
                </a:cubicBezTo>
                <a:cubicBezTo>
                  <a:pt x="9308" y="420687"/>
                  <a:pt x="0" y="410597"/>
                  <a:pt x="0" y="399730"/>
                </a:cubicBezTo>
                <a:cubicBezTo>
                  <a:pt x="0" y="13971"/>
                  <a:pt x="0" y="13971"/>
                  <a:pt x="0" y="13971"/>
                </a:cubicBezTo>
                <a:cubicBezTo>
                  <a:pt x="0" y="2328"/>
                  <a:pt x="6981" y="0"/>
                  <a:pt x="16289" y="0"/>
                </a:cubicBezTo>
                <a:close/>
              </a:path>
            </a:pathLst>
          </a:custGeom>
          <a:solidFill>
            <a:schemeClr val="bg1"/>
          </a:solidFill>
          <a:ln>
            <a:noFill/>
          </a:ln>
        </p:spPr>
        <p:txBody>
          <a:bodyPr vert="horz" wrap="square" lIns="91440" tIns="45720" rIns="91440" bIns="45720" numCol="1" anchor="t" anchorCtr="0" compatLnSpc="1">
            <a:noAutofit/>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TextBox 13"/>
          <p:cNvSpPr txBox="1"/>
          <p:nvPr/>
        </p:nvSpPr>
        <p:spPr>
          <a:xfrm>
            <a:off x="4102213" y="1961996"/>
            <a:ext cx="3884098" cy="533479"/>
          </a:xfrm>
          <a:prstGeom prst="rect">
            <a:avLst/>
          </a:prstGeom>
          <a:noFill/>
        </p:spPr>
        <p:txBody>
          <a:bodyPr wrap="square" lIns="0" tIns="0" rIns="0" bIns="0" rtlCol="0">
            <a:spAutoFit/>
          </a:bodyPr>
          <a:lstStyle/>
          <a:p>
            <a:pPr algn="ctr">
              <a:lnSpc>
                <a:spcPts val="2200"/>
              </a:lnSpc>
            </a:pPr>
            <a:r>
              <a:rPr lang="zh-CN" altLang="en-US" sz="130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点击输入您的文字内容，用简洁的文字进行阐述，详细内容应在演说过程中用语言来表达。</a:t>
            </a:r>
            <a:endParaRPr lang="en-US" altLang="zh-CN" sz="130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6" name="TextBox 14"/>
          <p:cNvSpPr txBox="1"/>
          <p:nvPr/>
        </p:nvSpPr>
        <p:spPr>
          <a:xfrm>
            <a:off x="2192950" y="2142888"/>
            <a:ext cx="1228622" cy="338554"/>
          </a:xfrm>
          <a:prstGeom prst="rect">
            <a:avLst/>
          </a:prstGeom>
          <a:noFill/>
        </p:spPr>
        <p:txBody>
          <a:bodyPr wrap="square" lIns="0" tIns="0" rIns="0" bIns="0" rtlCol="0">
            <a:spAutoFit/>
          </a:bodyPr>
          <a:lstStyle/>
          <a:p>
            <a:pPr algn="ctr"/>
            <a:r>
              <a:rPr lang="zh-CN" altLang="en-US" sz="2200" b="1">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输入标题</a:t>
            </a:r>
            <a:endParaRPr lang="zh-CN" altLang="en-US" sz="2200" b="1">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圆角矩形 26"/>
          <p:cNvSpPr/>
          <p:nvPr/>
        </p:nvSpPr>
        <p:spPr>
          <a:xfrm rot="16200000">
            <a:off x="5667989" y="56186"/>
            <a:ext cx="1460936" cy="7570660"/>
          </a:xfrm>
          <a:prstGeom prst="roundRect">
            <a:avLst>
              <a:gd name="adj"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8" name="圆角矩形 27"/>
          <p:cNvSpPr/>
          <p:nvPr/>
        </p:nvSpPr>
        <p:spPr>
          <a:xfrm>
            <a:off x="8364577" y="3164961"/>
            <a:ext cx="1748422" cy="135310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9" name="空心弧 28"/>
          <p:cNvSpPr/>
          <p:nvPr/>
        </p:nvSpPr>
        <p:spPr>
          <a:xfrm rot="16200000">
            <a:off x="2673141" y="3164961"/>
            <a:ext cx="1353108" cy="1353108"/>
          </a:xfrm>
          <a:prstGeom prst="blockArc">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0" name="任意多边形 29"/>
          <p:cNvSpPr/>
          <p:nvPr/>
        </p:nvSpPr>
        <p:spPr bwMode="auto">
          <a:xfrm>
            <a:off x="9124379" y="3443268"/>
            <a:ext cx="332610" cy="215954"/>
          </a:xfrm>
          <a:custGeom>
            <a:gdLst>
              <a:gd name="connsiteX0" fmla="*/ 542180 w 547688"/>
              <a:gd name="connsiteY0" fmla="*/ 59519 h 355600"/>
              <a:gd name="connsiteX1" fmla="*/ 543735 w 547688"/>
              <a:gd name="connsiteY1" fmla="*/ 59519 h 355600"/>
              <a:gd name="connsiteX2" fmla="*/ 543735 w 547688"/>
              <a:gd name="connsiteY2" fmla="*/ 60325 h 355600"/>
              <a:gd name="connsiteX3" fmla="*/ 545351 w 547688"/>
              <a:gd name="connsiteY3" fmla="*/ 60325 h 355600"/>
              <a:gd name="connsiteX4" fmla="*/ 546130 w 547688"/>
              <a:gd name="connsiteY4" fmla="*/ 60325 h 355600"/>
              <a:gd name="connsiteX5" fmla="*/ 547688 w 547688"/>
              <a:gd name="connsiteY5" fmla="*/ 62662 h 355600"/>
              <a:gd name="connsiteX6" fmla="*/ 547688 w 547688"/>
              <a:gd name="connsiteY6" fmla="*/ 343885 h 355600"/>
              <a:gd name="connsiteX7" fmla="*/ 542953 w 547688"/>
              <a:gd name="connsiteY7" fmla="*/ 348282 h 355600"/>
              <a:gd name="connsiteX8" fmla="*/ 542277 w 547688"/>
              <a:gd name="connsiteY8" fmla="*/ 352085 h 355600"/>
              <a:gd name="connsiteX9" fmla="*/ 536734 w 547688"/>
              <a:gd name="connsiteY9" fmla="*/ 355600 h 355600"/>
              <a:gd name="connsiteX10" fmla="*/ 14002 w 547688"/>
              <a:gd name="connsiteY10" fmla="*/ 355600 h 355600"/>
              <a:gd name="connsiteX11" fmla="*/ 0 w 547688"/>
              <a:gd name="connsiteY11" fmla="*/ 343882 h 355600"/>
              <a:gd name="connsiteX12" fmla="*/ 0 w 547688"/>
              <a:gd name="connsiteY12" fmla="*/ 62644 h 355600"/>
              <a:gd name="connsiteX13" fmla="*/ 3112 w 547688"/>
              <a:gd name="connsiteY13" fmla="*/ 60301 h 355600"/>
              <a:gd name="connsiteX14" fmla="*/ 7779 w 547688"/>
              <a:gd name="connsiteY14" fmla="*/ 61082 h 355600"/>
              <a:gd name="connsiteX15" fmla="*/ 186522 w 547688"/>
              <a:gd name="connsiteY15" fmla="*/ 194014 h 355600"/>
              <a:gd name="connsiteX16" fmla="*/ 244997 w 547688"/>
              <a:gd name="connsiteY16" fmla="*/ 237502 h 355600"/>
              <a:gd name="connsiteX17" fmla="*/ 274716 w 547688"/>
              <a:gd name="connsiteY17" fmla="*/ 259511 h 355600"/>
              <a:gd name="connsiteX18" fmla="*/ 277702 w 547688"/>
              <a:gd name="connsiteY18" fmla="*/ 259511 h 355600"/>
              <a:gd name="connsiteX19" fmla="*/ 14875 w 547688"/>
              <a:gd name="connsiteY19" fmla="*/ 0 h 355600"/>
              <a:gd name="connsiteX20" fmla="*/ 536799 w 547688"/>
              <a:gd name="connsiteY20" fmla="*/ 0 h 355600"/>
              <a:gd name="connsiteX21" fmla="*/ 547688 w 547688"/>
              <a:gd name="connsiteY21" fmla="*/ 9331 h 355600"/>
              <a:gd name="connsiteX22" fmla="*/ 547688 w 547688"/>
              <a:gd name="connsiteY22" fmla="*/ 13218 h 355600"/>
              <a:gd name="connsiteX23" fmla="*/ 278559 w 547688"/>
              <a:gd name="connsiteY23" fmla="*/ 190500 h 355600"/>
              <a:gd name="connsiteX24" fmla="*/ 277003 w 547688"/>
              <a:gd name="connsiteY24" fmla="*/ 190500 h 355600"/>
              <a:gd name="connsiteX25" fmla="*/ 275448 w 547688"/>
              <a:gd name="connsiteY25" fmla="*/ 190500 h 355600"/>
              <a:gd name="connsiteX26" fmla="*/ 274260 w 547688"/>
              <a:gd name="connsiteY26" fmla="*/ 189726 h 355600"/>
              <a:gd name="connsiteX27" fmla="*/ 273425 w 547688"/>
              <a:gd name="connsiteY27" fmla="*/ 189726 h 355600"/>
              <a:gd name="connsiteX28" fmla="*/ 0 w 547688"/>
              <a:gd name="connsiteY28" fmla="*/ 13976 h 355600"/>
              <a:gd name="connsiteX29" fmla="*/ 0 w 547688"/>
              <a:gd name="connsiteY29" fmla="*/ 9330 h 355600"/>
              <a:gd name="connsiteX30" fmla="*/ 4674 w 547688"/>
              <a:gd name="connsiteY30" fmla="*/ 3427 h 355600"/>
              <a:gd name="connsiteX31" fmla="*/ 12919 w 547688"/>
              <a:gd name="connsiteY31" fmla="*/ 1805 h 355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47688" h="355600">
                <a:moveTo>
                  <a:pt x="542180" y="59519"/>
                </a:moveTo>
                <a:cubicBezTo>
                  <a:pt x="542957" y="59519"/>
                  <a:pt x="542957" y="58738"/>
                  <a:pt x="543735" y="59519"/>
                </a:cubicBezTo>
                <a:lnTo>
                  <a:pt x="543735" y="60325"/>
                </a:lnTo>
                <a:lnTo>
                  <a:pt x="545351" y="60325"/>
                </a:lnTo>
                <a:cubicBezTo>
                  <a:pt x="545351" y="60325"/>
                  <a:pt x="546130" y="60325"/>
                  <a:pt x="546130" y="60325"/>
                </a:cubicBezTo>
                <a:cubicBezTo>
                  <a:pt x="546909" y="61104"/>
                  <a:pt x="547688" y="61883"/>
                  <a:pt x="547688" y="62662"/>
                </a:cubicBezTo>
                <a:cubicBezTo>
                  <a:pt x="547688" y="62662"/>
                  <a:pt x="547688" y="62662"/>
                  <a:pt x="547688" y="343885"/>
                </a:cubicBezTo>
                <a:lnTo>
                  <a:pt x="542953" y="348282"/>
                </a:lnTo>
                <a:lnTo>
                  <a:pt x="542277" y="352085"/>
                </a:lnTo>
                <a:cubicBezTo>
                  <a:pt x="541207" y="354233"/>
                  <a:pt x="539457" y="355600"/>
                  <a:pt x="536734" y="355600"/>
                </a:cubicBezTo>
                <a:cubicBezTo>
                  <a:pt x="536734" y="355600"/>
                  <a:pt x="536734" y="355600"/>
                  <a:pt x="14002" y="355600"/>
                </a:cubicBezTo>
                <a:cubicBezTo>
                  <a:pt x="7779" y="355600"/>
                  <a:pt x="0" y="350132"/>
                  <a:pt x="0" y="343882"/>
                </a:cubicBezTo>
                <a:cubicBezTo>
                  <a:pt x="0" y="343882"/>
                  <a:pt x="0" y="343882"/>
                  <a:pt x="0" y="62644"/>
                </a:cubicBezTo>
                <a:cubicBezTo>
                  <a:pt x="0" y="61863"/>
                  <a:pt x="2334" y="61082"/>
                  <a:pt x="3112" y="60301"/>
                </a:cubicBezTo>
                <a:cubicBezTo>
                  <a:pt x="3889" y="60301"/>
                  <a:pt x="7001" y="60301"/>
                  <a:pt x="7779" y="61082"/>
                </a:cubicBezTo>
                <a:cubicBezTo>
                  <a:pt x="7779" y="61082"/>
                  <a:pt x="7779" y="61082"/>
                  <a:pt x="186522" y="194014"/>
                </a:cubicBezTo>
                <a:lnTo>
                  <a:pt x="244997" y="237502"/>
                </a:lnTo>
                <a:lnTo>
                  <a:pt x="274716" y="259511"/>
                </a:lnTo>
                <a:lnTo>
                  <a:pt x="277702" y="259511"/>
                </a:lnTo>
                <a:close/>
                <a:moveTo>
                  <a:pt x="14875" y="0"/>
                </a:moveTo>
                <a:cubicBezTo>
                  <a:pt x="14875" y="0"/>
                  <a:pt x="14875" y="0"/>
                  <a:pt x="536799" y="0"/>
                </a:cubicBezTo>
                <a:cubicBezTo>
                  <a:pt x="543021" y="0"/>
                  <a:pt x="547688" y="3888"/>
                  <a:pt x="547688" y="9331"/>
                </a:cubicBezTo>
                <a:cubicBezTo>
                  <a:pt x="547688" y="9331"/>
                  <a:pt x="547688" y="9331"/>
                  <a:pt x="547688" y="13218"/>
                </a:cubicBezTo>
                <a:cubicBezTo>
                  <a:pt x="547688" y="13218"/>
                  <a:pt x="547688" y="13218"/>
                  <a:pt x="278559" y="190500"/>
                </a:cubicBezTo>
                <a:cubicBezTo>
                  <a:pt x="277781" y="190500"/>
                  <a:pt x="277003" y="190500"/>
                  <a:pt x="277003" y="190500"/>
                </a:cubicBezTo>
                <a:cubicBezTo>
                  <a:pt x="276226" y="190500"/>
                  <a:pt x="276226" y="190500"/>
                  <a:pt x="275448" y="190500"/>
                </a:cubicBezTo>
                <a:lnTo>
                  <a:pt x="274260" y="189726"/>
                </a:lnTo>
                <a:lnTo>
                  <a:pt x="273425" y="189726"/>
                </a:lnTo>
                <a:cubicBezTo>
                  <a:pt x="273425" y="189726"/>
                  <a:pt x="273425" y="189726"/>
                  <a:pt x="0" y="13976"/>
                </a:cubicBezTo>
                <a:cubicBezTo>
                  <a:pt x="0" y="13976"/>
                  <a:pt x="0" y="13976"/>
                  <a:pt x="0" y="9330"/>
                </a:cubicBezTo>
                <a:cubicBezTo>
                  <a:pt x="0" y="6621"/>
                  <a:pt x="1948" y="4685"/>
                  <a:pt x="4674" y="3427"/>
                </a:cubicBezTo>
                <a:lnTo>
                  <a:pt x="12919" y="1805"/>
                </a:lnTo>
                <a:close/>
              </a:path>
            </a:pathLst>
          </a:custGeom>
          <a:solidFill>
            <a:schemeClr val="bg1"/>
          </a:solidFill>
          <a:ln>
            <a:noFill/>
          </a:ln>
        </p:spPr>
        <p:txBody>
          <a:bodyPr vert="horz" wrap="square" lIns="91440" tIns="45720" rIns="91440" bIns="45720" numCol="1" anchor="t" anchorCtr="0" compatLnSpc="1">
            <a:noAutofit/>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1" name="TextBox 13"/>
          <p:cNvSpPr txBox="1"/>
          <p:nvPr/>
        </p:nvSpPr>
        <p:spPr>
          <a:xfrm>
            <a:off x="3845891" y="3623492"/>
            <a:ext cx="3884098" cy="533479"/>
          </a:xfrm>
          <a:prstGeom prst="rect">
            <a:avLst/>
          </a:prstGeom>
          <a:noFill/>
        </p:spPr>
        <p:txBody>
          <a:bodyPr wrap="square" lIns="0" tIns="0" rIns="0" bIns="0" rtlCol="0">
            <a:spAutoFit/>
          </a:bodyPr>
          <a:lstStyle/>
          <a:p>
            <a:pPr algn="ctr">
              <a:lnSpc>
                <a:spcPts val="2200"/>
              </a:lnSpc>
            </a:pPr>
            <a:r>
              <a:rPr lang="zh-CN" altLang="en-US" sz="130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点击输入您的文字内容，用简洁的文字进行阐述，详细内容应在演说过程中用语言来表达。</a:t>
            </a:r>
            <a:endParaRPr lang="en-US" altLang="zh-CN" sz="130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2" name="TextBox 14"/>
          <p:cNvSpPr txBox="1"/>
          <p:nvPr/>
        </p:nvSpPr>
        <p:spPr>
          <a:xfrm>
            <a:off x="8624876" y="3801387"/>
            <a:ext cx="1228622" cy="338554"/>
          </a:xfrm>
          <a:prstGeom prst="rect">
            <a:avLst/>
          </a:prstGeom>
          <a:noFill/>
        </p:spPr>
        <p:txBody>
          <a:bodyPr wrap="square" lIns="0" tIns="0" rIns="0" bIns="0" rtlCol="0">
            <a:spAutoFit/>
          </a:bodyPr>
          <a:lstStyle/>
          <a:p>
            <a:pPr algn="ctr"/>
            <a:r>
              <a:rPr lang="zh-CN" altLang="en-US" sz="2200" b="1">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输入标题</a:t>
            </a:r>
            <a:endParaRPr lang="zh-CN" altLang="en-US" sz="2200" b="1">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 name="圆角矩形 33"/>
          <p:cNvSpPr/>
          <p:nvPr/>
        </p:nvSpPr>
        <p:spPr>
          <a:xfrm rot="5400000" flipH="1">
            <a:off x="6428374" y="1745290"/>
            <a:ext cx="1460936" cy="7570654"/>
          </a:xfrm>
          <a:prstGeom prst="roundRect">
            <a:avLst>
              <a:gd name="adj" fmla="val 50000"/>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 name="圆角矩形 34"/>
          <p:cNvSpPr/>
          <p:nvPr/>
        </p:nvSpPr>
        <p:spPr>
          <a:xfrm>
            <a:off x="3441788" y="4854063"/>
            <a:ext cx="1748422" cy="135310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 name="空心弧 34"/>
          <p:cNvSpPr/>
          <p:nvPr/>
        </p:nvSpPr>
        <p:spPr>
          <a:xfrm rot="5400000" flipH="1">
            <a:off x="9517766" y="4854063"/>
            <a:ext cx="1353108" cy="1353108"/>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6" name="Freeform 11"/>
          <p:cNvSpPr/>
          <p:nvPr/>
        </p:nvSpPr>
        <p:spPr bwMode="auto">
          <a:xfrm>
            <a:off x="4152732" y="5087404"/>
            <a:ext cx="326534" cy="285466"/>
          </a:xfrm>
          <a:custGeom>
            <a:gdLst>
              <a:gd name="T0" fmla="*/ 562 w 664"/>
              <a:gd name="T1" fmla="*/ 379 h 583"/>
              <a:gd name="T2" fmla="*/ 485 w 664"/>
              <a:gd name="T3" fmla="*/ 414 h 583"/>
              <a:gd name="T4" fmla="*/ 328 w 664"/>
              <a:gd name="T5" fmla="*/ 332 h 583"/>
              <a:gd name="T6" fmla="*/ 338 w 664"/>
              <a:gd name="T7" fmla="*/ 274 h 583"/>
              <a:gd name="T8" fmla="*/ 324 w 664"/>
              <a:gd name="T9" fmla="*/ 208 h 583"/>
              <a:gd name="T10" fmla="*/ 447 w 664"/>
              <a:gd name="T11" fmla="*/ 134 h 583"/>
              <a:gd name="T12" fmla="*/ 495 w 664"/>
              <a:gd name="T13" fmla="*/ 152 h 583"/>
              <a:gd name="T14" fmla="*/ 571 w 664"/>
              <a:gd name="T15" fmla="*/ 76 h 583"/>
              <a:gd name="T16" fmla="*/ 495 w 664"/>
              <a:gd name="T17" fmla="*/ 0 h 583"/>
              <a:gd name="T18" fmla="*/ 419 w 664"/>
              <a:gd name="T19" fmla="*/ 76 h 583"/>
              <a:gd name="T20" fmla="*/ 422 w 664"/>
              <a:gd name="T21" fmla="*/ 95 h 583"/>
              <a:gd name="T22" fmla="*/ 300 w 664"/>
              <a:gd name="T23" fmla="*/ 168 h 583"/>
              <a:gd name="T24" fmla="*/ 169 w 664"/>
              <a:gd name="T25" fmla="*/ 105 h 583"/>
              <a:gd name="T26" fmla="*/ 0 w 664"/>
              <a:gd name="T27" fmla="*/ 274 h 583"/>
              <a:gd name="T28" fmla="*/ 169 w 664"/>
              <a:gd name="T29" fmla="*/ 443 h 583"/>
              <a:gd name="T30" fmla="*/ 306 w 664"/>
              <a:gd name="T31" fmla="*/ 373 h 583"/>
              <a:gd name="T32" fmla="*/ 464 w 664"/>
              <a:gd name="T33" fmla="*/ 456 h 583"/>
              <a:gd name="T34" fmla="*/ 460 w 664"/>
              <a:gd name="T35" fmla="*/ 481 h 583"/>
              <a:gd name="T36" fmla="*/ 562 w 664"/>
              <a:gd name="T37" fmla="*/ 583 h 583"/>
              <a:gd name="T38" fmla="*/ 664 w 664"/>
              <a:gd name="T39" fmla="*/ 481 h 583"/>
              <a:gd name="T40" fmla="*/ 562 w 664"/>
              <a:gd name="T41" fmla="*/ 379 h 5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4" h="583">
                <a:moveTo>
                  <a:pt x="562" y="379"/>
                </a:moveTo>
                <a:cubicBezTo>
                  <a:pt x="532" y="379"/>
                  <a:pt x="504" y="393"/>
                  <a:pt x="485" y="414"/>
                </a:cubicBezTo>
                <a:cubicBezTo>
                  <a:pt x="328" y="332"/>
                  <a:pt x="328" y="332"/>
                  <a:pt x="328" y="332"/>
                </a:cubicBezTo>
                <a:cubicBezTo>
                  <a:pt x="334" y="314"/>
                  <a:pt x="338" y="295"/>
                  <a:pt x="338" y="274"/>
                </a:cubicBezTo>
                <a:cubicBezTo>
                  <a:pt x="338" y="251"/>
                  <a:pt x="333" y="229"/>
                  <a:pt x="324" y="208"/>
                </a:cubicBezTo>
                <a:cubicBezTo>
                  <a:pt x="447" y="134"/>
                  <a:pt x="447" y="134"/>
                  <a:pt x="447" y="134"/>
                </a:cubicBezTo>
                <a:cubicBezTo>
                  <a:pt x="460" y="145"/>
                  <a:pt x="477" y="152"/>
                  <a:pt x="495" y="152"/>
                </a:cubicBezTo>
                <a:cubicBezTo>
                  <a:pt x="537" y="152"/>
                  <a:pt x="571" y="118"/>
                  <a:pt x="571" y="76"/>
                </a:cubicBezTo>
                <a:cubicBezTo>
                  <a:pt x="571" y="34"/>
                  <a:pt x="537" y="0"/>
                  <a:pt x="495" y="0"/>
                </a:cubicBezTo>
                <a:cubicBezTo>
                  <a:pt x="453" y="0"/>
                  <a:pt x="419" y="34"/>
                  <a:pt x="419" y="76"/>
                </a:cubicBezTo>
                <a:cubicBezTo>
                  <a:pt x="419" y="83"/>
                  <a:pt x="421" y="89"/>
                  <a:pt x="422" y="95"/>
                </a:cubicBezTo>
                <a:cubicBezTo>
                  <a:pt x="300" y="168"/>
                  <a:pt x="300" y="168"/>
                  <a:pt x="300" y="168"/>
                </a:cubicBezTo>
                <a:cubicBezTo>
                  <a:pt x="269" y="130"/>
                  <a:pt x="222" y="105"/>
                  <a:pt x="169" y="105"/>
                </a:cubicBezTo>
                <a:cubicBezTo>
                  <a:pt x="76" y="105"/>
                  <a:pt x="0" y="181"/>
                  <a:pt x="0" y="274"/>
                </a:cubicBezTo>
                <a:cubicBezTo>
                  <a:pt x="0" y="368"/>
                  <a:pt x="76" y="443"/>
                  <a:pt x="169" y="443"/>
                </a:cubicBezTo>
                <a:cubicBezTo>
                  <a:pt x="225" y="443"/>
                  <a:pt x="275" y="416"/>
                  <a:pt x="306" y="373"/>
                </a:cubicBezTo>
                <a:cubicBezTo>
                  <a:pt x="464" y="456"/>
                  <a:pt x="464" y="456"/>
                  <a:pt x="464" y="456"/>
                </a:cubicBezTo>
                <a:cubicBezTo>
                  <a:pt x="461" y="464"/>
                  <a:pt x="460" y="472"/>
                  <a:pt x="460" y="481"/>
                </a:cubicBezTo>
                <a:cubicBezTo>
                  <a:pt x="460" y="538"/>
                  <a:pt x="506" y="583"/>
                  <a:pt x="562" y="583"/>
                </a:cubicBezTo>
                <a:cubicBezTo>
                  <a:pt x="619" y="583"/>
                  <a:pt x="664" y="538"/>
                  <a:pt x="664" y="481"/>
                </a:cubicBezTo>
                <a:cubicBezTo>
                  <a:pt x="664" y="425"/>
                  <a:pt x="619" y="379"/>
                  <a:pt x="562" y="379"/>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7" name="TextBox 14"/>
          <p:cNvSpPr txBox="1"/>
          <p:nvPr/>
        </p:nvSpPr>
        <p:spPr>
          <a:xfrm>
            <a:off x="3701688" y="5532502"/>
            <a:ext cx="1228622" cy="338554"/>
          </a:xfrm>
          <a:prstGeom prst="rect">
            <a:avLst/>
          </a:prstGeom>
          <a:noFill/>
        </p:spPr>
        <p:txBody>
          <a:bodyPr wrap="square" lIns="0" tIns="0" rIns="0" bIns="0" rtlCol="0">
            <a:spAutoFit/>
          </a:bodyPr>
          <a:lstStyle/>
          <a:p>
            <a:pPr algn="ctr"/>
            <a:r>
              <a:rPr lang="zh-CN" altLang="en-US" sz="2200" b="1">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输入标题</a:t>
            </a:r>
            <a:endParaRPr lang="zh-CN" altLang="en-US" sz="2200" b="1">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8" name="TextBox 13"/>
          <p:cNvSpPr txBox="1"/>
          <p:nvPr/>
        </p:nvSpPr>
        <p:spPr>
          <a:xfrm>
            <a:off x="5606843" y="5276512"/>
            <a:ext cx="3884098" cy="533479"/>
          </a:xfrm>
          <a:prstGeom prst="rect">
            <a:avLst/>
          </a:prstGeom>
          <a:noFill/>
        </p:spPr>
        <p:txBody>
          <a:bodyPr wrap="square" lIns="0" tIns="0" rIns="0" bIns="0" rtlCol="0">
            <a:spAutoFit/>
          </a:bodyPr>
          <a:lstStyle/>
          <a:p>
            <a:pPr algn="ctr">
              <a:lnSpc>
                <a:spcPts val="2200"/>
              </a:lnSpc>
            </a:pPr>
            <a:r>
              <a:rPr lang="zh-CN" altLang="en-US" sz="130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点击输入您的文字内容，用简洁的文字进行阐述，详细内容应在演说过程中用语言来表达。</a:t>
            </a:r>
            <a:endParaRPr lang="en-US" altLang="zh-CN" sz="130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mc:AlternateContent>
    <mc:Choice xmlns:p14="http://schemas.microsoft.com/office/powerpoint/2010/main" Requires="p14">
      <p:transition spd="slow" advTm="3000" p14:dur="1250">
        <p14:switch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30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60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nodeType="afterGroup">
                            <p:stCondLst>
                              <p:cond delay="11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par>
                          <p:cTn id="33" fill="hold" nodeType="afterGroup">
                            <p:stCondLst>
                              <p:cond delay="1600"/>
                            </p:stCondLst>
                            <p:childTnLst>
                              <p:par>
                                <p:cTn id="34" presetID="16" presetClass="entr" presetSubtype="21"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arn(inVertical)">
                                      <p:cBhvr>
                                        <p:cTn id="36" dur="1000"/>
                                        <p:tgtEl>
                                          <p:spTgt spid="25"/>
                                        </p:tgtEl>
                                      </p:cBhvr>
                                    </p:animEffect>
                                  </p:childTnLst>
                                </p:cTn>
                              </p:par>
                            </p:childTnLst>
                          </p:cTn>
                        </p:par>
                        <p:par>
                          <p:cTn id="37" fill="hold" nodeType="afterGroup">
                            <p:stCondLst>
                              <p:cond delay="2600"/>
                            </p:stCondLst>
                            <p:childTnLst>
                              <p:par>
                                <p:cTn id="38" presetID="10" presetClass="entr" presetSubtype="0"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par>
                          <p:cTn id="50" fill="hold" nodeType="afterGroup">
                            <p:stCondLst>
                              <p:cond delay="3100"/>
                            </p:stCondLst>
                            <p:childTnLst>
                              <p:par>
                                <p:cTn id="51" presetID="16" presetClass="entr" presetSubtype="21"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arn(inVertical)">
                                      <p:cBhvr>
                                        <p:cTn id="53" dur="1000"/>
                                        <p:tgtEl>
                                          <p:spTgt spid="31"/>
                                        </p:tgtEl>
                                      </p:cBhvr>
                                    </p:animEffect>
                                  </p:childTnLst>
                                </p:cTn>
                              </p:par>
                            </p:childTnLst>
                          </p:cTn>
                        </p:par>
                        <p:par>
                          <p:cTn id="54" fill="hold" nodeType="afterGroup">
                            <p:stCondLst>
                              <p:cond delay="4100"/>
                            </p:stCondLst>
                            <p:childTnLst>
                              <p:par>
                                <p:cTn id="55" presetID="10" presetClass="entr" presetSubtype="0"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500"/>
                                        <p:tgtEl>
                                          <p:spTgt spid="3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childTnLst>
                          </p:cTn>
                        </p:par>
                        <p:par>
                          <p:cTn id="67" fill="hold" nodeType="afterGroup">
                            <p:stCondLst>
                              <p:cond delay="4600"/>
                            </p:stCondLst>
                            <p:childTnLst>
                              <p:par>
                                <p:cTn id="68" presetID="16" presetClass="entr" presetSubtype="21"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barn(inVertical)">
                                      <p:cBhvr>
                                        <p:cTn id="70"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21" grpId="0" animBg="1"/>
      <p:bldP spid="22" grpId="0" animBg="1"/>
      <p:bldP spid="23" grpId="0" animBg="1"/>
      <p:bldP spid="24" grpId="0" animBg="1"/>
      <p:bldP spid="25" grpId="0"/>
      <p:bldP spid="26" grpId="0"/>
      <p:bldP spid="27" grpId="0" animBg="1"/>
      <p:bldP spid="28" grpId="0" animBg="1"/>
      <p:bldP spid="29" grpId="0" animBg="1"/>
      <p:bldP spid="30" grpId="0" animBg="1"/>
      <p:bldP spid="31" grpId="0"/>
      <p:bldP spid="32" grpId="0"/>
      <p:bldP spid="33" grpId="0" animBg="1"/>
      <p:bldP spid="34" grpId="0" animBg="1"/>
      <p:bldP spid="35" grpId="0" animBg="1"/>
      <p:bldP spid="36" grpId="0" animBg="1"/>
      <p:bldP spid="37" grpId="0"/>
      <p:bldP spid="38"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rot="5400000">
            <a:off x="334623" y="507475"/>
            <a:ext cx="472990" cy="196706"/>
          </a:xfrm>
          <a:prstGeom prst="rect">
            <a:avLst/>
          </a:prstGeom>
          <a:solidFill>
            <a:srgbClr val="7762DB"/>
          </a:solidFill>
          <a:ln>
            <a:noFill/>
          </a:ln>
          <a:effectLst>
            <a:outerShdw blurRad="152400" dist="12700" dir="5400000" algn="ctr" rotWithShape="0">
              <a:srgbClr val="7762DB">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 name="矩形 2"/>
          <p:cNvSpPr/>
          <p:nvPr/>
        </p:nvSpPr>
        <p:spPr>
          <a:xfrm>
            <a:off x="799337" y="236496"/>
            <a:ext cx="2222749" cy="671722"/>
          </a:xfrm>
          <a:prstGeom prst="rect">
            <a:avLst/>
          </a:prstGeom>
        </p:spPr>
        <p:txBody>
          <a:bodyPr wrap="square">
            <a:spAutoFit/>
          </a:bodyPr>
          <a:lstStyle/>
          <a:p>
            <a:pPr marL="0" marR="0" lvl="0" indent="0" algn="dist" defTabSz="914400" rtl="0" eaLnBrk="1" fontAlgn="auto"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7762DB"/>
                </a:solidFill>
                <a:effectLst>
                  <a:outerShdw blurRad="38100" dist="38100" dir="2700000" algn="tl">
                    <a:srgbClr val="000000">
                      <a:alpha val="43137"/>
                    </a:srgbClr>
                  </a:outerShdw>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销售数据</a:t>
            </a:r>
            <a:endParaRPr kumimoji="0" lang="zh-CN" altLang="en-US" sz="2800" b="1" i="0" u="none" strike="noStrike" kern="1200" cap="none" spc="0" normalizeH="0" baseline="0" noProof="0">
              <a:ln>
                <a:noFill/>
              </a:ln>
              <a:solidFill>
                <a:srgbClr val="7762DB"/>
              </a:solidFill>
              <a:effectLst>
                <a:outerShdw blurRad="38100" dist="38100" dir="2700000" algn="tl">
                  <a:srgbClr val="000000">
                    <a:alpha val="43137"/>
                  </a:srgbClr>
                </a:outerShdw>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 name="矩形 3"/>
          <p:cNvSpPr/>
          <p:nvPr/>
        </p:nvSpPr>
        <p:spPr>
          <a:xfrm>
            <a:off x="1262557" y="1780240"/>
            <a:ext cx="9645804" cy="3925229"/>
          </a:xfrm>
          <a:prstGeom prst="rect">
            <a:avLst/>
          </a:prstGeom>
          <a:noFill/>
          <a:ln w="12700" cap="flat" cmpd="sng" algn="ctr">
            <a:solidFill>
              <a:srgbClr val="FFC54B"/>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cxnSp>
        <p:nvCxnSpPr>
          <p:cNvPr id="6" name="直接连接符 5"/>
          <p:cNvCxnSpPr/>
          <p:nvPr/>
        </p:nvCxnSpPr>
        <p:spPr>
          <a:xfrm>
            <a:off x="1278084" y="5850434"/>
            <a:ext cx="1672682" cy="0"/>
          </a:xfrm>
          <a:prstGeom prst="line">
            <a:avLst/>
          </a:prstGeom>
          <a:noFill/>
          <a:ln w="25400" cap="flat" cmpd="sng" algn="ctr">
            <a:solidFill>
              <a:srgbClr val="7762DB"/>
            </a:solidFill>
            <a:prstDash val="solid"/>
            <a:miter lim="800000"/>
          </a:ln>
          <a:effectLst/>
        </p:spPr>
      </p:cxnSp>
      <p:sp>
        <p:nvSpPr>
          <p:cNvPr id="7" name="文本框 6"/>
          <p:cNvSpPr txBox="1"/>
          <p:nvPr/>
        </p:nvSpPr>
        <p:spPr>
          <a:xfrm>
            <a:off x="2474711" y="2540428"/>
            <a:ext cx="2899433" cy="1165897"/>
          </a:xfrm>
          <a:prstGeom prst="rect">
            <a:avLst/>
          </a:prstGeom>
          <a:noFill/>
        </p:spPr>
        <p:txBody>
          <a:bodyPr wrap="square" rtlCol="0">
            <a:spAutoFit/>
          </a:bodyPr>
          <a:lstStyle/>
          <a:p>
            <a:pPr lvl="0">
              <a:lnSpc>
                <a:spcPct val="150000"/>
              </a:lnSpc>
              <a:spcBef>
                <a:spcPct val="0"/>
              </a:spcBef>
              <a:defRPr/>
            </a:pPr>
            <a:r>
              <a:rPr lang="zh-CN" altLang="en-US" sz="2000" b="1">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输入小标题</a:t>
            </a:r>
            <a:endParaRPr lang="zh-CN" altLang="en-US" sz="2000" b="1">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a:p>
            <a:pPr lvl="0">
              <a:lnSpc>
                <a:spcPct val="150000"/>
              </a:lnSpc>
              <a:defRPr/>
            </a:pPr>
            <a:r>
              <a:rPr lang="zh-CN" altLang="en-US" sz="1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点击输入标题点击输入相关标题。点击输入标题。点击输入标题。</a:t>
            </a:r>
            <a:endParaRPr lang="en-US" altLang="zh-CN" sz="1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8" name="矩形: 圆角 7"/>
          <p:cNvSpPr/>
          <p:nvPr/>
        </p:nvSpPr>
        <p:spPr>
          <a:xfrm>
            <a:off x="1520373" y="1980572"/>
            <a:ext cx="1461669" cy="415290"/>
          </a:xfrm>
          <a:prstGeom prst="roundRect">
            <a:avLst>
              <a:gd name="adj" fmla="val 50000"/>
            </a:avLst>
          </a:prstGeom>
          <a:solidFill>
            <a:srgbClr val="FFC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defRPr/>
            </a:pPr>
            <a:r>
              <a:rPr lang="en-US" altLang="zh-CN" sz="2000" b="1">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46500+</a:t>
            </a:r>
            <a:endParaRPr lang="zh-CN" altLang="en-US" sz="2000" b="1">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9" name="文本框 8"/>
          <p:cNvSpPr txBox="1"/>
          <p:nvPr/>
        </p:nvSpPr>
        <p:spPr>
          <a:xfrm>
            <a:off x="2474711" y="4542848"/>
            <a:ext cx="2899433" cy="1165897"/>
          </a:xfrm>
          <a:prstGeom prst="rect">
            <a:avLst/>
          </a:prstGeom>
          <a:noFill/>
        </p:spPr>
        <p:txBody>
          <a:bodyPr wrap="square" rtlCol="0">
            <a:spAutoFit/>
          </a:bodyPr>
          <a:lstStyle/>
          <a:p>
            <a:pPr>
              <a:lnSpc>
                <a:spcPct val="150000"/>
              </a:lnSpc>
              <a:spcBef>
                <a:spcPct val="0"/>
              </a:spcBef>
              <a:defRPr/>
            </a:pPr>
            <a:r>
              <a:rPr lang="zh-CN" altLang="en-US" sz="2000" b="1">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输入小标题</a:t>
            </a:r>
            <a:endParaRPr lang="zh-CN" altLang="en-US" sz="2000" b="1">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a:p>
            <a:pPr>
              <a:lnSpc>
                <a:spcPct val="150000"/>
              </a:lnSpc>
              <a:defRPr/>
            </a:pPr>
            <a:r>
              <a:rPr lang="zh-CN" altLang="en-US" sz="1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点击输入标题点击输入相关标题。点击输入标题。点击输入标题。</a:t>
            </a:r>
            <a:endParaRPr lang="en-US" altLang="zh-CN" sz="1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0" name="矩形: 圆角 9"/>
          <p:cNvSpPr/>
          <p:nvPr/>
        </p:nvSpPr>
        <p:spPr>
          <a:xfrm>
            <a:off x="1520373" y="3982992"/>
            <a:ext cx="1461669" cy="415290"/>
          </a:xfrm>
          <a:prstGeom prst="roundRect">
            <a:avLst>
              <a:gd name="adj" fmla="val 50000"/>
            </a:avLst>
          </a:prstGeom>
          <a:solidFill>
            <a:srgbClr val="776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defRPr/>
            </a:pPr>
            <a:r>
              <a:rPr lang="en-US" altLang="zh-CN" sz="2000" b="1">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4120+</a:t>
            </a:r>
            <a:endParaRPr lang="zh-CN" altLang="en-US" sz="2000" b="1">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1" name="任意多边形 63"/>
          <p:cNvSpPr>
            <a:spLocks noChangeAspect="1"/>
          </p:cNvSpPr>
          <p:nvPr/>
        </p:nvSpPr>
        <p:spPr bwMode="auto">
          <a:xfrm>
            <a:off x="1752855" y="2817875"/>
            <a:ext cx="474605" cy="415290"/>
          </a:xfrm>
          <a:custGeom>
            <a:gdLst>
              <a:gd name="T0" fmla="*/ 10325 w 11200"/>
              <a:gd name="T1" fmla="*/ 0 h 9800"/>
              <a:gd name="T2" fmla="*/ 875 w 11200"/>
              <a:gd name="T3" fmla="*/ 0 h 9800"/>
              <a:gd name="T4" fmla="*/ 0 w 11200"/>
              <a:gd name="T5" fmla="*/ 875 h 9800"/>
              <a:gd name="T6" fmla="*/ 0 w 11200"/>
              <a:gd name="T7" fmla="*/ 7125 h 9800"/>
              <a:gd name="T8" fmla="*/ 875 w 11200"/>
              <a:gd name="T9" fmla="*/ 8000 h 9800"/>
              <a:gd name="T10" fmla="*/ 10325 w 11200"/>
              <a:gd name="T11" fmla="*/ 8000 h 9800"/>
              <a:gd name="T12" fmla="*/ 11200 w 11200"/>
              <a:gd name="T13" fmla="*/ 7125 h 9800"/>
              <a:gd name="T14" fmla="*/ 11200 w 11200"/>
              <a:gd name="T15" fmla="*/ 875 h 9800"/>
              <a:gd name="T16" fmla="*/ 10325 w 11200"/>
              <a:gd name="T17" fmla="*/ 0 h 9800"/>
              <a:gd name="T18" fmla="*/ 10200 w 11200"/>
              <a:gd name="T19" fmla="*/ 6500 h 9800"/>
              <a:gd name="T20" fmla="*/ 9700 w 11200"/>
              <a:gd name="T21" fmla="*/ 7000 h 9800"/>
              <a:gd name="T22" fmla="*/ 8100 w 11200"/>
              <a:gd name="T23" fmla="*/ 7000 h 9800"/>
              <a:gd name="T24" fmla="*/ 8100 w 11200"/>
              <a:gd name="T25" fmla="*/ 4100 h 9800"/>
              <a:gd name="T26" fmla="*/ 7600 w 11200"/>
              <a:gd name="T27" fmla="*/ 3600 h 9800"/>
              <a:gd name="T28" fmla="*/ 7100 w 11200"/>
              <a:gd name="T29" fmla="*/ 4100 h 9800"/>
              <a:gd name="T30" fmla="*/ 7100 w 11200"/>
              <a:gd name="T31" fmla="*/ 7000 h 9800"/>
              <a:gd name="T32" fmla="*/ 6100 w 11200"/>
              <a:gd name="T33" fmla="*/ 7000 h 9800"/>
              <a:gd name="T34" fmla="*/ 6100 w 11200"/>
              <a:gd name="T35" fmla="*/ 3100 h 9800"/>
              <a:gd name="T36" fmla="*/ 5600 w 11200"/>
              <a:gd name="T37" fmla="*/ 2600 h 9800"/>
              <a:gd name="T38" fmla="*/ 5100 w 11200"/>
              <a:gd name="T39" fmla="*/ 3100 h 9800"/>
              <a:gd name="T40" fmla="*/ 5100 w 11200"/>
              <a:gd name="T41" fmla="*/ 7000 h 9800"/>
              <a:gd name="T42" fmla="*/ 4100 w 11200"/>
              <a:gd name="T43" fmla="*/ 7000 h 9800"/>
              <a:gd name="T44" fmla="*/ 4100 w 11200"/>
              <a:gd name="T45" fmla="*/ 4900 h 9800"/>
              <a:gd name="T46" fmla="*/ 3600 w 11200"/>
              <a:gd name="T47" fmla="*/ 4400 h 9800"/>
              <a:gd name="T48" fmla="*/ 3100 w 11200"/>
              <a:gd name="T49" fmla="*/ 4900 h 9800"/>
              <a:gd name="T50" fmla="*/ 3100 w 11200"/>
              <a:gd name="T51" fmla="*/ 7000 h 9800"/>
              <a:gd name="T52" fmla="*/ 1500 w 11200"/>
              <a:gd name="T53" fmla="*/ 7000 h 9800"/>
              <a:gd name="T54" fmla="*/ 1000 w 11200"/>
              <a:gd name="T55" fmla="*/ 6500 h 9800"/>
              <a:gd name="T56" fmla="*/ 1000 w 11200"/>
              <a:gd name="T57" fmla="*/ 1500 h 9800"/>
              <a:gd name="T58" fmla="*/ 1500 w 11200"/>
              <a:gd name="T59" fmla="*/ 1000 h 9800"/>
              <a:gd name="T60" fmla="*/ 9700 w 11200"/>
              <a:gd name="T61" fmla="*/ 1000 h 9800"/>
              <a:gd name="T62" fmla="*/ 10200 w 11200"/>
              <a:gd name="T63" fmla="*/ 1500 h 9800"/>
              <a:gd name="T64" fmla="*/ 10200 w 11200"/>
              <a:gd name="T65" fmla="*/ 6500 h 9800"/>
              <a:gd name="T66" fmla="*/ 7900 w 11200"/>
              <a:gd name="T67" fmla="*/ 8800 h 9800"/>
              <a:gd name="T68" fmla="*/ 3300 w 11200"/>
              <a:gd name="T69" fmla="*/ 8800 h 9800"/>
              <a:gd name="T70" fmla="*/ 2800 w 11200"/>
              <a:gd name="T71" fmla="*/ 9300 h 9800"/>
              <a:gd name="T72" fmla="*/ 3300 w 11200"/>
              <a:gd name="T73" fmla="*/ 9800 h 9800"/>
              <a:gd name="T74" fmla="*/ 7900 w 11200"/>
              <a:gd name="T75" fmla="*/ 9800 h 9800"/>
              <a:gd name="T76" fmla="*/ 8400 w 11200"/>
              <a:gd name="T77" fmla="*/ 9300 h 9800"/>
              <a:gd name="T78" fmla="*/ 7900 w 11200"/>
              <a:gd name="T79" fmla="*/ 8800 h 98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00" h="9800">
                <a:moveTo>
                  <a:pt x="10325" y="0"/>
                </a:moveTo>
                <a:lnTo>
                  <a:pt x="875" y="0"/>
                </a:lnTo>
                <a:cubicBezTo>
                  <a:pt x="392" y="0"/>
                  <a:pt x="0" y="392"/>
                  <a:pt x="0" y="875"/>
                </a:cubicBezTo>
                <a:lnTo>
                  <a:pt x="0" y="7125"/>
                </a:lnTo>
                <a:cubicBezTo>
                  <a:pt x="0" y="7608"/>
                  <a:pt x="392" y="8000"/>
                  <a:pt x="875" y="8000"/>
                </a:cubicBezTo>
                <a:lnTo>
                  <a:pt x="10325" y="8000"/>
                </a:lnTo>
                <a:cubicBezTo>
                  <a:pt x="10808" y="8000"/>
                  <a:pt x="11200" y="7608"/>
                  <a:pt x="11200" y="7125"/>
                </a:cubicBezTo>
                <a:lnTo>
                  <a:pt x="11200" y="875"/>
                </a:lnTo>
                <a:cubicBezTo>
                  <a:pt x="11200" y="392"/>
                  <a:pt x="10808" y="0"/>
                  <a:pt x="10325" y="0"/>
                </a:cubicBezTo>
                <a:close/>
                <a:moveTo>
                  <a:pt x="10200" y="6500"/>
                </a:moveTo>
                <a:cubicBezTo>
                  <a:pt x="10200" y="6776"/>
                  <a:pt x="9976" y="7000"/>
                  <a:pt x="9700" y="7000"/>
                </a:cubicBezTo>
                <a:lnTo>
                  <a:pt x="8100" y="7000"/>
                </a:lnTo>
                <a:lnTo>
                  <a:pt x="8100" y="4100"/>
                </a:lnTo>
                <a:cubicBezTo>
                  <a:pt x="8100" y="3824"/>
                  <a:pt x="7876" y="3600"/>
                  <a:pt x="7600" y="3600"/>
                </a:cubicBezTo>
                <a:cubicBezTo>
                  <a:pt x="7324" y="3600"/>
                  <a:pt x="7100" y="3824"/>
                  <a:pt x="7100" y="4100"/>
                </a:cubicBezTo>
                <a:lnTo>
                  <a:pt x="7100" y="7000"/>
                </a:lnTo>
                <a:lnTo>
                  <a:pt x="6100" y="7000"/>
                </a:lnTo>
                <a:lnTo>
                  <a:pt x="6100" y="3100"/>
                </a:lnTo>
                <a:cubicBezTo>
                  <a:pt x="6100" y="2824"/>
                  <a:pt x="5876" y="2600"/>
                  <a:pt x="5600" y="2600"/>
                </a:cubicBezTo>
                <a:cubicBezTo>
                  <a:pt x="5324" y="2600"/>
                  <a:pt x="5100" y="2824"/>
                  <a:pt x="5100" y="3100"/>
                </a:cubicBezTo>
                <a:lnTo>
                  <a:pt x="5100" y="7000"/>
                </a:lnTo>
                <a:lnTo>
                  <a:pt x="4100" y="7000"/>
                </a:lnTo>
                <a:lnTo>
                  <a:pt x="4100" y="4900"/>
                </a:lnTo>
                <a:cubicBezTo>
                  <a:pt x="4100" y="4624"/>
                  <a:pt x="3876" y="4400"/>
                  <a:pt x="3600" y="4400"/>
                </a:cubicBezTo>
                <a:cubicBezTo>
                  <a:pt x="3324" y="4400"/>
                  <a:pt x="3100" y="4624"/>
                  <a:pt x="3100" y="4900"/>
                </a:cubicBezTo>
                <a:lnTo>
                  <a:pt x="3100" y="7000"/>
                </a:lnTo>
                <a:lnTo>
                  <a:pt x="1500" y="7000"/>
                </a:lnTo>
                <a:cubicBezTo>
                  <a:pt x="1224" y="7000"/>
                  <a:pt x="1000" y="6776"/>
                  <a:pt x="1000" y="6500"/>
                </a:cubicBezTo>
                <a:lnTo>
                  <a:pt x="1000" y="1500"/>
                </a:lnTo>
                <a:cubicBezTo>
                  <a:pt x="1000" y="1224"/>
                  <a:pt x="1224" y="1000"/>
                  <a:pt x="1500" y="1000"/>
                </a:cubicBezTo>
                <a:lnTo>
                  <a:pt x="9700" y="1000"/>
                </a:lnTo>
                <a:cubicBezTo>
                  <a:pt x="9976" y="1000"/>
                  <a:pt x="10200" y="1224"/>
                  <a:pt x="10200" y="1500"/>
                </a:cubicBezTo>
                <a:lnTo>
                  <a:pt x="10200" y="6500"/>
                </a:lnTo>
                <a:close/>
                <a:moveTo>
                  <a:pt x="7900" y="8800"/>
                </a:moveTo>
                <a:lnTo>
                  <a:pt x="3300" y="8800"/>
                </a:lnTo>
                <a:cubicBezTo>
                  <a:pt x="3024" y="8800"/>
                  <a:pt x="2800" y="9024"/>
                  <a:pt x="2800" y="9300"/>
                </a:cubicBezTo>
                <a:cubicBezTo>
                  <a:pt x="2800" y="9576"/>
                  <a:pt x="3024" y="9800"/>
                  <a:pt x="3300" y="9800"/>
                </a:cubicBezTo>
                <a:lnTo>
                  <a:pt x="7900" y="9800"/>
                </a:lnTo>
                <a:cubicBezTo>
                  <a:pt x="8176" y="9800"/>
                  <a:pt x="8400" y="9576"/>
                  <a:pt x="8400" y="9300"/>
                </a:cubicBezTo>
                <a:cubicBezTo>
                  <a:pt x="8400" y="9024"/>
                  <a:pt x="8176" y="8800"/>
                  <a:pt x="7900" y="8800"/>
                </a:cubicBezTo>
                <a:close/>
              </a:path>
            </a:pathLst>
          </a:custGeom>
          <a:solidFill>
            <a:srgbClr val="FFC54B"/>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nvGrpSpPr>
          <p:cNvPr id="12" name="Group 35"/>
          <p:cNvGrpSpPr>
            <a:grpSpLocks noChangeAspect="1"/>
          </p:cNvGrpSpPr>
          <p:nvPr/>
        </p:nvGrpSpPr>
        <p:grpSpPr>
          <a:xfrm>
            <a:off x="1752855" y="4820295"/>
            <a:ext cx="470583" cy="396000"/>
            <a:chOff x="4605338" y="3814763"/>
            <a:chExt cx="420688" cy="354013"/>
          </a:xfrm>
          <a:solidFill>
            <a:srgbClr val="7762DB"/>
          </a:solidFill>
        </p:grpSpPr>
        <p:sp>
          <p:nvSpPr>
            <p:cNvPr id="13" name="Freeform 32"/>
            <p:cNvSpPr>
              <a:spLocks noEditPoints="1"/>
            </p:cNvSpPr>
            <p:nvPr/>
          </p:nvSpPr>
          <p:spPr bwMode="auto">
            <a:xfrm>
              <a:off x="4605338" y="3814763"/>
              <a:ext cx="420688" cy="354013"/>
            </a:xfrm>
            <a:custGeom>
              <a:gdLst>
                <a:gd name="T0" fmla="*/ 507 w 548"/>
                <a:gd name="T1" fmla="*/ 0 h 462"/>
                <a:gd name="T2" fmla="*/ 41 w 548"/>
                <a:gd name="T3" fmla="*/ 0 h 462"/>
                <a:gd name="T4" fmla="*/ 0 w 548"/>
                <a:gd name="T5" fmla="*/ 41 h 462"/>
                <a:gd name="T6" fmla="*/ 0 w 548"/>
                <a:gd name="T7" fmla="*/ 369 h 462"/>
                <a:gd name="T8" fmla="*/ 41 w 548"/>
                <a:gd name="T9" fmla="*/ 409 h 462"/>
                <a:gd name="T10" fmla="*/ 226 w 548"/>
                <a:gd name="T11" fmla="*/ 409 h 462"/>
                <a:gd name="T12" fmla="*/ 226 w 548"/>
                <a:gd name="T13" fmla="*/ 416 h 462"/>
                <a:gd name="T14" fmla="*/ 223 w 548"/>
                <a:gd name="T15" fmla="*/ 428 h 462"/>
                <a:gd name="T16" fmla="*/ 177 w 548"/>
                <a:gd name="T17" fmla="*/ 445 h 462"/>
                <a:gd name="T18" fmla="*/ 160 w 548"/>
                <a:gd name="T19" fmla="*/ 449 h 462"/>
                <a:gd name="T20" fmla="*/ 151 w 548"/>
                <a:gd name="T21" fmla="*/ 449 h 462"/>
                <a:gd name="T22" fmla="*/ 142 w 548"/>
                <a:gd name="T23" fmla="*/ 455 h 462"/>
                <a:gd name="T24" fmla="*/ 142 w 548"/>
                <a:gd name="T25" fmla="*/ 455 h 462"/>
                <a:gd name="T26" fmla="*/ 151 w 548"/>
                <a:gd name="T27" fmla="*/ 462 h 462"/>
                <a:gd name="T28" fmla="*/ 397 w 548"/>
                <a:gd name="T29" fmla="*/ 462 h 462"/>
                <a:gd name="T30" fmla="*/ 406 w 548"/>
                <a:gd name="T31" fmla="*/ 455 h 462"/>
                <a:gd name="T32" fmla="*/ 406 w 548"/>
                <a:gd name="T33" fmla="*/ 455 h 462"/>
                <a:gd name="T34" fmla="*/ 402 w 548"/>
                <a:gd name="T35" fmla="*/ 449 h 462"/>
                <a:gd name="T36" fmla="*/ 389 w 548"/>
                <a:gd name="T37" fmla="*/ 448 h 462"/>
                <a:gd name="T38" fmla="*/ 329 w 548"/>
                <a:gd name="T39" fmla="*/ 426 h 462"/>
                <a:gd name="T40" fmla="*/ 322 w 548"/>
                <a:gd name="T41" fmla="*/ 416 h 462"/>
                <a:gd name="T42" fmla="*/ 322 w 548"/>
                <a:gd name="T43" fmla="*/ 409 h 462"/>
                <a:gd name="T44" fmla="*/ 507 w 548"/>
                <a:gd name="T45" fmla="*/ 409 h 462"/>
                <a:gd name="T46" fmla="*/ 548 w 548"/>
                <a:gd name="T47" fmla="*/ 369 h 462"/>
                <a:gd name="T48" fmla="*/ 548 w 548"/>
                <a:gd name="T49" fmla="*/ 41 h 462"/>
                <a:gd name="T50" fmla="*/ 507 w 548"/>
                <a:gd name="T51" fmla="*/ 0 h 462"/>
                <a:gd name="T52" fmla="*/ 510 w 548"/>
                <a:gd name="T53" fmla="*/ 330 h 462"/>
                <a:gd name="T54" fmla="*/ 497 w 548"/>
                <a:gd name="T55" fmla="*/ 344 h 462"/>
                <a:gd name="T56" fmla="*/ 51 w 548"/>
                <a:gd name="T57" fmla="*/ 344 h 462"/>
                <a:gd name="T58" fmla="*/ 38 w 548"/>
                <a:gd name="T59" fmla="*/ 330 h 462"/>
                <a:gd name="T60" fmla="*/ 38 w 548"/>
                <a:gd name="T61" fmla="*/ 50 h 462"/>
                <a:gd name="T62" fmla="*/ 51 w 548"/>
                <a:gd name="T63" fmla="*/ 36 h 462"/>
                <a:gd name="T64" fmla="*/ 497 w 548"/>
                <a:gd name="T65" fmla="*/ 36 h 462"/>
                <a:gd name="T66" fmla="*/ 510 w 548"/>
                <a:gd name="T67" fmla="*/ 50 h 462"/>
                <a:gd name="T68" fmla="*/ 510 w 548"/>
                <a:gd name="T69" fmla="*/ 330 h 4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8" h="462">
                  <a:moveTo>
                    <a:pt x="507" y="0"/>
                  </a:moveTo>
                  <a:cubicBezTo>
                    <a:pt x="41" y="0"/>
                    <a:pt x="41" y="0"/>
                    <a:pt x="41" y="0"/>
                  </a:cubicBezTo>
                  <a:cubicBezTo>
                    <a:pt x="18" y="0"/>
                    <a:pt x="0" y="18"/>
                    <a:pt x="0" y="41"/>
                  </a:cubicBezTo>
                  <a:cubicBezTo>
                    <a:pt x="0" y="369"/>
                    <a:pt x="0" y="369"/>
                    <a:pt x="0" y="369"/>
                  </a:cubicBezTo>
                  <a:cubicBezTo>
                    <a:pt x="0" y="391"/>
                    <a:pt x="18" y="409"/>
                    <a:pt x="41" y="409"/>
                  </a:cubicBezTo>
                  <a:cubicBezTo>
                    <a:pt x="226" y="409"/>
                    <a:pt x="226" y="409"/>
                    <a:pt x="226" y="409"/>
                  </a:cubicBezTo>
                  <a:cubicBezTo>
                    <a:pt x="226" y="416"/>
                    <a:pt x="226" y="416"/>
                    <a:pt x="226" y="416"/>
                  </a:cubicBezTo>
                  <a:cubicBezTo>
                    <a:pt x="226" y="419"/>
                    <a:pt x="225" y="425"/>
                    <a:pt x="223" y="428"/>
                  </a:cubicBezTo>
                  <a:cubicBezTo>
                    <a:pt x="177" y="445"/>
                    <a:pt x="177" y="445"/>
                    <a:pt x="177" y="445"/>
                  </a:cubicBezTo>
                  <a:cubicBezTo>
                    <a:pt x="173" y="447"/>
                    <a:pt x="165" y="449"/>
                    <a:pt x="160" y="449"/>
                  </a:cubicBezTo>
                  <a:cubicBezTo>
                    <a:pt x="151" y="449"/>
                    <a:pt x="151" y="449"/>
                    <a:pt x="151" y="449"/>
                  </a:cubicBezTo>
                  <a:cubicBezTo>
                    <a:pt x="146" y="449"/>
                    <a:pt x="142" y="452"/>
                    <a:pt x="142" y="455"/>
                  </a:cubicBezTo>
                  <a:cubicBezTo>
                    <a:pt x="142" y="455"/>
                    <a:pt x="142" y="455"/>
                    <a:pt x="142" y="455"/>
                  </a:cubicBezTo>
                  <a:cubicBezTo>
                    <a:pt x="142" y="459"/>
                    <a:pt x="146" y="462"/>
                    <a:pt x="151" y="462"/>
                  </a:cubicBezTo>
                  <a:cubicBezTo>
                    <a:pt x="397" y="462"/>
                    <a:pt x="397" y="462"/>
                    <a:pt x="397" y="462"/>
                  </a:cubicBezTo>
                  <a:cubicBezTo>
                    <a:pt x="402" y="462"/>
                    <a:pt x="406" y="459"/>
                    <a:pt x="406" y="455"/>
                  </a:cubicBezTo>
                  <a:cubicBezTo>
                    <a:pt x="406" y="455"/>
                    <a:pt x="406" y="455"/>
                    <a:pt x="406" y="455"/>
                  </a:cubicBezTo>
                  <a:cubicBezTo>
                    <a:pt x="406" y="452"/>
                    <a:pt x="404" y="449"/>
                    <a:pt x="402" y="449"/>
                  </a:cubicBezTo>
                  <a:cubicBezTo>
                    <a:pt x="399" y="449"/>
                    <a:pt x="393" y="448"/>
                    <a:pt x="389" y="448"/>
                  </a:cubicBezTo>
                  <a:cubicBezTo>
                    <a:pt x="329" y="426"/>
                    <a:pt x="329" y="426"/>
                    <a:pt x="329" y="426"/>
                  </a:cubicBezTo>
                  <a:cubicBezTo>
                    <a:pt x="325" y="424"/>
                    <a:pt x="322" y="419"/>
                    <a:pt x="322" y="416"/>
                  </a:cubicBezTo>
                  <a:cubicBezTo>
                    <a:pt x="322" y="409"/>
                    <a:pt x="322" y="409"/>
                    <a:pt x="322" y="409"/>
                  </a:cubicBezTo>
                  <a:cubicBezTo>
                    <a:pt x="507" y="409"/>
                    <a:pt x="507" y="409"/>
                    <a:pt x="507" y="409"/>
                  </a:cubicBezTo>
                  <a:cubicBezTo>
                    <a:pt x="530" y="409"/>
                    <a:pt x="548" y="391"/>
                    <a:pt x="548" y="369"/>
                  </a:cubicBezTo>
                  <a:cubicBezTo>
                    <a:pt x="548" y="41"/>
                    <a:pt x="548" y="41"/>
                    <a:pt x="548" y="41"/>
                  </a:cubicBezTo>
                  <a:cubicBezTo>
                    <a:pt x="548" y="18"/>
                    <a:pt x="530" y="0"/>
                    <a:pt x="507" y="0"/>
                  </a:cubicBezTo>
                  <a:close/>
                  <a:moveTo>
                    <a:pt x="510" y="330"/>
                  </a:moveTo>
                  <a:cubicBezTo>
                    <a:pt x="510" y="337"/>
                    <a:pt x="504" y="343"/>
                    <a:pt x="497" y="344"/>
                  </a:cubicBezTo>
                  <a:cubicBezTo>
                    <a:pt x="51" y="344"/>
                    <a:pt x="51" y="344"/>
                    <a:pt x="51" y="344"/>
                  </a:cubicBezTo>
                  <a:cubicBezTo>
                    <a:pt x="44" y="343"/>
                    <a:pt x="38" y="337"/>
                    <a:pt x="38" y="330"/>
                  </a:cubicBezTo>
                  <a:cubicBezTo>
                    <a:pt x="38" y="50"/>
                    <a:pt x="38" y="50"/>
                    <a:pt x="38" y="50"/>
                  </a:cubicBezTo>
                  <a:cubicBezTo>
                    <a:pt x="38" y="42"/>
                    <a:pt x="44" y="36"/>
                    <a:pt x="51" y="36"/>
                  </a:cubicBezTo>
                  <a:cubicBezTo>
                    <a:pt x="497" y="36"/>
                    <a:pt x="497" y="36"/>
                    <a:pt x="497" y="36"/>
                  </a:cubicBezTo>
                  <a:cubicBezTo>
                    <a:pt x="504" y="36"/>
                    <a:pt x="510" y="42"/>
                    <a:pt x="510" y="50"/>
                  </a:cubicBezTo>
                  <a:lnTo>
                    <a:pt x="510" y="330"/>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219200">
                <a:lnSpc>
                  <a:spcPct val="120000"/>
                </a:lnSpc>
                <a:defRPr/>
              </a:pPr>
              <a:endParaRPr lang="en-AU" sz="2400" kern="0">
                <a:solidFill>
                  <a:srgbClr val="C2A585"/>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4" name="Oval 33"/>
            <p:cNvSpPr>
              <a:spLocks noChangeArrowheads="1"/>
            </p:cNvSpPr>
            <p:nvPr/>
          </p:nvSpPr>
          <p:spPr bwMode="auto">
            <a:xfrm>
              <a:off x="4932363" y="4103688"/>
              <a:ext cx="6350" cy="4763"/>
            </a:xfrm>
            <a:prstGeom prst="ellipse">
              <a:avLst/>
            </a:pr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219200">
                <a:lnSpc>
                  <a:spcPct val="120000"/>
                </a:lnSpc>
                <a:defRPr/>
              </a:pPr>
              <a:endParaRPr lang="en-AU" sz="2400" kern="0">
                <a:solidFill>
                  <a:srgbClr val="C2A585"/>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5" name="Freeform 34"/>
            <p:cNvSpPr/>
            <p:nvPr/>
          </p:nvSpPr>
          <p:spPr bwMode="auto">
            <a:xfrm>
              <a:off x="4943475" y="4100513"/>
              <a:ext cx="47625" cy="9525"/>
            </a:xfrm>
            <a:custGeom>
              <a:gdLst>
                <a:gd name="T0" fmla="*/ 63 w 63"/>
                <a:gd name="T1" fmla="*/ 6 h 13"/>
                <a:gd name="T2" fmla="*/ 57 w 63"/>
                <a:gd name="T3" fmla="*/ 13 h 13"/>
                <a:gd name="T4" fmla="*/ 6 w 63"/>
                <a:gd name="T5" fmla="*/ 13 h 13"/>
                <a:gd name="T6" fmla="*/ 0 w 63"/>
                <a:gd name="T7" fmla="*/ 6 h 13"/>
                <a:gd name="T8" fmla="*/ 0 w 63"/>
                <a:gd name="T9" fmla="*/ 6 h 13"/>
                <a:gd name="T10" fmla="*/ 6 w 63"/>
                <a:gd name="T11" fmla="*/ 0 h 13"/>
                <a:gd name="T12" fmla="*/ 57 w 63"/>
                <a:gd name="T13" fmla="*/ 0 h 13"/>
                <a:gd name="T14" fmla="*/ 63 w 63"/>
                <a:gd name="T15" fmla="*/ 6 h 1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13">
                  <a:moveTo>
                    <a:pt x="63" y="6"/>
                  </a:moveTo>
                  <a:cubicBezTo>
                    <a:pt x="63" y="10"/>
                    <a:pt x="60" y="13"/>
                    <a:pt x="57" y="13"/>
                  </a:cubicBezTo>
                  <a:cubicBezTo>
                    <a:pt x="6" y="13"/>
                    <a:pt x="6" y="13"/>
                    <a:pt x="6" y="13"/>
                  </a:cubicBezTo>
                  <a:cubicBezTo>
                    <a:pt x="3" y="13"/>
                    <a:pt x="0" y="10"/>
                    <a:pt x="0" y="6"/>
                  </a:cubicBezTo>
                  <a:cubicBezTo>
                    <a:pt x="0" y="6"/>
                    <a:pt x="0" y="6"/>
                    <a:pt x="0" y="6"/>
                  </a:cubicBezTo>
                  <a:cubicBezTo>
                    <a:pt x="0" y="3"/>
                    <a:pt x="3" y="0"/>
                    <a:pt x="6" y="0"/>
                  </a:cubicBezTo>
                  <a:cubicBezTo>
                    <a:pt x="57" y="0"/>
                    <a:pt x="57" y="0"/>
                    <a:pt x="57" y="0"/>
                  </a:cubicBezTo>
                  <a:cubicBezTo>
                    <a:pt x="60" y="0"/>
                    <a:pt x="63" y="3"/>
                    <a:pt x="63" y="6"/>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219200">
                <a:lnSpc>
                  <a:spcPct val="120000"/>
                </a:lnSpc>
                <a:defRPr/>
              </a:pPr>
              <a:endParaRPr lang="en-AU" sz="2400" kern="0">
                <a:solidFill>
                  <a:srgbClr val="C2A585"/>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6" name="Freeform 35"/>
            <p:cNvSpPr/>
            <p:nvPr/>
          </p:nvSpPr>
          <p:spPr bwMode="auto">
            <a:xfrm>
              <a:off x="4922838" y="3875088"/>
              <a:ext cx="34925" cy="166688"/>
            </a:xfrm>
            <a:custGeom>
              <a:gdLst>
                <a:gd name="T0" fmla="*/ 45 w 45"/>
                <a:gd name="T1" fmla="*/ 193 h 216"/>
                <a:gd name="T2" fmla="*/ 22 w 45"/>
                <a:gd name="T3" fmla="*/ 216 h 216"/>
                <a:gd name="T4" fmla="*/ 22 w 45"/>
                <a:gd name="T5" fmla="*/ 216 h 216"/>
                <a:gd name="T6" fmla="*/ 0 w 45"/>
                <a:gd name="T7" fmla="*/ 193 h 216"/>
                <a:gd name="T8" fmla="*/ 0 w 45"/>
                <a:gd name="T9" fmla="*/ 23 h 216"/>
                <a:gd name="T10" fmla="*/ 22 w 45"/>
                <a:gd name="T11" fmla="*/ 0 h 216"/>
                <a:gd name="T12" fmla="*/ 22 w 45"/>
                <a:gd name="T13" fmla="*/ 0 h 216"/>
                <a:gd name="T14" fmla="*/ 45 w 45"/>
                <a:gd name="T15" fmla="*/ 23 h 216"/>
                <a:gd name="T16" fmla="*/ 45 w 45"/>
                <a:gd name="T17" fmla="*/ 193 h 2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16">
                  <a:moveTo>
                    <a:pt x="45" y="193"/>
                  </a:moveTo>
                  <a:cubicBezTo>
                    <a:pt x="45" y="206"/>
                    <a:pt x="35" y="216"/>
                    <a:pt x="22" y="216"/>
                  </a:cubicBezTo>
                  <a:cubicBezTo>
                    <a:pt x="22" y="216"/>
                    <a:pt x="22" y="216"/>
                    <a:pt x="22" y="216"/>
                  </a:cubicBezTo>
                  <a:cubicBezTo>
                    <a:pt x="10" y="216"/>
                    <a:pt x="0" y="206"/>
                    <a:pt x="0" y="193"/>
                  </a:cubicBezTo>
                  <a:cubicBezTo>
                    <a:pt x="0" y="23"/>
                    <a:pt x="0" y="23"/>
                    <a:pt x="0" y="23"/>
                  </a:cubicBezTo>
                  <a:cubicBezTo>
                    <a:pt x="0" y="10"/>
                    <a:pt x="10" y="0"/>
                    <a:pt x="22" y="0"/>
                  </a:cubicBezTo>
                  <a:cubicBezTo>
                    <a:pt x="22" y="0"/>
                    <a:pt x="22" y="0"/>
                    <a:pt x="22" y="0"/>
                  </a:cubicBezTo>
                  <a:cubicBezTo>
                    <a:pt x="35" y="0"/>
                    <a:pt x="45" y="10"/>
                    <a:pt x="45" y="23"/>
                  </a:cubicBezTo>
                  <a:lnTo>
                    <a:pt x="45" y="193"/>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219200">
                <a:lnSpc>
                  <a:spcPct val="120000"/>
                </a:lnSpc>
                <a:defRPr/>
              </a:pPr>
              <a:endParaRPr lang="en-AU" sz="2400" kern="0">
                <a:solidFill>
                  <a:srgbClr val="C2A585"/>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7" name="Freeform 36"/>
            <p:cNvSpPr/>
            <p:nvPr/>
          </p:nvSpPr>
          <p:spPr bwMode="auto">
            <a:xfrm>
              <a:off x="4860925" y="3903663"/>
              <a:ext cx="34925" cy="138113"/>
            </a:xfrm>
            <a:custGeom>
              <a:gdLst>
                <a:gd name="T0" fmla="*/ 45 w 45"/>
                <a:gd name="T1" fmla="*/ 157 h 180"/>
                <a:gd name="T2" fmla="*/ 23 w 45"/>
                <a:gd name="T3" fmla="*/ 180 h 180"/>
                <a:gd name="T4" fmla="*/ 23 w 45"/>
                <a:gd name="T5" fmla="*/ 180 h 180"/>
                <a:gd name="T6" fmla="*/ 0 w 45"/>
                <a:gd name="T7" fmla="*/ 157 h 180"/>
                <a:gd name="T8" fmla="*/ 0 w 45"/>
                <a:gd name="T9" fmla="*/ 23 h 180"/>
                <a:gd name="T10" fmla="*/ 23 w 45"/>
                <a:gd name="T11" fmla="*/ 0 h 180"/>
                <a:gd name="T12" fmla="*/ 23 w 45"/>
                <a:gd name="T13" fmla="*/ 0 h 180"/>
                <a:gd name="T14" fmla="*/ 45 w 45"/>
                <a:gd name="T15" fmla="*/ 23 h 180"/>
                <a:gd name="T16" fmla="*/ 45 w 45"/>
                <a:gd name="T17" fmla="*/ 157 h 1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80">
                  <a:moveTo>
                    <a:pt x="45" y="157"/>
                  </a:moveTo>
                  <a:cubicBezTo>
                    <a:pt x="45" y="170"/>
                    <a:pt x="35" y="180"/>
                    <a:pt x="23" y="180"/>
                  </a:cubicBezTo>
                  <a:cubicBezTo>
                    <a:pt x="23" y="180"/>
                    <a:pt x="23" y="180"/>
                    <a:pt x="23" y="180"/>
                  </a:cubicBezTo>
                  <a:cubicBezTo>
                    <a:pt x="10" y="180"/>
                    <a:pt x="0" y="170"/>
                    <a:pt x="0" y="157"/>
                  </a:cubicBezTo>
                  <a:cubicBezTo>
                    <a:pt x="0" y="23"/>
                    <a:pt x="0" y="23"/>
                    <a:pt x="0" y="23"/>
                  </a:cubicBezTo>
                  <a:cubicBezTo>
                    <a:pt x="0" y="10"/>
                    <a:pt x="10" y="0"/>
                    <a:pt x="23" y="0"/>
                  </a:cubicBezTo>
                  <a:cubicBezTo>
                    <a:pt x="23" y="0"/>
                    <a:pt x="23" y="0"/>
                    <a:pt x="23" y="0"/>
                  </a:cubicBezTo>
                  <a:cubicBezTo>
                    <a:pt x="35" y="0"/>
                    <a:pt x="45" y="10"/>
                    <a:pt x="45" y="23"/>
                  </a:cubicBezTo>
                  <a:lnTo>
                    <a:pt x="45" y="157"/>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219200">
                <a:lnSpc>
                  <a:spcPct val="120000"/>
                </a:lnSpc>
                <a:defRPr/>
              </a:pPr>
              <a:endParaRPr lang="en-AU" sz="2400" kern="0">
                <a:solidFill>
                  <a:srgbClr val="C2A585"/>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8" name="Freeform 37"/>
            <p:cNvSpPr/>
            <p:nvPr/>
          </p:nvSpPr>
          <p:spPr bwMode="auto">
            <a:xfrm>
              <a:off x="4799013" y="3930650"/>
              <a:ext cx="33338" cy="111125"/>
            </a:xfrm>
            <a:custGeom>
              <a:gdLst>
                <a:gd name="T0" fmla="*/ 44 w 44"/>
                <a:gd name="T1" fmla="*/ 121 h 144"/>
                <a:gd name="T2" fmla="*/ 22 w 44"/>
                <a:gd name="T3" fmla="*/ 144 h 144"/>
                <a:gd name="T4" fmla="*/ 22 w 44"/>
                <a:gd name="T5" fmla="*/ 144 h 144"/>
                <a:gd name="T6" fmla="*/ 0 w 44"/>
                <a:gd name="T7" fmla="*/ 121 h 144"/>
                <a:gd name="T8" fmla="*/ 0 w 44"/>
                <a:gd name="T9" fmla="*/ 23 h 144"/>
                <a:gd name="T10" fmla="*/ 22 w 44"/>
                <a:gd name="T11" fmla="*/ 0 h 144"/>
                <a:gd name="T12" fmla="*/ 22 w 44"/>
                <a:gd name="T13" fmla="*/ 0 h 144"/>
                <a:gd name="T14" fmla="*/ 44 w 44"/>
                <a:gd name="T15" fmla="*/ 23 h 144"/>
                <a:gd name="T16" fmla="*/ 44 w 44"/>
                <a:gd name="T17" fmla="*/ 121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4">
                  <a:moveTo>
                    <a:pt x="44" y="121"/>
                  </a:moveTo>
                  <a:cubicBezTo>
                    <a:pt x="44" y="134"/>
                    <a:pt x="34" y="144"/>
                    <a:pt x="22" y="144"/>
                  </a:cubicBezTo>
                  <a:cubicBezTo>
                    <a:pt x="22" y="144"/>
                    <a:pt x="22" y="144"/>
                    <a:pt x="22" y="144"/>
                  </a:cubicBezTo>
                  <a:cubicBezTo>
                    <a:pt x="10" y="144"/>
                    <a:pt x="0" y="134"/>
                    <a:pt x="0" y="121"/>
                  </a:cubicBezTo>
                  <a:cubicBezTo>
                    <a:pt x="0" y="23"/>
                    <a:pt x="0" y="23"/>
                    <a:pt x="0" y="23"/>
                  </a:cubicBezTo>
                  <a:cubicBezTo>
                    <a:pt x="0" y="10"/>
                    <a:pt x="10" y="0"/>
                    <a:pt x="22" y="0"/>
                  </a:cubicBezTo>
                  <a:cubicBezTo>
                    <a:pt x="22" y="0"/>
                    <a:pt x="22" y="0"/>
                    <a:pt x="22" y="0"/>
                  </a:cubicBezTo>
                  <a:cubicBezTo>
                    <a:pt x="34" y="0"/>
                    <a:pt x="44" y="10"/>
                    <a:pt x="44" y="23"/>
                  </a:cubicBezTo>
                  <a:lnTo>
                    <a:pt x="44" y="121"/>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219200">
                <a:lnSpc>
                  <a:spcPct val="120000"/>
                </a:lnSpc>
                <a:defRPr/>
              </a:pPr>
              <a:endParaRPr lang="en-AU" sz="2400" kern="0">
                <a:solidFill>
                  <a:srgbClr val="C2A585"/>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9" name="Freeform 38"/>
            <p:cNvSpPr/>
            <p:nvPr/>
          </p:nvSpPr>
          <p:spPr bwMode="auto">
            <a:xfrm>
              <a:off x="4737100" y="3959225"/>
              <a:ext cx="34925" cy="82550"/>
            </a:xfrm>
            <a:custGeom>
              <a:gdLst>
                <a:gd name="T0" fmla="*/ 45 w 45"/>
                <a:gd name="T1" fmla="*/ 85 h 108"/>
                <a:gd name="T2" fmla="*/ 22 w 45"/>
                <a:gd name="T3" fmla="*/ 108 h 108"/>
                <a:gd name="T4" fmla="*/ 22 w 45"/>
                <a:gd name="T5" fmla="*/ 108 h 108"/>
                <a:gd name="T6" fmla="*/ 0 w 45"/>
                <a:gd name="T7" fmla="*/ 85 h 108"/>
                <a:gd name="T8" fmla="*/ 0 w 45"/>
                <a:gd name="T9" fmla="*/ 23 h 108"/>
                <a:gd name="T10" fmla="*/ 22 w 45"/>
                <a:gd name="T11" fmla="*/ 0 h 108"/>
                <a:gd name="T12" fmla="*/ 22 w 45"/>
                <a:gd name="T13" fmla="*/ 0 h 108"/>
                <a:gd name="T14" fmla="*/ 45 w 45"/>
                <a:gd name="T15" fmla="*/ 23 h 108"/>
                <a:gd name="T16" fmla="*/ 45 w 45"/>
                <a:gd name="T17" fmla="*/ 85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08">
                  <a:moveTo>
                    <a:pt x="45" y="85"/>
                  </a:moveTo>
                  <a:cubicBezTo>
                    <a:pt x="45" y="98"/>
                    <a:pt x="35" y="108"/>
                    <a:pt x="22" y="108"/>
                  </a:cubicBezTo>
                  <a:cubicBezTo>
                    <a:pt x="22" y="108"/>
                    <a:pt x="22" y="108"/>
                    <a:pt x="22" y="108"/>
                  </a:cubicBezTo>
                  <a:cubicBezTo>
                    <a:pt x="10" y="108"/>
                    <a:pt x="0" y="98"/>
                    <a:pt x="0" y="85"/>
                  </a:cubicBezTo>
                  <a:cubicBezTo>
                    <a:pt x="0" y="23"/>
                    <a:pt x="0" y="23"/>
                    <a:pt x="0" y="23"/>
                  </a:cubicBezTo>
                  <a:cubicBezTo>
                    <a:pt x="0" y="10"/>
                    <a:pt x="10" y="0"/>
                    <a:pt x="22" y="0"/>
                  </a:cubicBezTo>
                  <a:cubicBezTo>
                    <a:pt x="22" y="0"/>
                    <a:pt x="22" y="0"/>
                    <a:pt x="22" y="0"/>
                  </a:cubicBezTo>
                  <a:cubicBezTo>
                    <a:pt x="35" y="0"/>
                    <a:pt x="45" y="10"/>
                    <a:pt x="45" y="23"/>
                  </a:cubicBezTo>
                  <a:lnTo>
                    <a:pt x="45" y="85"/>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219200">
                <a:lnSpc>
                  <a:spcPct val="120000"/>
                </a:lnSpc>
                <a:defRPr/>
              </a:pPr>
              <a:endParaRPr lang="en-AU" sz="2400" kern="0">
                <a:solidFill>
                  <a:srgbClr val="C2A585"/>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0" name="Freeform 39"/>
            <p:cNvSpPr/>
            <p:nvPr/>
          </p:nvSpPr>
          <p:spPr bwMode="auto">
            <a:xfrm>
              <a:off x="4675188" y="3986213"/>
              <a:ext cx="33338" cy="55563"/>
            </a:xfrm>
            <a:custGeom>
              <a:gdLst>
                <a:gd name="T0" fmla="*/ 45 w 45"/>
                <a:gd name="T1" fmla="*/ 49 h 72"/>
                <a:gd name="T2" fmla="*/ 23 w 45"/>
                <a:gd name="T3" fmla="*/ 72 h 72"/>
                <a:gd name="T4" fmla="*/ 23 w 45"/>
                <a:gd name="T5" fmla="*/ 72 h 72"/>
                <a:gd name="T6" fmla="*/ 0 w 45"/>
                <a:gd name="T7" fmla="*/ 49 h 72"/>
                <a:gd name="T8" fmla="*/ 0 w 45"/>
                <a:gd name="T9" fmla="*/ 23 h 72"/>
                <a:gd name="T10" fmla="*/ 23 w 45"/>
                <a:gd name="T11" fmla="*/ 0 h 72"/>
                <a:gd name="T12" fmla="*/ 23 w 45"/>
                <a:gd name="T13" fmla="*/ 0 h 72"/>
                <a:gd name="T14" fmla="*/ 45 w 45"/>
                <a:gd name="T15" fmla="*/ 23 h 72"/>
                <a:gd name="T16" fmla="*/ 45 w 45"/>
                <a:gd name="T17" fmla="*/ 49 h 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72">
                  <a:moveTo>
                    <a:pt x="45" y="49"/>
                  </a:moveTo>
                  <a:cubicBezTo>
                    <a:pt x="45" y="62"/>
                    <a:pt x="35" y="72"/>
                    <a:pt x="23" y="72"/>
                  </a:cubicBezTo>
                  <a:cubicBezTo>
                    <a:pt x="23" y="72"/>
                    <a:pt x="23" y="72"/>
                    <a:pt x="23" y="72"/>
                  </a:cubicBezTo>
                  <a:cubicBezTo>
                    <a:pt x="10" y="72"/>
                    <a:pt x="0" y="62"/>
                    <a:pt x="0" y="49"/>
                  </a:cubicBezTo>
                  <a:cubicBezTo>
                    <a:pt x="0" y="23"/>
                    <a:pt x="0" y="23"/>
                    <a:pt x="0" y="23"/>
                  </a:cubicBezTo>
                  <a:cubicBezTo>
                    <a:pt x="0" y="10"/>
                    <a:pt x="10" y="0"/>
                    <a:pt x="23" y="0"/>
                  </a:cubicBezTo>
                  <a:cubicBezTo>
                    <a:pt x="23" y="0"/>
                    <a:pt x="23" y="0"/>
                    <a:pt x="23" y="0"/>
                  </a:cubicBezTo>
                  <a:cubicBezTo>
                    <a:pt x="35" y="0"/>
                    <a:pt x="45" y="10"/>
                    <a:pt x="45" y="23"/>
                  </a:cubicBezTo>
                  <a:lnTo>
                    <a:pt x="45" y="49"/>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219200">
                <a:lnSpc>
                  <a:spcPct val="120000"/>
                </a:lnSpc>
                <a:defRPr/>
              </a:pPr>
              <a:endParaRPr lang="en-AU" sz="2400" kern="0">
                <a:solidFill>
                  <a:srgbClr val="C2A585"/>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sp>
        <p:nvSpPr>
          <p:cNvPr id="5" name="矩形 4"/>
          <p:cNvSpPr/>
          <p:nvPr/>
        </p:nvSpPr>
        <p:spPr>
          <a:xfrm>
            <a:off x="9547913" y="1345342"/>
            <a:ext cx="1228492" cy="133815"/>
          </a:xfrm>
          <a:prstGeom prst="rect">
            <a:avLst/>
          </a:prstGeom>
          <a:solidFill>
            <a:srgbClr val="FFC54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pic>
        <p:nvPicPr>
          <p:cNvPr id="22" name="图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3200" y="1562100"/>
            <a:ext cx="6350000" cy="4762500"/>
          </a:xfrm>
          <a:prstGeom prst="rect">
            <a:avLst/>
          </a:prstGeom>
        </p:spPr>
      </p:pic>
    </p:spTree>
  </p:cSld>
  <p:clrMapOvr>
    <a:masterClrMapping/>
  </p:clrMapOvr>
  <mc:AlternateContent>
    <mc:Choice xmlns:p14="http://schemas.microsoft.com/office/powerpoint/2010/main" Requires="p14">
      <p:transition spd="slow" advTm="3000" p14:dur="1250">
        <p14:switch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par>
                          <p:cTn id="11" fill="hold" nodeType="afterGroup">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par>
                                <p:cTn id="15" presetID="22" presetClass="entr" presetSubtype="8"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par>
                                <p:cTn id="36" presetID="22" presetClass="entr" presetSubtype="8"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7" grpId="0"/>
      <p:bldP spid="8" grpId="0" animBg="1"/>
      <p:bldP spid="9" grpId="0"/>
      <p:bldP spid="10" grpId="0" animBg="1"/>
      <p:bldP spid="11" grpId="0" animBg="1"/>
      <p:bldP spid="5"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rot="5400000">
            <a:off x="334623" y="507475"/>
            <a:ext cx="472990" cy="196706"/>
          </a:xfrm>
          <a:prstGeom prst="rect">
            <a:avLst/>
          </a:prstGeom>
          <a:solidFill>
            <a:srgbClr val="7762DB"/>
          </a:solidFill>
          <a:ln>
            <a:noFill/>
          </a:ln>
          <a:effectLst>
            <a:outerShdw blurRad="152400" dist="12700" dir="5400000" algn="ctr" rotWithShape="0">
              <a:srgbClr val="7762DB">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 name="矩形 2"/>
          <p:cNvSpPr/>
          <p:nvPr/>
        </p:nvSpPr>
        <p:spPr>
          <a:xfrm>
            <a:off x="799337" y="236496"/>
            <a:ext cx="2222749" cy="671722"/>
          </a:xfrm>
          <a:prstGeom prst="rect">
            <a:avLst/>
          </a:prstGeom>
        </p:spPr>
        <p:txBody>
          <a:bodyPr wrap="square">
            <a:spAutoFit/>
          </a:bodyPr>
          <a:lstStyle/>
          <a:p>
            <a:pPr marL="0" marR="0" lvl="0" indent="0" algn="dist" defTabSz="914400" rtl="0" eaLnBrk="1" fontAlgn="auto"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7762DB"/>
                </a:solidFill>
                <a:effectLst>
                  <a:outerShdw blurRad="38100" dist="38100" dir="2700000" algn="tl">
                    <a:srgbClr val="000000">
                      <a:alpha val="43137"/>
                    </a:srgbClr>
                  </a:outerShdw>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销售数据</a:t>
            </a:r>
            <a:endParaRPr kumimoji="0" lang="zh-CN" altLang="en-US" sz="2800" b="1" i="0" u="none" strike="noStrike" kern="1200" cap="none" spc="0" normalizeH="0" baseline="0" noProof="0">
              <a:ln>
                <a:noFill/>
              </a:ln>
              <a:solidFill>
                <a:srgbClr val="7762DB"/>
              </a:solidFill>
              <a:effectLst>
                <a:outerShdw blurRad="38100" dist="38100" dir="2700000" algn="tl">
                  <a:srgbClr val="000000">
                    <a:alpha val="43137"/>
                  </a:srgbClr>
                </a:outerShdw>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cxnSp>
        <p:nvCxnSpPr>
          <p:cNvPr id="29" name="直接连接符 28"/>
          <p:cNvCxnSpPr/>
          <p:nvPr/>
        </p:nvCxnSpPr>
        <p:spPr>
          <a:xfrm flipH="1">
            <a:off x="2479756" y="3694101"/>
            <a:ext cx="0" cy="902029"/>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7058486" y="3694101"/>
            <a:ext cx="0" cy="902029"/>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4769121" y="2722391"/>
            <a:ext cx="0" cy="902029"/>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9347851" y="2722391"/>
            <a:ext cx="0" cy="902029"/>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1011555" y="3700145"/>
            <a:ext cx="10033635"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2284498" y="3498844"/>
            <a:ext cx="390517" cy="39051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1</a:t>
            </a:r>
            <a:endParaRPr lang="en-US" altLang="zh-CN">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5" name="椭圆 34"/>
          <p:cNvSpPr/>
          <p:nvPr/>
        </p:nvSpPr>
        <p:spPr>
          <a:xfrm>
            <a:off x="4573863" y="3498843"/>
            <a:ext cx="390517" cy="39051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2</a:t>
            </a:r>
            <a:endParaRPr lang="en-US" altLang="zh-CN">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椭圆 35"/>
          <p:cNvSpPr/>
          <p:nvPr/>
        </p:nvSpPr>
        <p:spPr>
          <a:xfrm>
            <a:off x="6863228" y="3498843"/>
            <a:ext cx="390517" cy="39051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3</a:t>
            </a:r>
            <a:endParaRPr lang="en-US" altLang="zh-CN">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7" name="椭圆 36"/>
          <p:cNvSpPr/>
          <p:nvPr/>
        </p:nvSpPr>
        <p:spPr>
          <a:xfrm>
            <a:off x="9152593" y="3529875"/>
            <a:ext cx="390517" cy="39051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4</a:t>
            </a:r>
            <a:endParaRPr lang="en-US" altLang="zh-CN">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8" name="椭圆 37"/>
          <p:cNvSpPr/>
          <p:nvPr/>
        </p:nvSpPr>
        <p:spPr>
          <a:xfrm>
            <a:off x="2110105" y="4827270"/>
            <a:ext cx="738505" cy="73850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9" name="椭圆 38"/>
          <p:cNvSpPr/>
          <p:nvPr/>
        </p:nvSpPr>
        <p:spPr>
          <a:xfrm>
            <a:off x="4399280" y="1806575"/>
            <a:ext cx="738505" cy="73850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0" name="椭圆 39"/>
          <p:cNvSpPr/>
          <p:nvPr/>
        </p:nvSpPr>
        <p:spPr>
          <a:xfrm>
            <a:off x="8978265" y="1807210"/>
            <a:ext cx="738505" cy="73850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tx1">
                  <a:lumMod val="65000"/>
                  <a:lumOff val="3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1" name="椭圆 40"/>
          <p:cNvSpPr/>
          <p:nvPr/>
        </p:nvSpPr>
        <p:spPr>
          <a:xfrm>
            <a:off x="6717030" y="4827270"/>
            <a:ext cx="738505" cy="73850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nvGrpSpPr>
          <p:cNvPr id="42" name="组合 41"/>
          <p:cNvGrpSpPr/>
          <p:nvPr/>
        </p:nvGrpSpPr>
        <p:grpSpPr>
          <a:xfrm>
            <a:off x="2270125" y="5028568"/>
            <a:ext cx="368300" cy="336598"/>
            <a:chOff x="8415" y="6739"/>
            <a:chExt cx="560" cy="493"/>
          </a:xfrm>
          <a:solidFill>
            <a:srgbClr val="669C78"/>
          </a:solidFill>
        </p:grpSpPr>
        <p:sp>
          <p:nvSpPr>
            <p:cNvPr id="43" name="Freeform14"/>
            <p:cNvSpPr/>
            <p:nvPr/>
          </p:nvSpPr>
          <p:spPr bwMode="auto">
            <a:xfrm>
              <a:off x="8466" y="6761"/>
              <a:ext cx="209" cy="450"/>
            </a:xfrm>
            <a:custGeom>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5">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lumMod val="65000"/>
                    <a:lumOff val="3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Freeform15"/>
            <p:cNvSpPr/>
            <p:nvPr/>
          </p:nvSpPr>
          <p:spPr bwMode="auto">
            <a:xfrm>
              <a:off x="8415" y="6908"/>
              <a:ext cx="29" cy="158"/>
            </a:xfrm>
            <a:custGeom>
              <a:gdLst>
                <a:gd name="T0" fmla="*/ 0 w 8"/>
                <a:gd name="T1" fmla="*/ 8 h 44"/>
                <a:gd name="T2" fmla="*/ 0 w 8"/>
                <a:gd name="T3" fmla="*/ 38 h 44"/>
                <a:gd name="T4" fmla="*/ 8 w 8"/>
                <a:gd name="T5" fmla="*/ 44 h 44"/>
                <a:gd name="T6" fmla="*/ 8 w 8"/>
                <a:gd name="T7" fmla="*/ 0 h 44"/>
                <a:gd name="T8" fmla="*/ 0 w 8"/>
                <a:gd name="T9" fmla="*/ 8 h 44"/>
              </a:gd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lumMod val="65000"/>
                    <a:lumOff val="3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5" name="Freeform16"/>
            <p:cNvSpPr/>
            <p:nvPr/>
          </p:nvSpPr>
          <p:spPr bwMode="auto">
            <a:xfrm>
              <a:off x="8726" y="6862"/>
              <a:ext cx="83" cy="246"/>
            </a:xfrm>
            <a:custGeom>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lumMod val="65000"/>
                    <a:lumOff val="3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6" name="Freeform17"/>
            <p:cNvSpPr/>
            <p:nvPr/>
          </p:nvSpPr>
          <p:spPr bwMode="auto">
            <a:xfrm flipV="1">
              <a:off x="8777" y="6801"/>
              <a:ext cx="110" cy="367"/>
            </a:xfrm>
            <a:custGeom>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lumMod val="65000"/>
                    <a:lumOff val="3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7" name="Freeform18"/>
            <p:cNvSpPr/>
            <p:nvPr/>
          </p:nvSpPr>
          <p:spPr bwMode="auto">
            <a:xfrm>
              <a:off x="8841" y="6739"/>
              <a:ext cx="134" cy="493"/>
            </a:xfrm>
            <a:custGeom>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lumMod val="65000"/>
                    <a:lumOff val="3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48" name="Freeform 250"/>
          <p:cNvSpPr>
            <a:spLocks noEditPoints="1"/>
          </p:cNvSpPr>
          <p:nvPr/>
        </p:nvSpPr>
        <p:spPr bwMode="auto">
          <a:xfrm>
            <a:off x="4573929" y="1981200"/>
            <a:ext cx="403225" cy="388938"/>
          </a:xfrm>
          <a:custGeom>
            <a:gdLst>
              <a:gd name="T0" fmla="*/ 19 w 229"/>
              <a:gd name="T1" fmla="*/ 0 h 217"/>
              <a:gd name="T2" fmla="*/ 209 w 229"/>
              <a:gd name="T3" fmla="*/ 0 h 217"/>
              <a:gd name="T4" fmla="*/ 229 w 229"/>
              <a:gd name="T5" fmla="*/ 20 h 217"/>
              <a:gd name="T6" fmla="*/ 229 w 229"/>
              <a:gd name="T7" fmla="*/ 140 h 217"/>
              <a:gd name="T8" fmla="*/ 209 w 229"/>
              <a:gd name="T9" fmla="*/ 160 h 217"/>
              <a:gd name="T10" fmla="*/ 19 w 229"/>
              <a:gd name="T11" fmla="*/ 160 h 217"/>
              <a:gd name="T12" fmla="*/ 0 w 229"/>
              <a:gd name="T13" fmla="*/ 140 h 217"/>
              <a:gd name="T14" fmla="*/ 0 w 229"/>
              <a:gd name="T15" fmla="*/ 20 h 217"/>
              <a:gd name="T16" fmla="*/ 19 w 229"/>
              <a:gd name="T17" fmla="*/ 0 h 217"/>
              <a:gd name="T18" fmla="*/ 56 w 229"/>
              <a:gd name="T19" fmla="*/ 203 h 217"/>
              <a:gd name="T20" fmla="*/ 94 w 229"/>
              <a:gd name="T21" fmla="*/ 199 h 217"/>
              <a:gd name="T22" fmla="*/ 94 w 229"/>
              <a:gd name="T23" fmla="*/ 171 h 217"/>
              <a:gd name="T24" fmla="*/ 140 w 229"/>
              <a:gd name="T25" fmla="*/ 171 h 217"/>
              <a:gd name="T26" fmla="*/ 140 w 229"/>
              <a:gd name="T27" fmla="*/ 199 h 217"/>
              <a:gd name="T28" fmla="*/ 176 w 229"/>
              <a:gd name="T29" fmla="*/ 203 h 217"/>
              <a:gd name="T30" fmla="*/ 176 w 229"/>
              <a:gd name="T31" fmla="*/ 217 h 217"/>
              <a:gd name="T32" fmla="*/ 56 w 229"/>
              <a:gd name="T33" fmla="*/ 217 h 217"/>
              <a:gd name="T34" fmla="*/ 56 w 229"/>
              <a:gd name="T35" fmla="*/ 203 h 217"/>
              <a:gd name="T36" fmla="*/ 17 w 229"/>
              <a:gd name="T37" fmla="*/ 19 h 217"/>
              <a:gd name="T38" fmla="*/ 17 w 229"/>
              <a:gd name="T39" fmla="*/ 124 h 217"/>
              <a:gd name="T40" fmla="*/ 210 w 229"/>
              <a:gd name="T41" fmla="*/ 124 h 217"/>
              <a:gd name="T42" fmla="*/ 210 w 229"/>
              <a:gd name="T43" fmla="*/ 19 h 217"/>
              <a:gd name="T44" fmla="*/ 17 w 229"/>
              <a:gd name="T45" fmla="*/ 19 h 217"/>
              <a:gd name="T46" fmla="*/ 191 w 229"/>
              <a:gd name="T47" fmla="*/ 134 h 217"/>
              <a:gd name="T48" fmla="*/ 183 w 229"/>
              <a:gd name="T49" fmla="*/ 142 h 217"/>
              <a:gd name="T50" fmla="*/ 191 w 229"/>
              <a:gd name="T51" fmla="*/ 150 h 217"/>
              <a:gd name="T52" fmla="*/ 199 w 229"/>
              <a:gd name="T53" fmla="*/ 142 h 217"/>
              <a:gd name="T54" fmla="*/ 191 w 229"/>
              <a:gd name="T55" fmla="*/ 134 h 2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9" h="216">
                <a:moveTo>
                  <a:pt x="19" y="0"/>
                </a:moveTo>
                <a:cubicBezTo>
                  <a:pt x="209" y="0"/>
                  <a:pt x="209" y="0"/>
                  <a:pt x="209" y="0"/>
                </a:cubicBezTo>
                <a:cubicBezTo>
                  <a:pt x="220" y="0"/>
                  <a:pt x="229" y="9"/>
                  <a:pt x="229" y="20"/>
                </a:cubicBezTo>
                <a:cubicBezTo>
                  <a:pt x="229" y="140"/>
                  <a:pt x="229" y="140"/>
                  <a:pt x="229" y="140"/>
                </a:cubicBezTo>
                <a:cubicBezTo>
                  <a:pt x="229" y="151"/>
                  <a:pt x="220" y="160"/>
                  <a:pt x="209" y="160"/>
                </a:cubicBezTo>
                <a:cubicBezTo>
                  <a:pt x="19" y="160"/>
                  <a:pt x="19" y="160"/>
                  <a:pt x="19" y="160"/>
                </a:cubicBezTo>
                <a:cubicBezTo>
                  <a:pt x="8" y="160"/>
                  <a:pt x="0" y="151"/>
                  <a:pt x="0" y="140"/>
                </a:cubicBezTo>
                <a:cubicBezTo>
                  <a:pt x="0" y="20"/>
                  <a:pt x="0" y="20"/>
                  <a:pt x="0" y="20"/>
                </a:cubicBezTo>
                <a:cubicBezTo>
                  <a:pt x="0" y="9"/>
                  <a:pt x="8" y="0"/>
                  <a:pt x="19" y="0"/>
                </a:cubicBezTo>
                <a:close/>
                <a:moveTo>
                  <a:pt x="56" y="203"/>
                </a:moveTo>
                <a:cubicBezTo>
                  <a:pt x="69" y="201"/>
                  <a:pt x="81" y="199"/>
                  <a:pt x="94" y="199"/>
                </a:cubicBezTo>
                <a:cubicBezTo>
                  <a:pt x="94" y="171"/>
                  <a:pt x="94" y="171"/>
                  <a:pt x="94" y="171"/>
                </a:cubicBezTo>
                <a:cubicBezTo>
                  <a:pt x="140" y="171"/>
                  <a:pt x="140" y="171"/>
                  <a:pt x="140" y="171"/>
                </a:cubicBezTo>
                <a:cubicBezTo>
                  <a:pt x="140" y="199"/>
                  <a:pt x="140" y="199"/>
                  <a:pt x="140" y="199"/>
                </a:cubicBezTo>
                <a:cubicBezTo>
                  <a:pt x="152" y="200"/>
                  <a:pt x="164" y="201"/>
                  <a:pt x="176" y="203"/>
                </a:cubicBezTo>
                <a:cubicBezTo>
                  <a:pt x="176" y="217"/>
                  <a:pt x="176" y="217"/>
                  <a:pt x="176" y="217"/>
                </a:cubicBezTo>
                <a:cubicBezTo>
                  <a:pt x="56" y="217"/>
                  <a:pt x="56" y="217"/>
                  <a:pt x="56" y="217"/>
                </a:cubicBezTo>
                <a:cubicBezTo>
                  <a:pt x="56" y="213"/>
                  <a:pt x="56" y="208"/>
                  <a:pt x="56" y="203"/>
                </a:cubicBezTo>
                <a:close/>
                <a:moveTo>
                  <a:pt x="17" y="19"/>
                </a:moveTo>
                <a:cubicBezTo>
                  <a:pt x="17" y="124"/>
                  <a:pt x="17" y="124"/>
                  <a:pt x="17" y="124"/>
                </a:cubicBezTo>
                <a:cubicBezTo>
                  <a:pt x="210" y="124"/>
                  <a:pt x="210" y="124"/>
                  <a:pt x="210" y="124"/>
                </a:cubicBezTo>
                <a:cubicBezTo>
                  <a:pt x="210" y="19"/>
                  <a:pt x="210" y="19"/>
                  <a:pt x="210" y="19"/>
                </a:cubicBezTo>
                <a:cubicBezTo>
                  <a:pt x="17" y="19"/>
                  <a:pt x="17" y="19"/>
                  <a:pt x="17" y="19"/>
                </a:cubicBezTo>
                <a:close/>
                <a:moveTo>
                  <a:pt x="191" y="134"/>
                </a:moveTo>
                <a:cubicBezTo>
                  <a:pt x="186" y="134"/>
                  <a:pt x="183" y="137"/>
                  <a:pt x="183" y="142"/>
                </a:cubicBezTo>
                <a:cubicBezTo>
                  <a:pt x="183" y="146"/>
                  <a:pt x="186" y="150"/>
                  <a:pt x="191" y="150"/>
                </a:cubicBezTo>
                <a:cubicBezTo>
                  <a:pt x="195" y="150"/>
                  <a:pt x="199" y="146"/>
                  <a:pt x="199" y="142"/>
                </a:cubicBezTo>
                <a:cubicBezTo>
                  <a:pt x="199" y="137"/>
                  <a:pt x="195" y="134"/>
                  <a:pt x="191" y="134"/>
                </a:cubicBezTo>
                <a:close/>
              </a:path>
            </a:pathLst>
          </a:custGeom>
          <a:solidFill>
            <a:schemeClr val="accent2"/>
          </a:solidFill>
          <a:ln>
            <a:noFill/>
          </a:ln>
        </p:spPr>
        <p:txBody>
          <a:bodyPr lIns="80296" tIns="40148" rIns="80296" bIns="40148"/>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580" b="0" i="0" u="none" strike="noStrike" kern="1200" cap="none" spc="0" normalizeH="0" baseline="0" noProof="0">
              <a:ln>
                <a:noFill/>
              </a:ln>
              <a:solidFill>
                <a:schemeClr val="tx1">
                  <a:lumMod val="65000"/>
                  <a:lumOff val="35000"/>
                </a:schemeClr>
              </a:solidFill>
              <a:effectLst/>
              <a:uLnTx/>
              <a:uFillTx/>
              <a:latin typeface="思源黑体" panose="020b0500000000000000" pitchFamily="34" charset="-122"/>
              <a:ea typeface="思源黑体" panose="020b0500000000000000" pitchFamily="34" charset="-122"/>
              <a:cs typeface="思源黑体 CN Bold" panose="020b0800000000000000" charset="-122"/>
              <a:sym typeface="思源黑体" panose="020b0500000000000000" pitchFamily="34" charset="-122"/>
            </a:endParaRPr>
          </a:p>
        </p:txBody>
      </p:sp>
      <p:sp>
        <p:nvSpPr>
          <p:cNvPr id="49" name="Freeform 267"/>
          <p:cNvSpPr>
            <a:spLocks noEditPoints="1"/>
          </p:cNvSpPr>
          <p:nvPr/>
        </p:nvSpPr>
        <p:spPr bwMode="auto">
          <a:xfrm>
            <a:off x="6861199" y="4967923"/>
            <a:ext cx="449263" cy="458787"/>
          </a:xfrm>
          <a:custGeom>
            <a:gdLst>
              <a:gd name="T0" fmla="*/ 107 w 213"/>
              <a:gd name="T1" fmla="*/ 0 h 213"/>
              <a:gd name="T2" fmla="*/ 213 w 213"/>
              <a:gd name="T3" fmla="*/ 107 h 213"/>
              <a:gd name="T4" fmla="*/ 107 w 213"/>
              <a:gd name="T5" fmla="*/ 213 h 213"/>
              <a:gd name="T6" fmla="*/ 0 w 213"/>
              <a:gd name="T7" fmla="*/ 107 h 213"/>
              <a:gd name="T8" fmla="*/ 107 w 213"/>
              <a:gd name="T9" fmla="*/ 0 h 213"/>
              <a:gd name="T10" fmla="*/ 89 w 213"/>
              <a:gd name="T11" fmla="*/ 75 h 213"/>
              <a:gd name="T12" fmla="*/ 100 w 213"/>
              <a:gd name="T13" fmla="*/ 70 h 213"/>
              <a:gd name="T14" fmla="*/ 87 w 213"/>
              <a:gd name="T15" fmla="*/ 18 h 213"/>
              <a:gd name="T16" fmla="*/ 63 w 213"/>
              <a:gd name="T17" fmla="*/ 26 h 213"/>
              <a:gd name="T18" fmla="*/ 89 w 213"/>
              <a:gd name="T19" fmla="*/ 75 h 213"/>
              <a:gd name="T20" fmla="*/ 107 w 213"/>
              <a:gd name="T21" fmla="*/ 82 h 213"/>
              <a:gd name="T22" fmla="*/ 82 w 213"/>
              <a:gd name="T23" fmla="*/ 107 h 213"/>
              <a:gd name="T24" fmla="*/ 107 w 213"/>
              <a:gd name="T25" fmla="*/ 131 h 213"/>
              <a:gd name="T26" fmla="*/ 131 w 213"/>
              <a:gd name="T27" fmla="*/ 107 h 213"/>
              <a:gd name="T28" fmla="*/ 107 w 213"/>
              <a:gd name="T29" fmla="*/ 82 h 213"/>
              <a:gd name="T30" fmla="*/ 132 w 213"/>
              <a:gd name="T31" fmla="*/ 133 h 213"/>
              <a:gd name="T32" fmla="*/ 122 w 213"/>
              <a:gd name="T33" fmla="*/ 140 h 213"/>
              <a:gd name="T34" fmla="*/ 149 w 213"/>
              <a:gd name="T35" fmla="*/ 187 h 213"/>
              <a:gd name="T36" fmla="*/ 169 w 213"/>
              <a:gd name="T37" fmla="*/ 173 h 213"/>
              <a:gd name="T38" fmla="*/ 132 w 213"/>
              <a:gd name="T39" fmla="*/ 133 h 213"/>
              <a:gd name="T40" fmla="*/ 197 w 213"/>
              <a:gd name="T41" fmla="*/ 126 h 213"/>
              <a:gd name="T42" fmla="*/ 144 w 213"/>
              <a:gd name="T43" fmla="*/ 112 h 213"/>
              <a:gd name="T44" fmla="*/ 138 w 213"/>
              <a:gd name="T45" fmla="*/ 126 h 213"/>
              <a:gd name="T46" fmla="*/ 181 w 213"/>
              <a:gd name="T47" fmla="*/ 160 h 213"/>
              <a:gd name="T48" fmla="*/ 197 w 213"/>
              <a:gd name="T49" fmla="*/ 126 h 213"/>
              <a:gd name="T50" fmla="*/ 25 w 213"/>
              <a:gd name="T51" fmla="*/ 65 h 213"/>
              <a:gd name="T52" fmla="*/ 72 w 213"/>
              <a:gd name="T53" fmla="*/ 92 h 213"/>
              <a:gd name="T54" fmla="*/ 82 w 213"/>
              <a:gd name="T55" fmla="*/ 80 h 213"/>
              <a:gd name="T56" fmla="*/ 49 w 213"/>
              <a:gd name="T57" fmla="*/ 36 h 213"/>
              <a:gd name="T58" fmla="*/ 25 w 213"/>
              <a:gd name="T59" fmla="*/ 65 h 2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3" h="213">
                <a:moveTo>
                  <a:pt x="107" y="0"/>
                </a:moveTo>
                <a:cubicBezTo>
                  <a:pt x="166" y="0"/>
                  <a:pt x="213" y="48"/>
                  <a:pt x="213" y="107"/>
                </a:cubicBezTo>
                <a:cubicBezTo>
                  <a:pt x="213" y="165"/>
                  <a:pt x="166" y="213"/>
                  <a:pt x="107" y="213"/>
                </a:cubicBezTo>
                <a:cubicBezTo>
                  <a:pt x="48" y="213"/>
                  <a:pt x="0" y="165"/>
                  <a:pt x="0" y="107"/>
                </a:cubicBezTo>
                <a:cubicBezTo>
                  <a:pt x="0" y="48"/>
                  <a:pt x="48" y="0"/>
                  <a:pt x="107" y="0"/>
                </a:cubicBezTo>
                <a:close/>
                <a:moveTo>
                  <a:pt x="89" y="75"/>
                </a:moveTo>
                <a:cubicBezTo>
                  <a:pt x="93" y="73"/>
                  <a:pt x="96" y="71"/>
                  <a:pt x="100" y="70"/>
                </a:cubicBezTo>
                <a:cubicBezTo>
                  <a:pt x="87" y="18"/>
                  <a:pt x="87" y="18"/>
                  <a:pt x="87" y="18"/>
                </a:cubicBezTo>
                <a:cubicBezTo>
                  <a:pt x="79" y="20"/>
                  <a:pt x="71" y="23"/>
                  <a:pt x="63" y="26"/>
                </a:cubicBezTo>
                <a:cubicBezTo>
                  <a:pt x="89" y="75"/>
                  <a:pt x="89" y="75"/>
                  <a:pt x="89" y="75"/>
                </a:cubicBezTo>
                <a:close/>
                <a:moveTo>
                  <a:pt x="107" y="82"/>
                </a:moveTo>
                <a:cubicBezTo>
                  <a:pt x="93" y="82"/>
                  <a:pt x="82" y="93"/>
                  <a:pt x="82" y="107"/>
                </a:cubicBezTo>
                <a:cubicBezTo>
                  <a:pt x="82" y="120"/>
                  <a:pt x="93" y="131"/>
                  <a:pt x="107" y="131"/>
                </a:cubicBezTo>
                <a:cubicBezTo>
                  <a:pt x="120" y="131"/>
                  <a:pt x="131" y="120"/>
                  <a:pt x="131" y="107"/>
                </a:cubicBezTo>
                <a:cubicBezTo>
                  <a:pt x="131" y="93"/>
                  <a:pt x="120" y="82"/>
                  <a:pt x="107" y="82"/>
                </a:cubicBezTo>
                <a:close/>
                <a:moveTo>
                  <a:pt x="132" y="133"/>
                </a:moveTo>
                <a:cubicBezTo>
                  <a:pt x="129" y="135"/>
                  <a:pt x="126" y="138"/>
                  <a:pt x="122" y="140"/>
                </a:cubicBezTo>
                <a:cubicBezTo>
                  <a:pt x="149" y="187"/>
                  <a:pt x="149" y="187"/>
                  <a:pt x="149" y="187"/>
                </a:cubicBezTo>
                <a:cubicBezTo>
                  <a:pt x="156" y="183"/>
                  <a:pt x="163" y="178"/>
                  <a:pt x="169" y="173"/>
                </a:cubicBezTo>
                <a:cubicBezTo>
                  <a:pt x="132" y="133"/>
                  <a:pt x="132" y="133"/>
                  <a:pt x="132" y="133"/>
                </a:cubicBezTo>
                <a:close/>
                <a:moveTo>
                  <a:pt x="197" y="126"/>
                </a:moveTo>
                <a:cubicBezTo>
                  <a:pt x="144" y="112"/>
                  <a:pt x="144" y="112"/>
                  <a:pt x="144" y="112"/>
                </a:cubicBezTo>
                <a:cubicBezTo>
                  <a:pt x="143" y="117"/>
                  <a:pt x="141" y="121"/>
                  <a:pt x="138" y="126"/>
                </a:cubicBezTo>
                <a:cubicBezTo>
                  <a:pt x="181" y="160"/>
                  <a:pt x="181" y="160"/>
                  <a:pt x="181" y="160"/>
                </a:cubicBezTo>
                <a:cubicBezTo>
                  <a:pt x="188" y="149"/>
                  <a:pt x="194" y="138"/>
                  <a:pt x="197" y="126"/>
                </a:cubicBezTo>
                <a:close/>
                <a:moveTo>
                  <a:pt x="25" y="65"/>
                </a:moveTo>
                <a:cubicBezTo>
                  <a:pt x="72" y="92"/>
                  <a:pt x="72" y="92"/>
                  <a:pt x="72" y="92"/>
                </a:cubicBezTo>
                <a:cubicBezTo>
                  <a:pt x="75" y="87"/>
                  <a:pt x="78" y="83"/>
                  <a:pt x="82" y="80"/>
                </a:cubicBezTo>
                <a:cubicBezTo>
                  <a:pt x="49" y="36"/>
                  <a:pt x="49" y="36"/>
                  <a:pt x="49" y="36"/>
                </a:cubicBezTo>
                <a:cubicBezTo>
                  <a:pt x="39" y="44"/>
                  <a:pt x="31" y="54"/>
                  <a:pt x="25" y="65"/>
                </a:cubicBezTo>
                <a:close/>
              </a:path>
            </a:pathLst>
          </a:custGeom>
          <a:solidFill>
            <a:schemeClr val="accent1"/>
          </a:solidFill>
          <a:ln>
            <a:noFill/>
          </a:ln>
        </p:spPr>
        <p:txBody>
          <a:bodyPr lIns="80296" tIns="40148" rIns="80296" bIns="40148"/>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580" b="0" i="0" u="none" strike="noStrike" kern="1200" cap="none" spc="0" normalizeH="0" baseline="0" noProof="0">
              <a:ln>
                <a:noFill/>
              </a:ln>
              <a:solidFill>
                <a:schemeClr val="tx1">
                  <a:lumMod val="65000"/>
                  <a:lumOff val="35000"/>
                </a:scheme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50" name="Freeform 39"/>
          <p:cNvSpPr>
            <a:spLocks noEditPoints="1"/>
          </p:cNvSpPr>
          <p:nvPr/>
        </p:nvSpPr>
        <p:spPr bwMode="auto">
          <a:xfrm>
            <a:off x="9152890" y="1981200"/>
            <a:ext cx="478790" cy="391160"/>
          </a:xfrm>
          <a:custGeom>
            <a:gdLst>
              <a:gd name="T0" fmla="*/ 116 w 155"/>
              <a:gd name="T1" fmla="*/ 12 h 131"/>
              <a:gd name="T2" fmla="*/ 116 w 155"/>
              <a:gd name="T3" fmla="*/ 101 h 131"/>
              <a:gd name="T4" fmla="*/ 155 w 155"/>
              <a:gd name="T5" fmla="*/ 34 h 131"/>
              <a:gd name="T6" fmla="*/ 116 w 155"/>
              <a:gd name="T7" fmla="*/ 12 h 131"/>
              <a:gd name="T8" fmla="*/ 9 w 155"/>
              <a:gd name="T9" fmla="*/ 8 h 131"/>
              <a:gd name="T10" fmla="*/ 0 w 155"/>
              <a:gd name="T11" fmla="*/ 8 h 131"/>
              <a:gd name="T12" fmla="*/ 0 w 155"/>
              <a:gd name="T13" fmla="*/ 16 h 131"/>
              <a:gd name="T14" fmla="*/ 17 w 155"/>
              <a:gd name="T15" fmla="*/ 16 h 131"/>
              <a:gd name="T16" fmla="*/ 17 w 155"/>
              <a:gd name="T17" fmla="*/ 8 h 131"/>
              <a:gd name="T18" fmla="*/ 23 w 155"/>
              <a:gd name="T19" fmla="*/ 14 h 131"/>
              <a:gd name="T20" fmla="*/ 17 w 155"/>
              <a:gd name="T21" fmla="*/ 20 h 131"/>
              <a:gd name="T22" fmla="*/ 9 w 155"/>
              <a:gd name="T23" fmla="*/ 20 h 131"/>
              <a:gd name="T24" fmla="*/ 9 w 155"/>
              <a:gd name="T25" fmla="*/ 28 h 131"/>
              <a:gd name="T26" fmla="*/ 0 w 155"/>
              <a:gd name="T27" fmla="*/ 28 h 131"/>
              <a:gd name="T28" fmla="*/ 0 w 155"/>
              <a:gd name="T29" fmla="*/ 37 h 131"/>
              <a:gd name="T30" fmla="*/ 17 w 155"/>
              <a:gd name="T31" fmla="*/ 37 h 131"/>
              <a:gd name="T32" fmla="*/ 17 w 155"/>
              <a:gd name="T33" fmla="*/ 28 h 131"/>
              <a:gd name="T34" fmla="*/ 23 w 155"/>
              <a:gd name="T35" fmla="*/ 35 h 131"/>
              <a:gd name="T36" fmla="*/ 17 w 155"/>
              <a:gd name="T37" fmla="*/ 41 h 131"/>
              <a:gd name="T38" fmla="*/ 9 w 155"/>
              <a:gd name="T39" fmla="*/ 41 h 131"/>
              <a:gd name="T40" fmla="*/ 9 w 155"/>
              <a:gd name="T41" fmla="*/ 49 h 131"/>
              <a:gd name="T42" fmla="*/ 0 w 155"/>
              <a:gd name="T43" fmla="*/ 49 h 131"/>
              <a:gd name="T44" fmla="*/ 0 w 155"/>
              <a:gd name="T45" fmla="*/ 57 h 131"/>
              <a:gd name="T46" fmla="*/ 17 w 155"/>
              <a:gd name="T47" fmla="*/ 57 h 131"/>
              <a:gd name="T48" fmla="*/ 17 w 155"/>
              <a:gd name="T49" fmla="*/ 49 h 131"/>
              <a:gd name="T50" fmla="*/ 23 w 155"/>
              <a:gd name="T51" fmla="*/ 55 h 131"/>
              <a:gd name="T52" fmla="*/ 17 w 155"/>
              <a:gd name="T53" fmla="*/ 61 h 131"/>
              <a:gd name="T54" fmla="*/ 9 w 155"/>
              <a:gd name="T55" fmla="*/ 61 h 131"/>
              <a:gd name="T56" fmla="*/ 9 w 155"/>
              <a:gd name="T57" fmla="*/ 70 h 131"/>
              <a:gd name="T58" fmla="*/ 0 w 155"/>
              <a:gd name="T59" fmla="*/ 70 h 131"/>
              <a:gd name="T60" fmla="*/ 0 w 155"/>
              <a:gd name="T61" fmla="*/ 78 h 131"/>
              <a:gd name="T62" fmla="*/ 17 w 155"/>
              <a:gd name="T63" fmla="*/ 78 h 131"/>
              <a:gd name="T64" fmla="*/ 17 w 155"/>
              <a:gd name="T65" fmla="*/ 70 h 131"/>
              <a:gd name="T66" fmla="*/ 23 w 155"/>
              <a:gd name="T67" fmla="*/ 76 h 131"/>
              <a:gd name="T68" fmla="*/ 17 w 155"/>
              <a:gd name="T69" fmla="*/ 82 h 131"/>
              <a:gd name="T70" fmla="*/ 9 w 155"/>
              <a:gd name="T71" fmla="*/ 82 h 131"/>
              <a:gd name="T72" fmla="*/ 9 w 155"/>
              <a:gd name="T73" fmla="*/ 90 h 131"/>
              <a:gd name="T74" fmla="*/ 0 w 155"/>
              <a:gd name="T75" fmla="*/ 90 h 131"/>
              <a:gd name="T76" fmla="*/ 0 w 155"/>
              <a:gd name="T77" fmla="*/ 98 h 131"/>
              <a:gd name="T78" fmla="*/ 17 w 155"/>
              <a:gd name="T79" fmla="*/ 98 h 131"/>
              <a:gd name="T80" fmla="*/ 17 w 155"/>
              <a:gd name="T81" fmla="*/ 90 h 131"/>
              <a:gd name="T82" fmla="*/ 23 w 155"/>
              <a:gd name="T83" fmla="*/ 96 h 131"/>
              <a:gd name="T84" fmla="*/ 17 w 155"/>
              <a:gd name="T85" fmla="*/ 102 h 131"/>
              <a:gd name="T86" fmla="*/ 9 w 155"/>
              <a:gd name="T87" fmla="*/ 102 h 131"/>
              <a:gd name="T88" fmla="*/ 9 w 155"/>
              <a:gd name="T89" fmla="*/ 111 h 131"/>
              <a:gd name="T90" fmla="*/ 0 w 155"/>
              <a:gd name="T91" fmla="*/ 111 h 131"/>
              <a:gd name="T92" fmla="*/ 0 w 155"/>
              <a:gd name="T93" fmla="*/ 119 h 131"/>
              <a:gd name="T94" fmla="*/ 17 w 155"/>
              <a:gd name="T95" fmla="*/ 119 h 131"/>
              <a:gd name="T96" fmla="*/ 17 w 155"/>
              <a:gd name="T97" fmla="*/ 111 h 131"/>
              <a:gd name="T98" fmla="*/ 23 w 155"/>
              <a:gd name="T99" fmla="*/ 117 h 131"/>
              <a:gd name="T100" fmla="*/ 17 w 155"/>
              <a:gd name="T101" fmla="*/ 123 h 131"/>
              <a:gd name="T102" fmla="*/ 9 w 155"/>
              <a:gd name="T103" fmla="*/ 123 h 131"/>
              <a:gd name="T104" fmla="*/ 9 w 155"/>
              <a:gd name="T105" fmla="*/ 131 h 131"/>
              <a:gd name="T106" fmla="*/ 107 w 155"/>
              <a:gd name="T107" fmla="*/ 131 h 131"/>
              <a:gd name="T108" fmla="*/ 107 w 155"/>
              <a:gd name="T109" fmla="*/ 0 h 131"/>
              <a:gd name="T110" fmla="*/ 9 w 155"/>
              <a:gd name="T111" fmla="*/ 0 h 131"/>
              <a:gd name="T112" fmla="*/ 9 w 155"/>
              <a:gd name="T113" fmla="*/ 8 h 131"/>
              <a:gd name="T114" fmla="*/ 33 w 155"/>
              <a:gd name="T115" fmla="*/ 20 h 131"/>
              <a:gd name="T116" fmla="*/ 83 w 155"/>
              <a:gd name="T117" fmla="*/ 20 h 131"/>
              <a:gd name="T118" fmla="*/ 83 w 155"/>
              <a:gd name="T119" fmla="*/ 45 h 131"/>
              <a:gd name="T120" fmla="*/ 33 w 155"/>
              <a:gd name="T121" fmla="*/ 45 h 131"/>
              <a:gd name="T122" fmla="*/ 33 w 155"/>
              <a:gd name="T123" fmla="*/ 20 h 1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5" h="131">
                <a:moveTo>
                  <a:pt x="116" y="12"/>
                </a:moveTo>
                <a:cubicBezTo>
                  <a:pt x="116" y="101"/>
                  <a:pt x="116" y="101"/>
                  <a:pt x="116" y="101"/>
                </a:cubicBezTo>
                <a:cubicBezTo>
                  <a:pt x="155" y="34"/>
                  <a:pt x="155" y="34"/>
                  <a:pt x="155" y="34"/>
                </a:cubicBezTo>
                <a:lnTo>
                  <a:pt x="116" y="12"/>
                </a:lnTo>
                <a:close/>
                <a:moveTo>
                  <a:pt x="9" y="8"/>
                </a:moveTo>
                <a:cubicBezTo>
                  <a:pt x="0" y="8"/>
                  <a:pt x="0" y="8"/>
                  <a:pt x="0" y="8"/>
                </a:cubicBezTo>
                <a:cubicBezTo>
                  <a:pt x="0" y="16"/>
                  <a:pt x="0" y="16"/>
                  <a:pt x="0" y="16"/>
                </a:cubicBezTo>
                <a:cubicBezTo>
                  <a:pt x="17" y="16"/>
                  <a:pt x="17" y="16"/>
                  <a:pt x="17" y="16"/>
                </a:cubicBezTo>
                <a:cubicBezTo>
                  <a:pt x="17" y="8"/>
                  <a:pt x="17" y="8"/>
                  <a:pt x="17" y="8"/>
                </a:cubicBezTo>
                <a:cubicBezTo>
                  <a:pt x="20" y="8"/>
                  <a:pt x="23" y="11"/>
                  <a:pt x="23" y="14"/>
                </a:cubicBezTo>
                <a:cubicBezTo>
                  <a:pt x="23" y="17"/>
                  <a:pt x="20" y="20"/>
                  <a:pt x="17" y="20"/>
                </a:cubicBezTo>
                <a:cubicBezTo>
                  <a:pt x="9" y="20"/>
                  <a:pt x="9" y="20"/>
                  <a:pt x="9" y="20"/>
                </a:cubicBezTo>
                <a:cubicBezTo>
                  <a:pt x="9" y="28"/>
                  <a:pt x="9" y="28"/>
                  <a:pt x="9" y="28"/>
                </a:cubicBezTo>
                <a:cubicBezTo>
                  <a:pt x="0" y="28"/>
                  <a:pt x="0" y="28"/>
                  <a:pt x="0" y="28"/>
                </a:cubicBezTo>
                <a:cubicBezTo>
                  <a:pt x="0" y="37"/>
                  <a:pt x="0" y="37"/>
                  <a:pt x="0" y="37"/>
                </a:cubicBezTo>
                <a:cubicBezTo>
                  <a:pt x="17" y="37"/>
                  <a:pt x="17" y="37"/>
                  <a:pt x="17" y="37"/>
                </a:cubicBezTo>
                <a:cubicBezTo>
                  <a:pt x="17" y="28"/>
                  <a:pt x="17" y="28"/>
                  <a:pt x="17" y="28"/>
                </a:cubicBezTo>
                <a:cubicBezTo>
                  <a:pt x="20" y="28"/>
                  <a:pt x="23" y="31"/>
                  <a:pt x="23" y="35"/>
                </a:cubicBezTo>
                <a:cubicBezTo>
                  <a:pt x="23" y="38"/>
                  <a:pt x="20" y="41"/>
                  <a:pt x="17" y="41"/>
                </a:cubicBezTo>
                <a:cubicBezTo>
                  <a:pt x="9" y="41"/>
                  <a:pt x="9" y="41"/>
                  <a:pt x="9" y="41"/>
                </a:cubicBezTo>
                <a:cubicBezTo>
                  <a:pt x="9" y="49"/>
                  <a:pt x="9" y="49"/>
                  <a:pt x="9" y="49"/>
                </a:cubicBezTo>
                <a:cubicBezTo>
                  <a:pt x="0" y="49"/>
                  <a:pt x="0" y="49"/>
                  <a:pt x="0" y="49"/>
                </a:cubicBezTo>
                <a:cubicBezTo>
                  <a:pt x="0" y="57"/>
                  <a:pt x="0" y="57"/>
                  <a:pt x="0" y="57"/>
                </a:cubicBezTo>
                <a:cubicBezTo>
                  <a:pt x="17" y="57"/>
                  <a:pt x="17" y="57"/>
                  <a:pt x="17" y="57"/>
                </a:cubicBezTo>
                <a:cubicBezTo>
                  <a:pt x="17" y="49"/>
                  <a:pt x="17" y="49"/>
                  <a:pt x="17" y="49"/>
                </a:cubicBezTo>
                <a:cubicBezTo>
                  <a:pt x="20" y="49"/>
                  <a:pt x="23" y="52"/>
                  <a:pt x="23" y="55"/>
                </a:cubicBezTo>
                <a:cubicBezTo>
                  <a:pt x="23" y="59"/>
                  <a:pt x="20" y="61"/>
                  <a:pt x="17" y="61"/>
                </a:cubicBezTo>
                <a:cubicBezTo>
                  <a:pt x="9" y="61"/>
                  <a:pt x="9" y="61"/>
                  <a:pt x="9" y="61"/>
                </a:cubicBezTo>
                <a:cubicBezTo>
                  <a:pt x="9" y="70"/>
                  <a:pt x="9" y="70"/>
                  <a:pt x="9" y="70"/>
                </a:cubicBezTo>
                <a:cubicBezTo>
                  <a:pt x="0" y="70"/>
                  <a:pt x="0" y="70"/>
                  <a:pt x="0" y="70"/>
                </a:cubicBezTo>
                <a:cubicBezTo>
                  <a:pt x="0" y="78"/>
                  <a:pt x="0" y="78"/>
                  <a:pt x="0" y="78"/>
                </a:cubicBezTo>
                <a:cubicBezTo>
                  <a:pt x="17" y="78"/>
                  <a:pt x="17" y="78"/>
                  <a:pt x="17" y="78"/>
                </a:cubicBezTo>
                <a:cubicBezTo>
                  <a:pt x="17" y="70"/>
                  <a:pt x="17" y="70"/>
                  <a:pt x="17" y="70"/>
                </a:cubicBezTo>
                <a:cubicBezTo>
                  <a:pt x="20" y="70"/>
                  <a:pt x="23" y="72"/>
                  <a:pt x="23" y="76"/>
                </a:cubicBezTo>
                <a:cubicBezTo>
                  <a:pt x="23" y="79"/>
                  <a:pt x="20" y="82"/>
                  <a:pt x="17" y="82"/>
                </a:cubicBezTo>
                <a:cubicBezTo>
                  <a:pt x="9" y="82"/>
                  <a:pt x="9" y="82"/>
                  <a:pt x="9" y="82"/>
                </a:cubicBezTo>
                <a:cubicBezTo>
                  <a:pt x="9" y="90"/>
                  <a:pt x="9" y="90"/>
                  <a:pt x="9" y="90"/>
                </a:cubicBezTo>
                <a:cubicBezTo>
                  <a:pt x="0" y="90"/>
                  <a:pt x="0" y="90"/>
                  <a:pt x="0" y="90"/>
                </a:cubicBezTo>
                <a:cubicBezTo>
                  <a:pt x="0" y="98"/>
                  <a:pt x="0" y="98"/>
                  <a:pt x="0" y="98"/>
                </a:cubicBezTo>
                <a:cubicBezTo>
                  <a:pt x="17" y="98"/>
                  <a:pt x="17" y="98"/>
                  <a:pt x="17" y="98"/>
                </a:cubicBezTo>
                <a:cubicBezTo>
                  <a:pt x="17" y="90"/>
                  <a:pt x="17" y="90"/>
                  <a:pt x="17" y="90"/>
                </a:cubicBezTo>
                <a:cubicBezTo>
                  <a:pt x="20" y="90"/>
                  <a:pt x="23" y="93"/>
                  <a:pt x="23" y="96"/>
                </a:cubicBezTo>
                <a:cubicBezTo>
                  <a:pt x="23" y="100"/>
                  <a:pt x="20" y="102"/>
                  <a:pt x="17" y="102"/>
                </a:cubicBezTo>
                <a:cubicBezTo>
                  <a:pt x="9" y="102"/>
                  <a:pt x="9" y="102"/>
                  <a:pt x="9" y="102"/>
                </a:cubicBezTo>
                <a:cubicBezTo>
                  <a:pt x="9" y="111"/>
                  <a:pt x="9" y="111"/>
                  <a:pt x="9" y="111"/>
                </a:cubicBezTo>
                <a:cubicBezTo>
                  <a:pt x="0" y="111"/>
                  <a:pt x="0" y="111"/>
                  <a:pt x="0" y="111"/>
                </a:cubicBezTo>
                <a:cubicBezTo>
                  <a:pt x="0" y="119"/>
                  <a:pt x="0" y="119"/>
                  <a:pt x="0" y="119"/>
                </a:cubicBezTo>
                <a:cubicBezTo>
                  <a:pt x="17" y="119"/>
                  <a:pt x="17" y="119"/>
                  <a:pt x="17" y="119"/>
                </a:cubicBezTo>
                <a:cubicBezTo>
                  <a:pt x="17" y="111"/>
                  <a:pt x="17" y="111"/>
                  <a:pt x="17" y="111"/>
                </a:cubicBezTo>
                <a:cubicBezTo>
                  <a:pt x="20" y="111"/>
                  <a:pt x="23" y="113"/>
                  <a:pt x="23" y="117"/>
                </a:cubicBezTo>
                <a:cubicBezTo>
                  <a:pt x="23" y="120"/>
                  <a:pt x="20" y="123"/>
                  <a:pt x="17" y="123"/>
                </a:cubicBezTo>
                <a:cubicBezTo>
                  <a:pt x="9" y="123"/>
                  <a:pt x="9" y="123"/>
                  <a:pt x="9" y="123"/>
                </a:cubicBezTo>
                <a:cubicBezTo>
                  <a:pt x="9" y="131"/>
                  <a:pt x="9" y="131"/>
                  <a:pt x="9" y="131"/>
                </a:cubicBezTo>
                <a:cubicBezTo>
                  <a:pt x="107" y="131"/>
                  <a:pt x="107" y="131"/>
                  <a:pt x="107" y="131"/>
                </a:cubicBezTo>
                <a:cubicBezTo>
                  <a:pt x="107" y="0"/>
                  <a:pt x="107" y="0"/>
                  <a:pt x="107" y="0"/>
                </a:cubicBezTo>
                <a:cubicBezTo>
                  <a:pt x="9" y="0"/>
                  <a:pt x="9" y="0"/>
                  <a:pt x="9" y="0"/>
                </a:cubicBezTo>
                <a:lnTo>
                  <a:pt x="9" y="8"/>
                </a:lnTo>
                <a:close/>
                <a:moveTo>
                  <a:pt x="33" y="20"/>
                </a:moveTo>
                <a:cubicBezTo>
                  <a:pt x="83" y="20"/>
                  <a:pt x="83" y="20"/>
                  <a:pt x="83" y="20"/>
                </a:cubicBezTo>
                <a:cubicBezTo>
                  <a:pt x="83" y="45"/>
                  <a:pt x="83" y="45"/>
                  <a:pt x="83" y="45"/>
                </a:cubicBezTo>
                <a:cubicBezTo>
                  <a:pt x="33" y="45"/>
                  <a:pt x="33" y="45"/>
                  <a:pt x="33" y="45"/>
                </a:cubicBezTo>
                <a:lnTo>
                  <a:pt x="33" y="20"/>
                </a:lnTo>
                <a:close/>
              </a:path>
            </a:pathLst>
          </a:custGeom>
          <a:solidFill>
            <a:schemeClr val="accent2"/>
          </a:solidFill>
          <a:ln>
            <a:noFill/>
          </a:ln>
        </p:spPr>
        <p:txBody>
          <a:bodyPr vert="horz" wrap="square" lIns="91440" tIns="45720" rIns="91440" bIns="45720" numCol="1" anchor="t" anchorCtr="0" compatLnSpc="1"/>
          <a:lstStyle/>
          <a:p>
            <a:endParaRPr lang="en-US">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1" name="文本框 50"/>
          <p:cNvSpPr txBox="1"/>
          <p:nvPr/>
        </p:nvSpPr>
        <p:spPr>
          <a:xfrm>
            <a:off x="1566545" y="1981200"/>
            <a:ext cx="2056130" cy="738664"/>
          </a:xfrm>
          <a:prstGeom prst="rect">
            <a:avLst/>
          </a:prstGeom>
          <a:noFill/>
        </p:spPr>
        <p:txBody>
          <a:bodyPr wrap="square" rtlCol="0">
            <a:spAutoFit/>
          </a:bodyPr>
          <a:lstStyle/>
          <a:p>
            <a:pPr algn="l">
              <a:lnSpc>
                <a:spcPct val="100000"/>
              </a:lnSpc>
            </a:pPr>
            <a:r>
              <a:rPr lang="zh-CN" altLang="en-US" sz="140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您所需要的本请添加您所需要的文请所需要的文添。</a:t>
            </a:r>
            <a:endParaRPr lang="zh-CN" altLang="en-US" sz="140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2" name="文本框 51"/>
          <p:cNvSpPr txBox="1"/>
          <p:nvPr/>
        </p:nvSpPr>
        <p:spPr>
          <a:xfrm>
            <a:off x="3747135" y="4491990"/>
            <a:ext cx="2056130" cy="738664"/>
          </a:xfrm>
          <a:prstGeom prst="rect">
            <a:avLst/>
          </a:prstGeom>
          <a:noFill/>
        </p:spPr>
        <p:txBody>
          <a:bodyPr wrap="square" rtlCol="0">
            <a:spAutoFit/>
          </a:bodyPr>
          <a:lstStyle/>
          <a:p>
            <a:pPr algn="l">
              <a:lnSpc>
                <a:spcPct val="100000"/>
              </a:lnSpc>
            </a:pPr>
            <a:r>
              <a:rPr lang="zh-CN" altLang="en-US" sz="140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您所需要的本请添加您所需要的文请所需要的文添。</a:t>
            </a:r>
            <a:endParaRPr lang="zh-CN" altLang="en-US" sz="140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3" name="文本框 52"/>
          <p:cNvSpPr txBox="1"/>
          <p:nvPr/>
        </p:nvSpPr>
        <p:spPr>
          <a:xfrm>
            <a:off x="6057900" y="1981200"/>
            <a:ext cx="2056130" cy="738664"/>
          </a:xfrm>
          <a:prstGeom prst="rect">
            <a:avLst/>
          </a:prstGeom>
          <a:noFill/>
        </p:spPr>
        <p:txBody>
          <a:bodyPr wrap="square" rtlCol="0">
            <a:spAutoFit/>
          </a:bodyPr>
          <a:lstStyle/>
          <a:p>
            <a:pPr algn="l">
              <a:lnSpc>
                <a:spcPct val="100000"/>
              </a:lnSpc>
            </a:pPr>
            <a:r>
              <a:rPr lang="zh-CN" altLang="en-US" sz="140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您所需要的本请添加您所需要的文请所需要的文添。</a:t>
            </a:r>
            <a:endParaRPr lang="zh-CN" altLang="en-US" sz="140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4" name="文本框 53"/>
          <p:cNvSpPr txBox="1"/>
          <p:nvPr/>
        </p:nvSpPr>
        <p:spPr>
          <a:xfrm>
            <a:off x="8502015" y="4521200"/>
            <a:ext cx="2056130" cy="738664"/>
          </a:xfrm>
          <a:prstGeom prst="rect">
            <a:avLst/>
          </a:prstGeom>
          <a:noFill/>
        </p:spPr>
        <p:txBody>
          <a:bodyPr wrap="square" rtlCol="0">
            <a:spAutoFit/>
          </a:bodyPr>
          <a:lstStyle/>
          <a:p>
            <a:pPr algn="l">
              <a:lnSpc>
                <a:spcPct val="100000"/>
              </a:lnSpc>
            </a:pPr>
            <a:r>
              <a:rPr lang="zh-CN" altLang="en-US" sz="140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您所需要的本请添加您所需要的文请所需要的文添。</a:t>
            </a:r>
            <a:endParaRPr lang="zh-CN" altLang="en-US" sz="140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5" name="文本框 54"/>
          <p:cNvSpPr txBox="1"/>
          <p:nvPr/>
        </p:nvSpPr>
        <p:spPr>
          <a:xfrm>
            <a:off x="1708150" y="2954655"/>
            <a:ext cx="1329055" cy="438150"/>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ct val="0"/>
              </a:spcBef>
              <a:spcAft>
                <a:spcPct val="0"/>
              </a:spcAft>
              <a:buClrTx/>
              <a:buSzTx/>
              <a:buFontTx/>
              <a:defRPr/>
            </a:pPr>
            <a:r>
              <a:rPr lang="en-US" altLang="zh-CN" sz="2400" b="1" noProof="0">
                <a:ln>
                  <a:noFill/>
                </a:ln>
                <a:solidFill>
                  <a:schemeClr val="tx1">
                    <a:lumMod val="65000"/>
                    <a:lumOff val="35000"/>
                  </a:scheme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关键词</a:t>
            </a:r>
            <a:endParaRPr lang="en-US" altLang="zh-CN" sz="2400" b="1" noProof="0">
              <a:ln>
                <a:noFill/>
              </a:ln>
              <a:solidFill>
                <a:schemeClr val="tx1">
                  <a:lumMod val="65000"/>
                  <a:lumOff val="35000"/>
                </a:scheme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56" name="文本框 55"/>
          <p:cNvSpPr txBox="1"/>
          <p:nvPr/>
        </p:nvSpPr>
        <p:spPr>
          <a:xfrm>
            <a:off x="6422390" y="2954655"/>
            <a:ext cx="1329055" cy="438150"/>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ct val="0"/>
              </a:spcBef>
              <a:spcAft>
                <a:spcPct val="0"/>
              </a:spcAft>
              <a:buClrTx/>
              <a:buSzTx/>
              <a:buFontTx/>
              <a:defRPr/>
            </a:pPr>
            <a:r>
              <a:rPr lang="en-US" altLang="zh-CN" sz="2400" b="1" noProof="0">
                <a:ln>
                  <a:noFill/>
                </a:ln>
                <a:solidFill>
                  <a:schemeClr val="tx1">
                    <a:lumMod val="65000"/>
                    <a:lumOff val="35000"/>
                  </a:scheme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关键词</a:t>
            </a:r>
            <a:endParaRPr lang="en-US" altLang="zh-CN" sz="2400" b="1" noProof="0">
              <a:ln>
                <a:noFill/>
              </a:ln>
              <a:solidFill>
                <a:schemeClr val="tx1">
                  <a:lumMod val="65000"/>
                  <a:lumOff val="35000"/>
                </a:scheme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57" name="文本框 56"/>
          <p:cNvSpPr txBox="1"/>
          <p:nvPr/>
        </p:nvSpPr>
        <p:spPr>
          <a:xfrm>
            <a:off x="4104005" y="4001770"/>
            <a:ext cx="1329055" cy="438150"/>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ct val="0"/>
              </a:spcBef>
              <a:spcAft>
                <a:spcPct val="0"/>
              </a:spcAft>
              <a:buClrTx/>
              <a:buSzTx/>
              <a:buFontTx/>
              <a:defRPr/>
            </a:pPr>
            <a:r>
              <a:rPr lang="en-US" altLang="zh-CN" sz="2400" b="1" noProof="0">
                <a:ln>
                  <a:noFill/>
                </a:ln>
                <a:solidFill>
                  <a:schemeClr val="tx1">
                    <a:lumMod val="65000"/>
                    <a:lumOff val="35000"/>
                  </a:scheme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关键词</a:t>
            </a:r>
            <a:endParaRPr lang="en-US" altLang="zh-CN" sz="2400" b="1" noProof="0">
              <a:ln>
                <a:noFill/>
              </a:ln>
              <a:solidFill>
                <a:schemeClr val="tx1">
                  <a:lumMod val="65000"/>
                  <a:lumOff val="35000"/>
                </a:scheme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58" name="文本框 57"/>
          <p:cNvSpPr txBox="1"/>
          <p:nvPr/>
        </p:nvSpPr>
        <p:spPr>
          <a:xfrm>
            <a:off x="8682990" y="4001770"/>
            <a:ext cx="1329055" cy="438150"/>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ct val="0"/>
              </a:spcBef>
              <a:spcAft>
                <a:spcPct val="0"/>
              </a:spcAft>
              <a:buClrTx/>
              <a:buSzTx/>
              <a:buFontTx/>
              <a:defRPr/>
            </a:pPr>
            <a:r>
              <a:rPr lang="en-US" altLang="zh-CN" sz="2400" b="1" noProof="0">
                <a:ln>
                  <a:noFill/>
                </a:ln>
                <a:solidFill>
                  <a:schemeClr val="tx1">
                    <a:lumMod val="65000"/>
                    <a:lumOff val="35000"/>
                  </a:scheme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关键词</a:t>
            </a:r>
            <a:endParaRPr lang="en-US" altLang="zh-CN" sz="2400" b="1" noProof="0">
              <a:ln>
                <a:noFill/>
              </a:ln>
              <a:solidFill>
                <a:schemeClr val="tx1">
                  <a:lumMod val="65000"/>
                  <a:lumOff val="35000"/>
                </a:scheme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Tree>
  </p:cSld>
  <p:clrMapOvr>
    <a:masterClrMapping/>
  </p:clrMapOvr>
  <mc:AlternateContent>
    <mc:Choice xmlns:p14="http://schemas.microsoft.com/office/powerpoint/2010/main" Requires="p14">
      <p:transition spd="slow" advTm="3000" p14:dur="1250">
        <p14:switch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animEffect transition="in" filter="fade">
                                      <p:cBhvr>
                                        <p:cTn id="17" dur="500"/>
                                        <p:tgtEl>
                                          <p:spTgt spid="29"/>
                                        </p:tgtEl>
                                      </p:cBhvr>
                                    </p:animEffect>
                                  </p:childTnLst>
                                </p:cTn>
                              </p:par>
                              <p:par>
                                <p:cTn id="18" presetID="53" presetClass="entr" presetSubtype="16"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500" fill="hold"/>
                                        <p:tgtEl>
                                          <p:spTgt spid="30"/>
                                        </p:tgtEl>
                                        <p:attrNameLst>
                                          <p:attrName>ppt_w</p:attrName>
                                        </p:attrNameLst>
                                      </p:cBhvr>
                                      <p:tavLst>
                                        <p:tav tm="0">
                                          <p:val>
                                            <p:fltVal val="0"/>
                                          </p:val>
                                        </p:tav>
                                        <p:tav tm="100000">
                                          <p:val>
                                            <p:strVal val="#ppt_w"/>
                                          </p:val>
                                        </p:tav>
                                      </p:tavLst>
                                    </p:anim>
                                    <p:anim calcmode="lin" valueType="num">
                                      <p:cBhvr>
                                        <p:cTn id="21" dur="500" fill="hold"/>
                                        <p:tgtEl>
                                          <p:spTgt spid="30"/>
                                        </p:tgtEl>
                                        <p:attrNameLst>
                                          <p:attrName>ppt_h</p:attrName>
                                        </p:attrNameLst>
                                      </p:cBhvr>
                                      <p:tavLst>
                                        <p:tav tm="0">
                                          <p:val>
                                            <p:fltVal val="0"/>
                                          </p:val>
                                        </p:tav>
                                        <p:tav tm="100000">
                                          <p:val>
                                            <p:strVal val="#ppt_h"/>
                                          </p:val>
                                        </p:tav>
                                      </p:tavLst>
                                    </p:anim>
                                    <p:animEffect transition="in" filter="fade">
                                      <p:cBhvr>
                                        <p:cTn id="22" dur="500"/>
                                        <p:tgtEl>
                                          <p:spTgt spid="30"/>
                                        </p:tgtEl>
                                      </p:cBhvr>
                                    </p:animEffect>
                                  </p:childTnLst>
                                </p:cTn>
                              </p:par>
                              <p:par>
                                <p:cTn id="23" presetID="53" presetClass="entr" presetSubtype="16"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childTnLst>
                                </p:cTn>
                              </p:par>
                              <p:par>
                                <p:cTn id="28" presetID="53" presetClass="entr" presetSubtype="16"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animEffect transition="in" filter="fade">
                                      <p:cBhvr>
                                        <p:cTn id="32" dur="500"/>
                                        <p:tgtEl>
                                          <p:spTgt spid="32"/>
                                        </p:tgtEl>
                                      </p:cBhvr>
                                    </p:animEffect>
                                  </p:childTnLst>
                                </p:cTn>
                              </p:par>
                              <p:par>
                                <p:cTn id="33" presetID="53" presetClass="entr" presetSubtype="16"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fltVal val="0"/>
                                          </p:val>
                                        </p:tav>
                                        <p:tav tm="100000">
                                          <p:val>
                                            <p:strVal val="#ppt_w"/>
                                          </p:val>
                                        </p:tav>
                                      </p:tavLst>
                                    </p:anim>
                                    <p:anim calcmode="lin" valueType="num">
                                      <p:cBhvr>
                                        <p:cTn id="41" dur="500" fill="hold"/>
                                        <p:tgtEl>
                                          <p:spTgt spid="34"/>
                                        </p:tgtEl>
                                        <p:attrNameLst>
                                          <p:attrName>ppt_h</p:attrName>
                                        </p:attrNameLst>
                                      </p:cBhvr>
                                      <p:tavLst>
                                        <p:tav tm="0">
                                          <p:val>
                                            <p:fltVal val="0"/>
                                          </p:val>
                                        </p:tav>
                                        <p:tav tm="100000">
                                          <p:val>
                                            <p:strVal val="#ppt_h"/>
                                          </p:val>
                                        </p:tav>
                                      </p:tavLst>
                                    </p:anim>
                                    <p:animEffect transition="in" filter="fade">
                                      <p:cBhvr>
                                        <p:cTn id="42" dur="500"/>
                                        <p:tgtEl>
                                          <p:spTgt spid="3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500" fill="hold"/>
                                        <p:tgtEl>
                                          <p:spTgt spid="35"/>
                                        </p:tgtEl>
                                        <p:attrNameLst>
                                          <p:attrName>ppt_w</p:attrName>
                                        </p:attrNameLst>
                                      </p:cBhvr>
                                      <p:tavLst>
                                        <p:tav tm="0">
                                          <p:val>
                                            <p:fltVal val="0"/>
                                          </p:val>
                                        </p:tav>
                                        <p:tav tm="100000">
                                          <p:val>
                                            <p:strVal val="#ppt_w"/>
                                          </p:val>
                                        </p:tav>
                                      </p:tavLst>
                                    </p:anim>
                                    <p:anim calcmode="lin" valueType="num">
                                      <p:cBhvr>
                                        <p:cTn id="46" dur="500" fill="hold"/>
                                        <p:tgtEl>
                                          <p:spTgt spid="35"/>
                                        </p:tgtEl>
                                        <p:attrNameLst>
                                          <p:attrName>ppt_h</p:attrName>
                                        </p:attrNameLst>
                                      </p:cBhvr>
                                      <p:tavLst>
                                        <p:tav tm="0">
                                          <p:val>
                                            <p:fltVal val="0"/>
                                          </p:val>
                                        </p:tav>
                                        <p:tav tm="100000">
                                          <p:val>
                                            <p:strVal val="#ppt_h"/>
                                          </p:val>
                                        </p:tav>
                                      </p:tavLst>
                                    </p:anim>
                                    <p:animEffect transition="in" filter="fade">
                                      <p:cBhvr>
                                        <p:cTn id="47" dur="500"/>
                                        <p:tgtEl>
                                          <p:spTgt spid="3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p:cTn id="50" dur="500" fill="hold"/>
                                        <p:tgtEl>
                                          <p:spTgt spid="36"/>
                                        </p:tgtEl>
                                        <p:attrNameLst>
                                          <p:attrName>ppt_w</p:attrName>
                                        </p:attrNameLst>
                                      </p:cBhvr>
                                      <p:tavLst>
                                        <p:tav tm="0">
                                          <p:val>
                                            <p:fltVal val="0"/>
                                          </p:val>
                                        </p:tav>
                                        <p:tav tm="100000">
                                          <p:val>
                                            <p:strVal val="#ppt_w"/>
                                          </p:val>
                                        </p:tav>
                                      </p:tavLst>
                                    </p:anim>
                                    <p:anim calcmode="lin" valueType="num">
                                      <p:cBhvr>
                                        <p:cTn id="51" dur="500" fill="hold"/>
                                        <p:tgtEl>
                                          <p:spTgt spid="36"/>
                                        </p:tgtEl>
                                        <p:attrNameLst>
                                          <p:attrName>ppt_h</p:attrName>
                                        </p:attrNameLst>
                                      </p:cBhvr>
                                      <p:tavLst>
                                        <p:tav tm="0">
                                          <p:val>
                                            <p:fltVal val="0"/>
                                          </p:val>
                                        </p:tav>
                                        <p:tav tm="100000">
                                          <p:val>
                                            <p:strVal val="#ppt_h"/>
                                          </p:val>
                                        </p:tav>
                                      </p:tavLst>
                                    </p:anim>
                                    <p:animEffect transition="in" filter="fade">
                                      <p:cBhvr>
                                        <p:cTn id="52" dur="500"/>
                                        <p:tgtEl>
                                          <p:spTgt spid="36"/>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p:cTn id="55" dur="500" fill="hold"/>
                                        <p:tgtEl>
                                          <p:spTgt spid="37"/>
                                        </p:tgtEl>
                                        <p:attrNameLst>
                                          <p:attrName>ppt_w</p:attrName>
                                        </p:attrNameLst>
                                      </p:cBhvr>
                                      <p:tavLst>
                                        <p:tav tm="0">
                                          <p:val>
                                            <p:fltVal val="0"/>
                                          </p:val>
                                        </p:tav>
                                        <p:tav tm="100000">
                                          <p:val>
                                            <p:strVal val="#ppt_w"/>
                                          </p:val>
                                        </p:tav>
                                      </p:tavLst>
                                    </p:anim>
                                    <p:anim calcmode="lin" valueType="num">
                                      <p:cBhvr>
                                        <p:cTn id="56" dur="500" fill="hold"/>
                                        <p:tgtEl>
                                          <p:spTgt spid="37"/>
                                        </p:tgtEl>
                                        <p:attrNameLst>
                                          <p:attrName>ppt_h</p:attrName>
                                        </p:attrNameLst>
                                      </p:cBhvr>
                                      <p:tavLst>
                                        <p:tav tm="0">
                                          <p:val>
                                            <p:fltVal val="0"/>
                                          </p:val>
                                        </p:tav>
                                        <p:tav tm="100000">
                                          <p:val>
                                            <p:strVal val="#ppt_h"/>
                                          </p:val>
                                        </p:tav>
                                      </p:tavLst>
                                    </p:anim>
                                    <p:animEffect transition="in" filter="fade">
                                      <p:cBhvr>
                                        <p:cTn id="57" dur="500"/>
                                        <p:tgtEl>
                                          <p:spTgt spid="37"/>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 calcmode="lin" valueType="num">
                                      <p:cBhvr>
                                        <p:cTn id="60" dur="500" fill="hold"/>
                                        <p:tgtEl>
                                          <p:spTgt spid="38"/>
                                        </p:tgtEl>
                                        <p:attrNameLst>
                                          <p:attrName>ppt_w</p:attrName>
                                        </p:attrNameLst>
                                      </p:cBhvr>
                                      <p:tavLst>
                                        <p:tav tm="0">
                                          <p:val>
                                            <p:fltVal val="0"/>
                                          </p:val>
                                        </p:tav>
                                        <p:tav tm="100000">
                                          <p:val>
                                            <p:strVal val="#ppt_w"/>
                                          </p:val>
                                        </p:tav>
                                      </p:tavLst>
                                    </p:anim>
                                    <p:anim calcmode="lin" valueType="num">
                                      <p:cBhvr>
                                        <p:cTn id="61" dur="500" fill="hold"/>
                                        <p:tgtEl>
                                          <p:spTgt spid="38"/>
                                        </p:tgtEl>
                                        <p:attrNameLst>
                                          <p:attrName>ppt_h</p:attrName>
                                        </p:attrNameLst>
                                      </p:cBhvr>
                                      <p:tavLst>
                                        <p:tav tm="0">
                                          <p:val>
                                            <p:fltVal val="0"/>
                                          </p:val>
                                        </p:tav>
                                        <p:tav tm="100000">
                                          <p:val>
                                            <p:strVal val="#ppt_h"/>
                                          </p:val>
                                        </p:tav>
                                      </p:tavLst>
                                    </p:anim>
                                    <p:animEffect transition="in" filter="fade">
                                      <p:cBhvr>
                                        <p:cTn id="62" dur="500"/>
                                        <p:tgtEl>
                                          <p:spTgt spid="38"/>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 calcmode="lin" valueType="num">
                                      <p:cBhvr>
                                        <p:cTn id="70" dur="500" fill="hold"/>
                                        <p:tgtEl>
                                          <p:spTgt spid="40"/>
                                        </p:tgtEl>
                                        <p:attrNameLst>
                                          <p:attrName>ppt_w</p:attrName>
                                        </p:attrNameLst>
                                      </p:cBhvr>
                                      <p:tavLst>
                                        <p:tav tm="0">
                                          <p:val>
                                            <p:fltVal val="0"/>
                                          </p:val>
                                        </p:tav>
                                        <p:tav tm="100000">
                                          <p:val>
                                            <p:strVal val="#ppt_w"/>
                                          </p:val>
                                        </p:tav>
                                      </p:tavLst>
                                    </p:anim>
                                    <p:anim calcmode="lin" valueType="num">
                                      <p:cBhvr>
                                        <p:cTn id="71" dur="500" fill="hold"/>
                                        <p:tgtEl>
                                          <p:spTgt spid="40"/>
                                        </p:tgtEl>
                                        <p:attrNameLst>
                                          <p:attrName>ppt_h</p:attrName>
                                        </p:attrNameLst>
                                      </p:cBhvr>
                                      <p:tavLst>
                                        <p:tav tm="0">
                                          <p:val>
                                            <p:fltVal val="0"/>
                                          </p:val>
                                        </p:tav>
                                        <p:tav tm="100000">
                                          <p:val>
                                            <p:strVal val="#ppt_h"/>
                                          </p:val>
                                        </p:tav>
                                      </p:tavLst>
                                    </p:anim>
                                    <p:animEffect transition="in" filter="fade">
                                      <p:cBhvr>
                                        <p:cTn id="72" dur="500"/>
                                        <p:tgtEl>
                                          <p:spTgt spid="40"/>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par>
                                <p:cTn id="78" presetID="53" presetClass="entr" presetSubtype="16" fill="hold" nodeType="with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48"/>
                                        </p:tgtEl>
                                        <p:attrNameLst>
                                          <p:attrName>style.visibility</p:attrName>
                                        </p:attrNameLst>
                                      </p:cBhvr>
                                      <p:to>
                                        <p:strVal val="visible"/>
                                      </p:to>
                                    </p:set>
                                    <p:anim calcmode="lin" valueType="num">
                                      <p:cBhvr>
                                        <p:cTn id="85" dur="500" fill="hold"/>
                                        <p:tgtEl>
                                          <p:spTgt spid="48"/>
                                        </p:tgtEl>
                                        <p:attrNameLst>
                                          <p:attrName>ppt_w</p:attrName>
                                        </p:attrNameLst>
                                      </p:cBhvr>
                                      <p:tavLst>
                                        <p:tav tm="0">
                                          <p:val>
                                            <p:fltVal val="0"/>
                                          </p:val>
                                        </p:tav>
                                        <p:tav tm="100000">
                                          <p:val>
                                            <p:strVal val="#ppt_w"/>
                                          </p:val>
                                        </p:tav>
                                      </p:tavLst>
                                    </p:anim>
                                    <p:anim calcmode="lin" valueType="num">
                                      <p:cBhvr>
                                        <p:cTn id="86" dur="500" fill="hold"/>
                                        <p:tgtEl>
                                          <p:spTgt spid="48"/>
                                        </p:tgtEl>
                                        <p:attrNameLst>
                                          <p:attrName>ppt_h</p:attrName>
                                        </p:attrNameLst>
                                      </p:cBhvr>
                                      <p:tavLst>
                                        <p:tav tm="0">
                                          <p:val>
                                            <p:fltVal val="0"/>
                                          </p:val>
                                        </p:tav>
                                        <p:tav tm="100000">
                                          <p:val>
                                            <p:strVal val="#ppt_h"/>
                                          </p:val>
                                        </p:tav>
                                      </p:tavLst>
                                    </p:anim>
                                    <p:animEffect transition="in" filter="fade">
                                      <p:cBhvr>
                                        <p:cTn id="87" dur="500"/>
                                        <p:tgtEl>
                                          <p:spTgt spid="48"/>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49"/>
                                        </p:tgtEl>
                                        <p:attrNameLst>
                                          <p:attrName>style.visibility</p:attrName>
                                        </p:attrNameLst>
                                      </p:cBhvr>
                                      <p:to>
                                        <p:strVal val="visible"/>
                                      </p:to>
                                    </p:set>
                                    <p:anim calcmode="lin" valueType="num">
                                      <p:cBhvr>
                                        <p:cTn id="90" dur="500" fill="hold"/>
                                        <p:tgtEl>
                                          <p:spTgt spid="49"/>
                                        </p:tgtEl>
                                        <p:attrNameLst>
                                          <p:attrName>ppt_w</p:attrName>
                                        </p:attrNameLst>
                                      </p:cBhvr>
                                      <p:tavLst>
                                        <p:tav tm="0">
                                          <p:val>
                                            <p:fltVal val="0"/>
                                          </p:val>
                                        </p:tav>
                                        <p:tav tm="100000">
                                          <p:val>
                                            <p:strVal val="#ppt_w"/>
                                          </p:val>
                                        </p:tav>
                                      </p:tavLst>
                                    </p:anim>
                                    <p:anim calcmode="lin" valueType="num">
                                      <p:cBhvr>
                                        <p:cTn id="91" dur="500" fill="hold"/>
                                        <p:tgtEl>
                                          <p:spTgt spid="49"/>
                                        </p:tgtEl>
                                        <p:attrNameLst>
                                          <p:attrName>ppt_h</p:attrName>
                                        </p:attrNameLst>
                                      </p:cBhvr>
                                      <p:tavLst>
                                        <p:tav tm="0">
                                          <p:val>
                                            <p:fltVal val="0"/>
                                          </p:val>
                                        </p:tav>
                                        <p:tav tm="100000">
                                          <p:val>
                                            <p:strVal val="#ppt_h"/>
                                          </p:val>
                                        </p:tav>
                                      </p:tavLst>
                                    </p:anim>
                                    <p:animEffect transition="in" filter="fade">
                                      <p:cBhvr>
                                        <p:cTn id="92" dur="500"/>
                                        <p:tgtEl>
                                          <p:spTgt spid="49"/>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52"/>
                                        </p:tgtEl>
                                        <p:attrNameLst>
                                          <p:attrName>style.visibility</p:attrName>
                                        </p:attrNameLst>
                                      </p:cBhvr>
                                      <p:to>
                                        <p:strVal val="visible"/>
                                      </p:to>
                                    </p:set>
                                    <p:anim calcmode="lin" valueType="num">
                                      <p:cBhvr>
                                        <p:cTn id="105" dur="500" fill="hold"/>
                                        <p:tgtEl>
                                          <p:spTgt spid="52"/>
                                        </p:tgtEl>
                                        <p:attrNameLst>
                                          <p:attrName>ppt_w</p:attrName>
                                        </p:attrNameLst>
                                      </p:cBhvr>
                                      <p:tavLst>
                                        <p:tav tm="0">
                                          <p:val>
                                            <p:fltVal val="0"/>
                                          </p:val>
                                        </p:tav>
                                        <p:tav tm="100000">
                                          <p:val>
                                            <p:strVal val="#ppt_w"/>
                                          </p:val>
                                        </p:tav>
                                      </p:tavLst>
                                    </p:anim>
                                    <p:anim calcmode="lin" valueType="num">
                                      <p:cBhvr>
                                        <p:cTn id="106" dur="500" fill="hold"/>
                                        <p:tgtEl>
                                          <p:spTgt spid="52"/>
                                        </p:tgtEl>
                                        <p:attrNameLst>
                                          <p:attrName>ppt_h</p:attrName>
                                        </p:attrNameLst>
                                      </p:cBhvr>
                                      <p:tavLst>
                                        <p:tav tm="0">
                                          <p:val>
                                            <p:fltVal val="0"/>
                                          </p:val>
                                        </p:tav>
                                        <p:tav tm="100000">
                                          <p:val>
                                            <p:strVal val="#ppt_h"/>
                                          </p:val>
                                        </p:tav>
                                      </p:tavLst>
                                    </p:anim>
                                    <p:animEffect transition="in" filter="fade">
                                      <p:cBhvr>
                                        <p:cTn id="107" dur="500"/>
                                        <p:tgtEl>
                                          <p:spTgt spid="52"/>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3"/>
                                        </p:tgtEl>
                                        <p:attrNameLst>
                                          <p:attrName>style.visibility</p:attrName>
                                        </p:attrNameLst>
                                      </p:cBhvr>
                                      <p:to>
                                        <p:strVal val="visible"/>
                                      </p:to>
                                    </p:set>
                                    <p:anim calcmode="lin" valueType="num">
                                      <p:cBhvr>
                                        <p:cTn id="110" dur="500" fill="hold"/>
                                        <p:tgtEl>
                                          <p:spTgt spid="53"/>
                                        </p:tgtEl>
                                        <p:attrNameLst>
                                          <p:attrName>ppt_w</p:attrName>
                                        </p:attrNameLst>
                                      </p:cBhvr>
                                      <p:tavLst>
                                        <p:tav tm="0">
                                          <p:val>
                                            <p:fltVal val="0"/>
                                          </p:val>
                                        </p:tav>
                                        <p:tav tm="100000">
                                          <p:val>
                                            <p:strVal val="#ppt_w"/>
                                          </p:val>
                                        </p:tav>
                                      </p:tavLst>
                                    </p:anim>
                                    <p:anim calcmode="lin" valueType="num">
                                      <p:cBhvr>
                                        <p:cTn id="111" dur="500" fill="hold"/>
                                        <p:tgtEl>
                                          <p:spTgt spid="53"/>
                                        </p:tgtEl>
                                        <p:attrNameLst>
                                          <p:attrName>ppt_h</p:attrName>
                                        </p:attrNameLst>
                                      </p:cBhvr>
                                      <p:tavLst>
                                        <p:tav tm="0">
                                          <p:val>
                                            <p:fltVal val="0"/>
                                          </p:val>
                                        </p:tav>
                                        <p:tav tm="100000">
                                          <p:val>
                                            <p:strVal val="#ppt_h"/>
                                          </p:val>
                                        </p:tav>
                                      </p:tavLst>
                                    </p:anim>
                                    <p:animEffect transition="in" filter="fade">
                                      <p:cBhvr>
                                        <p:cTn id="112" dur="500"/>
                                        <p:tgtEl>
                                          <p:spTgt spid="53"/>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55"/>
                                        </p:tgtEl>
                                        <p:attrNameLst>
                                          <p:attrName>style.visibility</p:attrName>
                                        </p:attrNameLst>
                                      </p:cBhvr>
                                      <p:to>
                                        <p:strVal val="visible"/>
                                      </p:to>
                                    </p:set>
                                    <p:anim calcmode="lin" valueType="num">
                                      <p:cBhvr>
                                        <p:cTn id="120" dur="500" fill="hold"/>
                                        <p:tgtEl>
                                          <p:spTgt spid="55"/>
                                        </p:tgtEl>
                                        <p:attrNameLst>
                                          <p:attrName>ppt_w</p:attrName>
                                        </p:attrNameLst>
                                      </p:cBhvr>
                                      <p:tavLst>
                                        <p:tav tm="0">
                                          <p:val>
                                            <p:fltVal val="0"/>
                                          </p:val>
                                        </p:tav>
                                        <p:tav tm="100000">
                                          <p:val>
                                            <p:strVal val="#ppt_w"/>
                                          </p:val>
                                        </p:tav>
                                      </p:tavLst>
                                    </p:anim>
                                    <p:anim calcmode="lin" valueType="num">
                                      <p:cBhvr>
                                        <p:cTn id="121" dur="500" fill="hold"/>
                                        <p:tgtEl>
                                          <p:spTgt spid="55"/>
                                        </p:tgtEl>
                                        <p:attrNameLst>
                                          <p:attrName>ppt_h</p:attrName>
                                        </p:attrNameLst>
                                      </p:cBhvr>
                                      <p:tavLst>
                                        <p:tav tm="0">
                                          <p:val>
                                            <p:fltVal val="0"/>
                                          </p:val>
                                        </p:tav>
                                        <p:tav tm="100000">
                                          <p:val>
                                            <p:strVal val="#ppt_h"/>
                                          </p:val>
                                        </p:tav>
                                      </p:tavLst>
                                    </p:anim>
                                    <p:animEffect transition="in" filter="fade">
                                      <p:cBhvr>
                                        <p:cTn id="122" dur="500"/>
                                        <p:tgtEl>
                                          <p:spTgt spid="5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56"/>
                                        </p:tgtEl>
                                        <p:attrNameLst>
                                          <p:attrName>style.visibility</p:attrName>
                                        </p:attrNameLst>
                                      </p:cBhvr>
                                      <p:to>
                                        <p:strVal val="visible"/>
                                      </p:to>
                                    </p:set>
                                    <p:anim calcmode="lin" valueType="num">
                                      <p:cBhvr>
                                        <p:cTn id="125" dur="500" fill="hold"/>
                                        <p:tgtEl>
                                          <p:spTgt spid="56"/>
                                        </p:tgtEl>
                                        <p:attrNameLst>
                                          <p:attrName>ppt_w</p:attrName>
                                        </p:attrNameLst>
                                      </p:cBhvr>
                                      <p:tavLst>
                                        <p:tav tm="0">
                                          <p:val>
                                            <p:fltVal val="0"/>
                                          </p:val>
                                        </p:tav>
                                        <p:tav tm="100000">
                                          <p:val>
                                            <p:strVal val="#ppt_w"/>
                                          </p:val>
                                        </p:tav>
                                      </p:tavLst>
                                    </p:anim>
                                    <p:anim calcmode="lin" valueType="num">
                                      <p:cBhvr>
                                        <p:cTn id="126" dur="500" fill="hold"/>
                                        <p:tgtEl>
                                          <p:spTgt spid="56"/>
                                        </p:tgtEl>
                                        <p:attrNameLst>
                                          <p:attrName>ppt_h</p:attrName>
                                        </p:attrNameLst>
                                      </p:cBhvr>
                                      <p:tavLst>
                                        <p:tav tm="0">
                                          <p:val>
                                            <p:fltVal val="0"/>
                                          </p:val>
                                        </p:tav>
                                        <p:tav tm="100000">
                                          <p:val>
                                            <p:strVal val="#ppt_h"/>
                                          </p:val>
                                        </p:tav>
                                      </p:tavLst>
                                    </p:anim>
                                    <p:animEffect transition="in" filter="fade">
                                      <p:cBhvr>
                                        <p:cTn id="127" dur="500"/>
                                        <p:tgtEl>
                                          <p:spTgt spid="56"/>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57"/>
                                        </p:tgtEl>
                                        <p:attrNameLst>
                                          <p:attrName>style.visibility</p:attrName>
                                        </p:attrNameLst>
                                      </p:cBhvr>
                                      <p:to>
                                        <p:strVal val="visible"/>
                                      </p:to>
                                    </p:set>
                                    <p:anim calcmode="lin" valueType="num">
                                      <p:cBhvr>
                                        <p:cTn id="130" dur="500" fill="hold"/>
                                        <p:tgtEl>
                                          <p:spTgt spid="57"/>
                                        </p:tgtEl>
                                        <p:attrNameLst>
                                          <p:attrName>ppt_w</p:attrName>
                                        </p:attrNameLst>
                                      </p:cBhvr>
                                      <p:tavLst>
                                        <p:tav tm="0">
                                          <p:val>
                                            <p:fltVal val="0"/>
                                          </p:val>
                                        </p:tav>
                                        <p:tav tm="100000">
                                          <p:val>
                                            <p:strVal val="#ppt_w"/>
                                          </p:val>
                                        </p:tav>
                                      </p:tavLst>
                                    </p:anim>
                                    <p:anim calcmode="lin" valueType="num">
                                      <p:cBhvr>
                                        <p:cTn id="131" dur="500" fill="hold"/>
                                        <p:tgtEl>
                                          <p:spTgt spid="57"/>
                                        </p:tgtEl>
                                        <p:attrNameLst>
                                          <p:attrName>ppt_h</p:attrName>
                                        </p:attrNameLst>
                                      </p:cBhvr>
                                      <p:tavLst>
                                        <p:tav tm="0">
                                          <p:val>
                                            <p:fltVal val="0"/>
                                          </p:val>
                                        </p:tav>
                                        <p:tav tm="100000">
                                          <p:val>
                                            <p:strVal val="#ppt_h"/>
                                          </p:val>
                                        </p:tav>
                                      </p:tavLst>
                                    </p:anim>
                                    <p:animEffect transition="in" filter="fade">
                                      <p:cBhvr>
                                        <p:cTn id="132" dur="500"/>
                                        <p:tgtEl>
                                          <p:spTgt spid="57"/>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58"/>
                                        </p:tgtEl>
                                        <p:attrNameLst>
                                          <p:attrName>style.visibility</p:attrName>
                                        </p:attrNameLst>
                                      </p:cBhvr>
                                      <p:to>
                                        <p:strVal val="visible"/>
                                      </p:to>
                                    </p:set>
                                    <p:anim calcmode="lin" valueType="num">
                                      <p:cBhvr>
                                        <p:cTn id="135" dur="500" fill="hold"/>
                                        <p:tgtEl>
                                          <p:spTgt spid="58"/>
                                        </p:tgtEl>
                                        <p:attrNameLst>
                                          <p:attrName>ppt_w</p:attrName>
                                        </p:attrNameLst>
                                      </p:cBhvr>
                                      <p:tavLst>
                                        <p:tav tm="0">
                                          <p:val>
                                            <p:fltVal val="0"/>
                                          </p:val>
                                        </p:tav>
                                        <p:tav tm="100000">
                                          <p:val>
                                            <p:strVal val="#ppt_w"/>
                                          </p:val>
                                        </p:tav>
                                      </p:tavLst>
                                    </p:anim>
                                    <p:anim calcmode="lin" valueType="num">
                                      <p:cBhvr>
                                        <p:cTn id="136" dur="500" fill="hold"/>
                                        <p:tgtEl>
                                          <p:spTgt spid="58"/>
                                        </p:tgtEl>
                                        <p:attrNameLst>
                                          <p:attrName>ppt_h</p:attrName>
                                        </p:attrNameLst>
                                      </p:cBhvr>
                                      <p:tavLst>
                                        <p:tav tm="0">
                                          <p:val>
                                            <p:fltVal val="0"/>
                                          </p:val>
                                        </p:tav>
                                        <p:tav tm="100000">
                                          <p:val>
                                            <p:strVal val="#ppt_h"/>
                                          </p:val>
                                        </p:tav>
                                      </p:tavLst>
                                    </p:anim>
                                    <p:animEffect transition="in" filter="fade">
                                      <p:cBhvr>
                                        <p:cTn id="13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34" grpId="0" animBg="1"/>
      <p:bldP spid="35" grpId="0" animBg="1"/>
      <p:bldP spid="36" grpId="0" animBg="1"/>
      <p:bldP spid="37" grpId="0" animBg="1"/>
      <p:bldP spid="38" grpId="0" animBg="1"/>
      <p:bldP spid="39" grpId="0" animBg="1"/>
      <p:bldP spid="40" grpId="0" animBg="1"/>
      <p:bldP spid="41" grpId="0" animBg="1"/>
      <p:bldP spid="48" grpId="0" animBg="1"/>
      <p:bldP spid="49" grpId="0" animBg="1"/>
      <p:bldP spid="50" grpId="0" animBg="1"/>
      <p:bldP spid="51" grpId="0"/>
      <p:bldP spid="52" grpId="0"/>
      <p:bldP spid="53" grpId="0"/>
      <p:bldP spid="54" grpId="0"/>
      <p:bldP spid="55" grpId="0"/>
      <p:bldP spid="56" grpId="0"/>
      <p:bldP spid="57" grpId="0"/>
      <p:bldP spid="58"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rot="5400000">
            <a:off x="334623" y="507475"/>
            <a:ext cx="472990" cy="196706"/>
          </a:xfrm>
          <a:prstGeom prst="rect">
            <a:avLst/>
          </a:prstGeom>
          <a:solidFill>
            <a:srgbClr val="7762DB"/>
          </a:solidFill>
          <a:ln>
            <a:noFill/>
          </a:ln>
          <a:effectLst>
            <a:outerShdw blurRad="152400" dist="12700" dir="5400000" algn="ctr" rotWithShape="0">
              <a:srgbClr val="7762DB">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 name="矩形 2"/>
          <p:cNvSpPr/>
          <p:nvPr/>
        </p:nvSpPr>
        <p:spPr>
          <a:xfrm>
            <a:off x="799337" y="236496"/>
            <a:ext cx="2222749" cy="671722"/>
          </a:xfrm>
          <a:prstGeom prst="rect">
            <a:avLst/>
          </a:prstGeom>
        </p:spPr>
        <p:txBody>
          <a:bodyPr wrap="square">
            <a:spAutoFit/>
          </a:bodyPr>
          <a:lstStyle/>
          <a:p>
            <a:pPr marL="0" marR="0" lvl="0" indent="0" algn="dist" defTabSz="914400" rtl="0" eaLnBrk="1" fontAlgn="auto"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7762DB"/>
                </a:solidFill>
                <a:effectLst>
                  <a:outerShdw blurRad="38100" dist="38100" dir="2700000" algn="tl">
                    <a:srgbClr val="000000">
                      <a:alpha val="43137"/>
                    </a:srgbClr>
                  </a:outerShdw>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销售数据</a:t>
            </a:r>
            <a:endParaRPr kumimoji="0" lang="zh-CN" altLang="en-US" sz="2800" b="1" i="0" u="none" strike="noStrike" kern="1200" cap="none" spc="0" normalizeH="0" baseline="0" noProof="0">
              <a:ln>
                <a:noFill/>
              </a:ln>
              <a:solidFill>
                <a:srgbClr val="7762DB"/>
              </a:solidFill>
              <a:effectLst>
                <a:outerShdw blurRad="38100" dist="38100" dir="2700000" algn="tl">
                  <a:srgbClr val="000000">
                    <a:alpha val="43137"/>
                  </a:srgbClr>
                </a:outerShdw>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 name="矩形: 圆角 27"/>
          <p:cNvSpPr/>
          <p:nvPr/>
        </p:nvSpPr>
        <p:spPr>
          <a:xfrm>
            <a:off x="743479" y="4199256"/>
            <a:ext cx="5529649" cy="111797"/>
          </a:xfrm>
          <a:prstGeom prst="roundRect">
            <a:avLst>
              <a:gd name="adj" fmla="val 50000"/>
            </a:avLst>
          </a:prstGeom>
          <a:solidFill>
            <a:srgbClr val="7762DB">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2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5" name="矩形: 圆角 28"/>
          <p:cNvSpPr/>
          <p:nvPr/>
        </p:nvSpPr>
        <p:spPr>
          <a:xfrm>
            <a:off x="743479" y="4199256"/>
            <a:ext cx="4023023" cy="111797"/>
          </a:xfrm>
          <a:prstGeom prst="roundRect">
            <a:avLst>
              <a:gd name="adj" fmla="val 50000"/>
            </a:avLst>
          </a:prstGeom>
          <a:solidFill>
            <a:srgbClr val="7762D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2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6" name="文本框 64"/>
          <p:cNvSpPr txBox="1"/>
          <p:nvPr/>
        </p:nvSpPr>
        <p:spPr>
          <a:xfrm>
            <a:off x="743479" y="3896604"/>
            <a:ext cx="707827" cy="316088"/>
          </a:xfrm>
          <a:prstGeom prst="rect">
            <a:avLst/>
          </a:prstGeom>
          <a:noFill/>
        </p:spPr>
        <p:txBody>
          <a:bodyPr wrap="none" lIns="0" tIns="0" rIns="0" bIns="0">
            <a:normAutofit/>
            <a:scene3d>
              <a:camera prst="orthographicFront"/>
              <a:lightRig rig="threePt" dir="t"/>
            </a:scene3d>
            <a:sp3d contourW="12700"/>
          </a:bodyPr>
          <a:lstStyle/>
          <a:p>
            <a:pPr>
              <a:defRPr/>
            </a:pPr>
            <a:r>
              <a:rPr lang="zh-CN" altLang="en-US" sz="1600" b="1">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关键词</a:t>
            </a:r>
            <a:endParaRPr lang="zh-CN" altLang="en-US" sz="1600" b="1">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7" name="矩形: 圆角 30"/>
          <p:cNvSpPr/>
          <p:nvPr/>
        </p:nvSpPr>
        <p:spPr>
          <a:xfrm>
            <a:off x="743479" y="4688190"/>
            <a:ext cx="5529649" cy="111797"/>
          </a:xfrm>
          <a:prstGeom prst="roundRect">
            <a:avLst>
              <a:gd name="adj" fmla="val 50000"/>
            </a:avLst>
          </a:prstGeom>
          <a:solidFill>
            <a:srgbClr val="FFC54B">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2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8" name="矩形: 圆角 31"/>
          <p:cNvSpPr/>
          <p:nvPr/>
        </p:nvSpPr>
        <p:spPr>
          <a:xfrm>
            <a:off x="743479" y="4688190"/>
            <a:ext cx="1828647" cy="111797"/>
          </a:xfrm>
          <a:prstGeom prst="roundRect">
            <a:avLst>
              <a:gd name="adj" fmla="val 50000"/>
            </a:avLst>
          </a:prstGeom>
          <a:solidFill>
            <a:srgbClr val="FFC5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2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9" name="文本框 67"/>
          <p:cNvSpPr txBox="1"/>
          <p:nvPr/>
        </p:nvSpPr>
        <p:spPr>
          <a:xfrm>
            <a:off x="743479" y="4385538"/>
            <a:ext cx="707827" cy="316088"/>
          </a:xfrm>
          <a:prstGeom prst="rect">
            <a:avLst/>
          </a:prstGeom>
          <a:noFill/>
        </p:spPr>
        <p:txBody>
          <a:bodyPr wrap="none" lIns="0" tIns="0" rIns="0" bIns="0">
            <a:normAutofit/>
            <a:scene3d>
              <a:camera prst="orthographicFront"/>
              <a:lightRig rig="threePt" dir="t"/>
            </a:scene3d>
            <a:sp3d contourW="12700"/>
          </a:bodyPr>
          <a:lstStyle/>
          <a:p>
            <a:pPr>
              <a:defRPr/>
            </a:pPr>
            <a:r>
              <a:rPr lang="zh-CN" altLang="en-US" sz="1600" b="1">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关键词</a:t>
            </a:r>
            <a:endParaRPr lang="zh-CN" altLang="en-US" sz="1600" b="1">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0" name="矩形: 圆角 33"/>
          <p:cNvSpPr/>
          <p:nvPr/>
        </p:nvSpPr>
        <p:spPr>
          <a:xfrm>
            <a:off x="743479" y="5177124"/>
            <a:ext cx="5529649" cy="111797"/>
          </a:xfrm>
          <a:prstGeom prst="roundRect">
            <a:avLst>
              <a:gd name="adj" fmla="val 50000"/>
            </a:avLst>
          </a:prstGeom>
          <a:solidFill>
            <a:srgbClr val="7762DB">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2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1" name="矩形: 圆角 34"/>
          <p:cNvSpPr/>
          <p:nvPr/>
        </p:nvSpPr>
        <p:spPr>
          <a:xfrm>
            <a:off x="743479" y="5177124"/>
            <a:ext cx="5120211" cy="111797"/>
          </a:xfrm>
          <a:prstGeom prst="roundRect">
            <a:avLst>
              <a:gd name="adj" fmla="val 50000"/>
            </a:avLst>
          </a:prstGeom>
          <a:solidFill>
            <a:srgbClr val="7762D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2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2" name="文本框 70"/>
          <p:cNvSpPr txBox="1"/>
          <p:nvPr/>
        </p:nvSpPr>
        <p:spPr>
          <a:xfrm>
            <a:off x="743479" y="4874471"/>
            <a:ext cx="707827" cy="316088"/>
          </a:xfrm>
          <a:prstGeom prst="rect">
            <a:avLst/>
          </a:prstGeom>
          <a:noFill/>
        </p:spPr>
        <p:txBody>
          <a:bodyPr wrap="none" lIns="0" tIns="0" rIns="0" bIns="0">
            <a:normAutofit/>
            <a:scene3d>
              <a:camera prst="orthographicFront"/>
              <a:lightRig rig="threePt" dir="t"/>
            </a:scene3d>
            <a:sp3d contourW="12700"/>
          </a:bodyPr>
          <a:lstStyle/>
          <a:p>
            <a:pPr>
              <a:defRPr/>
            </a:pPr>
            <a:r>
              <a:rPr lang="zh-CN" altLang="en-US" sz="1600" b="1">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关键词</a:t>
            </a:r>
            <a:endParaRPr lang="zh-CN" altLang="en-US" sz="1600" b="1">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3" name="矩形: 圆角 36"/>
          <p:cNvSpPr/>
          <p:nvPr/>
        </p:nvSpPr>
        <p:spPr>
          <a:xfrm>
            <a:off x="743479" y="5666057"/>
            <a:ext cx="5529649" cy="111797"/>
          </a:xfrm>
          <a:prstGeom prst="roundRect">
            <a:avLst>
              <a:gd name="adj" fmla="val 50000"/>
            </a:avLst>
          </a:prstGeom>
          <a:solidFill>
            <a:srgbClr val="FFC54B">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2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4" name="矩形: 圆角 37"/>
          <p:cNvSpPr/>
          <p:nvPr/>
        </p:nvSpPr>
        <p:spPr>
          <a:xfrm>
            <a:off x="743479" y="5666057"/>
            <a:ext cx="3291564" cy="111797"/>
          </a:xfrm>
          <a:prstGeom prst="roundRect">
            <a:avLst>
              <a:gd name="adj" fmla="val 50000"/>
            </a:avLst>
          </a:prstGeom>
          <a:solidFill>
            <a:srgbClr val="FFC5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2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5" name="文本框 73"/>
          <p:cNvSpPr txBox="1"/>
          <p:nvPr/>
        </p:nvSpPr>
        <p:spPr>
          <a:xfrm>
            <a:off x="743479" y="5363405"/>
            <a:ext cx="707827" cy="316088"/>
          </a:xfrm>
          <a:prstGeom prst="rect">
            <a:avLst/>
          </a:prstGeom>
          <a:noFill/>
        </p:spPr>
        <p:txBody>
          <a:bodyPr wrap="none" lIns="0" tIns="0" rIns="0" bIns="0">
            <a:normAutofit/>
            <a:scene3d>
              <a:camera prst="orthographicFront"/>
              <a:lightRig rig="threePt" dir="t"/>
            </a:scene3d>
            <a:sp3d contourW="12700"/>
          </a:bodyPr>
          <a:lstStyle/>
          <a:p>
            <a:pPr>
              <a:defRPr/>
            </a:pPr>
            <a:r>
              <a:rPr lang="zh-CN" altLang="en-US" sz="1600" b="1">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关键词</a:t>
            </a:r>
            <a:endParaRPr lang="zh-CN" altLang="en-US" sz="1600" b="1">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6" name="文本框 74"/>
          <p:cNvSpPr txBox="1"/>
          <p:nvPr/>
        </p:nvSpPr>
        <p:spPr>
          <a:xfrm>
            <a:off x="5806861" y="3910892"/>
            <a:ext cx="361180" cy="262389"/>
          </a:xfrm>
          <a:prstGeom prst="rect">
            <a:avLst/>
          </a:prstGeom>
          <a:noFill/>
        </p:spPr>
        <p:txBody>
          <a:bodyPr wrap="none" lIns="0" tIns="0" rIns="0" bIns="0">
            <a:noAutofit/>
            <a:scene3d>
              <a:camera prst="orthographicFront"/>
              <a:lightRig rig="threePt" dir="t"/>
            </a:scene3d>
            <a:sp3d contourW="12700"/>
          </a:bodyPr>
          <a:lstStyle/>
          <a:p>
            <a:pPr>
              <a:defRPr/>
            </a:pPr>
            <a:r>
              <a:rPr lang="en-US" sz="1600" b="1">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70%</a:t>
            </a:r>
            <a:endParaRPr lang="en-US" sz="1600" b="1">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7" name="文本框 75"/>
          <p:cNvSpPr txBox="1"/>
          <p:nvPr/>
        </p:nvSpPr>
        <p:spPr>
          <a:xfrm>
            <a:off x="5804580" y="4399826"/>
            <a:ext cx="384689" cy="262389"/>
          </a:xfrm>
          <a:prstGeom prst="rect">
            <a:avLst/>
          </a:prstGeom>
          <a:noFill/>
        </p:spPr>
        <p:txBody>
          <a:bodyPr wrap="none" lIns="0" tIns="0" rIns="0" bIns="0">
            <a:noAutofit/>
            <a:scene3d>
              <a:camera prst="orthographicFront"/>
              <a:lightRig rig="threePt" dir="t"/>
            </a:scene3d>
            <a:sp3d contourW="12700"/>
          </a:bodyPr>
          <a:lstStyle/>
          <a:p>
            <a:pPr>
              <a:defRPr/>
            </a:pPr>
            <a:r>
              <a:rPr lang="en-US" sz="1600" b="1">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45%</a:t>
            </a:r>
            <a:endParaRPr lang="en-US" sz="1600" b="1">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8" name="文本框 76"/>
          <p:cNvSpPr txBox="1"/>
          <p:nvPr/>
        </p:nvSpPr>
        <p:spPr>
          <a:xfrm>
            <a:off x="5800304" y="4888759"/>
            <a:ext cx="393238" cy="262389"/>
          </a:xfrm>
          <a:prstGeom prst="rect">
            <a:avLst/>
          </a:prstGeom>
          <a:noFill/>
        </p:spPr>
        <p:txBody>
          <a:bodyPr wrap="none" lIns="0" tIns="0" rIns="0" bIns="0">
            <a:noAutofit/>
            <a:scene3d>
              <a:camera prst="orthographicFront"/>
              <a:lightRig rig="threePt" dir="t"/>
            </a:scene3d>
            <a:sp3d contourW="12700"/>
          </a:bodyPr>
          <a:lstStyle/>
          <a:p>
            <a:pPr>
              <a:defRPr/>
            </a:pPr>
            <a:r>
              <a:rPr lang="en-US" sz="1600" b="1">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95%</a:t>
            </a:r>
            <a:endParaRPr lang="en-US" sz="1600" b="1">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9" name="文本框 77"/>
          <p:cNvSpPr txBox="1"/>
          <p:nvPr/>
        </p:nvSpPr>
        <p:spPr>
          <a:xfrm>
            <a:off x="5800307" y="5377693"/>
            <a:ext cx="393238" cy="262389"/>
          </a:xfrm>
          <a:prstGeom prst="rect">
            <a:avLst/>
          </a:prstGeom>
          <a:noFill/>
        </p:spPr>
        <p:txBody>
          <a:bodyPr wrap="none" lIns="0" tIns="0" rIns="0" bIns="0">
            <a:noAutofit/>
            <a:scene3d>
              <a:camera prst="orthographicFront"/>
              <a:lightRig rig="threePt" dir="t"/>
            </a:scene3d>
            <a:sp3d contourW="12700"/>
          </a:bodyPr>
          <a:lstStyle/>
          <a:p>
            <a:pPr>
              <a:defRPr/>
            </a:pPr>
            <a:r>
              <a:rPr lang="en-US" sz="1600" b="1">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60%</a:t>
            </a:r>
            <a:endParaRPr lang="en-US" sz="1600" b="1">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0" name="矩形 19"/>
          <p:cNvSpPr/>
          <p:nvPr/>
        </p:nvSpPr>
        <p:spPr>
          <a:xfrm>
            <a:off x="633150" y="1851960"/>
            <a:ext cx="3401893" cy="400110"/>
          </a:xfrm>
          <a:prstGeom prst="rect">
            <a:avLst/>
          </a:prstGeom>
        </p:spPr>
        <p:txBody>
          <a:bodyPr wrap="square">
            <a:spAutoFit/>
            <a:scene3d>
              <a:camera prst="orthographicFront"/>
              <a:lightRig rig="threePt" dir="t"/>
            </a:scene3d>
            <a:sp3d contourW="12700"/>
          </a:bodyPr>
          <a:lstStyle/>
          <a:p>
            <a:pPr>
              <a:spcBef>
                <a:spcPct val="0"/>
              </a:spcBef>
              <a:defRPr/>
            </a:pPr>
            <a:r>
              <a:rPr lang="zh-CN" altLang="en-US" sz="2000" b="1">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请您在此处输入相关小标题</a:t>
            </a:r>
            <a:endParaRPr lang="zh-CN" altLang="en-US" sz="2000" b="1">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1" name="TextBox 39"/>
          <p:cNvSpPr txBox="1">
            <a:spLocks noChangeArrowheads="1"/>
          </p:cNvSpPr>
          <p:nvPr/>
        </p:nvSpPr>
        <p:spPr bwMode="auto">
          <a:xfrm>
            <a:off x="661726" y="2281456"/>
            <a:ext cx="5999812" cy="1455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8230" tIns="39115" rIns="78230" bIns="391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30000"/>
              </a:lnSpc>
            </a:pPr>
            <a:r>
              <a:rPr lang="zh-CN" altLang="en-US" sz="1400">
                <a:solidFill>
                  <a:srgbClr val="333333"/>
                </a:solidFill>
                <a:latin typeface="思源黑体" panose="020b0500000000000000" pitchFamily="34" charset="-122"/>
                <a:ea typeface="思源黑体" panose="020b0500000000000000" pitchFamily="34" charset="-122"/>
                <a:cs typeface="+mn-ea"/>
                <a:sym typeface="思源黑体" panose="020b0500000000000000" pitchFamily="34" charset="-122"/>
              </a:rPr>
              <a:t>点击输入标题点击输入相关标题。点击输入标题点击输入相关标题。点击输入标题点击输入相关标题。点击输入相关标题。</a:t>
            </a:r>
            <a:endParaRPr lang="en-US" altLang="zh-CN" sz="1400">
              <a:solidFill>
                <a:srgbClr val="333333"/>
              </a:solidFill>
              <a:latin typeface="思源黑体" panose="020b0500000000000000" pitchFamily="34" charset="-122"/>
              <a:ea typeface="思源黑体" panose="020b0500000000000000" pitchFamily="34" charset="-122"/>
              <a:cs typeface="+mn-ea"/>
              <a:sym typeface="思源黑体" panose="020b0500000000000000" pitchFamily="34" charset="-122"/>
            </a:endParaRPr>
          </a:p>
          <a:p>
            <a:pPr lvl="0">
              <a:lnSpc>
                <a:spcPct val="130000"/>
              </a:lnSpc>
            </a:pPr>
            <a:endParaRPr lang="en-US" altLang="zh-CN" sz="1400">
              <a:solidFill>
                <a:srgbClr val="333333"/>
              </a:solidFill>
              <a:latin typeface="思源黑体" panose="020b0500000000000000" pitchFamily="34" charset="-122"/>
              <a:ea typeface="思源黑体" panose="020b0500000000000000" pitchFamily="34" charset="-122"/>
              <a:cs typeface="+mn-ea"/>
              <a:sym typeface="思源黑体" panose="020b0500000000000000" pitchFamily="34" charset="-122"/>
            </a:endParaRPr>
          </a:p>
          <a:p>
            <a:pPr lvl="0">
              <a:lnSpc>
                <a:spcPct val="130000"/>
              </a:lnSpc>
            </a:pPr>
            <a:r>
              <a:rPr lang="zh-CN" altLang="en-US" sz="1400">
                <a:solidFill>
                  <a:srgbClr val="333333"/>
                </a:solidFill>
                <a:latin typeface="思源黑体" panose="020b0500000000000000" pitchFamily="34" charset="-122"/>
                <a:ea typeface="思源黑体" panose="020b0500000000000000" pitchFamily="34" charset="-122"/>
                <a:cs typeface="+mn-ea"/>
                <a:sym typeface="思源黑体" panose="020b0500000000000000" pitchFamily="34" charset="-122"/>
              </a:rPr>
              <a:t>点击输入标题点击输入相关标题。点击输入标题点击输入相关标题。点击输入标题点击输入相关标题。点击输入相关标题。</a:t>
            </a:r>
            <a:endParaRPr lang="en-US" altLang="zh-CN" sz="1400">
              <a:solidFill>
                <a:srgbClr val="333333"/>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pic>
        <p:nvPicPr>
          <p:cNvPr id="26" name="图片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4807" y="1769354"/>
            <a:ext cx="4254500" cy="4254500"/>
          </a:xfrm>
          <a:prstGeom prst="rect">
            <a:avLst/>
          </a:prstGeom>
        </p:spPr>
      </p:pic>
    </p:spTree>
  </p:cSld>
  <p:clrMapOvr>
    <a:masterClrMapping/>
  </p:clrMapOvr>
  <mc:AlternateContent>
    <mc:Choice xmlns:p14="http://schemas.microsoft.com/office/powerpoint/2010/main" Requires="p14">
      <p:transition spd="slow" advTm="3000" p14:dur="1250">
        <p14:switch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par>
                          <p:cTn id="11" fill="hold" nodeType="afterGroup">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linds(horizontal)">
                                      <p:cBhvr>
                                        <p:cTn id="38" dur="500"/>
                                        <p:tgtEl>
                                          <p:spTgt spid="12"/>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linds(horizontal)">
                                      <p:cBhvr>
                                        <p:cTn id="41" dur="500"/>
                                        <p:tgtEl>
                                          <p:spTgt spid="13"/>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linds(horizontal)">
                                      <p:cBhvr>
                                        <p:cTn id="44" dur="500"/>
                                        <p:tgtEl>
                                          <p:spTgt spid="14"/>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linds(horizontal)">
                                      <p:cBhvr>
                                        <p:cTn id="50" dur="500"/>
                                        <p:tgtEl>
                                          <p:spTgt spid="16"/>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linds(horizontal)">
                                      <p:cBhvr>
                                        <p:cTn id="53" dur="500"/>
                                        <p:tgtEl>
                                          <p:spTgt spid="17"/>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blinds(horizontal)">
                                      <p:cBhvr>
                                        <p:cTn id="56" dur="500"/>
                                        <p:tgtEl>
                                          <p:spTgt spid="18"/>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blinds(horizontal)">
                                      <p:cBhvr>
                                        <p:cTn id="59" dur="500"/>
                                        <p:tgtEl>
                                          <p:spTgt spid="19"/>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linds(horizontal)">
                                      <p:cBhvr>
                                        <p:cTn id="62" dur="500"/>
                                        <p:tgtEl>
                                          <p:spTgt spid="20"/>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blinds(horizontal)">
                                      <p:cBhvr>
                                        <p:cTn id="6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p:bldP spid="7" grpId="0" animBg="1"/>
      <p:bldP spid="8" grpId="0" animBg="1"/>
      <p:bldP spid="9" grpId="0"/>
      <p:bldP spid="10" grpId="0" animBg="1"/>
      <p:bldP spid="11" grpId="0" animBg="1"/>
      <p:bldP spid="12" grpId="0"/>
      <p:bldP spid="13" grpId="0" animBg="1"/>
      <p:bldP spid="14" grpId="0" animBg="1"/>
      <p:bldP spid="15" grpId="0"/>
      <p:bldP spid="16" grpId="0"/>
      <p:bldP spid="17" grpId="0"/>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rot="5400000">
            <a:off x="334623" y="507475"/>
            <a:ext cx="472990" cy="196706"/>
          </a:xfrm>
          <a:prstGeom prst="rect">
            <a:avLst/>
          </a:prstGeom>
          <a:solidFill>
            <a:srgbClr val="7762DB"/>
          </a:solidFill>
          <a:ln>
            <a:noFill/>
          </a:ln>
          <a:effectLst>
            <a:outerShdw blurRad="152400" dist="12700" dir="5400000" algn="ctr" rotWithShape="0">
              <a:srgbClr val="7762DB">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 name="矩形 2"/>
          <p:cNvSpPr/>
          <p:nvPr/>
        </p:nvSpPr>
        <p:spPr>
          <a:xfrm>
            <a:off x="799337" y="236496"/>
            <a:ext cx="2222749" cy="671722"/>
          </a:xfrm>
          <a:prstGeom prst="rect">
            <a:avLst/>
          </a:prstGeom>
        </p:spPr>
        <p:txBody>
          <a:bodyPr wrap="square">
            <a:spAutoFit/>
          </a:bodyPr>
          <a:lstStyle/>
          <a:p>
            <a:pPr marL="0" marR="0" lvl="0" indent="0" algn="dist" defTabSz="914400" rtl="0" eaLnBrk="1" fontAlgn="auto"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7762DB"/>
                </a:solidFill>
                <a:effectLst>
                  <a:outerShdw blurRad="38100" dist="38100" dir="2700000" algn="tl">
                    <a:srgbClr val="000000">
                      <a:alpha val="43137"/>
                    </a:srgbClr>
                  </a:outerShdw>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销售数据</a:t>
            </a:r>
            <a:endParaRPr kumimoji="0" lang="zh-CN" altLang="en-US" sz="2800" b="1" i="0" u="none" strike="noStrike" kern="1200" cap="none" spc="0" normalizeH="0" baseline="0" noProof="0">
              <a:ln>
                <a:noFill/>
              </a:ln>
              <a:solidFill>
                <a:srgbClr val="7762DB"/>
              </a:solidFill>
              <a:effectLst>
                <a:outerShdw blurRad="38100" dist="38100" dir="2700000" algn="tl">
                  <a:srgbClr val="000000">
                    <a:alpha val="43137"/>
                  </a:srgbClr>
                </a:outerShdw>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 name="Rounded Rectangle 5"/>
          <p:cNvSpPr/>
          <p:nvPr/>
        </p:nvSpPr>
        <p:spPr>
          <a:xfrm>
            <a:off x="5212617" y="2203468"/>
            <a:ext cx="467832" cy="1668426"/>
          </a:xfrm>
          <a:prstGeom prst="roundRect">
            <a:avLst/>
          </a:prstGeom>
          <a:solidFill>
            <a:srgbClr val="FFC54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5" name="Freeform 6"/>
          <p:cNvSpPr/>
          <p:nvPr/>
        </p:nvSpPr>
        <p:spPr>
          <a:xfrm>
            <a:off x="5212617" y="3781517"/>
            <a:ext cx="467832" cy="466344"/>
          </a:xfrm>
          <a:custGeom>
            <a:gdLst>
              <a:gd name="connsiteX0" fmla="*/ 0 w 606056"/>
              <a:gd name="connsiteY0" fmla="*/ 0 h 603504"/>
              <a:gd name="connsiteX1" fmla="*/ 100586 w 606056"/>
              <a:gd name="connsiteY1" fmla="*/ 0 h 603504"/>
              <a:gd name="connsiteX2" fmla="*/ 505470 w 606056"/>
              <a:gd name="connsiteY2" fmla="*/ 0 h 603504"/>
              <a:gd name="connsiteX3" fmla="*/ 606056 w 606056"/>
              <a:gd name="connsiteY3" fmla="*/ 0 h 603504"/>
              <a:gd name="connsiteX4" fmla="*/ 606056 w 606056"/>
              <a:gd name="connsiteY4" fmla="*/ 100586 h 603504"/>
              <a:gd name="connsiteX5" fmla="*/ 606056 w 606056"/>
              <a:gd name="connsiteY5" fmla="*/ 387202 h 603504"/>
              <a:gd name="connsiteX6" fmla="*/ 606056 w 606056"/>
              <a:gd name="connsiteY6" fmla="*/ 502918 h 603504"/>
              <a:gd name="connsiteX7" fmla="*/ 505470 w 606056"/>
              <a:gd name="connsiteY7" fmla="*/ 603504 h 603504"/>
              <a:gd name="connsiteX8" fmla="*/ 100586 w 606056"/>
              <a:gd name="connsiteY8" fmla="*/ 603504 h 603504"/>
              <a:gd name="connsiteX9" fmla="*/ 0 w 606056"/>
              <a:gd name="connsiteY9" fmla="*/ 502918 h 603504"/>
              <a:gd name="connsiteX10" fmla="*/ 0 w 606056"/>
              <a:gd name="connsiteY10" fmla="*/ 387202 h 603504"/>
              <a:gd name="connsiteX11" fmla="*/ 0 w 606056"/>
              <a:gd name="connsiteY11" fmla="*/ 100586 h 6035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6056" h="603504">
                <a:moveTo>
                  <a:pt x="0" y="0"/>
                </a:moveTo>
                <a:lnTo>
                  <a:pt x="100586" y="0"/>
                </a:lnTo>
                <a:lnTo>
                  <a:pt x="505470" y="0"/>
                </a:lnTo>
                <a:lnTo>
                  <a:pt x="606056" y="0"/>
                </a:lnTo>
                <a:lnTo>
                  <a:pt x="606056" y="100586"/>
                </a:lnTo>
                <a:lnTo>
                  <a:pt x="606056" y="387202"/>
                </a:lnTo>
                <a:lnTo>
                  <a:pt x="606056" y="502918"/>
                </a:lnTo>
                <a:cubicBezTo>
                  <a:pt x="606056" y="558470"/>
                  <a:pt x="561022" y="603504"/>
                  <a:pt x="505470" y="603504"/>
                </a:cubicBezTo>
                <a:lnTo>
                  <a:pt x="100586" y="603504"/>
                </a:lnTo>
                <a:cubicBezTo>
                  <a:pt x="45034" y="603504"/>
                  <a:pt x="0" y="558470"/>
                  <a:pt x="0" y="502918"/>
                </a:cubicBezTo>
                <a:lnTo>
                  <a:pt x="0" y="387202"/>
                </a:lnTo>
                <a:lnTo>
                  <a:pt x="0" y="100586"/>
                </a:lnTo>
                <a:close/>
              </a:path>
            </a:pathLst>
          </a:custGeom>
          <a:solidFill>
            <a:srgbClr val="FFC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rPr>
              <a:t></a:t>
            </a:r>
            <a:endParaRPr lang="en-US">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6" name="Rounded Rectangle 7"/>
          <p:cNvSpPr/>
          <p:nvPr/>
        </p:nvSpPr>
        <p:spPr>
          <a:xfrm>
            <a:off x="5994986" y="2718261"/>
            <a:ext cx="467832" cy="1153633"/>
          </a:xfrm>
          <a:prstGeom prst="roundRect">
            <a:avLst/>
          </a:prstGeom>
          <a:solidFill>
            <a:srgbClr val="7762D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7" name="Freeform 8"/>
          <p:cNvSpPr/>
          <p:nvPr/>
        </p:nvSpPr>
        <p:spPr>
          <a:xfrm>
            <a:off x="5994986" y="3781518"/>
            <a:ext cx="467832" cy="466344"/>
          </a:xfrm>
          <a:custGeom>
            <a:gdLst>
              <a:gd name="connsiteX0" fmla="*/ 0 w 606056"/>
              <a:gd name="connsiteY0" fmla="*/ 0 h 603504"/>
              <a:gd name="connsiteX1" fmla="*/ 100586 w 606056"/>
              <a:gd name="connsiteY1" fmla="*/ 0 h 603504"/>
              <a:gd name="connsiteX2" fmla="*/ 505470 w 606056"/>
              <a:gd name="connsiteY2" fmla="*/ 0 h 603504"/>
              <a:gd name="connsiteX3" fmla="*/ 606056 w 606056"/>
              <a:gd name="connsiteY3" fmla="*/ 0 h 603504"/>
              <a:gd name="connsiteX4" fmla="*/ 606056 w 606056"/>
              <a:gd name="connsiteY4" fmla="*/ 100586 h 603504"/>
              <a:gd name="connsiteX5" fmla="*/ 606056 w 606056"/>
              <a:gd name="connsiteY5" fmla="*/ 387202 h 603504"/>
              <a:gd name="connsiteX6" fmla="*/ 606056 w 606056"/>
              <a:gd name="connsiteY6" fmla="*/ 502918 h 603504"/>
              <a:gd name="connsiteX7" fmla="*/ 505470 w 606056"/>
              <a:gd name="connsiteY7" fmla="*/ 603504 h 603504"/>
              <a:gd name="connsiteX8" fmla="*/ 100586 w 606056"/>
              <a:gd name="connsiteY8" fmla="*/ 603504 h 603504"/>
              <a:gd name="connsiteX9" fmla="*/ 0 w 606056"/>
              <a:gd name="connsiteY9" fmla="*/ 502918 h 603504"/>
              <a:gd name="connsiteX10" fmla="*/ 0 w 606056"/>
              <a:gd name="connsiteY10" fmla="*/ 387202 h 603504"/>
              <a:gd name="connsiteX11" fmla="*/ 0 w 606056"/>
              <a:gd name="connsiteY11" fmla="*/ 100586 h 6035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6056" h="603504">
                <a:moveTo>
                  <a:pt x="0" y="0"/>
                </a:moveTo>
                <a:lnTo>
                  <a:pt x="100586" y="0"/>
                </a:lnTo>
                <a:lnTo>
                  <a:pt x="505470" y="0"/>
                </a:lnTo>
                <a:lnTo>
                  <a:pt x="606056" y="0"/>
                </a:lnTo>
                <a:lnTo>
                  <a:pt x="606056" y="100586"/>
                </a:lnTo>
                <a:lnTo>
                  <a:pt x="606056" y="387202"/>
                </a:lnTo>
                <a:lnTo>
                  <a:pt x="606056" y="502918"/>
                </a:lnTo>
                <a:cubicBezTo>
                  <a:pt x="606056" y="558470"/>
                  <a:pt x="561022" y="603504"/>
                  <a:pt x="505470" y="603504"/>
                </a:cubicBezTo>
                <a:lnTo>
                  <a:pt x="100586" y="603504"/>
                </a:lnTo>
                <a:cubicBezTo>
                  <a:pt x="45034" y="603504"/>
                  <a:pt x="0" y="558470"/>
                  <a:pt x="0" y="502918"/>
                </a:cubicBezTo>
                <a:lnTo>
                  <a:pt x="0" y="387202"/>
                </a:lnTo>
                <a:lnTo>
                  <a:pt x="0" y="100586"/>
                </a:lnTo>
                <a:close/>
              </a:path>
            </a:pathLst>
          </a:custGeom>
          <a:solidFill>
            <a:srgbClr val="776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rPr>
              <a:t></a:t>
            </a:r>
            <a:endParaRPr lang="en-US">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8" name="Rounded Rectangle 9"/>
          <p:cNvSpPr/>
          <p:nvPr/>
        </p:nvSpPr>
        <p:spPr>
          <a:xfrm>
            <a:off x="6777356" y="3101034"/>
            <a:ext cx="467832" cy="770860"/>
          </a:xfrm>
          <a:prstGeom prst="roundRect">
            <a:avLst/>
          </a:prstGeom>
          <a:solidFill>
            <a:srgbClr val="FFC54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9" name="Freeform 10"/>
          <p:cNvSpPr/>
          <p:nvPr/>
        </p:nvSpPr>
        <p:spPr>
          <a:xfrm>
            <a:off x="6777356" y="3781518"/>
            <a:ext cx="467832" cy="466344"/>
          </a:xfrm>
          <a:custGeom>
            <a:gdLst>
              <a:gd name="connsiteX0" fmla="*/ 0 w 606056"/>
              <a:gd name="connsiteY0" fmla="*/ 0 h 603504"/>
              <a:gd name="connsiteX1" fmla="*/ 100586 w 606056"/>
              <a:gd name="connsiteY1" fmla="*/ 0 h 603504"/>
              <a:gd name="connsiteX2" fmla="*/ 505470 w 606056"/>
              <a:gd name="connsiteY2" fmla="*/ 0 h 603504"/>
              <a:gd name="connsiteX3" fmla="*/ 606056 w 606056"/>
              <a:gd name="connsiteY3" fmla="*/ 0 h 603504"/>
              <a:gd name="connsiteX4" fmla="*/ 606056 w 606056"/>
              <a:gd name="connsiteY4" fmla="*/ 100586 h 603504"/>
              <a:gd name="connsiteX5" fmla="*/ 606056 w 606056"/>
              <a:gd name="connsiteY5" fmla="*/ 387202 h 603504"/>
              <a:gd name="connsiteX6" fmla="*/ 606056 w 606056"/>
              <a:gd name="connsiteY6" fmla="*/ 502918 h 603504"/>
              <a:gd name="connsiteX7" fmla="*/ 505470 w 606056"/>
              <a:gd name="connsiteY7" fmla="*/ 603504 h 603504"/>
              <a:gd name="connsiteX8" fmla="*/ 100586 w 606056"/>
              <a:gd name="connsiteY8" fmla="*/ 603504 h 603504"/>
              <a:gd name="connsiteX9" fmla="*/ 0 w 606056"/>
              <a:gd name="connsiteY9" fmla="*/ 502918 h 603504"/>
              <a:gd name="connsiteX10" fmla="*/ 0 w 606056"/>
              <a:gd name="connsiteY10" fmla="*/ 387202 h 603504"/>
              <a:gd name="connsiteX11" fmla="*/ 0 w 606056"/>
              <a:gd name="connsiteY11" fmla="*/ 100586 h 6035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6056" h="603504">
                <a:moveTo>
                  <a:pt x="0" y="0"/>
                </a:moveTo>
                <a:lnTo>
                  <a:pt x="100586" y="0"/>
                </a:lnTo>
                <a:lnTo>
                  <a:pt x="505470" y="0"/>
                </a:lnTo>
                <a:lnTo>
                  <a:pt x="606056" y="0"/>
                </a:lnTo>
                <a:lnTo>
                  <a:pt x="606056" y="100586"/>
                </a:lnTo>
                <a:lnTo>
                  <a:pt x="606056" y="387202"/>
                </a:lnTo>
                <a:lnTo>
                  <a:pt x="606056" y="502918"/>
                </a:lnTo>
                <a:cubicBezTo>
                  <a:pt x="606056" y="558470"/>
                  <a:pt x="561022" y="603504"/>
                  <a:pt x="505470" y="603504"/>
                </a:cubicBezTo>
                <a:lnTo>
                  <a:pt x="100586" y="603504"/>
                </a:lnTo>
                <a:cubicBezTo>
                  <a:pt x="45034" y="603504"/>
                  <a:pt x="0" y="558470"/>
                  <a:pt x="0" y="502918"/>
                </a:cubicBezTo>
                <a:lnTo>
                  <a:pt x="0" y="387202"/>
                </a:lnTo>
                <a:lnTo>
                  <a:pt x="0" y="100586"/>
                </a:lnTo>
                <a:close/>
              </a:path>
            </a:pathLst>
          </a:custGeom>
          <a:solidFill>
            <a:srgbClr val="FFC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rPr>
              <a:t></a:t>
            </a:r>
            <a:endParaRPr lang="en-US">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0" name="Rounded Rectangle 11"/>
          <p:cNvSpPr/>
          <p:nvPr/>
        </p:nvSpPr>
        <p:spPr>
          <a:xfrm>
            <a:off x="7559726" y="2899016"/>
            <a:ext cx="467832" cy="972878"/>
          </a:xfrm>
          <a:prstGeom prst="roundRect">
            <a:avLst/>
          </a:prstGeom>
          <a:solidFill>
            <a:srgbClr val="7762D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1" name="Freeform 12"/>
          <p:cNvSpPr/>
          <p:nvPr/>
        </p:nvSpPr>
        <p:spPr>
          <a:xfrm>
            <a:off x="7559726" y="3781518"/>
            <a:ext cx="467832" cy="466344"/>
          </a:xfrm>
          <a:custGeom>
            <a:gdLst>
              <a:gd name="connsiteX0" fmla="*/ 0 w 606056"/>
              <a:gd name="connsiteY0" fmla="*/ 0 h 603504"/>
              <a:gd name="connsiteX1" fmla="*/ 100586 w 606056"/>
              <a:gd name="connsiteY1" fmla="*/ 0 h 603504"/>
              <a:gd name="connsiteX2" fmla="*/ 505470 w 606056"/>
              <a:gd name="connsiteY2" fmla="*/ 0 h 603504"/>
              <a:gd name="connsiteX3" fmla="*/ 606056 w 606056"/>
              <a:gd name="connsiteY3" fmla="*/ 0 h 603504"/>
              <a:gd name="connsiteX4" fmla="*/ 606056 w 606056"/>
              <a:gd name="connsiteY4" fmla="*/ 100586 h 603504"/>
              <a:gd name="connsiteX5" fmla="*/ 606056 w 606056"/>
              <a:gd name="connsiteY5" fmla="*/ 387202 h 603504"/>
              <a:gd name="connsiteX6" fmla="*/ 606056 w 606056"/>
              <a:gd name="connsiteY6" fmla="*/ 502918 h 603504"/>
              <a:gd name="connsiteX7" fmla="*/ 505470 w 606056"/>
              <a:gd name="connsiteY7" fmla="*/ 603504 h 603504"/>
              <a:gd name="connsiteX8" fmla="*/ 100586 w 606056"/>
              <a:gd name="connsiteY8" fmla="*/ 603504 h 603504"/>
              <a:gd name="connsiteX9" fmla="*/ 0 w 606056"/>
              <a:gd name="connsiteY9" fmla="*/ 502918 h 603504"/>
              <a:gd name="connsiteX10" fmla="*/ 0 w 606056"/>
              <a:gd name="connsiteY10" fmla="*/ 387202 h 603504"/>
              <a:gd name="connsiteX11" fmla="*/ 0 w 606056"/>
              <a:gd name="connsiteY11" fmla="*/ 100586 h 6035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6056" h="603504">
                <a:moveTo>
                  <a:pt x="0" y="0"/>
                </a:moveTo>
                <a:lnTo>
                  <a:pt x="100586" y="0"/>
                </a:lnTo>
                <a:lnTo>
                  <a:pt x="505470" y="0"/>
                </a:lnTo>
                <a:lnTo>
                  <a:pt x="606056" y="0"/>
                </a:lnTo>
                <a:lnTo>
                  <a:pt x="606056" y="100586"/>
                </a:lnTo>
                <a:lnTo>
                  <a:pt x="606056" y="387202"/>
                </a:lnTo>
                <a:lnTo>
                  <a:pt x="606056" y="502918"/>
                </a:lnTo>
                <a:cubicBezTo>
                  <a:pt x="606056" y="558470"/>
                  <a:pt x="561022" y="603504"/>
                  <a:pt x="505470" y="603504"/>
                </a:cubicBezTo>
                <a:lnTo>
                  <a:pt x="100586" y="603504"/>
                </a:lnTo>
                <a:cubicBezTo>
                  <a:pt x="45034" y="603504"/>
                  <a:pt x="0" y="558470"/>
                  <a:pt x="0" y="502918"/>
                </a:cubicBezTo>
                <a:lnTo>
                  <a:pt x="0" y="387202"/>
                </a:lnTo>
                <a:lnTo>
                  <a:pt x="0" y="100586"/>
                </a:lnTo>
                <a:close/>
              </a:path>
            </a:pathLst>
          </a:custGeom>
          <a:solidFill>
            <a:srgbClr val="776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rPr>
              <a:t></a:t>
            </a:r>
            <a:endParaRPr lang="en-US">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2" name="Rounded Rectangle 13"/>
          <p:cNvSpPr/>
          <p:nvPr/>
        </p:nvSpPr>
        <p:spPr>
          <a:xfrm>
            <a:off x="8342096" y="3451907"/>
            <a:ext cx="467832" cy="419985"/>
          </a:xfrm>
          <a:prstGeom prst="roundRect">
            <a:avLst/>
          </a:prstGeom>
          <a:solidFill>
            <a:srgbClr val="FFC54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3" name="Freeform 14"/>
          <p:cNvSpPr/>
          <p:nvPr/>
        </p:nvSpPr>
        <p:spPr>
          <a:xfrm>
            <a:off x="8342096" y="3781517"/>
            <a:ext cx="467832" cy="466344"/>
          </a:xfrm>
          <a:custGeom>
            <a:gdLst>
              <a:gd name="connsiteX0" fmla="*/ 0 w 606056"/>
              <a:gd name="connsiteY0" fmla="*/ 0 h 603504"/>
              <a:gd name="connsiteX1" fmla="*/ 100586 w 606056"/>
              <a:gd name="connsiteY1" fmla="*/ 0 h 603504"/>
              <a:gd name="connsiteX2" fmla="*/ 505470 w 606056"/>
              <a:gd name="connsiteY2" fmla="*/ 0 h 603504"/>
              <a:gd name="connsiteX3" fmla="*/ 606056 w 606056"/>
              <a:gd name="connsiteY3" fmla="*/ 0 h 603504"/>
              <a:gd name="connsiteX4" fmla="*/ 606056 w 606056"/>
              <a:gd name="connsiteY4" fmla="*/ 100586 h 603504"/>
              <a:gd name="connsiteX5" fmla="*/ 606056 w 606056"/>
              <a:gd name="connsiteY5" fmla="*/ 387202 h 603504"/>
              <a:gd name="connsiteX6" fmla="*/ 606056 w 606056"/>
              <a:gd name="connsiteY6" fmla="*/ 502918 h 603504"/>
              <a:gd name="connsiteX7" fmla="*/ 505470 w 606056"/>
              <a:gd name="connsiteY7" fmla="*/ 603504 h 603504"/>
              <a:gd name="connsiteX8" fmla="*/ 100586 w 606056"/>
              <a:gd name="connsiteY8" fmla="*/ 603504 h 603504"/>
              <a:gd name="connsiteX9" fmla="*/ 0 w 606056"/>
              <a:gd name="connsiteY9" fmla="*/ 502918 h 603504"/>
              <a:gd name="connsiteX10" fmla="*/ 0 w 606056"/>
              <a:gd name="connsiteY10" fmla="*/ 387202 h 603504"/>
              <a:gd name="connsiteX11" fmla="*/ 0 w 606056"/>
              <a:gd name="connsiteY11" fmla="*/ 100586 h 6035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6056" h="603504">
                <a:moveTo>
                  <a:pt x="0" y="0"/>
                </a:moveTo>
                <a:lnTo>
                  <a:pt x="100586" y="0"/>
                </a:lnTo>
                <a:lnTo>
                  <a:pt x="505470" y="0"/>
                </a:lnTo>
                <a:lnTo>
                  <a:pt x="606056" y="0"/>
                </a:lnTo>
                <a:lnTo>
                  <a:pt x="606056" y="100586"/>
                </a:lnTo>
                <a:lnTo>
                  <a:pt x="606056" y="387202"/>
                </a:lnTo>
                <a:lnTo>
                  <a:pt x="606056" y="502918"/>
                </a:lnTo>
                <a:cubicBezTo>
                  <a:pt x="606056" y="558470"/>
                  <a:pt x="561022" y="603504"/>
                  <a:pt x="505470" y="603504"/>
                </a:cubicBezTo>
                <a:lnTo>
                  <a:pt x="100586" y="603504"/>
                </a:lnTo>
                <a:cubicBezTo>
                  <a:pt x="45034" y="603504"/>
                  <a:pt x="0" y="558470"/>
                  <a:pt x="0" y="502918"/>
                </a:cubicBezTo>
                <a:lnTo>
                  <a:pt x="0" y="387202"/>
                </a:lnTo>
                <a:lnTo>
                  <a:pt x="0" y="100586"/>
                </a:lnTo>
                <a:close/>
              </a:path>
            </a:pathLst>
          </a:custGeom>
          <a:solidFill>
            <a:srgbClr val="FFC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rPr>
              <a:t></a:t>
            </a:r>
            <a:endParaRPr lang="en-US">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4" name="Rectangle 15"/>
          <p:cNvSpPr/>
          <p:nvPr/>
        </p:nvSpPr>
        <p:spPr>
          <a:xfrm>
            <a:off x="5128413" y="4738890"/>
            <a:ext cx="6475154" cy="1222066"/>
          </a:xfrm>
          <a:prstGeom prst="rect">
            <a:avLst/>
          </a:prstGeom>
        </p:spPr>
        <p:txBody>
          <a:bodyPr wrap="square">
            <a:spAutoFit/>
          </a:bodyPr>
          <a:lstStyle/>
          <a:p>
            <a:r>
              <a:rPr lang="zh-CN" altLang="en-US" sz="2000" b="1">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请您在此处输入小标题</a:t>
            </a:r>
            <a:endParaRPr lang="zh-CN" altLang="en-US" sz="2000" b="1">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a:p>
            <a:pPr>
              <a:lnSpc>
                <a:spcPct val="130000"/>
              </a:lnSpc>
            </a:pPr>
            <a:endParaRPr lang="en-US" sz="105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a:p>
            <a:pPr>
              <a:lnSpc>
                <a:spcPct val="150000"/>
              </a:lnSpc>
              <a:defRPr/>
            </a:pPr>
            <a:r>
              <a:rPr lang="zh-CN" altLang="en-US" sz="1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点击输入标题点击输入相关标题。点击输入标题点击输入相关标题。点击输入标题点击输入相关标题。点击输入相关标题。</a:t>
            </a:r>
            <a:r>
              <a:rPr lang="zh-CN" altLang="en-US" sz="1400">
                <a:solidFill>
                  <a:prstClr val="black">
                    <a:lumMod val="75000"/>
                    <a:lumOff val="25000"/>
                  </a:prstClr>
                </a:solidFill>
                <a:latin typeface="思源黑体" panose="020b0500000000000000" pitchFamily="34" charset="-122"/>
                <a:ea typeface="思源黑体" panose="020b0500000000000000" pitchFamily="34" charset="-122"/>
                <a:cs typeface="+mn-ea"/>
                <a:sym typeface="思源黑体" panose="020b0500000000000000" pitchFamily="34" charset="-122"/>
              </a:rPr>
              <a:t>点击输入标题。</a:t>
            </a:r>
            <a:endParaRPr lang="en-US" altLang="zh-CN" sz="1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aphicFrame>
        <p:nvGraphicFramePr>
          <p:cNvPr id="15" name="Chart 16"/>
          <p:cNvGraphicFramePr/>
          <p:nvPr/>
        </p:nvGraphicFramePr>
        <p:xfrm>
          <a:off x="636165" y="1813938"/>
          <a:ext cx="4022779" cy="4344514"/>
        </p:xfrm>
        <a:graphic>
          <a:graphicData uri="http://schemas.openxmlformats.org/drawingml/2006/chart">
            <c:chart xmlns:c="http://schemas.openxmlformats.org/drawingml/2006/chart" r:id="rId2"/>
          </a:graphicData>
        </a:graphic>
      </p:graphicFrame>
      <p:sp>
        <p:nvSpPr>
          <p:cNvPr id="21" name="TextBox 27"/>
          <p:cNvSpPr txBox="1"/>
          <p:nvPr/>
        </p:nvSpPr>
        <p:spPr>
          <a:xfrm>
            <a:off x="5107338" y="1876522"/>
            <a:ext cx="801823" cy="246221"/>
          </a:xfrm>
          <a:prstGeom prst="rect">
            <a:avLst/>
          </a:prstGeom>
          <a:noFill/>
        </p:spPr>
        <p:txBody>
          <a:bodyPr wrap="none" rtlCol="0">
            <a:spAutoFit/>
          </a:bodyPr>
          <a:lstStyle/>
          <a:p>
            <a:pPr algn="ctr"/>
            <a:r>
              <a:rPr lang="en-US" sz="1000" b="1">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890,250m</a:t>
            </a:r>
            <a:endParaRPr lang="en-US" sz="1000" b="1">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2" name="TextBox 28"/>
          <p:cNvSpPr txBox="1"/>
          <p:nvPr/>
        </p:nvSpPr>
        <p:spPr>
          <a:xfrm>
            <a:off x="5827992" y="2347297"/>
            <a:ext cx="801823" cy="246221"/>
          </a:xfrm>
          <a:prstGeom prst="rect">
            <a:avLst/>
          </a:prstGeom>
          <a:noFill/>
        </p:spPr>
        <p:txBody>
          <a:bodyPr wrap="none" rtlCol="0">
            <a:spAutoFit/>
          </a:bodyPr>
          <a:lstStyle>
            <a:defPPr>
              <a:defRPr lang="zh-CN"/>
            </a:defPPr>
            <a:lvl1pPr algn="ctr">
              <a:defRPr sz="1000" b="1">
                <a:solidFill>
                  <a:srgbClr val="333333"/>
                </a:solidFill>
                <a:latin typeface="思源黑体 CN Normal"/>
                <a:ea typeface="思源黑体 CN Normal"/>
              </a:defRPr>
            </a:lvl1pPr>
          </a:lstStyle>
          <a:p>
            <a:r>
              <a:rPr lang="en-US">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250,550m</a:t>
            </a:r>
            <a:endParaRPr lang="en-US">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3" name="TextBox 29"/>
          <p:cNvSpPr txBox="1"/>
          <p:nvPr/>
        </p:nvSpPr>
        <p:spPr>
          <a:xfrm>
            <a:off x="6610362" y="2743345"/>
            <a:ext cx="801823" cy="246221"/>
          </a:xfrm>
          <a:prstGeom prst="rect">
            <a:avLst/>
          </a:prstGeom>
          <a:noFill/>
        </p:spPr>
        <p:txBody>
          <a:bodyPr wrap="none" rtlCol="0">
            <a:spAutoFit/>
          </a:bodyPr>
          <a:lstStyle>
            <a:defPPr>
              <a:defRPr lang="zh-CN"/>
            </a:defPPr>
            <a:lvl1pPr algn="ctr">
              <a:defRPr sz="1000" b="1">
                <a:solidFill>
                  <a:srgbClr val="333333"/>
                </a:solidFill>
                <a:latin typeface="思源黑体 CN Normal"/>
                <a:ea typeface="思源黑体 CN Normal"/>
              </a:defRPr>
            </a:lvl1pPr>
          </a:lstStyle>
          <a:p>
            <a:r>
              <a:rPr lang="en-US">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250,550m</a:t>
            </a:r>
            <a:endParaRPr lang="en-US">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4" name="TextBox 30"/>
          <p:cNvSpPr txBox="1"/>
          <p:nvPr/>
        </p:nvSpPr>
        <p:spPr>
          <a:xfrm>
            <a:off x="7392732" y="2528957"/>
            <a:ext cx="801823" cy="246221"/>
          </a:xfrm>
          <a:prstGeom prst="rect">
            <a:avLst/>
          </a:prstGeom>
          <a:noFill/>
        </p:spPr>
        <p:txBody>
          <a:bodyPr wrap="none" rtlCol="0">
            <a:spAutoFit/>
          </a:bodyPr>
          <a:lstStyle>
            <a:defPPr>
              <a:defRPr lang="zh-CN"/>
            </a:defPPr>
            <a:lvl1pPr algn="ctr">
              <a:defRPr sz="1000" b="1">
                <a:solidFill>
                  <a:srgbClr val="333333"/>
                </a:solidFill>
                <a:latin typeface="思源黑体 CN Normal"/>
                <a:ea typeface="思源黑体 CN Normal"/>
              </a:defRPr>
            </a:lvl1pPr>
          </a:lstStyle>
          <a:p>
            <a:r>
              <a:rPr lang="en-US">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400,650m</a:t>
            </a:r>
            <a:endParaRPr lang="en-US">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5" name="TextBox 31"/>
          <p:cNvSpPr txBox="1"/>
          <p:nvPr/>
        </p:nvSpPr>
        <p:spPr>
          <a:xfrm>
            <a:off x="8175102" y="3072219"/>
            <a:ext cx="801823" cy="246221"/>
          </a:xfrm>
          <a:prstGeom prst="rect">
            <a:avLst/>
          </a:prstGeom>
          <a:noFill/>
        </p:spPr>
        <p:txBody>
          <a:bodyPr wrap="none" rtlCol="0">
            <a:spAutoFit/>
          </a:bodyPr>
          <a:lstStyle>
            <a:defPPr>
              <a:defRPr lang="zh-CN"/>
            </a:defPPr>
            <a:lvl1pPr algn="ctr">
              <a:defRPr sz="1000" b="1">
                <a:solidFill>
                  <a:srgbClr val="333333"/>
                </a:solidFill>
                <a:latin typeface="思源黑体 CN Normal"/>
                <a:ea typeface="思源黑体 CN Normal"/>
              </a:defRPr>
            </a:lvl1pPr>
          </a:lstStyle>
          <a:p>
            <a:r>
              <a:rPr lang="en-US">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400,650m</a:t>
            </a:r>
            <a:endParaRPr lang="en-US">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6" name="Rectangle 32"/>
          <p:cNvSpPr/>
          <p:nvPr/>
        </p:nvSpPr>
        <p:spPr>
          <a:xfrm>
            <a:off x="9248946" y="2073108"/>
            <a:ext cx="2405787" cy="1150508"/>
          </a:xfrm>
          <a:prstGeom prst="rect">
            <a:avLst/>
          </a:prstGeom>
        </p:spPr>
        <p:txBody>
          <a:bodyPr wrap="square">
            <a:spAutoFit/>
          </a:bodyPr>
          <a:lstStyle/>
          <a:p>
            <a:pPr lvl="0"/>
            <a:r>
              <a:rPr lang="zh-CN" altLang="en-US" sz="2000" b="1">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输入小标题</a:t>
            </a:r>
            <a:endParaRPr lang="zh-CN" altLang="en-US" sz="2000" b="1">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a:p>
            <a:pPr lvl="0"/>
            <a:endParaRPr lang="en-US" sz="9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a:p>
            <a:pPr>
              <a:lnSpc>
                <a:spcPct val="150000"/>
              </a:lnSpc>
              <a:defRPr/>
            </a:pPr>
            <a:r>
              <a:rPr lang="zh-CN" altLang="en-US" sz="1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点击输入标题点击输入相关标题。点击输入标题。</a:t>
            </a:r>
            <a:endParaRPr lang="en-US" altLang="zh-CN" sz="1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Tree>
  </p:cSld>
  <p:clrMapOvr>
    <a:masterClrMapping/>
  </p:clrMapOvr>
  <mc:AlternateContent>
    <mc:Choice xmlns:p14="http://schemas.microsoft.com/office/powerpoint/2010/main" Requires="p14">
      <p:transition spd="slow" advTm="3000" p14:dur="1250">
        <p14:switch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par>
                          <p:cTn id="11" fill="hold" nodeType="afterGroup">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anim calcmode="lin" valueType="num">
                                      <p:cBhvr>
                                        <p:cTn id="60" dur="1000" fill="hold"/>
                                        <p:tgtEl>
                                          <p:spTgt spid="13"/>
                                        </p:tgtEl>
                                        <p:attrNameLst>
                                          <p:attrName>ppt_x</p:attrName>
                                        </p:attrNameLst>
                                      </p:cBhvr>
                                      <p:tavLst>
                                        <p:tav tm="0">
                                          <p:val>
                                            <p:strVal val="#ppt_x"/>
                                          </p:val>
                                        </p:tav>
                                        <p:tav tm="100000">
                                          <p:val>
                                            <p:strVal val="#ppt_x"/>
                                          </p:val>
                                        </p:tav>
                                      </p:tavLst>
                                    </p:anim>
                                    <p:anim calcmode="lin" valueType="num">
                                      <p:cBhvr>
                                        <p:cTn id="61" dur="1000" fill="hold"/>
                                        <p:tgtEl>
                                          <p:spTgt spid="13"/>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anim calcmode="lin" valueType="num">
                                      <p:cBhvr>
                                        <p:cTn id="65" dur="1000" fill="hold"/>
                                        <p:tgtEl>
                                          <p:spTgt spid="14"/>
                                        </p:tgtEl>
                                        <p:attrNameLst>
                                          <p:attrName>ppt_x</p:attrName>
                                        </p:attrNameLst>
                                      </p:cBhvr>
                                      <p:tavLst>
                                        <p:tav tm="0">
                                          <p:val>
                                            <p:strVal val="#ppt_x"/>
                                          </p:val>
                                        </p:tav>
                                        <p:tav tm="100000">
                                          <p:val>
                                            <p:strVal val="#ppt_x"/>
                                          </p:val>
                                        </p:tav>
                                      </p:tavLst>
                                    </p:anim>
                                    <p:anim calcmode="lin" valueType="num">
                                      <p:cBhvr>
                                        <p:cTn id="66" dur="1000" fill="hold"/>
                                        <p:tgtEl>
                                          <p:spTgt spid="1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1000" fill="hold"/>
                                        <p:tgtEl>
                                          <p:spTgt spid="22"/>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1000"/>
                                        <p:tgtEl>
                                          <p:spTgt spid="23"/>
                                        </p:tgtEl>
                                      </p:cBhvr>
                                    </p:animEffect>
                                    <p:anim calcmode="lin" valueType="num">
                                      <p:cBhvr>
                                        <p:cTn id="80" dur="1000" fill="hold"/>
                                        <p:tgtEl>
                                          <p:spTgt spid="23"/>
                                        </p:tgtEl>
                                        <p:attrNameLst>
                                          <p:attrName>ppt_x</p:attrName>
                                        </p:attrNameLst>
                                      </p:cBhvr>
                                      <p:tavLst>
                                        <p:tav tm="0">
                                          <p:val>
                                            <p:strVal val="#ppt_x"/>
                                          </p:val>
                                        </p:tav>
                                        <p:tav tm="100000">
                                          <p:val>
                                            <p:strVal val="#ppt_x"/>
                                          </p:val>
                                        </p:tav>
                                      </p:tavLst>
                                    </p:anim>
                                    <p:anim calcmode="lin" valueType="num">
                                      <p:cBhvr>
                                        <p:cTn id="81" dur="1000" fill="hold"/>
                                        <p:tgtEl>
                                          <p:spTgt spid="23"/>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1000"/>
                                        <p:tgtEl>
                                          <p:spTgt spid="24"/>
                                        </p:tgtEl>
                                      </p:cBhvr>
                                    </p:animEffect>
                                    <p:anim calcmode="lin" valueType="num">
                                      <p:cBhvr>
                                        <p:cTn id="85" dur="1000" fill="hold"/>
                                        <p:tgtEl>
                                          <p:spTgt spid="24"/>
                                        </p:tgtEl>
                                        <p:attrNameLst>
                                          <p:attrName>ppt_x</p:attrName>
                                        </p:attrNameLst>
                                      </p:cBhvr>
                                      <p:tavLst>
                                        <p:tav tm="0">
                                          <p:val>
                                            <p:strVal val="#ppt_x"/>
                                          </p:val>
                                        </p:tav>
                                        <p:tav tm="100000">
                                          <p:val>
                                            <p:strVal val="#ppt_x"/>
                                          </p:val>
                                        </p:tav>
                                      </p:tavLst>
                                    </p:anim>
                                    <p:anim calcmode="lin" valueType="num">
                                      <p:cBhvr>
                                        <p:cTn id="86" dur="1000" fill="hold"/>
                                        <p:tgtEl>
                                          <p:spTgt spid="24"/>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fade">
                                      <p:cBhvr>
                                        <p:cTn id="89" dur="1000"/>
                                        <p:tgtEl>
                                          <p:spTgt spid="25"/>
                                        </p:tgtEl>
                                      </p:cBhvr>
                                    </p:animEffect>
                                    <p:anim calcmode="lin" valueType="num">
                                      <p:cBhvr>
                                        <p:cTn id="90" dur="1000" fill="hold"/>
                                        <p:tgtEl>
                                          <p:spTgt spid="25"/>
                                        </p:tgtEl>
                                        <p:attrNameLst>
                                          <p:attrName>ppt_x</p:attrName>
                                        </p:attrNameLst>
                                      </p:cBhvr>
                                      <p:tavLst>
                                        <p:tav tm="0">
                                          <p:val>
                                            <p:strVal val="#ppt_x"/>
                                          </p:val>
                                        </p:tav>
                                        <p:tav tm="100000">
                                          <p:val>
                                            <p:strVal val="#ppt_x"/>
                                          </p:val>
                                        </p:tav>
                                      </p:tavLst>
                                    </p:anim>
                                    <p:anim calcmode="lin" valueType="num">
                                      <p:cBhvr>
                                        <p:cTn id="91" dur="1000" fill="hold"/>
                                        <p:tgtEl>
                                          <p:spTgt spid="25"/>
                                        </p:tgtEl>
                                        <p:attrNameLst>
                                          <p:attrName>ppt_y</p:attrName>
                                        </p:attrNameLst>
                                      </p:cBhvr>
                                      <p:tavLst>
                                        <p:tav tm="0">
                                          <p:val>
                                            <p:strVal val="#ppt_y+.1"/>
                                          </p:val>
                                        </p:tav>
                                        <p:tav tm="100000">
                                          <p:val>
                                            <p:strVal val="#ppt_y"/>
                                          </p:val>
                                        </p:tav>
                                      </p:tavLst>
                                    </p:anim>
                                  </p:childTnLst>
                                </p:cTn>
                              </p:par>
                            </p:childTnLst>
                          </p:cTn>
                        </p:par>
                        <p:par>
                          <p:cTn id="92" fill="hold" nodeType="afterGroup">
                            <p:stCondLst>
                              <p:cond delay="1500"/>
                            </p:stCondLst>
                            <p:childTnLst>
                              <p:par>
                                <p:cTn id="93" presetID="2" presetClass="entr" presetSubtype="4" fill="hold" grpId="0" nodeType="afterEffect">
                                  <p:stCondLst>
                                    <p:cond delay="0"/>
                                  </p:stCondLst>
                                  <p:childTnLst>
                                    <p:set>
                                      <p:cBhvr>
                                        <p:cTn id="94" dur="1" fill="hold">
                                          <p:stCondLst>
                                            <p:cond delay="0"/>
                                          </p:stCondLst>
                                        </p:cTn>
                                        <p:tgtEl>
                                          <p:spTgt spid="26"/>
                                        </p:tgtEl>
                                        <p:attrNameLst>
                                          <p:attrName>style.visibility</p:attrName>
                                        </p:attrNameLst>
                                      </p:cBhvr>
                                      <p:to>
                                        <p:strVal val="visible"/>
                                      </p:to>
                                    </p:set>
                                    <p:anim calcmode="lin" valueType="num">
                                      <p:cBhvr additive="base">
                                        <p:cTn id="95" dur="500" fill="hold"/>
                                        <p:tgtEl>
                                          <p:spTgt spid="26"/>
                                        </p:tgtEl>
                                        <p:attrNameLst>
                                          <p:attrName>ppt_x</p:attrName>
                                        </p:attrNameLst>
                                      </p:cBhvr>
                                      <p:tavLst>
                                        <p:tav tm="0">
                                          <p:val>
                                            <p:strVal val="#ppt_x"/>
                                          </p:val>
                                        </p:tav>
                                        <p:tav tm="100000">
                                          <p:val>
                                            <p:strVal val="#ppt_x"/>
                                          </p:val>
                                        </p:tav>
                                      </p:tavLst>
                                    </p:anim>
                                    <p:anim calcmode="lin" valueType="num">
                                      <p:cBhvr additive="base">
                                        <p:cTn id="96" dur="500" fill="hold"/>
                                        <p:tgtEl>
                                          <p:spTgt spid="26"/>
                                        </p:tgtEl>
                                        <p:attrNameLst>
                                          <p:attrName>ppt_y</p:attrName>
                                        </p:attrNameLst>
                                      </p:cBhvr>
                                      <p:tavLst>
                                        <p:tav tm="0">
                                          <p:val>
                                            <p:strVal val="1+#ppt_h/2"/>
                                          </p:val>
                                        </p:tav>
                                        <p:tav tm="100000">
                                          <p:val>
                                            <p:strVal val="#ppt_y"/>
                                          </p:val>
                                        </p:tav>
                                      </p:tavLst>
                                    </p:anim>
                                  </p:childTnLst>
                                </p:cTn>
                              </p:par>
                            </p:childTnLst>
                          </p:cTn>
                        </p:par>
                        <p:par>
                          <p:cTn id="97" fill="hold" nodeType="afterGroup">
                            <p:stCondLst>
                              <p:cond delay="2000"/>
                            </p:stCondLst>
                            <p:childTnLst>
                              <p:par>
                                <p:cTn id="98" presetID="21" presetClass="entr" presetSubtype="1" fill="hold" grpId="0" nodeType="afterEffect">
                                  <p:stCondLst>
                                    <p:cond delay="0"/>
                                  </p:stCondLst>
                                  <p:childTnLst>
                                    <p:set>
                                      <p:cBhvr>
                                        <p:cTn id="99" dur="1" fill="hold">
                                          <p:stCondLst>
                                            <p:cond delay="0"/>
                                          </p:stCondLst>
                                        </p:cTn>
                                        <p:tgtEl>
                                          <p:spTgt spid="15"/>
                                        </p:tgtEl>
                                        <p:attrNameLst>
                                          <p:attrName>style.visibility</p:attrName>
                                        </p:attrNameLst>
                                      </p:cBhvr>
                                      <p:to>
                                        <p:strVal val="visible"/>
                                      </p:to>
                                    </p:set>
                                    <p:animEffect transition="in" filter="wheel(1)">
                                      <p:cBhvr>
                                        <p:cTn id="10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p:bldP spid="21" grpId="0"/>
      <p:bldP spid="22" grpId="0"/>
      <p:bldP spid="23" grpId="0"/>
      <p:bldP spid="24" grpId="0"/>
      <p:bldP spid="25" grpId="0"/>
      <p:bldP spid="26" grpId="0"/>
      <p:bldGraphic spid="15" grpId="0">
        <p:bldAsOne/>
      </p:bldGraphic>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矩形: 圆角 4"/>
          <p:cNvSpPr/>
          <p:nvPr/>
        </p:nvSpPr>
        <p:spPr>
          <a:xfrm>
            <a:off x="801924" y="1358750"/>
            <a:ext cx="9023717" cy="4217158"/>
          </a:xfrm>
          <a:prstGeom prst="roundRect">
            <a:avLst>
              <a:gd name="adj" fmla="val 3163"/>
            </a:avLst>
          </a:prstGeom>
          <a:solidFill>
            <a:schemeClr val="bg1"/>
          </a:solidFill>
          <a:ln>
            <a:noFill/>
          </a:ln>
          <a:effectLst>
            <a:outerShdw blurRad="317500" dist="12700" dir="5400000" algn="ctr"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endParaRPr>
          </a:p>
        </p:txBody>
      </p:sp>
      <p:pic>
        <p:nvPicPr>
          <p:cNvPr id="15" name="图片 14"/>
          <p:cNvPicPr>
            <a:picLocks noChangeAspect="1"/>
          </p:cNvPicPr>
          <p:nvPr/>
        </p:nvPicPr>
        <p:blipFill>
          <a:blip r:embed="rId2">
            <a:extLst>
              <a:ext uri="{28A0092B-C50C-407E-A947-70E740481C1C}">
                <a14:useLocalDpi xmlns:a14="http://schemas.microsoft.com/office/drawing/2010/main" val="0"/>
              </a:ext>
            </a:extLst>
          </a:blip>
          <a:srcRect l="2826" b="11231"/>
          <a:stretch>
            <a:fillRect/>
          </a:stretch>
        </p:blipFill>
        <p:spPr>
          <a:xfrm flipH="1">
            <a:off x="4933950" y="3429000"/>
            <a:ext cx="7258050" cy="3435448"/>
          </a:xfrm>
          <a:prstGeom prst="rect">
            <a:avLst/>
          </a:prstGeom>
        </p:spPr>
      </p:pic>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148225" y="2319864"/>
            <a:ext cx="6299200" cy="4724400"/>
          </a:xfrm>
          <a:prstGeom prst="rect">
            <a:avLst/>
          </a:prstGeom>
        </p:spPr>
      </p:pic>
      <p:sp>
        <p:nvSpPr>
          <p:cNvPr id="17" name="椭圆 16"/>
          <p:cNvSpPr/>
          <p:nvPr/>
        </p:nvSpPr>
        <p:spPr>
          <a:xfrm>
            <a:off x="-1905863" y="-3509408"/>
            <a:ext cx="5138382" cy="5138382"/>
          </a:xfrm>
          <a:prstGeom prst="ellipse">
            <a:avLst/>
          </a:prstGeom>
          <a:solidFill>
            <a:srgbClr val="7762DB">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endParaRPr>
          </a:p>
        </p:txBody>
      </p:sp>
      <p:pic>
        <p:nvPicPr>
          <p:cNvPr id="18" name="图片 17"/>
          <p:cNvPicPr>
            <a:picLocks noChangeAspect="1"/>
          </p:cNvPicPr>
          <p:nvPr/>
        </p:nvPicPr>
        <p:blipFill>
          <a:blip r:embed="rId4">
            <a:extLst>
              <a:ext uri="{28A0092B-C50C-407E-A947-70E740481C1C}">
                <a14:useLocalDpi xmlns:a14="http://schemas.microsoft.com/office/drawing/2010/main" val="0"/>
              </a:ext>
            </a:extLst>
          </a:blip>
          <a:srcRect l="69960"/>
          <a:stretch>
            <a:fillRect/>
          </a:stretch>
        </p:blipFill>
        <p:spPr>
          <a:xfrm rot="20497792">
            <a:off x="8797528" y="489638"/>
            <a:ext cx="2306046" cy="3070596"/>
          </a:xfrm>
          <a:prstGeom prst="rect">
            <a:avLst/>
          </a:pr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rcRect l="86" t="2351" r="69874" b="47649"/>
          <a:stretch>
            <a:fillRect/>
          </a:stretch>
        </p:blipFill>
        <p:spPr>
          <a:xfrm>
            <a:off x="-23433" y="5322702"/>
            <a:ext cx="2306046" cy="1535298"/>
          </a:xfrm>
          <a:prstGeom prst="rect">
            <a:avLst/>
          </a:prstGeom>
        </p:spPr>
      </p:pic>
      <p:sp>
        <p:nvSpPr>
          <p:cNvPr id="20" name="矩形 19"/>
          <p:cNvSpPr/>
          <p:nvPr/>
        </p:nvSpPr>
        <p:spPr>
          <a:xfrm>
            <a:off x="1945567" y="2123886"/>
            <a:ext cx="3059015" cy="923330"/>
          </a:xfrm>
          <a:prstGeom prst="rect">
            <a:avLst/>
          </a:prstGeom>
        </p:spPr>
        <p:txBody>
          <a:bodyPr wrap="square">
            <a:spAutoFit/>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en-US" altLang="zh-CN" sz="5400" i="0" u="none" strike="noStrike" kern="1200" cap="none" spc="0" normalizeH="0" baseline="0" noProof="0">
                <a:ln>
                  <a:noFill/>
                </a:ln>
                <a:solidFill>
                  <a:srgbClr val="FFC54B"/>
                </a:solidFill>
                <a:effectLst/>
                <a:uLnTx/>
                <a:uFillTx/>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rPr>
              <a:t>PART 04</a:t>
            </a:r>
            <a:endParaRPr kumimoji="0" lang="en-US" altLang="zh-CN" sz="5400" i="0" u="none" strike="noStrike" kern="1200" cap="none" spc="0" normalizeH="0" baseline="0" noProof="0">
              <a:ln>
                <a:noFill/>
              </a:ln>
              <a:solidFill>
                <a:srgbClr val="FFC54B"/>
              </a:solidFill>
              <a:effectLst/>
              <a:uLnTx/>
              <a:uFillTx/>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endParaRPr>
          </a:p>
        </p:txBody>
      </p:sp>
      <p:sp>
        <p:nvSpPr>
          <p:cNvPr id="21" name="矩形 20"/>
          <p:cNvSpPr/>
          <p:nvPr/>
        </p:nvSpPr>
        <p:spPr>
          <a:xfrm>
            <a:off x="1899571" y="2564936"/>
            <a:ext cx="4064499" cy="1347805"/>
          </a:xfrm>
          <a:prstGeom prst="rect">
            <a:avLst/>
          </a:prstGeom>
        </p:spPr>
        <p:txBody>
          <a:bodyPr wrap="square">
            <a:spAutoFit/>
          </a:bodyPr>
          <a:lstStyle/>
          <a:p>
            <a:pPr marL="0" marR="0" lvl="0" indent="0" algn="dist" defTabSz="914400" rtl="0" eaLnBrk="1" fontAlgn="auto" latinLnBrk="0" hangingPunct="1">
              <a:lnSpc>
                <a:spcPct val="150000"/>
              </a:lnSpc>
              <a:spcBef>
                <a:spcPct val="0"/>
              </a:spcBef>
              <a:spcAft>
                <a:spcPct val="0"/>
              </a:spcAft>
              <a:buClrTx/>
              <a:buSzTx/>
              <a:buFontTx/>
              <a:buNone/>
              <a:defRPr/>
            </a:pPr>
            <a:r>
              <a:rPr kumimoji="0" lang="zh-CN" altLang="en-US" sz="6000" i="0" u="none" strike="noStrike" kern="1200" cap="none" spc="0" normalizeH="0" baseline="0" noProof="0">
                <a:ln>
                  <a:noFill/>
                </a:ln>
                <a:solidFill>
                  <a:srgbClr val="7762DB"/>
                </a:solidFill>
                <a:effectLst>
                  <a:outerShdw blurRad="38100" dist="38100" dir="2700000" algn="tl">
                    <a:srgbClr val="000000">
                      <a:alpha val="43137"/>
                    </a:srgbClr>
                  </a:outerShdw>
                </a:effectLst>
                <a:uLnTx/>
                <a:uFillTx/>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rPr>
              <a:t>更多产品</a:t>
            </a:r>
            <a:endParaRPr kumimoji="0" lang="zh-CN" altLang="en-US" sz="6000" i="0" u="none" strike="noStrike" kern="1200" cap="none" spc="0" normalizeH="0" baseline="0" noProof="0">
              <a:ln>
                <a:noFill/>
              </a:ln>
              <a:solidFill>
                <a:srgbClr val="7762DB"/>
              </a:solidFill>
              <a:effectLst>
                <a:outerShdw blurRad="38100" dist="38100" dir="2700000" algn="tl">
                  <a:srgbClr val="000000">
                    <a:alpha val="43137"/>
                  </a:srgbClr>
                </a:outerShdw>
              </a:effectLst>
              <a:uLnTx/>
              <a:uFillTx/>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endParaRPr>
          </a:p>
        </p:txBody>
      </p:sp>
      <p:sp>
        <p:nvSpPr>
          <p:cNvPr id="22" name="矩形 21"/>
          <p:cNvSpPr/>
          <p:nvPr/>
        </p:nvSpPr>
        <p:spPr>
          <a:xfrm>
            <a:off x="1914875" y="3912803"/>
            <a:ext cx="4905025" cy="646331"/>
          </a:xfrm>
          <a:prstGeom prst="rect">
            <a:avLst/>
          </a:prstGeom>
        </p:spPr>
        <p:txBody>
          <a:bodyPr wrap="square">
            <a:spAutoFit/>
          </a:bodyPr>
          <a:lstStyle/>
          <a:p>
            <a:r>
              <a:rPr lang="zh-CN" altLang="en-US" spc="300">
                <a:solidFill>
                  <a:schemeClr val="bg2">
                    <a:lumMod val="50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rPr>
              <a:t>WEALTH MANAGEMENT PRODUCT PROMOTION CONFERENCE</a:t>
            </a:r>
            <a:endParaRPr lang="zh-CN" altLang="en-US" spc="300">
              <a:solidFill>
                <a:schemeClr val="bg2">
                  <a:lumMod val="50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endParaRPr>
          </a:p>
        </p:txBody>
      </p:sp>
    </p:spTree>
  </p:cSld>
  <p:clrMapOvr>
    <a:masterClrMapping/>
  </p:clrMapOvr>
  <mc:AlternateContent>
    <mc:Choice xmlns:p14="http://schemas.microsoft.com/office/powerpoint/2010/main" Requires="p14">
      <p:transition spd="slow" advTm="3000" p14:dur="1600">
        <p14:prism isInverted="1"/>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inVertical)">
                                      <p:cBhvr>
                                        <p:cTn id="11" dur="500"/>
                                        <p:tgtEl>
                                          <p:spTgt spid="21"/>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p:bldP spid="21" grpId="0"/>
      <p:bldP spid="22"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3904502" y="412069"/>
            <a:ext cx="1829898" cy="923330"/>
          </a:xfrm>
          <a:prstGeom prst="rect">
            <a:avLst/>
          </a:prstGeom>
          <a:effectLst/>
          <a:scene3d>
            <a:camera prst="orthographicFront"/>
            <a:lightRig rig="threePt" dir="t"/>
          </a:scene3d>
          <a:sp3d>
            <a:bevelT/>
          </a:sp3d>
        </p:spPr>
        <p:txBody>
          <a:bodyPr wrap="square">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5400" b="1" i="1" u="none" strike="noStrike" kern="1200" cap="none" spc="0" normalizeH="0" baseline="0" noProof="0">
                <a:ln>
                  <a:noFill/>
                </a:ln>
                <a:solidFill>
                  <a:srgbClr val="7762DB"/>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目录</a:t>
            </a:r>
            <a:endParaRPr kumimoji="0" lang="en-US" altLang="zh-CN" sz="5400" b="1" i="1" u="sng" strike="noStrike" kern="1200" cap="none" spc="0" normalizeH="0" baseline="0" noProof="0">
              <a:ln>
                <a:noFill/>
              </a:ln>
              <a:solidFill>
                <a:srgbClr val="7762DB"/>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4" name="任意多边形: 形状 23"/>
          <p:cNvSpPr/>
          <p:nvPr/>
        </p:nvSpPr>
        <p:spPr>
          <a:xfrm>
            <a:off x="-169" y="3424980"/>
            <a:ext cx="12192169" cy="3433020"/>
          </a:xfrm>
          <a:custGeom>
            <a:gdLst>
              <a:gd name="connsiteX0" fmla="*/ 892499 w 12191999"/>
              <a:gd name="connsiteY0" fmla="*/ 1092 h 4693171"/>
              <a:gd name="connsiteX1" fmla="*/ 2130949 w 12191999"/>
              <a:gd name="connsiteY1" fmla="*/ 291236 h 4693171"/>
              <a:gd name="connsiteX2" fmla="*/ 3403157 w 12191999"/>
              <a:gd name="connsiteY2" fmla="*/ 1392099 h 4693171"/>
              <a:gd name="connsiteX3" fmla="*/ 4635609 w 12191999"/>
              <a:gd name="connsiteY3" fmla="*/ 1886690 h 4693171"/>
              <a:gd name="connsiteX4" fmla="*/ 6750656 w 12191999"/>
              <a:gd name="connsiteY4" fmla="*/ 1814894 h 4693171"/>
              <a:gd name="connsiteX5" fmla="*/ 8253453 w 12191999"/>
              <a:gd name="connsiteY5" fmla="*/ 2046235 h 4693171"/>
              <a:gd name="connsiteX6" fmla="*/ 9891422 w 12191999"/>
              <a:gd name="connsiteY6" fmla="*/ 2947666 h 4693171"/>
              <a:gd name="connsiteX7" fmla="*/ 11807686 w 12191999"/>
              <a:gd name="connsiteY7" fmla="*/ 2181848 h 4693171"/>
              <a:gd name="connsiteX8" fmla="*/ 12186740 w 12191999"/>
              <a:gd name="connsiteY8" fmla="*/ 2149830 h 4693171"/>
              <a:gd name="connsiteX9" fmla="*/ 12191999 w 12191999"/>
              <a:gd name="connsiteY9" fmla="*/ 2151116 h 4693171"/>
              <a:gd name="connsiteX10" fmla="*/ 12191999 w 12191999"/>
              <a:gd name="connsiteY10" fmla="*/ 4693171 h 4693171"/>
              <a:gd name="connsiteX11" fmla="*/ 0 w 12191999"/>
              <a:gd name="connsiteY11" fmla="*/ 4693171 h 4693171"/>
              <a:gd name="connsiteX12" fmla="*/ 0 w 12191999"/>
              <a:gd name="connsiteY12" fmla="*/ 404431 h 4693171"/>
              <a:gd name="connsiteX13" fmla="*/ 0 w 12191999"/>
              <a:gd name="connsiteY13" fmla="*/ 404430 h 4693171"/>
              <a:gd name="connsiteX14" fmla="*/ 15902 w 12191999"/>
              <a:gd name="connsiteY14" fmla="*/ 378986 h 4693171"/>
              <a:gd name="connsiteX15" fmla="*/ 892499 w 12191999"/>
              <a:gd name="connsiteY15" fmla="*/ 1092 h 4693171"/>
              <a:gd name="connsiteX0-1" fmla="*/ 892499 w 12191999"/>
              <a:gd name="connsiteY0-2" fmla="*/ 40594 h 4732673"/>
              <a:gd name="connsiteX1-3" fmla="*/ 2130949 w 12191999"/>
              <a:gd name="connsiteY1-4" fmla="*/ 330738 h 4732673"/>
              <a:gd name="connsiteX2-5" fmla="*/ 3403157 w 12191999"/>
              <a:gd name="connsiteY2-6" fmla="*/ 1431601 h 4732673"/>
              <a:gd name="connsiteX3-7" fmla="*/ 4635609 w 12191999"/>
              <a:gd name="connsiteY3-8" fmla="*/ 1926192 h 4732673"/>
              <a:gd name="connsiteX4-9" fmla="*/ 6750656 w 12191999"/>
              <a:gd name="connsiteY4-10" fmla="*/ 1854396 h 4732673"/>
              <a:gd name="connsiteX5-11" fmla="*/ 8253453 w 12191999"/>
              <a:gd name="connsiteY5-12" fmla="*/ 2085737 h 4732673"/>
              <a:gd name="connsiteX6-13" fmla="*/ 9891422 w 12191999"/>
              <a:gd name="connsiteY6-14" fmla="*/ 2987168 h 4732673"/>
              <a:gd name="connsiteX7-15" fmla="*/ 11807686 w 12191999"/>
              <a:gd name="connsiteY7-16" fmla="*/ 2221350 h 4732673"/>
              <a:gd name="connsiteX8-17" fmla="*/ 12186740 w 12191999"/>
              <a:gd name="connsiteY8-18" fmla="*/ 2189332 h 4732673"/>
              <a:gd name="connsiteX9-19" fmla="*/ 12191999 w 12191999"/>
              <a:gd name="connsiteY9-20" fmla="*/ 2190618 h 4732673"/>
              <a:gd name="connsiteX10-21" fmla="*/ 12191999 w 12191999"/>
              <a:gd name="connsiteY10-22" fmla="*/ 4732673 h 4732673"/>
              <a:gd name="connsiteX11-23" fmla="*/ 0 w 12191999"/>
              <a:gd name="connsiteY11-24" fmla="*/ 4732673 h 4732673"/>
              <a:gd name="connsiteX12-25" fmla="*/ 0 w 12191999"/>
              <a:gd name="connsiteY12-26" fmla="*/ 443933 h 4732673"/>
              <a:gd name="connsiteX13-27" fmla="*/ 0 w 12191999"/>
              <a:gd name="connsiteY13-28" fmla="*/ 443932 h 4732673"/>
              <a:gd name="connsiteX14-29" fmla="*/ 15902 w 12191999"/>
              <a:gd name="connsiteY14-30" fmla="*/ 418488 h 4732673"/>
              <a:gd name="connsiteX15-31" fmla="*/ 892499 w 12191999"/>
              <a:gd name="connsiteY15-32" fmla="*/ 40594 h 4732673"/>
              <a:gd name="connsiteX0-33" fmla="*/ 15902 w 12191999"/>
              <a:gd name="connsiteY0-34" fmla="*/ 147992 h 4462177"/>
              <a:gd name="connsiteX1-35" fmla="*/ 2130949 w 12191999"/>
              <a:gd name="connsiteY1-36" fmla="*/ 60242 h 4462177"/>
              <a:gd name="connsiteX2-37" fmla="*/ 3403157 w 12191999"/>
              <a:gd name="connsiteY2-38" fmla="*/ 1161105 h 4462177"/>
              <a:gd name="connsiteX3-39" fmla="*/ 4635609 w 12191999"/>
              <a:gd name="connsiteY3-40" fmla="*/ 1655696 h 4462177"/>
              <a:gd name="connsiteX4-41" fmla="*/ 6750656 w 12191999"/>
              <a:gd name="connsiteY4-42" fmla="*/ 1583900 h 4462177"/>
              <a:gd name="connsiteX5-43" fmla="*/ 8253453 w 12191999"/>
              <a:gd name="connsiteY5-44" fmla="*/ 1815241 h 4462177"/>
              <a:gd name="connsiteX6-45" fmla="*/ 9891422 w 12191999"/>
              <a:gd name="connsiteY6-46" fmla="*/ 2716672 h 4462177"/>
              <a:gd name="connsiteX7-47" fmla="*/ 11807686 w 12191999"/>
              <a:gd name="connsiteY7-48" fmla="*/ 1950854 h 4462177"/>
              <a:gd name="connsiteX8-49" fmla="*/ 12186740 w 12191999"/>
              <a:gd name="connsiteY8-50" fmla="*/ 1918836 h 4462177"/>
              <a:gd name="connsiteX9-51" fmla="*/ 12191999 w 12191999"/>
              <a:gd name="connsiteY9-52" fmla="*/ 1920122 h 4462177"/>
              <a:gd name="connsiteX10-53" fmla="*/ 12191999 w 12191999"/>
              <a:gd name="connsiteY10-54" fmla="*/ 4462177 h 4462177"/>
              <a:gd name="connsiteX11-55" fmla="*/ 0 w 12191999"/>
              <a:gd name="connsiteY11-56" fmla="*/ 4462177 h 4462177"/>
              <a:gd name="connsiteX12-57" fmla="*/ 0 w 12191999"/>
              <a:gd name="connsiteY12-58" fmla="*/ 173437 h 4462177"/>
              <a:gd name="connsiteX13-59" fmla="*/ 0 w 12191999"/>
              <a:gd name="connsiteY13-60" fmla="*/ 173436 h 4462177"/>
              <a:gd name="connsiteX14-61" fmla="*/ 15902 w 12191999"/>
              <a:gd name="connsiteY14-62" fmla="*/ 147992 h 4462177"/>
              <a:gd name="connsiteX0-63" fmla="*/ 556590 w 12191999"/>
              <a:gd name="connsiteY0-64" fmla="*/ 9553 h 4594083"/>
              <a:gd name="connsiteX1-65" fmla="*/ 2130949 w 12191999"/>
              <a:gd name="connsiteY1-66" fmla="*/ 192148 h 4594083"/>
              <a:gd name="connsiteX2-67" fmla="*/ 3403157 w 12191999"/>
              <a:gd name="connsiteY2-68" fmla="*/ 1293011 h 4594083"/>
              <a:gd name="connsiteX3-69" fmla="*/ 4635609 w 12191999"/>
              <a:gd name="connsiteY3-70" fmla="*/ 1787602 h 4594083"/>
              <a:gd name="connsiteX4-71" fmla="*/ 6750656 w 12191999"/>
              <a:gd name="connsiteY4-72" fmla="*/ 1715806 h 4594083"/>
              <a:gd name="connsiteX5-73" fmla="*/ 8253453 w 12191999"/>
              <a:gd name="connsiteY5-74" fmla="*/ 1947147 h 4594083"/>
              <a:gd name="connsiteX6-75" fmla="*/ 9891422 w 12191999"/>
              <a:gd name="connsiteY6-76" fmla="*/ 2848578 h 4594083"/>
              <a:gd name="connsiteX7-77" fmla="*/ 11807686 w 12191999"/>
              <a:gd name="connsiteY7-78" fmla="*/ 2082760 h 4594083"/>
              <a:gd name="connsiteX8-79" fmla="*/ 12186740 w 12191999"/>
              <a:gd name="connsiteY8-80" fmla="*/ 2050742 h 4594083"/>
              <a:gd name="connsiteX9-81" fmla="*/ 12191999 w 12191999"/>
              <a:gd name="connsiteY9-82" fmla="*/ 2052028 h 4594083"/>
              <a:gd name="connsiteX10-83" fmla="*/ 12191999 w 12191999"/>
              <a:gd name="connsiteY10-84" fmla="*/ 4594083 h 4594083"/>
              <a:gd name="connsiteX11-85" fmla="*/ 0 w 12191999"/>
              <a:gd name="connsiteY11-86" fmla="*/ 4594083 h 4594083"/>
              <a:gd name="connsiteX12-87" fmla="*/ 0 w 12191999"/>
              <a:gd name="connsiteY12-88" fmla="*/ 305343 h 4594083"/>
              <a:gd name="connsiteX13-89" fmla="*/ 0 w 12191999"/>
              <a:gd name="connsiteY13-90" fmla="*/ 305342 h 4594083"/>
              <a:gd name="connsiteX14-91" fmla="*/ 556590 w 12191999"/>
              <a:gd name="connsiteY14-92" fmla="*/ 9553 h 4594083"/>
              <a:gd name="connsiteX0-93" fmla="*/ 0 w 12191999"/>
              <a:gd name="connsiteY0-94" fmla="*/ 113194 h 4401935"/>
              <a:gd name="connsiteX1-95" fmla="*/ 2130949 w 12191999"/>
              <a:gd name="connsiteY1-96" fmla="*/ 0 h 4401935"/>
              <a:gd name="connsiteX2-97" fmla="*/ 3403157 w 12191999"/>
              <a:gd name="connsiteY2-98" fmla="*/ 1100863 h 4401935"/>
              <a:gd name="connsiteX3-99" fmla="*/ 4635609 w 12191999"/>
              <a:gd name="connsiteY3-100" fmla="*/ 1595454 h 4401935"/>
              <a:gd name="connsiteX4-101" fmla="*/ 6750656 w 12191999"/>
              <a:gd name="connsiteY4-102" fmla="*/ 1523658 h 4401935"/>
              <a:gd name="connsiteX5-103" fmla="*/ 8253453 w 12191999"/>
              <a:gd name="connsiteY5-104" fmla="*/ 1754999 h 4401935"/>
              <a:gd name="connsiteX6-105" fmla="*/ 9891422 w 12191999"/>
              <a:gd name="connsiteY6-106" fmla="*/ 2656430 h 4401935"/>
              <a:gd name="connsiteX7-107" fmla="*/ 11807686 w 12191999"/>
              <a:gd name="connsiteY7-108" fmla="*/ 1890612 h 4401935"/>
              <a:gd name="connsiteX8-109" fmla="*/ 12186740 w 12191999"/>
              <a:gd name="connsiteY8-110" fmla="*/ 1858594 h 4401935"/>
              <a:gd name="connsiteX9-111" fmla="*/ 12191999 w 12191999"/>
              <a:gd name="connsiteY9-112" fmla="*/ 1859880 h 4401935"/>
              <a:gd name="connsiteX10-113" fmla="*/ 12191999 w 12191999"/>
              <a:gd name="connsiteY10-114" fmla="*/ 4401935 h 4401935"/>
              <a:gd name="connsiteX11-115" fmla="*/ 0 w 12191999"/>
              <a:gd name="connsiteY11-116" fmla="*/ 4401935 h 4401935"/>
              <a:gd name="connsiteX12-117" fmla="*/ 0 w 12191999"/>
              <a:gd name="connsiteY12-118" fmla="*/ 113195 h 4401935"/>
              <a:gd name="connsiteX13-119" fmla="*/ 0 w 12191999"/>
              <a:gd name="connsiteY13-120" fmla="*/ 113194 h 4401935"/>
              <a:gd name="connsiteX0-121" fmla="*/ 0 w 12191999"/>
              <a:gd name="connsiteY0-122" fmla="*/ 331712 h 4620453"/>
              <a:gd name="connsiteX1-123" fmla="*/ 2130949 w 12191999"/>
              <a:gd name="connsiteY1-124" fmla="*/ 218518 h 4620453"/>
              <a:gd name="connsiteX2-125" fmla="*/ 3403157 w 12191999"/>
              <a:gd name="connsiteY2-126" fmla="*/ 1319381 h 4620453"/>
              <a:gd name="connsiteX3-127" fmla="*/ 4635609 w 12191999"/>
              <a:gd name="connsiteY3-128" fmla="*/ 1813972 h 4620453"/>
              <a:gd name="connsiteX4-129" fmla="*/ 6750656 w 12191999"/>
              <a:gd name="connsiteY4-130" fmla="*/ 1742176 h 4620453"/>
              <a:gd name="connsiteX5-131" fmla="*/ 8253453 w 12191999"/>
              <a:gd name="connsiteY5-132" fmla="*/ 1973517 h 4620453"/>
              <a:gd name="connsiteX6-133" fmla="*/ 9891422 w 12191999"/>
              <a:gd name="connsiteY6-134" fmla="*/ 2874948 h 4620453"/>
              <a:gd name="connsiteX7-135" fmla="*/ 11807686 w 12191999"/>
              <a:gd name="connsiteY7-136" fmla="*/ 2109130 h 4620453"/>
              <a:gd name="connsiteX8-137" fmla="*/ 12186740 w 12191999"/>
              <a:gd name="connsiteY8-138" fmla="*/ 2077112 h 4620453"/>
              <a:gd name="connsiteX9-139" fmla="*/ 12191999 w 12191999"/>
              <a:gd name="connsiteY9-140" fmla="*/ 2078398 h 4620453"/>
              <a:gd name="connsiteX10-141" fmla="*/ 12191999 w 12191999"/>
              <a:gd name="connsiteY10-142" fmla="*/ 4620453 h 4620453"/>
              <a:gd name="connsiteX11-143" fmla="*/ 0 w 12191999"/>
              <a:gd name="connsiteY11-144" fmla="*/ 4620453 h 4620453"/>
              <a:gd name="connsiteX12-145" fmla="*/ 0 w 12191999"/>
              <a:gd name="connsiteY12-146" fmla="*/ 331713 h 4620453"/>
              <a:gd name="connsiteX13-147" fmla="*/ 0 w 12191999"/>
              <a:gd name="connsiteY13-148" fmla="*/ 331712 h 4620453"/>
              <a:gd name="connsiteX0-149" fmla="*/ 0 w 12191999"/>
              <a:gd name="connsiteY0-150" fmla="*/ 430166 h 4718907"/>
              <a:gd name="connsiteX1-151" fmla="*/ 2130949 w 12191999"/>
              <a:gd name="connsiteY1-152" fmla="*/ 316972 h 4718907"/>
              <a:gd name="connsiteX2-153" fmla="*/ 3403157 w 12191999"/>
              <a:gd name="connsiteY2-154" fmla="*/ 1417835 h 4718907"/>
              <a:gd name="connsiteX3-155" fmla="*/ 4635609 w 12191999"/>
              <a:gd name="connsiteY3-156" fmla="*/ 1912426 h 4718907"/>
              <a:gd name="connsiteX4-157" fmla="*/ 6750656 w 12191999"/>
              <a:gd name="connsiteY4-158" fmla="*/ 1840630 h 4718907"/>
              <a:gd name="connsiteX5-159" fmla="*/ 8253453 w 12191999"/>
              <a:gd name="connsiteY5-160" fmla="*/ 2071971 h 4718907"/>
              <a:gd name="connsiteX6-161" fmla="*/ 9891422 w 12191999"/>
              <a:gd name="connsiteY6-162" fmla="*/ 2973402 h 4718907"/>
              <a:gd name="connsiteX7-163" fmla="*/ 11807686 w 12191999"/>
              <a:gd name="connsiteY7-164" fmla="*/ 2207584 h 4718907"/>
              <a:gd name="connsiteX8-165" fmla="*/ 12186740 w 12191999"/>
              <a:gd name="connsiteY8-166" fmla="*/ 2175566 h 4718907"/>
              <a:gd name="connsiteX9-167" fmla="*/ 12191999 w 12191999"/>
              <a:gd name="connsiteY9-168" fmla="*/ 2176852 h 4718907"/>
              <a:gd name="connsiteX10-169" fmla="*/ 12191999 w 12191999"/>
              <a:gd name="connsiteY10-170" fmla="*/ 4718907 h 4718907"/>
              <a:gd name="connsiteX11-171" fmla="*/ 0 w 12191999"/>
              <a:gd name="connsiteY11-172" fmla="*/ 4718907 h 4718907"/>
              <a:gd name="connsiteX12-173" fmla="*/ 0 w 12191999"/>
              <a:gd name="connsiteY12-174" fmla="*/ 430167 h 4718907"/>
              <a:gd name="connsiteX13-175" fmla="*/ 0 w 12191999"/>
              <a:gd name="connsiteY13-176" fmla="*/ 430166 h 4718907"/>
              <a:gd name="connsiteX0-177" fmla="*/ 314 w 12192313"/>
              <a:gd name="connsiteY0-178" fmla="*/ 591676 h 4880417"/>
              <a:gd name="connsiteX1-179" fmla="*/ 2131263 w 12192313"/>
              <a:gd name="connsiteY1-180" fmla="*/ 478482 h 4880417"/>
              <a:gd name="connsiteX2-181" fmla="*/ 3403471 w 12192313"/>
              <a:gd name="connsiteY2-182" fmla="*/ 1579345 h 4880417"/>
              <a:gd name="connsiteX3-183" fmla="*/ 4635923 w 12192313"/>
              <a:gd name="connsiteY3-184" fmla="*/ 2073936 h 4880417"/>
              <a:gd name="connsiteX4-185" fmla="*/ 6750970 w 12192313"/>
              <a:gd name="connsiteY4-186" fmla="*/ 2002140 h 4880417"/>
              <a:gd name="connsiteX5-187" fmla="*/ 8253767 w 12192313"/>
              <a:gd name="connsiteY5-188" fmla="*/ 2233481 h 4880417"/>
              <a:gd name="connsiteX6-189" fmla="*/ 9891736 w 12192313"/>
              <a:gd name="connsiteY6-190" fmla="*/ 3134912 h 4880417"/>
              <a:gd name="connsiteX7-191" fmla="*/ 11808000 w 12192313"/>
              <a:gd name="connsiteY7-192" fmla="*/ 2369094 h 4880417"/>
              <a:gd name="connsiteX8-193" fmla="*/ 12187054 w 12192313"/>
              <a:gd name="connsiteY8-194" fmla="*/ 2337076 h 4880417"/>
              <a:gd name="connsiteX9-195" fmla="*/ 12192313 w 12192313"/>
              <a:gd name="connsiteY9-196" fmla="*/ 2338362 h 4880417"/>
              <a:gd name="connsiteX10-197" fmla="*/ 12192313 w 12192313"/>
              <a:gd name="connsiteY10-198" fmla="*/ 4880417 h 4880417"/>
              <a:gd name="connsiteX11-199" fmla="*/ 314 w 12192313"/>
              <a:gd name="connsiteY11-200" fmla="*/ 4880417 h 4880417"/>
              <a:gd name="connsiteX12-201" fmla="*/ 314 w 12192313"/>
              <a:gd name="connsiteY12-202" fmla="*/ 591677 h 4880417"/>
              <a:gd name="connsiteX13-203" fmla="*/ 314 w 12192313"/>
              <a:gd name="connsiteY13-204" fmla="*/ 591676 h 4880417"/>
              <a:gd name="connsiteX0-205" fmla="*/ 170 w 12192169"/>
              <a:gd name="connsiteY0-206" fmla="*/ 170280 h 4459021"/>
              <a:gd name="connsiteX1-207" fmla="*/ 2131119 w 12192169"/>
              <a:gd name="connsiteY1-208" fmla="*/ 57086 h 4459021"/>
              <a:gd name="connsiteX2-209" fmla="*/ 3403327 w 12192169"/>
              <a:gd name="connsiteY2-210" fmla="*/ 1157949 h 4459021"/>
              <a:gd name="connsiteX3-211" fmla="*/ 4635779 w 12192169"/>
              <a:gd name="connsiteY3-212" fmla="*/ 1652540 h 4459021"/>
              <a:gd name="connsiteX4-213" fmla="*/ 6750826 w 12192169"/>
              <a:gd name="connsiteY4-214" fmla="*/ 1580744 h 4459021"/>
              <a:gd name="connsiteX5-215" fmla="*/ 8253623 w 12192169"/>
              <a:gd name="connsiteY5-216" fmla="*/ 1812085 h 4459021"/>
              <a:gd name="connsiteX6-217" fmla="*/ 9891592 w 12192169"/>
              <a:gd name="connsiteY6-218" fmla="*/ 2713516 h 4459021"/>
              <a:gd name="connsiteX7-219" fmla="*/ 11807856 w 12192169"/>
              <a:gd name="connsiteY7-220" fmla="*/ 1947698 h 4459021"/>
              <a:gd name="connsiteX8-221" fmla="*/ 12186910 w 12192169"/>
              <a:gd name="connsiteY8-222" fmla="*/ 1915680 h 4459021"/>
              <a:gd name="connsiteX9-223" fmla="*/ 12192169 w 12192169"/>
              <a:gd name="connsiteY9-224" fmla="*/ 1916966 h 4459021"/>
              <a:gd name="connsiteX10-225" fmla="*/ 12192169 w 12192169"/>
              <a:gd name="connsiteY10-226" fmla="*/ 4459021 h 4459021"/>
              <a:gd name="connsiteX11-227" fmla="*/ 170 w 12192169"/>
              <a:gd name="connsiteY11-228" fmla="*/ 4459021 h 4459021"/>
              <a:gd name="connsiteX12-229" fmla="*/ 170 w 12192169"/>
              <a:gd name="connsiteY12-230" fmla="*/ 170281 h 4459021"/>
              <a:gd name="connsiteX13-231" fmla="*/ 170 w 12192169"/>
              <a:gd name="connsiteY13-232" fmla="*/ 170280 h 4459021"/>
              <a:gd name="connsiteX0-233" fmla="*/ 170 w 12192169"/>
              <a:gd name="connsiteY0-234" fmla="*/ 170280 h 4459021"/>
              <a:gd name="connsiteX1-235" fmla="*/ 2131119 w 12192169"/>
              <a:gd name="connsiteY1-236" fmla="*/ 57086 h 4459021"/>
              <a:gd name="connsiteX2-237" fmla="*/ 3403327 w 12192169"/>
              <a:gd name="connsiteY2-238" fmla="*/ 1157949 h 4459021"/>
              <a:gd name="connsiteX3-239" fmla="*/ 4635779 w 12192169"/>
              <a:gd name="connsiteY3-240" fmla="*/ 1652540 h 4459021"/>
              <a:gd name="connsiteX4-241" fmla="*/ 7255793 w 12192169"/>
              <a:gd name="connsiteY4-242" fmla="*/ 737746 h 4459021"/>
              <a:gd name="connsiteX5-243" fmla="*/ 8253623 w 12192169"/>
              <a:gd name="connsiteY5-244" fmla="*/ 1812085 h 4459021"/>
              <a:gd name="connsiteX6-245" fmla="*/ 9891592 w 12192169"/>
              <a:gd name="connsiteY6-246" fmla="*/ 2713516 h 4459021"/>
              <a:gd name="connsiteX7-247" fmla="*/ 11807856 w 12192169"/>
              <a:gd name="connsiteY7-248" fmla="*/ 1947698 h 4459021"/>
              <a:gd name="connsiteX8-249" fmla="*/ 12186910 w 12192169"/>
              <a:gd name="connsiteY8-250" fmla="*/ 1915680 h 4459021"/>
              <a:gd name="connsiteX9-251" fmla="*/ 12192169 w 12192169"/>
              <a:gd name="connsiteY9-252" fmla="*/ 1916966 h 4459021"/>
              <a:gd name="connsiteX10-253" fmla="*/ 12192169 w 12192169"/>
              <a:gd name="connsiteY10-254" fmla="*/ 4459021 h 4459021"/>
              <a:gd name="connsiteX11-255" fmla="*/ 170 w 12192169"/>
              <a:gd name="connsiteY11-256" fmla="*/ 4459021 h 4459021"/>
              <a:gd name="connsiteX12-257" fmla="*/ 170 w 12192169"/>
              <a:gd name="connsiteY12-258" fmla="*/ 170281 h 4459021"/>
              <a:gd name="connsiteX13-259" fmla="*/ 170 w 12192169"/>
              <a:gd name="connsiteY13-260" fmla="*/ 170280 h 4459021"/>
              <a:gd name="connsiteX0-261" fmla="*/ 170 w 12192169"/>
              <a:gd name="connsiteY0-262" fmla="*/ 170280 h 4459021"/>
              <a:gd name="connsiteX1-263" fmla="*/ 2131119 w 12192169"/>
              <a:gd name="connsiteY1-264" fmla="*/ 57086 h 4459021"/>
              <a:gd name="connsiteX2-265" fmla="*/ 3403327 w 12192169"/>
              <a:gd name="connsiteY2-266" fmla="*/ 1157949 h 4459021"/>
              <a:gd name="connsiteX3-267" fmla="*/ 4635779 w 12192169"/>
              <a:gd name="connsiteY3-268" fmla="*/ 1652540 h 4459021"/>
              <a:gd name="connsiteX4-269" fmla="*/ 7255793 w 12192169"/>
              <a:gd name="connsiteY4-270" fmla="*/ 737746 h 4459021"/>
              <a:gd name="connsiteX5-271" fmla="*/ 8253623 w 12192169"/>
              <a:gd name="connsiteY5-272" fmla="*/ 1812085 h 4459021"/>
              <a:gd name="connsiteX6-273" fmla="*/ 9891592 w 12192169"/>
              <a:gd name="connsiteY6-274" fmla="*/ 2713516 h 4459021"/>
              <a:gd name="connsiteX7-275" fmla="*/ 11807856 w 12192169"/>
              <a:gd name="connsiteY7-276" fmla="*/ 1947698 h 4459021"/>
              <a:gd name="connsiteX8-277" fmla="*/ 12186910 w 12192169"/>
              <a:gd name="connsiteY8-278" fmla="*/ 1915680 h 4459021"/>
              <a:gd name="connsiteX9-279" fmla="*/ 12192169 w 12192169"/>
              <a:gd name="connsiteY9-280" fmla="*/ 1916966 h 4459021"/>
              <a:gd name="connsiteX10-281" fmla="*/ 12192169 w 12192169"/>
              <a:gd name="connsiteY10-282" fmla="*/ 4459021 h 4459021"/>
              <a:gd name="connsiteX11-283" fmla="*/ 170 w 12192169"/>
              <a:gd name="connsiteY11-284" fmla="*/ 4459021 h 4459021"/>
              <a:gd name="connsiteX12-285" fmla="*/ 170 w 12192169"/>
              <a:gd name="connsiteY12-286" fmla="*/ 170281 h 4459021"/>
              <a:gd name="connsiteX13-287" fmla="*/ 170 w 12192169"/>
              <a:gd name="connsiteY13-288" fmla="*/ 170280 h 4459021"/>
              <a:gd name="connsiteX0-289" fmla="*/ 170 w 12192169"/>
              <a:gd name="connsiteY0-290" fmla="*/ 170280 h 4459021"/>
              <a:gd name="connsiteX1-291" fmla="*/ 2131119 w 12192169"/>
              <a:gd name="connsiteY1-292" fmla="*/ 57086 h 4459021"/>
              <a:gd name="connsiteX2-293" fmla="*/ 3403327 w 12192169"/>
              <a:gd name="connsiteY2-294" fmla="*/ 1157949 h 4459021"/>
              <a:gd name="connsiteX3-295" fmla="*/ 4635779 w 12192169"/>
              <a:gd name="connsiteY3-296" fmla="*/ 1652540 h 4459021"/>
              <a:gd name="connsiteX4-297" fmla="*/ 7255793 w 12192169"/>
              <a:gd name="connsiteY4-298" fmla="*/ 737746 h 4459021"/>
              <a:gd name="connsiteX5-299" fmla="*/ 8533402 w 12192169"/>
              <a:gd name="connsiteY5-300" fmla="*/ 2149286 h 4459021"/>
              <a:gd name="connsiteX6-301" fmla="*/ 9891592 w 12192169"/>
              <a:gd name="connsiteY6-302" fmla="*/ 2713516 h 4459021"/>
              <a:gd name="connsiteX7-303" fmla="*/ 11807856 w 12192169"/>
              <a:gd name="connsiteY7-304" fmla="*/ 1947698 h 4459021"/>
              <a:gd name="connsiteX8-305" fmla="*/ 12186910 w 12192169"/>
              <a:gd name="connsiteY8-306" fmla="*/ 1915680 h 4459021"/>
              <a:gd name="connsiteX9-307" fmla="*/ 12192169 w 12192169"/>
              <a:gd name="connsiteY9-308" fmla="*/ 1916966 h 4459021"/>
              <a:gd name="connsiteX10-309" fmla="*/ 12192169 w 12192169"/>
              <a:gd name="connsiteY10-310" fmla="*/ 4459021 h 4459021"/>
              <a:gd name="connsiteX11-311" fmla="*/ 170 w 12192169"/>
              <a:gd name="connsiteY11-312" fmla="*/ 4459021 h 4459021"/>
              <a:gd name="connsiteX12-313" fmla="*/ 170 w 12192169"/>
              <a:gd name="connsiteY12-314" fmla="*/ 170281 h 4459021"/>
              <a:gd name="connsiteX13-315" fmla="*/ 170 w 12192169"/>
              <a:gd name="connsiteY13-316" fmla="*/ 170280 h 4459021"/>
              <a:gd name="connsiteX0-317" fmla="*/ 170 w 12192169"/>
              <a:gd name="connsiteY0-318" fmla="*/ 170280 h 4459021"/>
              <a:gd name="connsiteX1-319" fmla="*/ 2131119 w 12192169"/>
              <a:gd name="connsiteY1-320" fmla="*/ 57086 h 4459021"/>
              <a:gd name="connsiteX2-321" fmla="*/ 3403327 w 12192169"/>
              <a:gd name="connsiteY2-322" fmla="*/ 1157949 h 4459021"/>
              <a:gd name="connsiteX3-323" fmla="*/ 4635779 w 12192169"/>
              <a:gd name="connsiteY3-324" fmla="*/ 1652540 h 4459021"/>
              <a:gd name="connsiteX4-325" fmla="*/ 7255793 w 12192169"/>
              <a:gd name="connsiteY4-326" fmla="*/ 737746 h 4459021"/>
              <a:gd name="connsiteX5-327" fmla="*/ 8533402 w 12192169"/>
              <a:gd name="connsiteY5-328" fmla="*/ 2149286 h 4459021"/>
              <a:gd name="connsiteX6-329" fmla="*/ 9891592 w 12192169"/>
              <a:gd name="connsiteY6-330" fmla="*/ 2713516 h 4459021"/>
              <a:gd name="connsiteX7-331" fmla="*/ 11807856 w 12192169"/>
              <a:gd name="connsiteY7-332" fmla="*/ 1947698 h 4459021"/>
              <a:gd name="connsiteX8-333" fmla="*/ 12186910 w 12192169"/>
              <a:gd name="connsiteY8-334" fmla="*/ 1915680 h 4459021"/>
              <a:gd name="connsiteX9-335" fmla="*/ 12192169 w 12192169"/>
              <a:gd name="connsiteY9-336" fmla="*/ 1916966 h 4459021"/>
              <a:gd name="connsiteX10-337" fmla="*/ 12192169 w 12192169"/>
              <a:gd name="connsiteY10-338" fmla="*/ 4459021 h 4459021"/>
              <a:gd name="connsiteX11-339" fmla="*/ 170 w 12192169"/>
              <a:gd name="connsiteY11-340" fmla="*/ 4459021 h 4459021"/>
              <a:gd name="connsiteX12-341" fmla="*/ 170 w 12192169"/>
              <a:gd name="connsiteY12-342" fmla="*/ 170281 h 4459021"/>
              <a:gd name="connsiteX13-343" fmla="*/ 170 w 12192169"/>
              <a:gd name="connsiteY13-344" fmla="*/ 170280 h 4459021"/>
              <a:gd name="connsiteX0-345" fmla="*/ 170 w 12192169"/>
              <a:gd name="connsiteY0-346" fmla="*/ 175508 h 4464249"/>
              <a:gd name="connsiteX1-347" fmla="*/ 2131119 w 12192169"/>
              <a:gd name="connsiteY1-348" fmla="*/ 62314 h 4464249"/>
              <a:gd name="connsiteX2-349" fmla="*/ 3403327 w 12192169"/>
              <a:gd name="connsiteY2-350" fmla="*/ 1163177 h 4464249"/>
              <a:gd name="connsiteX3-351" fmla="*/ 4635779 w 12192169"/>
              <a:gd name="connsiteY3-352" fmla="*/ 1657768 h 4464249"/>
              <a:gd name="connsiteX4-353" fmla="*/ 7255793 w 12192169"/>
              <a:gd name="connsiteY4-354" fmla="*/ 742974 h 4464249"/>
              <a:gd name="connsiteX5-355" fmla="*/ 8533402 w 12192169"/>
              <a:gd name="connsiteY5-356" fmla="*/ 2154514 h 4464249"/>
              <a:gd name="connsiteX6-357" fmla="*/ 9891592 w 12192169"/>
              <a:gd name="connsiteY6-358" fmla="*/ 2718744 h 4464249"/>
              <a:gd name="connsiteX7-359" fmla="*/ 11807856 w 12192169"/>
              <a:gd name="connsiteY7-360" fmla="*/ 1952926 h 4464249"/>
              <a:gd name="connsiteX8-361" fmla="*/ 12186910 w 12192169"/>
              <a:gd name="connsiteY8-362" fmla="*/ 1920908 h 4464249"/>
              <a:gd name="connsiteX9-363" fmla="*/ 12192169 w 12192169"/>
              <a:gd name="connsiteY9-364" fmla="*/ 1922194 h 4464249"/>
              <a:gd name="connsiteX10-365" fmla="*/ 12192169 w 12192169"/>
              <a:gd name="connsiteY10-366" fmla="*/ 4464249 h 4464249"/>
              <a:gd name="connsiteX11-367" fmla="*/ 170 w 12192169"/>
              <a:gd name="connsiteY11-368" fmla="*/ 4464249 h 4464249"/>
              <a:gd name="connsiteX12-369" fmla="*/ 170 w 12192169"/>
              <a:gd name="connsiteY12-370" fmla="*/ 175509 h 4464249"/>
              <a:gd name="connsiteX13-371" fmla="*/ 170 w 12192169"/>
              <a:gd name="connsiteY13-372" fmla="*/ 175508 h 446424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2192169" h="4464249">
                <a:moveTo>
                  <a:pt x="170" y="175508"/>
                </a:moveTo>
                <a:cubicBezTo>
                  <a:pt x="-13083" y="-474473"/>
                  <a:pt x="753360" y="1372626"/>
                  <a:pt x="2131119" y="62314"/>
                </a:cubicBezTo>
                <a:cubicBezTo>
                  <a:pt x="2473297" y="-263113"/>
                  <a:pt x="3040475" y="773037"/>
                  <a:pt x="3403327" y="1163177"/>
                </a:cubicBezTo>
                <a:cubicBezTo>
                  <a:pt x="3766179" y="1553317"/>
                  <a:pt x="3993701" y="1727802"/>
                  <a:pt x="4635779" y="1657768"/>
                </a:cubicBezTo>
                <a:cubicBezTo>
                  <a:pt x="5277857" y="1587734"/>
                  <a:pt x="6606189" y="660183"/>
                  <a:pt x="7255793" y="742974"/>
                </a:cubicBezTo>
                <a:cubicBezTo>
                  <a:pt x="7905397" y="825765"/>
                  <a:pt x="8012215" y="1567882"/>
                  <a:pt x="8533402" y="2154514"/>
                </a:cubicBezTo>
                <a:cubicBezTo>
                  <a:pt x="9054589" y="2741146"/>
                  <a:pt x="9345850" y="2752342"/>
                  <a:pt x="9891592" y="2718744"/>
                </a:cubicBezTo>
                <a:cubicBezTo>
                  <a:pt x="10437334" y="2685146"/>
                  <a:pt x="11370534" y="2027381"/>
                  <a:pt x="11807856" y="1952926"/>
                </a:cubicBezTo>
                <a:cubicBezTo>
                  <a:pt x="11971852" y="1925007"/>
                  <a:pt x="12092612" y="1909426"/>
                  <a:pt x="12186910" y="1920908"/>
                </a:cubicBezTo>
                <a:lnTo>
                  <a:pt x="12192169" y="1922194"/>
                </a:lnTo>
                <a:lnTo>
                  <a:pt x="12192169" y="4464249"/>
                </a:lnTo>
                <a:lnTo>
                  <a:pt x="170" y="4464249"/>
                </a:lnTo>
                <a:lnTo>
                  <a:pt x="170" y="175509"/>
                </a:lnTo>
                <a:lnTo>
                  <a:pt x="170" y="175508"/>
                </a:lnTo>
                <a:close/>
              </a:path>
            </a:pathLst>
          </a:custGeom>
          <a:solidFill>
            <a:srgbClr val="7762DB">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cxnSp>
        <p:nvCxnSpPr>
          <p:cNvPr id="34" name="直接连接符 33"/>
          <p:cNvCxnSpPr/>
          <p:nvPr/>
        </p:nvCxnSpPr>
        <p:spPr>
          <a:xfrm flipH="1">
            <a:off x="2285321" y="3683757"/>
            <a:ext cx="0" cy="3173104"/>
          </a:xfrm>
          <a:prstGeom prst="line">
            <a:avLst/>
          </a:prstGeom>
          <a:ln w="28575">
            <a:solidFill>
              <a:srgbClr val="C1B2EB"/>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4772168" y="4912056"/>
            <a:ext cx="1" cy="1956179"/>
          </a:xfrm>
          <a:prstGeom prst="line">
            <a:avLst/>
          </a:prstGeom>
          <a:ln w="28575">
            <a:solidFill>
              <a:srgbClr val="C1B2EB"/>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7419834" y="4231757"/>
            <a:ext cx="1" cy="2636478"/>
          </a:xfrm>
          <a:prstGeom prst="line">
            <a:avLst/>
          </a:prstGeom>
          <a:ln w="28575">
            <a:solidFill>
              <a:srgbClr val="C1B2EB"/>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9933296" y="5737746"/>
            <a:ext cx="0" cy="1119115"/>
          </a:xfrm>
          <a:prstGeom prst="line">
            <a:avLst/>
          </a:prstGeom>
          <a:ln w="28575">
            <a:solidFill>
              <a:srgbClr val="C1B2EB"/>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1547663" y="1346484"/>
            <a:ext cx="1475316" cy="523220"/>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a:ln>
                  <a:noFill/>
                </a:ln>
                <a:solidFill>
                  <a:srgbClr val="FFC54B"/>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Part 01</a:t>
            </a:r>
            <a:endParaRPr kumimoji="0" lang="en-US" altLang="zh-CN" sz="2800" b="0" i="0" u="none" strike="noStrike" kern="1200" cap="none" spc="0" normalizeH="0" baseline="0" noProof="0">
              <a:ln>
                <a:noFill/>
              </a:ln>
              <a:solidFill>
                <a:srgbClr val="FFC54B"/>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3" name="矩形 42"/>
          <p:cNvSpPr/>
          <p:nvPr/>
        </p:nvSpPr>
        <p:spPr>
          <a:xfrm>
            <a:off x="933165" y="1765553"/>
            <a:ext cx="2704311" cy="754502"/>
          </a:xfrm>
          <a:prstGeom prst="rect">
            <a:avLst/>
          </a:prstGeom>
        </p:spPr>
        <p:txBody>
          <a:bodyPr wrap="square">
            <a:spAutoFit/>
          </a:bodyPr>
          <a:lstStyle/>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7762DB"/>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关于我们</a:t>
            </a:r>
            <a:endParaRPr kumimoji="0" lang="zh-CN" altLang="en-US" sz="3200" b="1" i="0" u="none" strike="noStrike" kern="1200" cap="none" spc="0" normalizeH="0" baseline="0" noProof="0">
              <a:ln>
                <a:noFill/>
              </a:ln>
              <a:solidFill>
                <a:srgbClr val="7762DB"/>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5" name="矩形 44"/>
          <p:cNvSpPr/>
          <p:nvPr/>
        </p:nvSpPr>
        <p:spPr>
          <a:xfrm>
            <a:off x="4034510" y="2657397"/>
            <a:ext cx="1475316" cy="523220"/>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a:ln>
                  <a:noFill/>
                </a:ln>
                <a:solidFill>
                  <a:srgbClr val="FFC54B"/>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Part 02</a:t>
            </a:r>
            <a:endParaRPr kumimoji="0" lang="en-US" altLang="zh-CN" sz="2800" b="0" i="0" u="none" strike="noStrike" kern="1200" cap="none" spc="0" normalizeH="0" baseline="0" noProof="0">
              <a:ln>
                <a:noFill/>
              </a:ln>
              <a:solidFill>
                <a:srgbClr val="FFC54B"/>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7" name="矩形 46"/>
          <p:cNvSpPr/>
          <p:nvPr/>
        </p:nvSpPr>
        <p:spPr>
          <a:xfrm>
            <a:off x="3420012" y="3076466"/>
            <a:ext cx="2704311" cy="754502"/>
          </a:xfrm>
          <a:prstGeom prst="rect">
            <a:avLst/>
          </a:prstGeom>
        </p:spPr>
        <p:txBody>
          <a:bodyPr wrap="square">
            <a:spAutoFit/>
          </a:bodyPr>
          <a:lstStyle/>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7762DB"/>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产品</a:t>
            </a:r>
            <a:r>
              <a:rPr lang="zh-CN" altLang="en-US" sz="3200" b="1" noProof="0">
                <a:solidFill>
                  <a:srgbClr val="7762DB"/>
                </a:solidFill>
                <a:latin typeface="思源黑体" panose="020b0500000000000000" pitchFamily="34" charset="-122"/>
                <a:ea typeface="思源黑体" panose="020b0500000000000000" pitchFamily="34" charset="-122"/>
                <a:cs typeface="+mn-ea"/>
                <a:sym typeface="思源黑体" panose="020b0500000000000000" pitchFamily="34" charset="-122"/>
              </a:rPr>
              <a:t>详情</a:t>
            </a:r>
            <a:endParaRPr kumimoji="0" lang="zh-CN" altLang="en-US" sz="3200" b="1" i="0" u="none" strike="noStrike" kern="1200" cap="none" spc="0" normalizeH="0" baseline="0" noProof="0">
              <a:ln>
                <a:noFill/>
              </a:ln>
              <a:solidFill>
                <a:srgbClr val="7762DB"/>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9" name="矩形 48"/>
          <p:cNvSpPr/>
          <p:nvPr/>
        </p:nvSpPr>
        <p:spPr>
          <a:xfrm>
            <a:off x="6682176" y="1890463"/>
            <a:ext cx="1475316" cy="523220"/>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a:ln>
                  <a:noFill/>
                </a:ln>
                <a:solidFill>
                  <a:srgbClr val="FFC54B"/>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Part 03</a:t>
            </a:r>
            <a:endParaRPr kumimoji="0" lang="en-US" altLang="zh-CN" sz="2800" b="0" i="0" u="none" strike="noStrike" kern="1200" cap="none" spc="0" normalizeH="0" baseline="0" noProof="0">
              <a:ln>
                <a:noFill/>
              </a:ln>
              <a:solidFill>
                <a:srgbClr val="FFC54B"/>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51" name="矩形 50"/>
          <p:cNvSpPr/>
          <p:nvPr/>
        </p:nvSpPr>
        <p:spPr>
          <a:xfrm>
            <a:off x="6067678" y="2309532"/>
            <a:ext cx="2704311" cy="754502"/>
          </a:xfrm>
          <a:prstGeom prst="rect">
            <a:avLst/>
          </a:prstGeom>
        </p:spPr>
        <p:txBody>
          <a:bodyPr wrap="square">
            <a:spAutoFit/>
          </a:bodyPr>
          <a:lstStyle/>
          <a:p>
            <a:pPr marL="0" marR="0" lvl="0" indent="0" algn="ctr" defTabSz="914400" rtl="0" eaLnBrk="1" fontAlgn="auto" latinLnBrk="0" hangingPunct="1">
              <a:lnSpc>
                <a:spcPct val="150000"/>
              </a:lnSpc>
              <a:spcBef>
                <a:spcPct val="0"/>
              </a:spcBef>
              <a:spcAft>
                <a:spcPct val="0"/>
              </a:spcAft>
              <a:buClrTx/>
              <a:buSzTx/>
              <a:buFontTx/>
              <a:buNone/>
              <a:defRPr/>
            </a:pPr>
            <a:r>
              <a:rPr lang="zh-CN" altLang="en-US" sz="3200" b="1">
                <a:solidFill>
                  <a:srgbClr val="7762DB"/>
                </a:solidFill>
                <a:latin typeface="思源黑体" panose="020b0500000000000000" pitchFamily="34" charset="-122"/>
                <a:ea typeface="思源黑体" panose="020b0500000000000000" pitchFamily="34" charset="-122"/>
                <a:cs typeface="+mn-ea"/>
                <a:sym typeface="思源黑体" panose="020b0500000000000000" pitchFamily="34" charset="-122"/>
              </a:rPr>
              <a:t>销售数据</a:t>
            </a:r>
            <a:endParaRPr kumimoji="0" lang="zh-CN" altLang="en-US" sz="3200" b="1" i="0" u="none" strike="noStrike" kern="1200" cap="none" spc="0" normalizeH="0" baseline="0" noProof="0">
              <a:ln>
                <a:noFill/>
              </a:ln>
              <a:solidFill>
                <a:srgbClr val="7762DB"/>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53" name="矩形 52"/>
          <p:cNvSpPr/>
          <p:nvPr/>
        </p:nvSpPr>
        <p:spPr>
          <a:xfrm>
            <a:off x="9170617" y="3404232"/>
            <a:ext cx="1475316" cy="523220"/>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a:ln>
                  <a:noFill/>
                </a:ln>
                <a:solidFill>
                  <a:srgbClr val="FFC54B"/>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Part 04</a:t>
            </a:r>
            <a:endParaRPr kumimoji="0" lang="en-US" altLang="zh-CN" sz="2800" b="0" i="0" u="none" strike="noStrike" kern="1200" cap="none" spc="0" normalizeH="0" baseline="0" noProof="0">
              <a:ln>
                <a:noFill/>
              </a:ln>
              <a:solidFill>
                <a:srgbClr val="FFC54B"/>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55" name="矩形 54"/>
          <p:cNvSpPr/>
          <p:nvPr/>
        </p:nvSpPr>
        <p:spPr>
          <a:xfrm>
            <a:off x="8581138" y="3794564"/>
            <a:ext cx="2704311" cy="754502"/>
          </a:xfrm>
          <a:prstGeom prst="rect">
            <a:avLst/>
          </a:prstGeom>
        </p:spPr>
        <p:txBody>
          <a:bodyPr wrap="square">
            <a:spAutoFit/>
          </a:bodyPr>
          <a:lstStyle/>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7762DB"/>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更多产品</a:t>
            </a:r>
            <a:endParaRPr kumimoji="0" lang="zh-CN" altLang="en-US" sz="3200" b="1" i="0" u="none" strike="noStrike" kern="1200" cap="none" spc="0" normalizeH="0" baseline="0" noProof="0">
              <a:ln>
                <a:noFill/>
              </a:ln>
              <a:solidFill>
                <a:srgbClr val="7762DB"/>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 name="矩形 1"/>
          <p:cNvSpPr/>
          <p:nvPr/>
        </p:nvSpPr>
        <p:spPr>
          <a:xfrm>
            <a:off x="1209423" y="2524498"/>
            <a:ext cx="2267235" cy="461665"/>
          </a:xfrm>
          <a:prstGeom prst="rect">
            <a:avLst/>
          </a:prstGeom>
        </p:spPr>
        <p:txBody>
          <a:bodyPr wrap="square">
            <a:spAutoFit/>
          </a:bodyPr>
          <a:lstStyle/>
          <a:p>
            <a:pPr algn="ctr"/>
            <a:r>
              <a:rPr lang="zh-CN" altLang="en-US" sz="1200">
                <a:solidFill>
                  <a:schemeClr val="bg2">
                    <a:lumMod val="50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Wealth Management Product Promotion Conference</a:t>
            </a:r>
            <a:endParaRPr lang="zh-CN" altLang="en-US" sz="1200">
              <a:solidFill>
                <a:schemeClr val="bg2">
                  <a:lumMod val="50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1" name="矩形 20"/>
          <p:cNvSpPr/>
          <p:nvPr/>
        </p:nvSpPr>
        <p:spPr>
          <a:xfrm>
            <a:off x="3568039" y="3756399"/>
            <a:ext cx="2267235" cy="461665"/>
          </a:xfrm>
          <a:prstGeom prst="rect">
            <a:avLst/>
          </a:prstGeom>
        </p:spPr>
        <p:txBody>
          <a:bodyPr wrap="square">
            <a:spAutoFit/>
          </a:bodyPr>
          <a:lstStyle/>
          <a:p>
            <a:pPr algn="ctr"/>
            <a:r>
              <a:rPr lang="zh-CN" altLang="en-US" sz="1200">
                <a:solidFill>
                  <a:schemeClr val="bg2">
                    <a:lumMod val="50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Wealth Management Product Promotion Conference</a:t>
            </a:r>
            <a:endParaRPr lang="zh-CN" altLang="en-US" sz="1200">
              <a:solidFill>
                <a:schemeClr val="bg2">
                  <a:lumMod val="50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2" name="矩形 21"/>
          <p:cNvSpPr/>
          <p:nvPr/>
        </p:nvSpPr>
        <p:spPr>
          <a:xfrm>
            <a:off x="6263864" y="3028749"/>
            <a:ext cx="2267235" cy="461665"/>
          </a:xfrm>
          <a:prstGeom prst="rect">
            <a:avLst/>
          </a:prstGeom>
        </p:spPr>
        <p:txBody>
          <a:bodyPr wrap="square">
            <a:spAutoFit/>
          </a:bodyPr>
          <a:lstStyle/>
          <a:p>
            <a:pPr algn="ctr"/>
            <a:r>
              <a:rPr lang="zh-CN" altLang="en-US" sz="1200">
                <a:solidFill>
                  <a:schemeClr val="bg2">
                    <a:lumMod val="50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Wealth Management Product Promotion Conference</a:t>
            </a:r>
            <a:endParaRPr lang="zh-CN" altLang="en-US" sz="1200">
              <a:solidFill>
                <a:schemeClr val="bg2">
                  <a:lumMod val="50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3" name="矩形 22"/>
          <p:cNvSpPr/>
          <p:nvPr/>
        </p:nvSpPr>
        <p:spPr>
          <a:xfrm>
            <a:off x="8799677" y="4460217"/>
            <a:ext cx="2267235" cy="461665"/>
          </a:xfrm>
          <a:prstGeom prst="rect">
            <a:avLst/>
          </a:prstGeom>
        </p:spPr>
        <p:txBody>
          <a:bodyPr wrap="square">
            <a:spAutoFit/>
          </a:bodyPr>
          <a:lstStyle/>
          <a:p>
            <a:pPr algn="ctr"/>
            <a:r>
              <a:rPr lang="zh-CN" altLang="en-US" sz="1200">
                <a:solidFill>
                  <a:schemeClr val="bg2">
                    <a:lumMod val="50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Wealth Management Product Promotion Conference</a:t>
            </a:r>
            <a:endParaRPr lang="zh-CN" altLang="en-US" sz="1200">
              <a:solidFill>
                <a:schemeClr val="bg2">
                  <a:lumMod val="50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9" name="矩形 28"/>
          <p:cNvSpPr/>
          <p:nvPr/>
        </p:nvSpPr>
        <p:spPr>
          <a:xfrm>
            <a:off x="5836159" y="740256"/>
            <a:ext cx="2349900" cy="523220"/>
          </a:xfrm>
          <a:prstGeom prst="rect">
            <a:avLst/>
          </a:prstGeom>
        </p:spPr>
        <p:txBody>
          <a:bodyPr wrap="square">
            <a:spAutoFit/>
          </a:bodyPr>
          <a:lstStyle/>
          <a:p>
            <a:pPr algn="dist"/>
            <a:r>
              <a:rPr lang="en-US" altLang="zh-CN" sz="2800" b="1">
                <a:solidFill>
                  <a:schemeClr val="tx1">
                    <a:lumMod val="65000"/>
                    <a:lumOff val="3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CONTENTS</a:t>
            </a:r>
            <a:endParaRPr lang="zh-CN" altLang="en-US" sz="2800" b="1">
              <a:solidFill>
                <a:schemeClr val="tx1">
                  <a:lumMod val="65000"/>
                  <a:lumOff val="3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rcRect l="11860" t="5596" r="78283" b="70819"/>
          <a:stretch>
            <a:fillRect/>
          </a:stretch>
        </p:blipFill>
        <p:spPr>
          <a:xfrm>
            <a:off x="1890976" y="3207657"/>
            <a:ext cx="718022" cy="687216"/>
          </a:xfrm>
          <a:prstGeom prst="rect">
            <a:avLst/>
          </a:prstGeom>
        </p:spPr>
      </p:pic>
      <p:pic>
        <p:nvPicPr>
          <p:cNvPr id="30" name="图片 29"/>
          <p:cNvPicPr>
            <a:picLocks noChangeAspect="1"/>
          </p:cNvPicPr>
          <p:nvPr/>
        </p:nvPicPr>
        <p:blipFill>
          <a:blip r:embed="rId2">
            <a:extLst>
              <a:ext uri="{28A0092B-C50C-407E-A947-70E740481C1C}">
                <a14:useLocalDpi xmlns:a14="http://schemas.microsoft.com/office/drawing/2010/main" val="0"/>
              </a:ext>
            </a:extLst>
          </a:blip>
          <a:srcRect l="11860" t="5596" r="78283" b="70819"/>
          <a:stretch>
            <a:fillRect/>
          </a:stretch>
        </p:blipFill>
        <p:spPr>
          <a:xfrm>
            <a:off x="4401948" y="4528457"/>
            <a:ext cx="718022" cy="687216"/>
          </a:xfrm>
          <a:prstGeom prst="rect">
            <a:avLst/>
          </a:prstGeom>
        </p:spPr>
      </p:pic>
      <p:pic>
        <p:nvPicPr>
          <p:cNvPr id="32" name="图片 31"/>
          <p:cNvPicPr>
            <a:picLocks noChangeAspect="1"/>
          </p:cNvPicPr>
          <p:nvPr/>
        </p:nvPicPr>
        <p:blipFill>
          <a:blip r:embed="rId2">
            <a:extLst>
              <a:ext uri="{28A0092B-C50C-407E-A947-70E740481C1C}">
                <a14:useLocalDpi xmlns:a14="http://schemas.microsoft.com/office/drawing/2010/main" val="0"/>
              </a:ext>
            </a:extLst>
          </a:blip>
          <a:srcRect l="11860" t="5596" r="78283" b="70819"/>
          <a:stretch>
            <a:fillRect/>
          </a:stretch>
        </p:blipFill>
        <p:spPr>
          <a:xfrm>
            <a:off x="7087091" y="3773715"/>
            <a:ext cx="718022" cy="687216"/>
          </a:xfrm>
          <a:prstGeom prst="rect">
            <a:avLst/>
          </a:prstGeom>
        </p:spPr>
      </p:pic>
      <p:pic>
        <p:nvPicPr>
          <p:cNvPr id="40" name="图片 39"/>
          <p:cNvPicPr>
            <a:picLocks noChangeAspect="1"/>
          </p:cNvPicPr>
          <p:nvPr/>
        </p:nvPicPr>
        <p:blipFill>
          <a:blip r:embed="rId2">
            <a:extLst>
              <a:ext uri="{28A0092B-C50C-407E-A947-70E740481C1C}">
                <a14:useLocalDpi xmlns:a14="http://schemas.microsoft.com/office/drawing/2010/main" val="0"/>
              </a:ext>
            </a:extLst>
          </a:blip>
          <a:srcRect l="11860" t="5596" r="78283" b="70819"/>
          <a:stretch>
            <a:fillRect/>
          </a:stretch>
        </p:blipFill>
        <p:spPr>
          <a:xfrm>
            <a:off x="9583548" y="5225143"/>
            <a:ext cx="718022" cy="687216"/>
          </a:xfrm>
          <a:prstGeom prst="rect">
            <a:avLst/>
          </a:prstGeom>
        </p:spPr>
      </p:pic>
    </p:spTree>
  </p:cSld>
  <p:clrMapOvr>
    <a:masterClrMapping/>
  </p:clrMapOvr>
  <mc:AlternateContent>
    <mc:Choice xmlns:p14="http://schemas.microsoft.com/office/powerpoint/2010/main" Requires="p14">
      <p:transition spd="slow" advTm="3000" p14:dur="15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barn(inVertical)">
                                      <p:cBhvr>
                                        <p:cTn id="14" dur="500"/>
                                        <p:tgtEl>
                                          <p:spTgt spid="29"/>
                                        </p:tgtEl>
                                      </p:cBhvr>
                                    </p:animEffect>
                                  </p:childTnLst>
                                </p:cTn>
                              </p:par>
                            </p:childTnLst>
                          </p:cTn>
                        </p:par>
                        <p:par>
                          <p:cTn id="15" fill="hold" nodeType="afterGroup">
                            <p:stCondLst>
                              <p:cond delay="1000"/>
                            </p:stCondLst>
                            <p:childTnLst>
                              <p:par>
                                <p:cTn id="16" presetID="42" presetClass="entr" presetSubtype="0"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anim calcmode="lin" valueType="num">
                                      <p:cBhvr>
                                        <p:cTn id="19" dur="1000" fill="hold"/>
                                        <p:tgtEl>
                                          <p:spTgt spid="34"/>
                                        </p:tgtEl>
                                        <p:attrNameLst>
                                          <p:attrName>ppt_x</p:attrName>
                                        </p:attrNameLst>
                                      </p:cBhvr>
                                      <p:tavLst>
                                        <p:tav tm="0">
                                          <p:val>
                                            <p:strVal val="#ppt_x"/>
                                          </p:val>
                                        </p:tav>
                                        <p:tav tm="100000">
                                          <p:val>
                                            <p:strVal val="#ppt_x"/>
                                          </p:val>
                                        </p:tav>
                                      </p:tavLst>
                                    </p:anim>
                                    <p:anim calcmode="lin" valueType="num">
                                      <p:cBhvr>
                                        <p:cTn id="20" dur="1000" fill="hold"/>
                                        <p:tgtEl>
                                          <p:spTgt spid="3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1000"/>
                                        <p:tgtEl>
                                          <p:spTgt spid="41"/>
                                        </p:tgtEl>
                                      </p:cBhvr>
                                    </p:animEffect>
                                    <p:anim calcmode="lin" valueType="num">
                                      <p:cBhvr>
                                        <p:cTn id="34" dur="1000" fill="hold"/>
                                        <p:tgtEl>
                                          <p:spTgt spid="41"/>
                                        </p:tgtEl>
                                        <p:attrNameLst>
                                          <p:attrName>ppt_x</p:attrName>
                                        </p:attrNameLst>
                                      </p:cBhvr>
                                      <p:tavLst>
                                        <p:tav tm="0">
                                          <p:val>
                                            <p:strVal val="#ppt_x"/>
                                          </p:val>
                                        </p:tav>
                                        <p:tav tm="100000">
                                          <p:val>
                                            <p:strVal val="#ppt_x"/>
                                          </p:val>
                                        </p:tav>
                                      </p:tavLst>
                                    </p:anim>
                                    <p:anim calcmode="lin" valueType="num">
                                      <p:cBhvr>
                                        <p:cTn id="35" dur="1000" fill="hold"/>
                                        <p:tgtEl>
                                          <p:spTgt spid="41"/>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2000"/>
                            </p:stCondLst>
                            <p:childTnLst>
                              <p:par>
                                <p:cTn id="37" presetID="42" presetClass="entr" presetSubtype="0"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1000"/>
                                        <p:tgtEl>
                                          <p:spTgt spid="35"/>
                                        </p:tgtEl>
                                      </p:cBhvr>
                                    </p:animEffect>
                                    <p:anim calcmode="lin" valueType="num">
                                      <p:cBhvr>
                                        <p:cTn id="40" dur="1000" fill="hold"/>
                                        <p:tgtEl>
                                          <p:spTgt spid="35"/>
                                        </p:tgtEl>
                                        <p:attrNameLst>
                                          <p:attrName>ppt_x</p:attrName>
                                        </p:attrNameLst>
                                      </p:cBhvr>
                                      <p:tavLst>
                                        <p:tav tm="0">
                                          <p:val>
                                            <p:strVal val="#ppt_x"/>
                                          </p:val>
                                        </p:tav>
                                        <p:tav tm="100000">
                                          <p:val>
                                            <p:strVal val="#ppt_x"/>
                                          </p:val>
                                        </p:tav>
                                      </p:tavLst>
                                    </p:anim>
                                    <p:anim calcmode="lin" valueType="num">
                                      <p:cBhvr>
                                        <p:cTn id="41" dur="1000" fill="hold"/>
                                        <p:tgtEl>
                                          <p:spTgt spid="3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1000"/>
                                        <p:tgtEl>
                                          <p:spTgt spid="21"/>
                                        </p:tgtEl>
                                      </p:cBhvr>
                                    </p:animEffect>
                                    <p:anim calcmode="lin" valueType="num">
                                      <p:cBhvr>
                                        <p:cTn id="55" dur="1000" fill="hold"/>
                                        <p:tgtEl>
                                          <p:spTgt spid="21"/>
                                        </p:tgtEl>
                                        <p:attrNameLst>
                                          <p:attrName>ppt_x</p:attrName>
                                        </p:attrNameLst>
                                      </p:cBhvr>
                                      <p:tavLst>
                                        <p:tav tm="0">
                                          <p:val>
                                            <p:strVal val="#ppt_x"/>
                                          </p:val>
                                        </p:tav>
                                        <p:tav tm="100000">
                                          <p:val>
                                            <p:strVal val="#ppt_x"/>
                                          </p:val>
                                        </p:tav>
                                      </p:tavLst>
                                    </p:anim>
                                    <p:anim calcmode="lin" valueType="num">
                                      <p:cBhvr>
                                        <p:cTn id="56" dur="1000" fill="hold"/>
                                        <p:tgtEl>
                                          <p:spTgt spid="21"/>
                                        </p:tgtEl>
                                        <p:attrNameLst>
                                          <p:attrName>ppt_y</p:attrName>
                                        </p:attrNameLst>
                                      </p:cBhvr>
                                      <p:tavLst>
                                        <p:tav tm="0">
                                          <p:val>
                                            <p:strVal val="#ppt_y+.1"/>
                                          </p:val>
                                        </p:tav>
                                        <p:tav tm="100000">
                                          <p:val>
                                            <p:strVal val="#ppt_y"/>
                                          </p:val>
                                        </p:tav>
                                      </p:tavLst>
                                    </p:anim>
                                  </p:childTnLst>
                                </p:cTn>
                              </p:par>
                            </p:childTnLst>
                          </p:cTn>
                        </p:par>
                        <p:par>
                          <p:cTn id="57" fill="hold" nodeType="afterGroup">
                            <p:stCondLst>
                              <p:cond delay="3000"/>
                            </p:stCondLst>
                            <p:childTnLst>
                              <p:par>
                                <p:cTn id="58" presetID="42" presetClass="entr" presetSubtype="0" fill="hold"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fade">
                                      <p:cBhvr>
                                        <p:cTn id="70" dur="1000"/>
                                        <p:tgtEl>
                                          <p:spTgt spid="51"/>
                                        </p:tgtEl>
                                      </p:cBhvr>
                                    </p:animEffect>
                                    <p:anim calcmode="lin" valueType="num">
                                      <p:cBhvr>
                                        <p:cTn id="71" dur="1000" fill="hold"/>
                                        <p:tgtEl>
                                          <p:spTgt spid="51"/>
                                        </p:tgtEl>
                                        <p:attrNameLst>
                                          <p:attrName>ppt_x</p:attrName>
                                        </p:attrNameLst>
                                      </p:cBhvr>
                                      <p:tavLst>
                                        <p:tav tm="0">
                                          <p:val>
                                            <p:strVal val="#ppt_x"/>
                                          </p:val>
                                        </p:tav>
                                        <p:tav tm="100000">
                                          <p:val>
                                            <p:strVal val="#ppt_x"/>
                                          </p:val>
                                        </p:tav>
                                      </p:tavLst>
                                    </p:anim>
                                    <p:anim calcmode="lin" valueType="num">
                                      <p:cBhvr>
                                        <p:cTn id="72" dur="1000" fill="hold"/>
                                        <p:tgtEl>
                                          <p:spTgt spid="51"/>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1000" fill="hold"/>
                                        <p:tgtEl>
                                          <p:spTgt spid="22"/>
                                        </p:tgtEl>
                                        <p:attrNameLst>
                                          <p:attrName>ppt_y</p:attrName>
                                        </p:attrNameLst>
                                      </p:cBhvr>
                                      <p:tavLst>
                                        <p:tav tm="0">
                                          <p:val>
                                            <p:strVal val="#ppt_y+.1"/>
                                          </p:val>
                                        </p:tav>
                                        <p:tav tm="100000">
                                          <p:val>
                                            <p:strVal val="#ppt_y"/>
                                          </p:val>
                                        </p:tav>
                                      </p:tavLst>
                                    </p:anim>
                                  </p:childTnLst>
                                </p:cTn>
                              </p:par>
                            </p:childTnLst>
                          </p:cTn>
                        </p:par>
                        <p:par>
                          <p:cTn id="78" fill="hold" nodeType="afterGroup">
                            <p:stCondLst>
                              <p:cond delay="4000"/>
                            </p:stCondLst>
                            <p:childTnLst>
                              <p:par>
                                <p:cTn id="79" presetID="42" presetClass="entr" presetSubtype="0" fill="hold"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53"/>
                                        </p:tgtEl>
                                        <p:attrNameLst>
                                          <p:attrName>style.visibility</p:attrName>
                                        </p:attrNameLst>
                                      </p:cBhvr>
                                      <p:to>
                                        <p:strVal val="visible"/>
                                      </p:to>
                                    </p:set>
                                    <p:animEffect transition="in" filter="fade">
                                      <p:cBhvr>
                                        <p:cTn id="86" dur="1000"/>
                                        <p:tgtEl>
                                          <p:spTgt spid="53"/>
                                        </p:tgtEl>
                                      </p:cBhvr>
                                    </p:animEffect>
                                    <p:anim calcmode="lin" valueType="num">
                                      <p:cBhvr>
                                        <p:cTn id="87" dur="1000" fill="hold"/>
                                        <p:tgtEl>
                                          <p:spTgt spid="53"/>
                                        </p:tgtEl>
                                        <p:attrNameLst>
                                          <p:attrName>ppt_x</p:attrName>
                                        </p:attrNameLst>
                                      </p:cBhvr>
                                      <p:tavLst>
                                        <p:tav tm="0">
                                          <p:val>
                                            <p:strVal val="#ppt_x"/>
                                          </p:val>
                                        </p:tav>
                                        <p:tav tm="100000">
                                          <p:val>
                                            <p:strVal val="#ppt_x"/>
                                          </p:val>
                                        </p:tav>
                                      </p:tavLst>
                                    </p:anim>
                                    <p:anim calcmode="lin" valueType="num">
                                      <p:cBhvr>
                                        <p:cTn id="88" dur="1000" fill="hold"/>
                                        <p:tgtEl>
                                          <p:spTgt spid="5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1000"/>
                                        <p:tgtEl>
                                          <p:spTgt spid="55"/>
                                        </p:tgtEl>
                                      </p:cBhvr>
                                    </p:animEffect>
                                    <p:anim calcmode="lin" valueType="num">
                                      <p:cBhvr>
                                        <p:cTn id="92" dur="1000" fill="hold"/>
                                        <p:tgtEl>
                                          <p:spTgt spid="55"/>
                                        </p:tgtEl>
                                        <p:attrNameLst>
                                          <p:attrName>ppt_x</p:attrName>
                                        </p:attrNameLst>
                                      </p:cBhvr>
                                      <p:tavLst>
                                        <p:tav tm="0">
                                          <p:val>
                                            <p:strVal val="#ppt_x"/>
                                          </p:val>
                                        </p:tav>
                                        <p:tav tm="100000">
                                          <p:val>
                                            <p:strVal val="#ppt_x"/>
                                          </p:val>
                                        </p:tav>
                                      </p:tavLst>
                                    </p:anim>
                                    <p:anim calcmode="lin" valueType="num">
                                      <p:cBhvr>
                                        <p:cTn id="93" dur="1000" fill="hold"/>
                                        <p:tgtEl>
                                          <p:spTgt spid="55"/>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fade">
                                      <p:cBhvr>
                                        <p:cTn id="96" dur="1000"/>
                                        <p:tgtEl>
                                          <p:spTgt spid="23"/>
                                        </p:tgtEl>
                                      </p:cBhvr>
                                    </p:animEffect>
                                    <p:anim calcmode="lin" valueType="num">
                                      <p:cBhvr>
                                        <p:cTn id="97" dur="1000" fill="hold"/>
                                        <p:tgtEl>
                                          <p:spTgt spid="23"/>
                                        </p:tgtEl>
                                        <p:attrNameLst>
                                          <p:attrName>ppt_x</p:attrName>
                                        </p:attrNameLst>
                                      </p:cBhvr>
                                      <p:tavLst>
                                        <p:tav tm="0">
                                          <p:val>
                                            <p:strVal val="#ppt_x"/>
                                          </p:val>
                                        </p:tav>
                                        <p:tav tm="100000">
                                          <p:val>
                                            <p:strVal val="#ppt_x"/>
                                          </p:val>
                                        </p:tav>
                                      </p:tavLst>
                                    </p:anim>
                                    <p:anim calcmode="lin" valueType="num">
                                      <p:cBhvr>
                                        <p:cTn id="9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animBg="1"/>
      <p:bldP spid="41" grpId="0"/>
      <p:bldP spid="43" grpId="0"/>
      <p:bldP spid="45" grpId="0"/>
      <p:bldP spid="47" grpId="0"/>
      <p:bldP spid="49" grpId="0"/>
      <p:bldP spid="51" grpId="0"/>
      <p:bldP spid="53" grpId="0"/>
      <p:bldP spid="55" grpId="0"/>
      <p:bldP spid="2" grpId="0"/>
      <p:bldP spid="21" grpId="0"/>
      <p:bldP spid="22" grpId="0"/>
      <p:bldP spid="23" grpId="0"/>
      <p:bldP spid="29"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rot="5400000">
            <a:off x="334623" y="507475"/>
            <a:ext cx="472990" cy="196706"/>
          </a:xfrm>
          <a:prstGeom prst="rect">
            <a:avLst/>
          </a:prstGeom>
          <a:solidFill>
            <a:srgbClr val="7762DB"/>
          </a:solidFill>
          <a:ln>
            <a:noFill/>
          </a:ln>
          <a:effectLst>
            <a:outerShdw blurRad="152400" dist="12700" dir="5400000" algn="ctr" rotWithShape="0">
              <a:srgbClr val="7762DB">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 name="矩形 2"/>
          <p:cNvSpPr/>
          <p:nvPr/>
        </p:nvSpPr>
        <p:spPr>
          <a:xfrm>
            <a:off x="799337" y="236496"/>
            <a:ext cx="2222749" cy="671722"/>
          </a:xfrm>
          <a:prstGeom prst="rect">
            <a:avLst/>
          </a:prstGeom>
        </p:spPr>
        <p:txBody>
          <a:bodyPr wrap="square">
            <a:spAutoFit/>
          </a:bodyPr>
          <a:lstStyle/>
          <a:p>
            <a:pPr marL="0" marR="0" lvl="0" indent="0" algn="dist" defTabSz="914400" rtl="0" eaLnBrk="1" fontAlgn="auto"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7762DB"/>
                </a:solidFill>
                <a:effectLst>
                  <a:outerShdw blurRad="38100" dist="38100" dir="2700000" algn="tl">
                    <a:srgbClr val="000000">
                      <a:alpha val="43137"/>
                    </a:srgbClr>
                  </a:outerShdw>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更多产品</a:t>
            </a:r>
            <a:endParaRPr kumimoji="0" lang="zh-CN" altLang="en-US" sz="2800" b="1" i="0" u="none" strike="noStrike" kern="1200" cap="none" spc="0" normalizeH="0" baseline="0" noProof="0">
              <a:ln>
                <a:noFill/>
              </a:ln>
              <a:solidFill>
                <a:srgbClr val="7762DB"/>
              </a:solidFill>
              <a:effectLst>
                <a:outerShdw blurRad="38100" dist="38100" dir="2700000" algn="tl">
                  <a:srgbClr val="000000">
                    <a:alpha val="43137"/>
                  </a:srgbClr>
                </a:outerShdw>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9" name="AutoShape 5"/>
          <p:cNvSpPr/>
          <p:nvPr/>
        </p:nvSpPr>
        <p:spPr bwMode="auto">
          <a:xfrm>
            <a:off x="1219200" y="3061970"/>
            <a:ext cx="2362835" cy="845185"/>
          </a:xfrm>
          <a:custGeom>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3846" y="0"/>
                </a:moveTo>
                <a:lnTo>
                  <a:pt x="2625" y="4984"/>
                </a:lnTo>
                <a:lnTo>
                  <a:pt x="305" y="4984"/>
                </a:lnTo>
                <a:cubicBezTo>
                  <a:pt x="136" y="4984"/>
                  <a:pt x="0" y="5356"/>
                  <a:pt x="0" y="5815"/>
                </a:cubicBezTo>
                <a:lnTo>
                  <a:pt x="0" y="20769"/>
                </a:lnTo>
                <a:cubicBezTo>
                  <a:pt x="0" y="21228"/>
                  <a:pt x="136" y="21599"/>
                  <a:pt x="305" y="21599"/>
                </a:cubicBezTo>
                <a:lnTo>
                  <a:pt x="21294" y="21599"/>
                </a:lnTo>
                <a:cubicBezTo>
                  <a:pt x="21463" y="21599"/>
                  <a:pt x="21599" y="21228"/>
                  <a:pt x="21599" y="20769"/>
                </a:cubicBezTo>
                <a:lnTo>
                  <a:pt x="21599" y="5815"/>
                </a:lnTo>
                <a:cubicBezTo>
                  <a:pt x="21600" y="5356"/>
                  <a:pt x="21463" y="4984"/>
                  <a:pt x="21294" y="4984"/>
                </a:cubicBezTo>
                <a:lnTo>
                  <a:pt x="5068" y="4984"/>
                </a:lnTo>
                <a:lnTo>
                  <a:pt x="3846" y="0"/>
                </a:lnTo>
                <a:close/>
              </a:path>
            </a:pathLst>
          </a:custGeom>
          <a:solidFill>
            <a:schemeClr val="accent1"/>
          </a:solidFill>
          <a:ln>
            <a:noFill/>
          </a:ln>
        </p:spPr>
        <p:txBody>
          <a:bodyPr lIns="0" tIns="0" rIns="0" bIns="0" anchor="ctr"/>
          <a:lstStyle/>
          <a:p>
            <a:endParaRPr lang="zh-CN" altLang="en-US" sz="200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0" name="Group 6"/>
          <p:cNvGrpSpPr/>
          <p:nvPr/>
        </p:nvGrpSpPr>
        <p:grpSpPr>
          <a:xfrm>
            <a:off x="1167767" y="1974166"/>
            <a:ext cx="910341" cy="910513"/>
            <a:chExt cx="1591420" cy="1591420"/>
          </a:xfrm>
          <a:solidFill>
            <a:srgbClr val="669C78"/>
          </a:solidFill>
        </p:grpSpPr>
        <p:sp>
          <p:nvSpPr>
            <p:cNvPr id="31" name="AutoShape 7"/>
            <p:cNvSpPr/>
            <p:nvPr/>
          </p:nvSpPr>
          <p:spPr bwMode="auto">
            <a:xfrm>
              <a:off x="0" y="0"/>
              <a:ext cx="1591420" cy="1591420"/>
            </a:xfrm>
            <a:custGeom>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200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2" name="AutoShape 8"/>
            <p:cNvSpPr/>
            <p:nvPr/>
          </p:nvSpPr>
          <p:spPr bwMode="auto">
            <a:xfrm>
              <a:off x="0" y="547945"/>
              <a:ext cx="1591420" cy="49553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n-US" sz="2000" b="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01</a:t>
              </a:r>
              <a:endParaRPr lang="en-US" sz="2000" b="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33" name="AutoShape 9"/>
          <p:cNvSpPr/>
          <p:nvPr/>
        </p:nvSpPr>
        <p:spPr bwMode="auto">
          <a:xfrm>
            <a:off x="1717675" y="3490595"/>
            <a:ext cx="1483360" cy="24574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defTabSz="335280" eaLnBrk="1"/>
            <a:r>
              <a:rPr lang="zh-CN" altLang="en-US" sz="1600" b="0">
                <a:latin typeface="思源黑体" panose="020b0500000000000000" pitchFamily="34" charset="-122"/>
                <a:ea typeface="思源黑体" panose="020b0500000000000000" pitchFamily="34" charset="-122"/>
                <a:sym typeface="思源黑体" panose="020b0500000000000000" pitchFamily="34" charset="-122"/>
              </a:rPr>
              <a:t>请替换文字内容</a:t>
            </a:r>
            <a:endParaRPr lang="zh-CN" altLang="en-US" sz="1600" b="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 name="AutoShape 10"/>
          <p:cNvSpPr/>
          <p:nvPr/>
        </p:nvSpPr>
        <p:spPr bwMode="auto">
          <a:xfrm>
            <a:off x="3777413" y="3260430"/>
            <a:ext cx="2245777" cy="826044"/>
          </a:xfrm>
          <a:custGeom>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305" y="0"/>
                </a:moveTo>
                <a:cubicBezTo>
                  <a:pt x="136" y="0"/>
                  <a:pt x="0" y="371"/>
                  <a:pt x="0" y="830"/>
                </a:cubicBezTo>
                <a:lnTo>
                  <a:pt x="0" y="15784"/>
                </a:lnTo>
                <a:cubicBezTo>
                  <a:pt x="0" y="16243"/>
                  <a:pt x="136" y="16615"/>
                  <a:pt x="305" y="16615"/>
                </a:cubicBezTo>
                <a:lnTo>
                  <a:pt x="2627" y="16615"/>
                </a:lnTo>
                <a:lnTo>
                  <a:pt x="3849" y="21599"/>
                </a:lnTo>
                <a:lnTo>
                  <a:pt x="5072" y="16615"/>
                </a:lnTo>
                <a:lnTo>
                  <a:pt x="21294" y="16615"/>
                </a:lnTo>
                <a:cubicBezTo>
                  <a:pt x="21463" y="16615"/>
                  <a:pt x="21599" y="16243"/>
                  <a:pt x="21599" y="15784"/>
                </a:cubicBezTo>
                <a:lnTo>
                  <a:pt x="21599" y="830"/>
                </a:lnTo>
                <a:cubicBezTo>
                  <a:pt x="21600" y="371"/>
                  <a:pt x="21463" y="0"/>
                  <a:pt x="21294" y="0"/>
                </a:cubicBezTo>
                <a:lnTo>
                  <a:pt x="305" y="0"/>
                </a:lnTo>
                <a:close/>
              </a:path>
            </a:pathLst>
          </a:custGeom>
          <a:solidFill>
            <a:schemeClr val="accent2"/>
          </a:solidFill>
          <a:ln>
            <a:noFill/>
          </a:ln>
        </p:spPr>
        <p:txBody>
          <a:bodyPr lIns="0" tIns="0" rIns="0" bIns="0" anchor="ctr"/>
          <a:lstStyle/>
          <a:p>
            <a:endParaRPr lang="zh-CN" altLang="en-US" sz="200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5" name="Group 11"/>
          <p:cNvGrpSpPr/>
          <p:nvPr/>
        </p:nvGrpSpPr>
        <p:grpSpPr>
          <a:xfrm>
            <a:off x="3799205" y="4357370"/>
            <a:ext cx="955675" cy="956945"/>
            <a:chExt cx="1591420" cy="1591420"/>
          </a:xfrm>
          <a:solidFill>
            <a:srgbClr val="669C78"/>
          </a:solidFill>
        </p:grpSpPr>
        <p:sp>
          <p:nvSpPr>
            <p:cNvPr id="36" name="AutoShape 12"/>
            <p:cNvSpPr/>
            <p:nvPr/>
          </p:nvSpPr>
          <p:spPr bwMode="auto">
            <a:xfrm>
              <a:off x="0" y="0"/>
              <a:ext cx="1591420" cy="1591420"/>
            </a:xfrm>
            <a:custGeom>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200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7" name="AutoShape 13"/>
            <p:cNvSpPr/>
            <p:nvPr/>
          </p:nvSpPr>
          <p:spPr bwMode="auto">
            <a:xfrm>
              <a:off x="0" y="553745"/>
              <a:ext cx="1591420" cy="48393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lnSpc>
                  <a:spcPct val="120000"/>
                </a:lnSpc>
                <a:defRPr/>
              </a:pPr>
              <a:r>
                <a:rPr lang="en-US" sz="2000">
                  <a:solidFill>
                    <a:schemeClr val="bg1"/>
                  </a:solidFill>
                  <a:latin typeface="思源黑体" panose="020b0500000000000000" pitchFamily="34" charset="-122"/>
                  <a:ea typeface="思源黑体" panose="020b0500000000000000" pitchFamily="34" charset="-122"/>
                  <a:cs typeface="Lato" charset="0"/>
                  <a:sym typeface="思源黑体" panose="020b0500000000000000" pitchFamily="34" charset="-122"/>
                </a:rPr>
                <a:t>03</a:t>
              </a:r>
              <a:endParaRPr lang="en-US" altLang="es-ES" sz="2000">
                <a:solidFill>
                  <a:schemeClr val="bg1"/>
                </a:solidFill>
                <a:latin typeface="思源黑体" panose="020b0500000000000000" pitchFamily="34" charset="-122"/>
                <a:ea typeface="思源黑体" panose="020b0500000000000000" pitchFamily="34" charset="-122"/>
                <a:cs typeface="Lato" charset="0"/>
                <a:sym typeface="思源黑体" panose="020b0500000000000000" pitchFamily="34" charset="-122"/>
              </a:endParaRPr>
            </a:p>
          </p:txBody>
        </p:sp>
      </p:grpSp>
      <p:sp>
        <p:nvSpPr>
          <p:cNvPr id="38" name="AutoShape 14"/>
          <p:cNvSpPr/>
          <p:nvPr/>
        </p:nvSpPr>
        <p:spPr bwMode="auto">
          <a:xfrm>
            <a:off x="4166870" y="3446145"/>
            <a:ext cx="1576070" cy="24574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defTabSz="335280" eaLnBrk="1"/>
            <a:r>
              <a:rPr lang="zh-CN" altLang="en-US" sz="1600" b="0">
                <a:latin typeface="思源黑体" panose="020b0500000000000000" pitchFamily="34" charset="-122"/>
                <a:ea typeface="思源黑体" panose="020b0500000000000000" pitchFamily="34" charset="-122"/>
                <a:sym typeface="思源黑体" panose="020b0500000000000000" pitchFamily="34" charset="-122"/>
              </a:rPr>
              <a:t>请替换文字内容</a:t>
            </a:r>
            <a:endParaRPr lang="zh-CN" altLang="en-US" sz="1600" b="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AutoShape 15"/>
          <p:cNvSpPr/>
          <p:nvPr/>
        </p:nvSpPr>
        <p:spPr bwMode="auto">
          <a:xfrm>
            <a:off x="6344920" y="3099435"/>
            <a:ext cx="2250440" cy="805180"/>
          </a:xfrm>
          <a:custGeom>
            <a:gdLst>
              <a:gd name="T0" fmla="*/ 2243931 w 21600"/>
              <a:gd name="T1" fmla="*/ 825500 h 21600"/>
              <a:gd name="T2" fmla="*/ 2243931 w 21600"/>
              <a:gd name="T3" fmla="*/ 825500 h 21600"/>
              <a:gd name="T4" fmla="*/ 2243931 w 21600"/>
              <a:gd name="T5" fmla="*/ 825500 h 21600"/>
              <a:gd name="T6" fmla="*/ 2243931 w 21600"/>
              <a:gd name="T7" fmla="*/ 825500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3846" y="0"/>
                </a:moveTo>
                <a:lnTo>
                  <a:pt x="2625" y="4984"/>
                </a:lnTo>
                <a:lnTo>
                  <a:pt x="305" y="4984"/>
                </a:lnTo>
                <a:cubicBezTo>
                  <a:pt x="136" y="4984"/>
                  <a:pt x="0" y="5356"/>
                  <a:pt x="0" y="5815"/>
                </a:cubicBezTo>
                <a:lnTo>
                  <a:pt x="0" y="20769"/>
                </a:lnTo>
                <a:cubicBezTo>
                  <a:pt x="0" y="21228"/>
                  <a:pt x="136" y="21599"/>
                  <a:pt x="305" y="21599"/>
                </a:cubicBezTo>
                <a:lnTo>
                  <a:pt x="21294" y="21599"/>
                </a:lnTo>
                <a:cubicBezTo>
                  <a:pt x="21463" y="21599"/>
                  <a:pt x="21599" y="21228"/>
                  <a:pt x="21599" y="20769"/>
                </a:cubicBezTo>
                <a:lnTo>
                  <a:pt x="21599" y="5815"/>
                </a:lnTo>
                <a:cubicBezTo>
                  <a:pt x="21600" y="5356"/>
                  <a:pt x="21463" y="4984"/>
                  <a:pt x="21294" y="4984"/>
                </a:cubicBezTo>
                <a:lnTo>
                  <a:pt x="5068" y="4984"/>
                </a:lnTo>
                <a:lnTo>
                  <a:pt x="3846" y="0"/>
                </a:lnTo>
                <a:close/>
              </a:path>
            </a:pathLst>
          </a:custGeom>
          <a:solidFill>
            <a:schemeClr val="accent1"/>
          </a:solidFill>
          <a:ln>
            <a:noFill/>
          </a:ln>
        </p:spPr>
        <p:txBody>
          <a:bodyPr lIns="0" tIns="0" rIns="0" bIns="0" anchor="ctr"/>
          <a:lstStyle/>
          <a:p>
            <a:pPr>
              <a:defRPr/>
            </a:pPr>
            <a:endParaRPr lang="es-ES" sz="2000">
              <a:latin typeface="思源黑体" panose="020b0500000000000000" pitchFamily="34" charset="-122"/>
              <a:ea typeface="思源黑体" panose="020b0500000000000000" pitchFamily="34" charset="-122"/>
              <a:cs typeface="MS PGothic" panose="020b0600070205080204" pitchFamily="34" charset="-128"/>
              <a:sym typeface="思源黑体" panose="020b0500000000000000" pitchFamily="34" charset="-122"/>
            </a:endParaRPr>
          </a:p>
        </p:txBody>
      </p:sp>
      <p:grpSp>
        <p:nvGrpSpPr>
          <p:cNvPr id="40" name="Group 16"/>
          <p:cNvGrpSpPr/>
          <p:nvPr/>
        </p:nvGrpSpPr>
        <p:grpSpPr>
          <a:xfrm>
            <a:off x="6249035" y="1974215"/>
            <a:ext cx="903605" cy="903605"/>
            <a:chExt cx="1591420" cy="1591420"/>
          </a:xfrm>
          <a:solidFill>
            <a:srgbClr val="669C78"/>
          </a:solidFill>
        </p:grpSpPr>
        <p:sp>
          <p:nvSpPr>
            <p:cNvPr id="41" name="AutoShape 17"/>
            <p:cNvSpPr/>
            <p:nvPr/>
          </p:nvSpPr>
          <p:spPr bwMode="auto">
            <a:xfrm>
              <a:off x="0" y="0"/>
              <a:ext cx="1591420" cy="1591420"/>
            </a:xfrm>
            <a:custGeom>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200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2" name="AutoShape 18"/>
            <p:cNvSpPr/>
            <p:nvPr/>
          </p:nvSpPr>
          <p:spPr bwMode="auto">
            <a:xfrm>
              <a:off x="0" y="554297"/>
              <a:ext cx="1591420" cy="48282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lnSpc>
                  <a:spcPct val="120000"/>
                </a:lnSpc>
                <a:defRPr/>
              </a:pPr>
              <a:r>
                <a:rPr lang="en-US" sz="2000">
                  <a:solidFill>
                    <a:schemeClr val="bg1"/>
                  </a:solidFill>
                  <a:latin typeface="思源黑体" panose="020b0500000000000000" pitchFamily="34" charset="-122"/>
                  <a:ea typeface="思源黑体" panose="020b0500000000000000" pitchFamily="34" charset="-122"/>
                  <a:cs typeface="Lato" charset="0"/>
                  <a:sym typeface="思源黑体" panose="020b0500000000000000" pitchFamily="34" charset="-122"/>
                </a:rPr>
                <a:t>02</a:t>
              </a:r>
              <a:endParaRPr lang="en-US" sz="2000">
                <a:solidFill>
                  <a:schemeClr val="bg1"/>
                </a:solidFill>
                <a:latin typeface="思源黑体" panose="020b0500000000000000" pitchFamily="34" charset="-122"/>
                <a:ea typeface="思源黑体" panose="020b0500000000000000" pitchFamily="34" charset="-122"/>
                <a:cs typeface="Lato" charset="0"/>
                <a:sym typeface="思源黑体" panose="020b0500000000000000" pitchFamily="34" charset="-122"/>
              </a:endParaRPr>
            </a:p>
          </p:txBody>
        </p:sp>
      </p:grpSp>
      <p:sp>
        <p:nvSpPr>
          <p:cNvPr id="43" name="AutoShape 19"/>
          <p:cNvSpPr/>
          <p:nvPr/>
        </p:nvSpPr>
        <p:spPr bwMode="auto">
          <a:xfrm>
            <a:off x="6659245" y="3471545"/>
            <a:ext cx="1553845" cy="24574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876300" eaLnBrk="0">
              <a:defRPr sz="2500" b="1">
                <a:solidFill>
                  <a:srgbClr val="FFFFFF"/>
                </a:solidFill>
                <a:latin typeface="Lato" charset="0"/>
                <a:ea typeface="MS PGothic" panose="020b0600070205080204" pitchFamily="34" charset="-128"/>
                <a:sym typeface="Lato" charset="0"/>
              </a:defRPr>
            </a:lvl1pPr>
            <a:lvl2pPr marL="742950" indent="-285750" defTabSz="876300" eaLnBrk="0">
              <a:defRPr sz="2500" b="1">
                <a:solidFill>
                  <a:srgbClr val="FFFFFF"/>
                </a:solidFill>
                <a:latin typeface="Lato" charset="0"/>
                <a:ea typeface="MS PGothic" panose="020b0600070205080204" pitchFamily="34" charset="-128"/>
                <a:sym typeface="Lato" charset="0"/>
              </a:defRPr>
            </a:lvl2pPr>
            <a:lvl3pPr marL="1143000" indent="-228600" defTabSz="876300" eaLnBrk="0">
              <a:defRPr sz="2500" b="1">
                <a:solidFill>
                  <a:srgbClr val="FFFFFF"/>
                </a:solidFill>
                <a:latin typeface="Lato" charset="0"/>
                <a:ea typeface="MS PGothic" panose="020b0600070205080204" pitchFamily="34" charset="-128"/>
                <a:sym typeface="Lato" charset="0"/>
              </a:defRPr>
            </a:lvl3pPr>
            <a:lvl4pPr marL="1600200" indent="-228600" defTabSz="876300" eaLnBrk="0">
              <a:defRPr sz="2500" b="1">
                <a:solidFill>
                  <a:srgbClr val="FFFFFF"/>
                </a:solidFill>
                <a:latin typeface="Lato" charset="0"/>
                <a:ea typeface="MS PGothic" panose="020b0600070205080204" pitchFamily="34" charset="-128"/>
                <a:sym typeface="Lato" charset="0"/>
              </a:defRPr>
            </a:lvl4pPr>
            <a:lvl5pPr marL="2057400" indent="-228600" defTabSz="876300" eaLnBrk="0">
              <a:defRPr sz="2500" b="1">
                <a:solidFill>
                  <a:srgbClr val="FFFFFF"/>
                </a:solidFill>
                <a:latin typeface="Lato" charset="0"/>
                <a:ea typeface="MS PGothic" panose="020b0600070205080204" pitchFamily="34" charset="-128"/>
                <a:sym typeface="Lato" charset="0"/>
              </a:defRPr>
            </a:lvl5pPr>
            <a:lvl6pPr marL="25146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00000"/>
              </a:lnSpc>
            </a:pPr>
            <a:r>
              <a:rPr lang="zh-CN" altLang="en-US" sz="1600" b="0">
                <a:latin typeface="思源黑体" panose="020b0500000000000000" pitchFamily="34" charset="-122"/>
                <a:ea typeface="思源黑体" panose="020b0500000000000000" pitchFamily="34" charset="-122"/>
                <a:sym typeface="思源黑体" panose="020b0500000000000000" pitchFamily="34" charset="-122"/>
              </a:rPr>
              <a:t>请替换文字内容</a:t>
            </a:r>
            <a:endParaRPr lang="zh-CN" altLang="en-US" sz="1600" b="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AutoShape 20"/>
          <p:cNvSpPr/>
          <p:nvPr/>
        </p:nvSpPr>
        <p:spPr bwMode="auto">
          <a:xfrm>
            <a:off x="8996055" y="3284146"/>
            <a:ext cx="2248016" cy="826867"/>
          </a:xfrm>
          <a:custGeom>
            <a:gdLst>
              <a:gd name="T0" fmla="*/ 2244725 w 21600"/>
              <a:gd name="T1" fmla="*/ 825500 h 21600"/>
              <a:gd name="T2" fmla="*/ 2244725 w 21600"/>
              <a:gd name="T3" fmla="*/ 825500 h 21600"/>
              <a:gd name="T4" fmla="*/ 2244725 w 21600"/>
              <a:gd name="T5" fmla="*/ 825500 h 21600"/>
              <a:gd name="T6" fmla="*/ 2244725 w 21600"/>
              <a:gd name="T7" fmla="*/ 825500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305" y="0"/>
                </a:moveTo>
                <a:cubicBezTo>
                  <a:pt x="136" y="0"/>
                  <a:pt x="0" y="371"/>
                  <a:pt x="0" y="830"/>
                </a:cubicBezTo>
                <a:lnTo>
                  <a:pt x="0" y="15784"/>
                </a:lnTo>
                <a:cubicBezTo>
                  <a:pt x="0" y="16243"/>
                  <a:pt x="136" y="16615"/>
                  <a:pt x="305" y="16615"/>
                </a:cubicBezTo>
                <a:lnTo>
                  <a:pt x="2627" y="16615"/>
                </a:lnTo>
                <a:lnTo>
                  <a:pt x="3849" y="21599"/>
                </a:lnTo>
                <a:lnTo>
                  <a:pt x="5072" y="16615"/>
                </a:lnTo>
                <a:lnTo>
                  <a:pt x="21294" y="16615"/>
                </a:lnTo>
                <a:cubicBezTo>
                  <a:pt x="21463" y="16615"/>
                  <a:pt x="21599" y="16243"/>
                  <a:pt x="21599" y="15784"/>
                </a:cubicBezTo>
                <a:lnTo>
                  <a:pt x="21599" y="830"/>
                </a:lnTo>
                <a:cubicBezTo>
                  <a:pt x="21600" y="371"/>
                  <a:pt x="21463" y="0"/>
                  <a:pt x="21294" y="0"/>
                </a:cubicBezTo>
                <a:lnTo>
                  <a:pt x="305" y="0"/>
                </a:lnTo>
                <a:close/>
              </a:path>
            </a:pathLst>
          </a:custGeom>
          <a:solidFill>
            <a:schemeClr val="accent2"/>
          </a:solidFill>
          <a:ln>
            <a:noFill/>
          </a:ln>
        </p:spPr>
        <p:txBody>
          <a:bodyPr lIns="0" tIns="0" rIns="0" bIns="0" anchor="ctr"/>
          <a:lstStyle/>
          <a:p>
            <a:pPr>
              <a:defRPr/>
            </a:pPr>
            <a:endParaRPr lang="es-ES" sz="2000">
              <a:latin typeface="思源黑体" panose="020b0500000000000000" pitchFamily="34" charset="-122"/>
              <a:ea typeface="思源黑体" panose="020b0500000000000000" pitchFamily="34" charset="-122"/>
              <a:cs typeface="MS PGothic" panose="020b0600070205080204" pitchFamily="34" charset="-128"/>
              <a:sym typeface="思源黑体" panose="020b0500000000000000" pitchFamily="34" charset="-122"/>
            </a:endParaRPr>
          </a:p>
        </p:txBody>
      </p:sp>
      <p:grpSp>
        <p:nvGrpSpPr>
          <p:cNvPr id="45" name="Group 21"/>
          <p:cNvGrpSpPr/>
          <p:nvPr/>
        </p:nvGrpSpPr>
        <p:grpSpPr>
          <a:xfrm>
            <a:off x="8964930" y="4357370"/>
            <a:ext cx="955675" cy="957580"/>
            <a:chExt cx="1591420" cy="1591420"/>
          </a:xfrm>
          <a:solidFill>
            <a:srgbClr val="669C78"/>
          </a:solidFill>
        </p:grpSpPr>
        <p:sp>
          <p:nvSpPr>
            <p:cNvPr id="46" name="AutoShape 22"/>
            <p:cNvSpPr/>
            <p:nvPr/>
          </p:nvSpPr>
          <p:spPr bwMode="auto">
            <a:xfrm>
              <a:off x="0" y="0"/>
              <a:ext cx="1591420" cy="1591420"/>
            </a:xfrm>
            <a:custGeom>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200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7" name="AutoShape 23"/>
            <p:cNvSpPr/>
            <p:nvPr/>
          </p:nvSpPr>
          <p:spPr bwMode="auto">
            <a:xfrm>
              <a:off x="0" y="553745"/>
              <a:ext cx="1591420" cy="48393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lnSpc>
                  <a:spcPct val="120000"/>
                </a:lnSpc>
                <a:defRPr/>
              </a:pPr>
              <a:r>
                <a:rPr lang="en-US" sz="2000">
                  <a:solidFill>
                    <a:schemeClr val="bg1"/>
                  </a:solidFill>
                  <a:latin typeface="思源黑体" panose="020b0500000000000000" pitchFamily="34" charset="-122"/>
                  <a:ea typeface="思源黑体" panose="020b0500000000000000" pitchFamily="34" charset="-122"/>
                  <a:cs typeface="Lato" charset="0"/>
                  <a:sym typeface="思源黑体" panose="020b0500000000000000" pitchFamily="34" charset="-122"/>
                </a:rPr>
                <a:t>04</a:t>
              </a:r>
              <a:endParaRPr lang="en-US" altLang="es-ES" sz="2000">
                <a:solidFill>
                  <a:schemeClr val="bg1"/>
                </a:solidFill>
                <a:latin typeface="思源黑体" panose="020b0500000000000000" pitchFamily="34" charset="-122"/>
                <a:ea typeface="思源黑体" panose="020b0500000000000000" pitchFamily="34" charset="-122"/>
                <a:cs typeface="Lato" charset="0"/>
                <a:sym typeface="思源黑体" panose="020b0500000000000000" pitchFamily="34" charset="-122"/>
              </a:endParaRPr>
            </a:p>
          </p:txBody>
        </p:sp>
      </p:grpSp>
      <p:sp>
        <p:nvSpPr>
          <p:cNvPr id="48" name="AutoShape 24"/>
          <p:cNvSpPr/>
          <p:nvPr/>
        </p:nvSpPr>
        <p:spPr bwMode="auto">
          <a:xfrm>
            <a:off x="9360535" y="3458210"/>
            <a:ext cx="1671320" cy="24574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defTabSz="335280" eaLnBrk="1"/>
            <a:r>
              <a:rPr lang="zh-CN" altLang="en-US" sz="1600" b="0">
                <a:latin typeface="思源黑体" panose="020b0500000000000000" pitchFamily="34" charset="-122"/>
                <a:ea typeface="思源黑体" panose="020b0500000000000000" pitchFamily="34" charset="-122"/>
                <a:sym typeface="思源黑体" panose="020b0500000000000000" pitchFamily="34" charset="-122"/>
              </a:rPr>
              <a:t>请替换文字内容</a:t>
            </a:r>
            <a:endParaRPr lang="zh-CN" altLang="en-US" sz="1600" b="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9" name="AutoShape 25"/>
          <p:cNvSpPr/>
          <p:nvPr/>
        </p:nvSpPr>
        <p:spPr bwMode="auto">
          <a:xfrm>
            <a:off x="1219200" y="4144010"/>
            <a:ext cx="1520825" cy="21526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r>
              <a:rPr lang="zh-CN" altLang="en-US" sz="1400" b="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请替换文字内容</a:t>
            </a:r>
            <a:endParaRPr lang="zh-CN" altLang="en-US" sz="1400" b="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0" name="AutoShape 26"/>
          <p:cNvSpPr/>
          <p:nvPr/>
        </p:nvSpPr>
        <p:spPr bwMode="auto">
          <a:xfrm>
            <a:off x="1230630" y="4342765"/>
            <a:ext cx="2285365" cy="7984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ct val="150000"/>
              </a:lnSpc>
            </a:pPr>
            <a:r>
              <a:rPr lang="zh-CN" altLang="en-US" sz="1200" b="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这里输入您的文字这里输入您的文字这里输入您的文字这里输入您的文字这里输入您这里输入您</a:t>
            </a:r>
            <a:endParaRPr lang="zh-CN" altLang="en-US" sz="1200" b="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1" name="AutoShape 27"/>
          <p:cNvSpPr/>
          <p:nvPr/>
        </p:nvSpPr>
        <p:spPr bwMode="auto">
          <a:xfrm>
            <a:off x="3829685" y="2196465"/>
            <a:ext cx="1253490" cy="21526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r>
              <a:rPr lang="zh-CN" altLang="en-US" sz="1400" b="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请替换文字内容</a:t>
            </a:r>
            <a:endParaRPr lang="zh-CN" altLang="en-US" sz="1400" b="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2" name="AutoShape 28"/>
          <p:cNvSpPr/>
          <p:nvPr/>
        </p:nvSpPr>
        <p:spPr bwMode="auto">
          <a:xfrm>
            <a:off x="3841115" y="2370455"/>
            <a:ext cx="2266950" cy="7984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ct val="150000"/>
              </a:lnSpc>
            </a:pPr>
            <a:r>
              <a:rPr lang="zh-CN" altLang="en-US" sz="1200" b="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这里输入您的文字这里输入您的文字这里输入您的文字这里输入您的文字这里输入您这里输入您</a:t>
            </a:r>
            <a:endParaRPr lang="zh-CN" altLang="en-US" sz="1200" b="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3" name="AutoShape 29"/>
          <p:cNvSpPr/>
          <p:nvPr/>
        </p:nvSpPr>
        <p:spPr bwMode="auto">
          <a:xfrm>
            <a:off x="6350635" y="4061460"/>
            <a:ext cx="1359535" cy="21526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r>
              <a:rPr lang="zh-CN" altLang="en-US" sz="1400" b="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请替换文字内容</a:t>
            </a:r>
            <a:endParaRPr lang="zh-CN" altLang="en-US" sz="1400" b="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4" name="AutoShape 30"/>
          <p:cNvSpPr/>
          <p:nvPr/>
        </p:nvSpPr>
        <p:spPr bwMode="auto">
          <a:xfrm>
            <a:off x="6362065" y="4295775"/>
            <a:ext cx="2169795" cy="7984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ct val="150000"/>
              </a:lnSpc>
            </a:pPr>
            <a:r>
              <a:rPr lang="zh-CN" altLang="en-US" sz="1200" b="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这里输入您的文字这里输入您的文字这里输入您的文字这里输入您的文字这里输入您这里输入您</a:t>
            </a:r>
            <a:endParaRPr lang="zh-CN" altLang="en-US" sz="1200" b="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5" name="AutoShape 31"/>
          <p:cNvSpPr/>
          <p:nvPr/>
        </p:nvSpPr>
        <p:spPr bwMode="auto">
          <a:xfrm>
            <a:off x="9053195" y="2202815"/>
            <a:ext cx="1591945" cy="21526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400" b="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请替换文字内容</a:t>
            </a:r>
            <a:endParaRPr lang="zh-CN" altLang="en-US" sz="1400" b="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6" name="AutoShape 32"/>
          <p:cNvSpPr/>
          <p:nvPr/>
        </p:nvSpPr>
        <p:spPr bwMode="auto">
          <a:xfrm>
            <a:off x="9056370" y="2411095"/>
            <a:ext cx="2346960" cy="7984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ct val="150000"/>
              </a:lnSpc>
            </a:pPr>
            <a:r>
              <a:rPr lang="zh-CN" altLang="en-US" sz="1200" b="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这里输入您的文字这里输入您的文字这里输入您的文字这里输入您的文字这里输入您这里输入您</a:t>
            </a:r>
            <a:endParaRPr lang="zh-CN" altLang="en-US" sz="1200" b="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mc:AlternateContent>
    <mc:Choice xmlns:p14="http://schemas.microsoft.com/office/powerpoint/2010/main" Requires="p14">
      <p:transition spd="slow" advTm="3000" p14:dur="1250">
        <p14:switch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animEffect transition="in" filter="fade">
                                      <p:cBhvr>
                                        <p:cTn id="17" dur="500"/>
                                        <p:tgtEl>
                                          <p:spTgt spid="29"/>
                                        </p:tgtEl>
                                      </p:cBhvr>
                                    </p:animEffect>
                                  </p:childTnLst>
                                </p:cTn>
                              </p:par>
                              <p:par>
                                <p:cTn id="18" presetID="53" presetClass="entr" presetSubtype="16"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500" fill="hold"/>
                                        <p:tgtEl>
                                          <p:spTgt spid="30"/>
                                        </p:tgtEl>
                                        <p:attrNameLst>
                                          <p:attrName>ppt_w</p:attrName>
                                        </p:attrNameLst>
                                      </p:cBhvr>
                                      <p:tavLst>
                                        <p:tav tm="0">
                                          <p:val>
                                            <p:fltVal val="0"/>
                                          </p:val>
                                        </p:tav>
                                        <p:tav tm="100000">
                                          <p:val>
                                            <p:strVal val="#ppt_w"/>
                                          </p:val>
                                        </p:tav>
                                      </p:tavLst>
                                    </p:anim>
                                    <p:anim calcmode="lin" valueType="num">
                                      <p:cBhvr>
                                        <p:cTn id="21" dur="500" fill="hold"/>
                                        <p:tgtEl>
                                          <p:spTgt spid="30"/>
                                        </p:tgtEl>
                                        <p:attrNameLst>
                                          <p:attrName>ppt_h</p:attrName>
                                        </p:attrNameLst>
                                      </p:cBhvr>
                                      <p:tavLst>
                                        <p:tav tm="0">
                                          <p:val>
                                            <p:fltVal val="0"/>
                                          </p:val>
                                        </p:tav>
                                        <p:tav tm="100000">
                                          <p:val>
                                            <p:strVal val="#ppt_h"/>
                                          </p:val>
                                        </p:tav>
                                      </p:tavLst>
                                    </p:anim>
                                    <p:animEffect transition="in" filter="fade">
                                      <p:cBhvr>
                                        <p:cTn id="22" dur="500"/>
                                        <p:tgtEl>
                                          <p:spTgt spid="30"/>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p:cTn id="30" dur="500" fill="hold"/>
                                        <p:tgtEl>
                                          <p:spTgt spid="34"/>
                                        </p:tgtEl>
                                        <p:attrNameLst>
                                          <p:attrName>ppt_w</p:attrName>
                                        </p:attrNameLst>
                                      </p:cBhvr>
                                      <p:tavLst>
                                        <p:tav tm="0">
                                          <p:val>
                                            <p:fltVal val="0"/>
                                          </p:val>
                                        </p:tav>
                                        <p:tav tm="100000">
                                          <p:val>
                                            <p:strVal val="#ppt_w"/>
                                          </p:val>
                                        </p:tav>
                                      </p:tavLst>
                                    </p:anim>
                                    <p:anim calcmode="lin" valueType="num">
                                      <p:cBhvr>
                                        <p:cTn id="31" dur="500" fill="hold"/>
                                        <p:tgtEl>
                                          <p:spTgt spid="34"/>
                                        </p:tgtEl>
                                        <p:attrNameLst>
                                          <p:attrName>ppt_h</p:attrName>
                                        </p:attrNameLst>
                                      </p:cBhvr>
                                      <p:tavLst>
                                        <p:tav tm="0">
                                          <p:val>
                                            <p:fltVal val="0"/>
                                          </p:val>
                                        </p:tav>
                                        <p:tav tm="100000">
                                          <p:val>
                                            <p:strVal val="#ppt_h"/>
                                          </p:val>
                                        </p:tav>
                                      </p:tavLst>
                                    </p:anim>
                                    <p:animEffect transition="in" filter="fade">
                                      <p:cBhvr>
                                        <p:cTn id="32" dur="500"/>
                                        <p:tgtEl>
                                          <p:spTgt spid="34"/>
                                        </p:tgtEl>
                                      </p:cBhvr>
                                    </p:animEffect>
                                  </p:childTnLst>
                                </p:cTn>
                              </p:par>
                              <p:par>
                                <p:cTn id="33" presetID="53" presetClass="entr" presetSubtype="16"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p:cTn id="40" dur="500" fill="hold"/>
                                        <p:tgtEl>
                                          <p:spTgt spid="38"/>
                                        </p:tgtEl>
                                        <p:attrNameLst>
                                          <p:attrName>ppt_w</p:attrName>
                                        </p:attrNameLst>
                                      </p:cBhvr>
                                      <p:tavLst>
                                        <p:tav tm="0">
                                          <p:val>
                                            <p:fltVal val="0"/>
                                          </p:val>
                                        </p:tav>
                                        <p:tav tm="100000">
                                          <p:val>
                                            <p:strVal val="#ppt_w"/>
                                          </p:val>
                                        </p:tav>
                                      </p:tavLst>
                                    </p:anim>
                                    <p:anim calcmode="lin" valueType="num">
                                      <p:cBhvr>
                                        <p:cTn id="41" dur="500" fill="hold"/>
                                        <p:tgtEl>
                                          <p:spTgt spid="38"/>
                                        </p:tgtEl>
                                        <p:attrNameLst>
                                          <p:attrName>ppt_h</p:attrName>
                                        </p:attrNameLst>
                                      </p:cBhvr>
                                      <p:tavLst>
                                        <p:tav tm="0">
                                          <p:val>
                                            <p:fltVal val="0"/>
                                          </p:val>
                                        </p:tav>
                                        <p:tav tm="100000">
                                          <p:val>
                                            <p:strVal val="#ppt_h"/>
                                          </p:val>
                                        </p:tav>
                                      </p:tavLst>
                                    </p:anim>
                                    <p:animEffect transition="in" filter="fade">
                                      <p:cBhvr>
                                        <p:cTn id="42" dur="500"/>
                                        <p:tgtEl>
                                          <p:spTgt spid="38"/>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p:cTn id="45" dur="500" fill="hold"/>
                                        <p:tgtEl>
                                          <p:spTgt spid="39"/>
                                        </p:tgtEl>
                                        <p:attrNameLst>
                                          <p:attrName>ppt_w</p:attrName>
                                        </p:attrNameLst>
                                      </p:cBhvr>
                                      <p:tavLst>
                                        <p:tav tm="0">
                                          <p:val>
                                            <p:fltVal val="0"/>
                                          </p:val>
                                        </p:tav>
                                        <p:tav tm="100000">
                                          <p:val>
                                            <p:strVal val="#ppt_w"/>
                                          </p:val>
                                        </p:tav>
                                      </p:tavLst>
                                    </p:anim>
                                    <p:anim calcmode="lin" valueType="num">
                                      <p:cBhvr>
                                        <p:cTn id="46" dur="500" fill="hold"/>
                                        <p:tgtEl>
                                          <p:spTgt spid="39"/>
                                        </p:tgtEl>
                                        <p:attrNameLst>
                                          <p:attrName>ppt_h</p:attrName>
                                        </p:attrNameLst>
                                      </p:cBhvr>
                                      <p:tavLst>
                                        <p:tav tm="0">
                                          <p:val>
                                            <p:fltVal val="0"/>
                                          </p:val>
                                        </p:tav>
                                        <p:tav tm="100000">
                                          <p:val>
                                            <p:strVal val="#ppt_h"/>
                                          </p:val>
                                        </p:tav>
                                      </p:tavLst>
                                    </p:anim>
                                    <p:animEffect transition="in" filter="fade">
                                      <p:cBhvr>
                                        <p:cTn id="47" dur="500"/>
                                        <p:tgtEl>
                                          <p:spTgt spid="39"/>
                                        </p:tgtEl>
                                      </p:cBhvr>
                                    </p:animEffect>
                                  </p:childTnLst>
                                </p:cTn>
                              </p:par>
                              <p:par>
                                <p:cTn id="48" presetID="53" presetClass="entr" presetSubtype="16" fill="hold" nodeType="withEffect">
                                  <p:stCondLst>
                                    <p:cond delay="0"/>
                                  </p:stCondLst>
                                  <p:childTnLst>
                                    <p:set>
                                      <p:cBhvr>
                                        <p:cTn id="49" dur="1" fill="hold">
                                          <p:stCondLst>
                                            <p:cond delay="0"/>
                                          </p:stCondLst>
                                        </p:cTn>
                                        <p:tgtEl>
                                          <p:spTgt spid="40"/>
                                        </p:tgtEl>
                                        <p:attrNameLst>
                                          <p:attrName>style.visibility</p:attrName>
                                        </p:attrNameLst>
                                      </p:cBhvr>
                                      <p:to>
                                        <p:strVal val="visible"/>
                                      </p:to>
                                    </p:set>
                                    <p:anim calcmode="lin" valueType="num">
                                      <p:cBhvr>
                                        <p:cTn id="50" dur="500" fill="hold"/>
                                        <p:tgtEl>
                                          <p:spTgt spid="40"/>
                                        </p:tgtEl>
                                        <p:attrNameLst>
                                          <p:attrName>ppt_w</p:attrName>
                                        </p:attrNameLst>
                                      </p:cBhvr>
                                      <p:tavLst>
                                        <p:tav tm="0">
                                          <p:val>
                                            <p:fltVal val="0"/>
                                          </p:val>
                                        </p:tav>
                                        <p:tav tm="100000">
                                          <p:val>
                                            <p:strVal val="#ppt_w"/>
                                          </p:val>
                                        </p:tav>
                                      </p:tavLst>
                                    </p:anim>
                                    <p:anim calcmode="lin" valueType="num">
                                      <p:cBhvr>
                                        <p:cTn id="51" dur="500" fill="hold"/>
                                        <p:tgtEl>
                                          <p:spTgt spid="40"/>
                                        </p:tgtEl>
                                        <p:attrNameLst>
                                          <p:attrName>ppt_h</p:attrName>
                                        </p:attrNameLst>
                                      </p:cBhvr>
                                      <p:tavLst>
                                        <p:tav tm="0">
                                          <p:val>
                                            <p:fltVal val="0"/>
                                          </p:val>
                                        </p:tav>
                                        <p:tav tm="100000">
                                          <p:val>
                                            <p:strVal val="#ppt_h"/>
                                          </p:val>
                                        </p:tav>
                                      </p:tavLst>
                                    </p:anim>
                                    <p:animEffect transition="in" filter="fade">
                                      <p:cBhvr>
                                        <p:cTn id="52" dur="500"/>
                                        <p:tgtEl>
                                          <p:spTgt spid="4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p:cTn id="55" dur="500" fill="hold"/>
                                        <p:tgtEl>
                                          <p:spTgt spid="43"/>
                                        </p:tgtEl>
                                        <p:attrNameLst>
                                          <p:attrName>ppt_w</p:attrName>
                                        </p:attrNameLst>
                                      </p:cBhvr>
                                      <p:tavLst>
                                        <p:tav tm="0">
                                          <p:val>
                                            <p:fltVal val="0"/>
                                          </p:val>
                                        </p:tav>
                                        <p:tav tm="100000">
                                          <p:val>
                                            <p:strVal val="#ppt_w"/>
                                          </p:val>
                                        </p:tav>
                                      </p:tavLst>
                                    </p:anim>
                                    <p:anim calcmode="lin" valueType="num">
                                      <p:cBhvr>
                                        <p:cTn id="56" dur="500" fill="hold"/>
                                        <p:tgtEl>
                                          <p:spTgt spid="43"/>
                                        </p:tgtEl>
                                        <p:attrNameLst>
                                          <p:attrName>ppt_h</p:attrName>
                                        </p:attrNameLst>
                                      </p:cBhvr>
                                      <p:tavLst>
                                        <p:tav tm="0">
                                          <p:val>
                                            <p:fltVal val="0"/>
                                          </p:val>
                                        </p:tav>
                                        <p:tav tm="100000">
                                          <p:val>
                                            <p:strVal val="#ppt_h"/>
                                          </p:val>
                                        </p:tav>
                                      </p:tavLst>
                                    </p:anim>
                                    <p:animEffect transition="in" filter="fade">
                                      <p:cBhvr>
                                        <p:cTn id="57" dur="500"/>
                                        <p:tgtEl>
                                          <p:spTgt spid="43"/>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 calcmode="lin" valueType="num">
                                      <p:cBhvr>
                                        <p:cTn id="60" dur="500" fill="hold"/>
                                        <p:tgtEl>
                                          <p:spTgt spid="44"/>
                                        </p:tgtEl>
                                        <p:attrNameLst>
                                          <p:attrName>ppt_w</p:attrName>
                                        </p:attrNameLst>
                                      </p:cBhvr>
                                      <p:tavLst>
                                        <p:tav tm="0">
                                          <p:val>
                                            <p:fltVal val="0"/>
                                          </p:val>
                                        </p:tav>
                                        <p:tav tm="100000">
                                          <p:val>
                                            <p:strVal val="#ppt_w"/>
                                          </p:val>
                                        </p:tav>
                                      </p:tavLst>
                                    </p:anim>
                                    <p:anim calcmode="lin" valueType="num">
                                      <p:cBhvr>
                                        <p:cTn id="61" dur="500" fill="hold"/>
                                        <p:tgtEl>
                                          <p:spTgt spid="44"/>
                                        </p:tgtEl>
                                        <p:attrNameLst>
                                          <p:attrName>ppt_h</p:attrName>
                                        </p:attrNameLst>
                                      </p:cBhvr>
                                      <p:tavLst>
                                        <p:tav tm="0">
                                          <p:val>
                                            <p:fltVal val="0"/>
                                          </p:val>
                                        </p:tav>
                                        <p:tav tm="100000">
                                          <p:val>
                                            <p:strVal val="#ppt_h"/>
                                          </p:val>
                                        </p:tav>
                                      </p:tavLst>
                                    </p:anim>
                                    <p:animEffect transition="in" filter="fade">
                                      <p:cBhvr>
                                        <p:cTn id="62" dur="500"/>
                                        <p:tgtEl>
                                          <p:spTgt spid="44"/>
                                        </p:tgtEl>
                                      </p:cBhvr>
                                    </p:animEffect>
                                  </p:childTnLst>
                                </p:cTn>
                              </p:par>
                              <p:par>
                                <p:cTn id="63" presetID="53" presetClass="entr" presetSubtype="16" fill="hold" nodeType="with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Effect transition="in" filter="fade">
                                      <p:cBhvr>
                                        <p:cTn id="82" dur="500"/>
                                        <p:tgtEl>
                                          <p:spTgt spid="50"/>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1"/>
                                        </p:tgtEl>
                                        <p:attrNameLst>
                                          <p:attrName>style.visibility</p:attrName>
                                        </p:attrNameLst>
                                      </p:cBhvr>
                                      <p:to>
                                        <p:strVal val="visible"/>
                                      </p:to>
                                    </p:set>
                                    <p:anim calcmode="lin" valueType="num">
                                      <p:cBhvr>
                                        <p:cTn id="85" dur="500" fill="hold"/>
                                        <p:tgtEl>
                                          <p:spTgt spid="51"/>
                                        </p:tgtEl>
                                        <p:attrNameLst>
                                          <p:attrName>ppt_w</p:attrName>
                                        </p:attrNameLst>
                                      </p:cBhvr>
                                      <p:tavLst>
                                        <p:tav tm="0">
                                          <p:val>
                                            <p:fltVal val="0"/>
                                          </p:val>
                                        </p:tav>
                                        <p:tav tm="100000">
                                          <p:val>
                                            <p:strVal val="#ppt_w"/>
                                          </p:val>
                                        </p:tav>
                                      </p:tavLst>
                                    </p:anim>
                                    <p:anim calcmode="lin" valueType="num">
                                      <p:cBhvr>
                                        <p:cTn id="86" dur="500" fill="hold"/>
                                        <p:tgtEl>
                                          <p:spTgt spid="51"/>
                                        </p:tgtEl>
                                        <p:attrNameLst>
                                          <p:attrName>ppt_h</p:attrName>
                                        </p:attrNameLst>
                                      </p:cBhvr>
                                      <p:tavLst>
                                        <p:tav tm="0">
                                          <p:val>
                                            <p:fltVal val="0"/>
                                          </p:val>
                                        </p:tav>
                                        <p:tav tm="100000">
                                          <p:val>
                                            <p:strVal val="#ppt_h"/>
                                          </p:val>
                                        </p:tav>
                                      </p:tavLst>
                                    </p:anim>
                                    <p:animEffect transition="in" filter="fade">
                                      <p:cBhvr>
                                        <p:cTn id="87" dur="500"/>
                                        <p:tgtEl>
                                          <p:spTgt spid="51"/>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53"/>
                                        </p:tgtEl>
                                        <p:attrNameLst>
                                          <p:attrName>style.visibility</p:attrName>
                                        </p:attrNameLst>
                                      </p:cBhvr>
                                      <p:to>
                                        <p:strVal val="visible"/>
                                      </p:to>
                                    </p:set>
                                    <p:anim calcmode="lin" valueType="num">
                                      <p:cBhvr>
                                        <p:cTn id="95" dur="500" fill="hold"/>
                                        <p:tgtEl>
                                          <p:spTgt spid="53"/>
                                        </p:tgtEl>
                                        <p:attrNameLst>
                                          <p:attrName>ppt_w</p:attrName>
                                        </p:attrNameLst>
                                      </p:cBhvr>
                                      <p:tavLst>
                                        <p:tav tm="0">
                                          <p:val>
                                            <p:fltVal val="0"/>
                                          </p:val>
                                        </p:tav>
                                        <p:tav tm="100000">
                                          <p:val>
                                            <p:strVal val="#ppt_w"/>
                                          </p:val>
                                        </p:tav>
                                      </p:tavLst>
                                    </p:anim>
                                    <p:anim calcmode="lin" valueType="num">
                                      <p:cBhvr>
                                        <p:cTn id="96" dur="500" fill="hold"/>
                                        <p:tgtEl>
                                          <p:spTgt spid="53"/>
                                        </p:tgtEl>
                                        <p:attrNameLst>
                                          <p:attrName>ppt_h</p:attrName>
                                        </p:attrNameLst>
                                      </p:cBhvr>
                                      <p:tavLst>
                                        <p:tav tm="0">
                                          <p:val>
                                            <p:fltVal val="0"/>
                                          </p:val>
                                        </p:tav>
                                        <p:tav tm="100000">
                                          <p:val>
                                            <p:strVal val="#ppt_h"/>
                                          </p:val>
                                        </p:tav>
                                      </p:tavLst>
                                    </p:anim>
                                    <p:animEffect transition="in" filter="fade">
                                      <p:cBhvr>
                                        <p:cTn id="97" dur="500"/>
                                        <p:tgtEl>
                                          <p:spTgt spid="53"/>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54"/>
                                        </p:tgtEl>
                                        <p:attrNameLst>
                                          <p:attrName>style.visibility</p:attrName>
                                        </p:attrNameLst>
                                      </p:cBhvr>
                                      <p:to>
                                        <p:strVal val="visible"/>
                                      </p:to>
                                    </p:set>
                                    <p:anim calcmode="lin" valueType="num">
                                      <p:cBhvr>
                                        <p:cTn id="100" dur="500" fill="hold"/>
                                        <p:tgtEl>
                                          <p:spTgt spid="54"/>
                                        </p:tgtEl>
                                        <p:attrNameLst>
                                          <p:attrName>ppt_w</p:attrName>
                                        </p:attrNameLst>
                                      </p:cBhvr>
                                      <p:tavLst>
                                        <p:tav tm="0">
                                          <p:val>
                                            <p:fltVal val="0"/>
                                          </p:val>
                                        </p:tav>
                                        <p:tav tm="100000">
                                          <p:val>
                                            <p:strVal val="#ppt_w"/>
                                          </p:val>
                                        </p:tav>
                                      </p:tavLst>
                                    </p:anim>
                                    <p:anim calcmode="lin" valueType="num">
                                      <p:cBhvr>
                                        <p:cTn id="101" dur="500" fill="hold"/>
                                        <p:tgtEl>
                                          <p:spTgt spid="54"/>
                                        </p:tgtEl>
                                        <p:attrNameLst>
                                          <p:attrName>ppt_h</p:attrName>
                                        </p:attrNameLst>
                                      </p:cBhvr>
                                      <p:tavLst>
                                        <p:tav tm="0">
                                          <p:val>
                                            <p:fltVal val="0"/>
                                          </p:val>
                                        </p:tav>
                                        <p:tav tm="100000">
                                          <p:val>
                                            <p:strVal val="#ppt_h"/>
                                          </p:val>
                                        </p:tav>
                                      </p:tavLst>
                                    </p:anim>
                                    <p:animEffect transition="in" filter="fade">
                                      <p:cBhvr>
                                        <p:cTn id="102" dur="500"/>
                                        <p:tgtEl>
                                          <p:spTgt spid="54"/>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55"/>
                                        </p:tgtEl>
                                        <p:attrNameLst>
                                          <p:attrName>style.visibility</p:attrName>
                                        </p:attrNameLst>
                                      </p:cBhvr>
                                      <p:to>
                                        <p:strVal val="visible"/>
                                      </p:to>
                                    </p:set>
                                    <p:anim calcmode="lin" valueType="num">
                                      <p:cBhvr>
                                        <p:cTn id="105" dur="500" fill="hold"/>
                                        <p:tgtEl>
                                          <p:spTgt spid="55"/>
                                        </p:tgtEl>
                                        <p:attrNameLst>
                                          <p:attrName>ppt_w</p:attrName>
                                        </p:attrNameLst>
                                      </p:cBhvr>
                                      <p:tavLst>
                                        <p:tav tm="0">
                                          <p:val>
                                            <p:fltVal val="0"/>
                                          </p:val>
                                        </p:tav>
                                        <p:tav tm="100000">
                                          <p:val>
                                            <p:strVal val="#ppt_w"/>
                                          </p:val>
                                        </p:tav>
                                      </p:tavLst>
                                    </p:anim>
                                    <p:anim calcmode="lin" valueType="num">
                                      <p:cBhvr>
                                        <p:cTn id="106" dur="500" fill="hold"/>
                                        <p:tgtEl>
                                          <p:spTgt spid="55"/>
                                        </p:tgtEl>
                                        <p:attrNameLst>
                                          <p:attrName>ppt_h</p:attrName>
                                        </p:attrNameLst>
                                      </p:cBhvr>
                                      <p:tavLst>
                                        <p:tav tm="0">
                                          <p:val>
                                            <p:fltVal val="0"/>
                                          </p:val>
                                        </p:tav>
                                        <p:tav tm="100000">
                                          <p:val>
                                            <p:strVal val="#ppt_h"/>
                                          </p:val>
                                        </p:tav>
                                      </p:tavLst>
                                    </p:anim>
                                    <p:animEffect transition="in" filter="fade">
                                      <p:cBhvr>
                                        <p:cTn id="107" dur="500"/>
                                        <p:tgtEl>
                                          <p:spTgt spid="55"/>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29" grpId="0" animBg="1"/>
      <p:bldP spid="33" grpId="0" animBg="1"/>
      <p:bldP spid="34" grpId="0" animBg="1"/>
      <p:bldP spid="38" grpId="0" animBg="1"/>
      <p:bldP spid="39" grpId="0" animBg="1"/>
      <p:bldP spid="43" grpId="0" animBg="1"/>
      <p:bldP spid="44" grpId="0" animBg="1"/>
      <p:bldP spid="48" grpId="0" animBg="1"/>
      <p:bldP spid="49" grpId="0" animBg="1"/>
      <p:bldP spid="50" grpId="0" animBg="1"/>
      <p:bldP spid="51" grpId="0" animBg="1"/>
      <p:bldP spid="52" grpId="0" animBg="1"/>
      <p:bldP spid="53" grpId="0" animBg="1"/>
      <p:bldP spid="54" grpId="0" animBg="1"/>
      <p:bldP spid="55" grpId="0" animBg="1"/>
      <p:bldP spid="56" grpId="0"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rot="5400000">
            <a:off x="334623" y="507475"/>
            <a:ext cx="472990" cy="196706"/>
          </a:xfrm>
          <a:prstGeom prst="rect">
            <a:avLst/>
          </a:prstGeom>
          <a:solidFill>
            <a:srgbClr val="7762DB"/>
          </a:solidFill>
          <a:ln>
            <a:noFill/>
          </a:ln>
          <a:effectLst>
            <a:outerShdw blurRad="152400" dist="12700" dir="5400000" algn="ctr" rotWithShape="0">
              <a:srgbClr val="7762DB">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 name="矩形 2"/>
          <p:cNvSpPr/>
          <p:nvPr/>
        </p:nvSpPr>
        <p:spPr>
          <a:xfrm>
            <a:off x="799337" y="236496"/>
            <a:ext cx="2222749" cy="671722"/>
          </a:xfrm>
          <a:prstGeom prst="rect">
            <a:avLst/>
          </a:prstGeom>
        </p:spPr>
        <p:txBody>
          <a:bodyPr wrap="square">
            <a:spAutoFit/>
          </a:bodyPr>
          <a:lstStyle/>
          <a:p>
            <a:pPr marL="0" marR="0" lvl="0" indent="0" algn="dist" defTabSz="914400" rtl="0" eaLnBrk="1" fontAlgn="auto"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7762DB"/>
                </a:solidFill>
                <a:effectLst>
                  <a:outerShdw blurRad="38100" dist="38100" dir="2700000" algn="tl">
                    <a:srgbClr val="000000">
                      <a:alpha val="43137"/>
                    </a:srgbClr>
                  </a:outerShdw>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更多产品</a:t>
            </a:r>
            <a:endParaRPr kumimoji="0" lang="zh-CN" altLang="en-US" sz="2800" b="1" i="0" u="none" strike="noStrike" kern="1200" cap="none" spc="0" normalizeH="0" baseline="0" noProof="0">
              <a:ln>
                <a:noFill/>
              </a:ln>
              <a:solidFill>
                <a:srgbClr val="7762DB"/>
              </a:solidFill>
              <a:effectLst>
                <a:outerShdw blurRad="38100" dist="38100" dir="2700000" algn="tl">
                  <a:srgbClr val="000000">
                    <a:alpha val="43137"/>
                  </a:srgbClr>
                </a:outerShdw>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nvGrpSpPr>
          <p:cNvPr id="37" name="组合 36"/>
          <p:cNvGrpSpPr/>
          <p:nvPr/>
        </p:nvGrpSpPr>
        <p:grpSpPr>
          <a:xfrm>
            <a:off x="899078" y="1724026"/>
            <a:ext cx="10442575" cy="3684586"/>
            <a:chOff x="899078" y="1724026"/>
            <a:chExt cx="10442575" cy="3684586"/>
          </a:xfrm>
        </p:grpSpPr>
        <p:grpSp>
          <p:nvGrpSpPr>
            <p:cNvPr id="38" name="组合 37"/>
            <p:cNvGrpSpPr/>
            <p:nvPr/>
          </p:nvGrpSpPr>
          <p:grpSpPr>
            <a:xfrm>
              <a:off x="899078" y="1724026"/>
              <a:ext cx="5132387" cy="1704974"/>
              <a:chOff x="874713" y="1943101"/>
              <a:chExt cx="5132387" cy="1704974"/>
            </a:xfrm>
          </p:grpSpPr>
          <p:grpSp>
            <p:nvGrpSpPr>
              <p:cNvPr id="60" name="组合 59"/>
              <p:cNvGrpSpPr/>
              <p:nvPr/>
            </p:nvGrpSpPr>
            <p:grpSpPr>
              <a:xfrm>
                <a:off x="874713" y="1943101"/>
                <a:ext cx="5132387" cy="1704974"/>
                <a:chOff x="874713" y="1752601"/>
                <a:chExt cx="5132387" cy="1704974"/>
              </a:xfrm>
            </p:grpSpPr>
            <p:sp>
              <p:nvSpPr>
                <p:cNvPr id="64" name="矩形 63"/>
                <p:cNvSpPr/>
                <p:nvPr/>
              </p:nvSpPr>
              <p:spPr>
                <a:xfrm>
                  <a:off x="874713" y="1752601"/>
                  <a:ext cx="5132387" cy="170497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5" name="椭圆 8"/>
                <p:cNvSpPr/>
                <p:nvPr/>
              </p:nvSpPr>
              <p:spPr>
                <a:xfrm>
                  <a:off x="5200650" y="1991396"/>
                  <a:ext cx="586015" cy="514075"/>
                </a:xfrm>
                <a:custGeom>
                  <a:gdLst>
                    <a:gd name="connsiteX0" fmla="*/ 352921 w 607646"/>
                    <a:gd name="connsiteY0" fmla="*/ 457945 h 533051"/>
                    <a:gd name="connsiteX1" fmla="*/ 342979 w 607646"/>
                    <a:gd name="connsiteY1" fmla="*/ 462170 h 533051"/>
                    <a:gd name="connsiteX2" fmla="*/ 338854 w 607646"/>
                    <a:gd name="connsiteY2" fmla="*/ 472100 h 533051"/>
                    <a:gd name="connsiteX3" fmla="*/ 342979 w 607646"/>
                    <a:gd name="connsiteY3" fmla="*/ 482029 h 533051"/>
                    <a:gd name="connsiteX4" fmla="*/ 352921 w 607646"/>
                    <a:gd name="connsiteY4" fmla="*/ 486149 h 533051"/>
                    <a:gd name="connsiteX5" fmla="*/ 362863 w 607646"/>
                    <a:gd name="connsiteY5" fmla="*/ 482029 h 533051"/>
                    <a:gd name="connsiteX6" fmla="*/ 366987 w 607646"/>
                    <a:gd name="connsiteY6" fmla="*/ 472100 h 533051"/>
                    <a:gd name="connsiteX7" fmla="*/ 362863 w 607646"/>
                    <a:gd name="connsiteY7" fmla="*/ 462170 h 533051"/>
                    <a:gd name="connsiteX8" fmla="*/ 352921 w 607646"/>
                    <a:gd name="connsiteY8" fmla="*/ 457945 h 533051"/>
                    <a:gd name="connsiteX9" fmla="*/ 438485 w 607646"/>
                    <a:gd name="connsiteY9" fmla="*/ 375972 h 533051"/>
                    <a:gd name="connsiteX10" fmla="*/ 431081 w 607646"/>
                    <a:gd name="connsiteY10" fmla="*/ 379141 h 533051"/>
                    <a:gd name="connsiteX11" fmla="*/ 372699 w 607646"/>
                    <a:gd name="connsiteY11" fmla="*/ 437346 h 533051"/>
                    <a:gd name="connsiteX12" fmla="*/ 369632 w 607646"/>
                    <a:gd name="connsiteY12" fmla="*/ 444846 h 533051"/>
                    <a:gd name="connsiteX13" fmla="*/ 372699 w 607646"/>
                    <a:gd name="connsiteY13" fmla="*/ 452346 h 533051"/>
                    <a:gd name="connsiteX14" fmla="*/ 380208 w 607646"/>
                    <a:gd name="connsiteY14" fmla="*/ 455409 h 533051"/>
                    <a:gd name="connsiteX15" fmla="*/ 387612 w 607646"/>
                    <a:gd name="connsiteY15" fmla="*/ 452346 h 533051"/>
                    <a:gd name="connsiteX16" fmla="*/ 445994 w 607646"/>
                    <a:gd name="connsiteY16" fmla="*/ 394035 h 533051"/>
                    <a:gd name="connsiteX17" fmla="*/ 449062 w 607646"/>
                    <a:gd name="connsiteY17" fmla="*/ 386535 h 533051"/>
                    <a:gd name="connsiteX18" fmla="*/ 445994 w 607646"/>
                    <a:gd name="connsiteY18" fmla="*/ 379141 h 533051"/>
                    <a:gd name="connsiteX19" fmla="*/ 438485 w 607646"/>
                    <a:gd name="connsiteY19" fmla="*/ 375972 h 533051"/>
                    <a:gd name="connsiteX20" fmla="*/ 534943 w 607646"/>
                    <a:gd name="connsiteY20" fmla="*/ 217624 h 533051"/>
                    <a:gd name="connsiteX21" fmla="*/ 553981 w 607646"/>
                    <a:gd name="connsiteY21" fmla="*/ 225547 h 533051"/>
                    <a:gd name="connsiteX22" fmla="*/ 554404 w 607646"/>
                    <a:gd name="connsiteY22" fmla="*/ 225969 h 533051"/>
                    <a:gd name="connsiteX23" fmla="*/ 556520 w 607646"/>
                    <a:gd name="connsiteY23" fmla="*/ 230934 h 533051"/>
                    <a:gd name="connsiteX24" fmla="*/ 554510 w 607646"/>
                    <a:gd name="connsiteY24" fmla="*/ 235899 h 533051"/>
                    <a:gd name="connsiteX25" fmla="*/ 524050 w 607646"/>
                    <a:gd name="connsiteY25" fmla="*/ 266322 h 533051"/>
                    <a:gd name="connsiteX26" fmla="*/ 516752 w 607646"/>
                    <a:gd name="connsiteY26" fmla="*/ 283752 h 533051"/>
                    <a:gd name="connsiteX27" fmla="*/ 524050 w 607646"/>
                    <a:gd name="connsiteY27" fmla="*/ 301182 h 533051"/>
                    <a:gd name="connsiteX28" fmla="*/ 541501 w 607646"/>
                    <a:gd name="connsiteY28" fmla="*/ 308365 h 533051"/>
                    <a:gd name="connsiteX29" fmla="*/ 558952 w 607646"/>
                    <a:gd name="connsiteY29" fmla="*/ 301182 h 533051"/>
                    <a:gd name="connsiteX30" fmla="*/ 589413 w 607646"/>
                    <a:gd name="connsiteY30" fmla="*/ 270759 h 533051"/>
                    <a:gd name="connsiteX31" fmla="*/ 594384 w 607646"/>
                    <a:gd name="connsiteY31" fmla="*/ 268752 h 533051"/>
                    <a:gd name="connsiteX32" fmla="*/ 599355 w 607646"/>
                    <a:gd name="connsiteY32" fmla="*/ 270759 h 533051"/>
                    <a:gd name="connsiteX33" fmla="*/ 599778 w 607646"/>
                    <a:gd name="connsiteY33" fmla="*/ 271181 h 533051"/>
                    <a:gd name="connsiteX34" fmla="*/ 606758 w 607646"/>
                    <a:gd name="connsiteY34" fmla="*/ 297168 h 533051"/>
                    <a:gd name="connsiteX35" fmla="*/ 590047 w 607646"/>
                    <a:gd name="connsiteY35" fmla="*/ 359704 h 533051"/>
                    <a:gd name="connsiteX36" fmla="*/ 571010 w 607646"/>
                    <a:gd name="connsiteY36" fmla="*/ 378612 h 533051"/>
                    <a:gd name="connsiteX37" fmla="*/ 570798 w 607646"/>
                    <a:gd name="connsiteY37" fmla="*/ 378718 h 533051"/>
                    <a:gd name="connsiteX38" fmla="*/ 501627 w 607646"/>
                    <a:gd name="connsiteY38" fmla="*/ 395303 h 533051"/>
                    <a:gd name="connsiteX39" fmla="*/ 377987 w 607646"/>
                    <a:gd name="connsiteY39" fmla="*/ 518790 h 533051"/>
                    <a:gd name="connsiteX40" fmla="*/ 343507 w 607646"/>
                    <a:gd name="connsiteY40" fmla="*/ 533051 h 533051"/>
                    <a:gd name="connsiteX41" fmla="*/ 309028 w 607646"/>
                    <a:gd name="connsiteY41" fmla="*/ 518790 h 533051"/>
                    <a:gd name="connsiteX42" fmla="*/ 306066 w 607646"/>
                    <a:gd name="connsiteY42" fmla="*/ 515833 h 533051"/>
                    <a:gd name="connsiteX43" fmla="*/ 291788 w 607646"/>
                    <a:gd name="connsiteY43" fmla="*/ 481501 h 533051"/>
                    <a:gd name="connsiteX44" fmla="*/ 306066 w 607646"/>
                    <a:gd name="connsiteY44" fmla="*/ 447064 h 533051"/>
                    <a:gd name="connsiteX45" fmla="*/ 429707 w 607646"/>
                    <a:gd name="connsiteY45" fmla="*/ 323576 h 533051"/>
                    <a:gd name="connsiteX46" fmla="*/ 446418 w 607646"/>
                    <a:gd name="connsiteY46" fmla="*/ 254491 h 533051"/>
                    <a:gd name="connsiteX47" fmla="*/ 446418 w 607646"/>
                    <a:gd name="connsiteY47" fmla="*/ 254280 h 533051"/>
                    <a:gd name="connsiteX48" fmla="*/ 465455 w 607646"/>
                    <a:gd name="connsiteY48" fmla="*/ 235265 h 533051"/>
                    <a:gd name="connsiteX49" fmla="*/ 527963 w 607646"/>
                    <a:gd name="connsiteY49" fmla="*/ 218575 h 533051"/>
                    <a:gd name="connsiteX50" fmla="*/ 534943 w 607646"/>
                    <a:gd name="connsiteY50" fmla="*/ 217624 h 533051"/>
                    <a:gd name="connsiteX51" fmla="*/ 253873 w 607646"/>
                    <a:gd name="connsiteY51" fmla="*/ 140927 h 533051"/>
                    <a:gd name="connsiteX52" fmla="*/ 141005 w 607646"/>
                    <a:gd name="connsiteY52" fmla="*/ 253542 h 533051"/>
                    <a:gd name="connsiteX53" fmla="*/ 253873 w 607646"/>
                    <a:gd name="connsiteY53" fmla="*/ 366262 h 533051"/>
                    <a:gd name="connsiteX54" fmla="*/ 366741 w 607646"/>
                    <a:gd name="connsiteY54" fmla="*/ 253542 h 533051"/>
                    <a:gd name="connsiteX55" fmla="*/ 253873 w 607646"/>
                    <a:gd name="connsiteY55" fmla="*/ 140927 h 533051"/>
                    <a:gd name="connsiteX56" fmla="*/ 232929 w 607646"/>
                    <a:gd name="connsiteY56" fmla="*/ 0 h 533051"/>
                    <a:gd name="connsiteX57" fmla="*/ 274818 w 607646"/>
                    <a:gd name="connsiteY57" fmla="*/ 0 h 533051"/>
                    <a:gd name="connsiteX58" fmla="*/ 316918 w 607646"/>
                    <a:gd name="connsiteY58" fmla="*/ 42045 h 533051"/>
                    <a:gd name="connsiteX59" fmla="*/ 316918 w 607646"/>
                    <a:gd name="connsiteY59" fmla="*/ 55885 h 533051"/>
                    <a:gd name="connsiteX60" fmla="*/ 349287 w 607646"/>
                    <a:gd name="connsiteY60" fmla="*/ 69301 h 533051"/>
                    <a:gd name="connsiteX61" fmla="*/ 359125 w 607646"/>
                    <a:gd name="connsiteY61" fmla="*/ 59476 h 533051"/>
                    <a:gd name="connsiteX62" fmla="*/ 388849 w 607646"/>
                    <a:gd name="connsiteY62" fmla="*/ 47222 h 533051"/>
                    <a:gd name="connsiteX63" fmla="*/ 418574 w 607646"/>
                    <a:gd name="connsiteY63" fmla="*/ 59476 h 533051"/>
                    <a:gd name="connsiteX64" fmla="*/ 448192 w 607646"/>
                    <a:gd name="connsiteY64" fmla="*/ 89162 h 533051"/>
                    <a:gd name="connsiteX65" fmla="*/ 448192 w 607646"/>
                    <a:gd name="connsiteY65" fmla="*/ 148533 h 533051"/>
                    <a:gd name="connsiteX66" fmla="*/ 438460 w 607646"/>
                    <a:gd name="connsiteY66" fmla="*/ 158252 h 533051"/>
                    <a:gd name="connsiteX67" fmla="*/ 451789 w 607646"/>
                    <a:gd name="connsiteY67" fmla="*/ 190684 h 533051"/>
                    <a:gd name="connsiteX68" fmla="*/ 465752 w 607646"/>
                    <a:gd name="connsiteY68" fmla="*/ 190684 h 533051"/>
                    <a:gd name="connsiteX69" fmla="*/ 497909 w 607646"/>
                    <a:gd name="connsiteY69" fmla="*/ 205685 h 533051"/>
                    <a:gd name="connsiteX70" fmla="*/ 450837 w 607646"/>
                    <a:gd name="connsiteY70" fmla="*/ 218257 h 533051"/>
                    <a:gd name="connsiteX71" fmla="*/ 419420 w 607646"/>
                    <a:gd name="connsiteY71" fmla="*/ 249739 h 533051"/>
                    <a:gd name="connsiteX72" fmla="*/ 419208 w 607646"/>
                    <a:gd name="connsiteY72" fmla="*/ 250372 h 533051"/>
                    <a:gd name="connsiteX73" fmla="*/ 403764 w 607646"/>
                    <a:gd name="connsiteY73" fmla="*/ 314603 h 533051"/>
                    <a:gd name="connsiteX74" fmla="*/ 283598 w 607646"/>
                    <a:gd name="connsiteY74" fmla="*/ 434613 h 533051"/>
                    <a:gd name="connsiteX75" fmla="*/ 264134 w 607646"/>
                    <a:gd name="connsiteY75" fmla="*/ 481518 h 533051"/>
                    <a:gd name="connsiteX76" fmla="*/ 269317 w 607646"/>
                    <a:gd name="connsiteY76" fmla="*/ 507083 h 533051"/>
                    <a:gd name="connsiteX77" fmla="*/ 232929 w 607646"/>
                    <a:gd name="connsiteY77" fmla="*/ 507083 h 533051"/>
                    <a:gd name="connsiteX78" fmla="*/ 190828 w 607646"/>
                    <a:gd name="connsiteY78" fmla="*/ 465143 h 533051"/>
                    <a:gd name="connsiteX79" fmla="*/ 190828 w 607646"/>
                    <a:gd name="connsiteY79" fmla="*/ 451304 h 533051"/>
                    <a:gd name="connsiteX80" fmla="*/ 158459 w 607646"/>
                    <a:gd name="connsiteY80" fmla="*/ 437888 h 533051"/>
                    <a:gd name="connsiteX81" fmla="*/ 148622 w 607646"/>
                    <a:gd name="connsiteY81" fmla="*/ 447712 h 533051"/>
                    <a:gd name="connsiteX82" fmla="*/ 118897 w 607646"/>
                    <a:gd name="connsiteY82" fmla="*/ 459967 h 533051"/>
                    <a:gd name="connsiteX83" fmla="*/ 89173 w 607646"/>
                    <a:gd name="connsiteY83" fmla="*/ 447712 h 533051"/>
                    <a:gd name="connsiteX84" fmla="*/ 59554 w 607646"/>
                    <a:gd name="connsiteY84" fmla="*/ 418027 h 533051"/>
                    <a:gd name="connsiteX85" fmla="*/ 59554 w 607646"/>
                    <a:gd name="connsiteY85" fmla="*/ 358656 h 533051"/>
                    <a:gd name="connsiteX86" fmla="*/ 69286 w 607646"/>
                    <a:gd name="connsiteY86" fmla="*/ 348831 h 533051"/>
                    <a:gd name="connsiteX87" fmla="*/ 55958 w 607646"/>
                    <a:gd name="connsiteY87" fmla="*/ 316505 h 533051"/>
                    <a:gd name="connsiteX88" fmla="*/ 41995 w 607646"/>
                    <a:gd name="connsiteY88" fmla="*/ 316505 h 533051"/>
                    <a:gd name="connsiteX89" fmla="*/ 0 w 607646"/>
                    <a:gd name="connsiteY89" fmla="*/ 274565 h 533051"/>
                    <a:gd name="connsiteX90" fmla="*/ 0 w 607646"/>
                    <a:gd name="connsiteY90" fmla="*/ 232625 h 533051"/>
                    <a:gd name="connsiteX91" fmla="*/ 41995 w 607646"/>
                    <a:gd name="connsiteY91" fmla="*/ 190684 h 533051"/>
                    <a:gd name="connsiteX92" fmla="*/ 55958 w 607646"/>
                    <a:gd name="connsiteY92" fmla="*/ 190684 h 533051"/>
                    <a:gd name="connsiteX93" fmla="*/ 69286 w 607646"/>
                    <a:gd name="connsiteY93" fmla="*/ 158252 h 533051"/>
                    <a:gd name="connsiteX94" fmla="*/ 59554 w 607646"/>
                    <a:gd name="connsiteY94" fmla="*/ 148533 h 533051"/>
                    <a:gd name="connsiteX95" fmla="*/ 59554 w 607646"/>
                    <a:gd name="connsiteY95" fmla="*/ 89162 h 533051"/>
                    <a:gd name="connsiteX96" fmla="*/ 89173 w 607646"/>
                    <a:gd name="connsiteY96" fmla="*/ 59476 h 533051"/>
                    <a:gd name="connsiteX97" fmla="*/ 118897 w 607646"/>
                    <a:gd name="connsiteY97" fmla="*/ 47222 h 533051"/>
                    <a:gd name="connsiteX98" fmla="*/ 148622 w 607646"/>
                    <a:gd name="connsiteY98" fmla="*/ 59476 h 533051"/>
                    <a:gd name="connsiteX99" fmla="*/ 158459 w 607646"/>
                    <a:gd name="connsiteY99" fmla="*/ 69301 h 533051"/>
                    <a:gd name="connsiteX100" fmla="*/ 190828 w 607646"/>
                    <a:gd name="connsiteY100" fmla="*/ 55885 h 533051"/>
                    <a:gd name="connsiteX101" fmla="*/ 190828 w 607646"/>
                    <a:gd name="connsiteY101" fmla="*/ 42045 h 533051"/>
                    <a:gd name="connsiteX102" fmla="*/ 232929 w 607646"/>
                    <a:gd name="connsiteY102" fmla="*/ 0 h 5330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7646" h="533051">
                      <a:moveTo>
                        <a:pt x="352921" y="457945"/>
                      </a:moveTo>
                      <a:cubicBezTo>
                        <a:pt x="349113" y="457945"/>
                        <a:pt x="345623" y="459423"/>
                        <a:pt x="342979" y="462170"/>
                      </a:cubicBezTo>
                      <a:cubicBezTo>
                        <a:pt x="340229" y="464811"/>
                        <a:pt x="338854" y="468297"/>
                        <a:pt x="338854" y="472100"/>
                      </a:cubicBezTo>
                      <a:cubicBezTo>
                        <a:pt x="338854" y="475797"/>
                        <a:pt x="340229" y="479389"/>
                        <a:pt x="342979" y="482029"/>
                      </a:cubicBezTo>
                      <a:cubicBezTo>
                        <a:pt x="345623" y="484670"/>
                        <a:pt x="349113" y="486149"/>
                        <a:pt x="352921" y="486149"/>
                      </a:cubicBezTo>
                      <a:cubicBezTo>
                        <a:pt x="356622" y="486149"/>
                        <a:pt x="360218" y="484670"/>
                        <a:pt x="362863" y="482029"/>
                      </a:cubicBezTo>
                      <a:cubicBezTo>
                        <a:pt x="365507" y="479389"/>
                        <a:pt x="366987" y="475797"/>
                        <a:pt x="366987" y="472100"/>
                      </a:cubicBezTo>
                      <a:cubicBezTo>
                        <a:pt x="366987" y="468297"/>
                        <a:pt x="365507" y="464811"/>
                        <a:pt x="362863" y="462170"/>
                      </a:cubicBezTo>
                      <a:cubicBezTo>
                        <a:pt x="360218" y="459423"/>
                        <a:pt x="356622" y="457945"/>
                        <a:pt x="352921" y="457945"/>
                      </a:cubicBezTo>
                      <a:close/>
                      <a:moveTo>
                        <a:pt x="438485" y="375972"/>
                      </a:moveTo>
                      <a:cubicBezTo>
                        <a:pt x="435735" y="375972"/>
                        <a:pt x="432985" y="377134"/>
                        <a:pt x="431081" y="379141"/>
                      </a:cubicBezTo>
                      <a:lnTo>
                        <a:pt x="372699" y="437346"/>
                      </a:lnTo>
                      <a:cubicBezTo>
                        <a:pt x="370689" y="439353"/>
                        <a:pt x="369632" y="441994"/>
                        <a:pt x="369632" y="444846"/>
                      </a:cubicBezTo>
                      <a:cubicBezTo>
                        <a:pt x="369632" y="447698"/>
                        <a:pt x="370689" y="450339"/>
                        <a:pt x="372699" y="452346"/>
                      </a:cubicBezTo>
                      <a:cubicBezTo>
                        <a:pt x="374708" y="454353"/>
                        <a:pt x="377352" y="455409"/>
                        <a:pt x="380208" y="455409"/>
                      </a:cubicBezTo>
                      <a:cubicBezTo>
                        <a:pt x="382958" y="455409"/>
                        <a:pt x="385602" y="454353"/>
                        <a:pt x="387612" y="452346"/>
                      </a:cubicBezTo>
                      <a:lnTo>
                        <a:pt x="445994" y="394035"/>
                      </a:lnTo>
                      <a:cubicBezTo>
                        <a:pt x="448004" y="392028"/>
                        <a:pt x="449062" y="389387"/>
                        <a:pt x="449062" y="386535"/>
                      </a:cubicBezTo>
                      <a:cubicBezTo>
                        <a:pt x="449062" y="383789"/>
                        <a:pt x="448004" y="381148"/>
                        <a:pt x="445994" y="379141"/>
                      </a:cubicBezTo>
                      <a:cubicBezTo>
                        <a:pt x="443985" y="377134"/>
                        <a:pt x="441341" y="375972"/>
                        <a:pt x="438485" y="375972"/>
                      </a:cubicBezTo>
                      <a:close/>
                      <a:moveTo>
                        <a:pt x="534943" y="217624"/>
                      </a:moveTo>
                      <a:cubicBezTo>
                        <a:pt x="542136" y="217624"/>
                        <a:pt x="548905" y="220371"/>
                        <a:pt x="553981" y="225547"/>
                      </a:cubicBezTo>
                      <a:lnTo>
                        <a:pt x="554404" y="225969"/>
                      </a:lnTo>
                      <a:cubicBezTo>
                        <a:pt x="555779" y="227237"/>
                        <a:pt x="556520" y="229033"/>
                        <a:pt x="556520" y="230934"/>
                      </a:cubicBezTo>
                      <a:cubicBezTo>
                        <a:pt x="556520" y="232836"/>
                        <a:pt x="555779" y="234632"/>
                        <a:pt x="554510" y="235899"/>
                      </a:cubicBezTo>
                      <a:lnTo>
                        <a:pt x="524050" y="266322"/>
                      </a:lnTo>
                      <a:cubicBezTo>
                        <a:pt x="519396" y="270970"/>
                        <a:pt x="516752" y="277203"/>
                        <a:pt x="516752" y="283752"/>
                      </a:cubicBezTo>
                      <a:cubicBezTo>
                        <a:pt x="516752" y="290301"/>
                        <a:pt x="519396" y="296534"/>
                        <a:pt x="524050" y="301182"/>
                      </a:cubicBezTo>
                      <a:cubicBezTo>
                        <a:pt x="528703" y="305830"/>
                        <a:pt x="534838" y="308365"/>
                        <a:pt x="541501" y="308365"/>
                      </a:cubicBezTo>
                      <a:cubicBezTo>
                        <a:pt x="548058" y="308365"/>
                        <a:pt x="554299" y="305830"/>
                        <a:pt x="558952" y="301182"/>
                      </a:cubicBezTo>
                      <a:lnTo>
                        <a:pt x="589413" y="270759"/>
                      </a:lnTo>
                      <a:cubicBezTo>
                        <a:pt x="590682" y="269491"/>
                        <a:pt x="592480" y="268752"/>
                        <a:pt x="594384" y="268752"/>
                      </a:cubicBezTo>
                      <a:cubicBezTo>
                        <a:pt x="596288" y="268752"/>
                        <a:pt x="597980" y="269491"/>
                        <a:pt x="599355" y="270759"/>
                      </a:cubicBezTo>
                      <a:lnTo>
                        <a:pt x="599778" y="271181"/>
                      </a:lnTo>
                      <a:cubicBezTo>
                        <a:pt x="606547" y="277942"/>
                        <a:pt x="609191" y="287977"/>
                        <a:pt x="606758" y="297168"/>
                      </a:cubicBezTo>
                      <a:lnTo>
                        <a:pt x="590047" y="359704"/>
                      </a:lnTo>
                      <a:cubicBezTo>
                        <a:pt x="587509" y="368894"/>
                        <a:pt x="580211" y="376183"/>
                        <a:pt x="571010" y="378612"/>
                      </a:cubicBezTo>
                      <a:cubicBezTo>
                        <a:pt x="570904" y="378718"/>
                        <a:pt x="570904" y="378718"/>
                        <a:pt x="570798" y="378718"/>
                      </a:cubicBezTo>
                      <a:lnTo>
                        <a:pt x="501627" y="395303"/>
                      </a:lnTo>
                      <a:lnTo>
                        <a:pt x="377987" y="518790"/>
                      </a:lnTo>
                      <a:cubicBezTo>
                        <a:pt x="368785" y="527981"/>
                        <a:pt x="356517" y="533051"/>
                        <a:pt x="343507" y="533051"/>
                      </a:cubicBezTo>
                      <a:cubicBezTo>
                        <a:pt x="330498" y="533051"/>
                        <a:pt x="318229" y="527981"/>
                        <a:pt x="309028" y="518790"/>
                      </a:cubicBezTo>
                      <a:lnTo>
                        <a:pt x="306066" y="515833"/>
                      </a:lnTo>
                      <a:cubicBezTo>
                        <a:pt x="296865" y="506642"/>
                        <a:pt x="291788" y="494494"/>
                        <a:pt x="291788" y="481501"/>
                      </a:cubicBezTo>
                      <a:cubicBezTo>
                        <a:pt x="291788" y="468402"/>
                        <a:pt x="296865" y="456254"/>
                        <a:pt x="306066" y="447064"/>
                      </a:cubicBezTo>
                      <a:lnTo>
                        <a:pt x="429707" y="323576"/>
                      </a:lnTo>
                      <a:lnTo>
                        <a:pt x="446418" y="254491"/>
                      </a:lnTo>
                      <a:cubicBezTo>
                        <a:pt x="446418" y="254385"/>
                        <a:pt x="446418" y="254385"/>
                        <a:pt x="446418" y="254280"/>
                      </a:cubicBezTo>
                      <a:cubicBezTo>
                        <a:pt x="448956" y="245089"/>
                        <a:pt x="456254" y="237801"/>
                        <a:pt x="465455" y="235265"/>
                      </a:cubicBezTo>
                      <a:lnTo>
                        <a:pt x="527963" y="218575"/>
                      </a:lnTo>
                      <a:cubicBezTo>
                        <a:pt x="530290" y="217941"/>
                        <a:pt x="532617" y="217624"/>
                        <a:pt x="534943" y="217624"/>
                      </a:cubicBezTo>
                      <a:close/>
                      <a:moveTo>
                        <a:pt x="253873" y="140927"/>
                      </a:moveTo>
                      <a:cubicBezTo>
                        <a:pt x="191674" y="140927"/>
                        <a:pt x="141005" y="191424"/>
                        <a:pt x="141005" y="253542"/>
                      </a:cubicBezTo>
                      <a:cubicBezTo>
                        <a:pt x="141005" y="315765"/>
                        <a:pt x="191674" y="366262"/>
                        <a:pt x="253873" y="366262"/>
                      </a:cubicBezTo>
                      <a:cubicBezTo>
                        <a:pt x="316072" y="366262"/>
                        <a:pt x="366741" y="315765"/>
                        <a:pt x="366741" y="253542"/>
                      </a:cubicBezTo>
                      <a:cubicBezTo>
                        <a:pt x="366741" y="191424"/>
                        <a:pt x="316072" y="140927"/>
                        <a:pt x="253873" y="140927"/>
                      </a:cubicBezTo>
                      <a:close/>
                      <a:moveTo>
                        <a:pt x="232929" y="0"/>
                      </a:moveTo>
                      <a:lnTo>
                        <a:pt x="274818" y="0"/>
                      </a:lnTo>
                      <a:cubicBezTo>
                        <a:pt x="298090" y="0"/>
                        <a:pt x="316918" y="18910"/>
                        <a:pt x="316918" y="42045"/>
                      </a:cubicBezTo>
                      <a:lnTo>
                        <a:pt x="316918" y="55885"/>
                      </a:lnTo>
                      <a:cubicBezTo>
                        <a:pt x="328025" y="59371"/>
                        <a:pt x="338921" y="63913"/>
                        <a:pt x="349287" y="69301"/>
                      </a:cubicBezTo>
                      <a:lnTo>
                        <a:pt x="359125" y="59476"/>
                      </a:lnTo>
                      <a:cubicBezTo>
                        <a:pt x="367058" y="51553"/>
                        <a:pt x="377637" y="47222"/>
                        <a:pt x="388849" y="47222"/>
                      </a:cubicBezTo>
                      <a:cubicBezTo>
                        <a:pt x="400062" y="47222"/>
                        <a:pt x="410640" y="51553"/>
                        <a:pt x="418574" y="59476"/>
                      </a:cubicBezTo>
                      <a:lnTo>
                        <a:pt x="448192" y="89162"/>
                      </a:lnTo>
                      <a:cubicBezTo>
                        <a:pt x="464588" y="105536"/>
                        <a:pt x="464588" y="132158"/>
                        <a:pt x="448192" y="148533"/>
                      </a:cubicBezTo>
                      <a:lnTo>
                        <a:pt x="438460" y="158252"/>
                      </a:lnTo>
                      <a:cubicBezTo>
                        <a:pt x="443749" y="168710"/>
                        <a:pt x="448298" y="179486"/>
                        <a:pt x="451789" y="190684"/>
                      </a:cubicBezTo>
                      <a:lnTo>
                        <a:pt x="465752" y="190684"/>
                      </a:lnTo>
                      <a:cubicBezTo>
                        <a:pt x="478657" y="190684"/>
                        <a:pt x="490187" y="196494"/>
                        <a:pt x="497909" y="205685"/>
                      </a:cubicBezTo>
                      <a:lnTo>
                        <a:pt x="450837" y="218257"/>
                      </a:lnTo>
                      <a:cubicBezTo>
                        <a:pt x="435604" y="222377"/>
                        <a:pt x="423440" y="234420"/>
                        <a:pt x="419420" y="249739"/>
                      </a:cubicBezTo>
                      <a:cubicBezTo>
                        <a:pt x="419314" y="249950"/>
                        <a:pt x="419314" y="250161"/>
                        <a:pt x="419208" y="250372"/>
                      </a:cubicBezTo>
                      <a:lnTo>
                        <a:pt x="403764" y="314603"/>
                      </a:lnTo>
                      <a:lnTo>
                        <a:pt x="283598" y="434613"/>
                      </a:lnTo>
                      <a:cubicBezTo>
                        <a:pt x="271010" y="447078"/>
                        <a:pt x="264134" y="463770"/>
                        <a:pt x="264134" y="481518"/>
                      </a:cubicBezTo>
                      <a:cubicBezTo>
                        <a:pt x="264134" y="490392"/>
                        <a:pt x="265932" y="499160"/>
                        <a:pt x="269317" y="507083"/>
                      </a:cubicBezTo>
                      <a:lnTo>
                        <a:pt x="232929" y="507083"/>
                      </a:lnTo>
                      <a:cubicBezTo>
                        <a:pt x="209657" y="507083"/>
                        <a:pt x="190828" y="488279"/>
                        <a:pt x="190828" y="465143"/>
                      </a:cubicBezTo>
                      <a:lnTo>
                        <a:pt x="190828" y="451304"/>
                      </a:lnTo>
                      <a:cubicBezTo>
                        <a:pt x="179721" y="447712"/>
                        <a:pt x="168826" y="443275"/>
                        <a:pt x="158459" y="437888"/>
                      </a:cubicBezTo>
                      <a:lnTo>
                        <a:pt x="148622" y="447712"/>
                      </a:lnTo>
                      <a:cubicBezTo>
                        <a:pt x="140688" y="455635"/>
                        <a:pt x="130110" y="459967"/>
                        <a:pt x="118897" y="459967"/>
                      </a:cubicBezTo>
                      <a:cubicBezTo>
                        <a:pt x="107685" y="459967"/>
                        <a:pt x="97107" y="455635"/>
                        <a:pt x="89173" y="447712"/>
                      </a:cubicBezTo>
                      <a:lnTo>
                        <a:pt x="59554" y="418027"/>
                      </a:lnTo>
                      <a:cubicBezTo>
                        <a:pt x="43158" y="401652"/>
                        <a:pt x="43158" y="375030"/>
                        <a:pt x="59554" y="358656"/>
                      </a:cubicBezTo>
                      <a:lnTo>
                        <a:pt x="69286" y="348831"/>
                      </a:lnTo>
                      <a:cubicBezTo>
                        <a:pt x="63997" y="338478"/>
                        <a:pt x="59449" y="327597"/>
                        <a:pt x="55958" y="316505"/>
                      </a:cubicBezTo>
                      <a:lnTo>
                        <a:pt x="41995" y="316505"/>
                      </a:lnTo>
                      <a:cubicBezTo>
                        <a:pt x="18829" y="316505"/>
                        <a:pt x="0" y="297700"/>
                        <a:pt x="0" y="274565"/>
                      </a:cubicBezTo>
                      <a:lnTo>
                        <a:pt x="0" y="232625"/>
                      </a:lnTo>
                      <a:cubicBezTo>
                        <a:pt x="0" y="209488"/>
                        <a:pt x="18829" y="190684"/>
                        <a:pt x="41995" y="190684"/>
                      </a:cubicBezTo>
                      <a:lnTo>
                        <a:pt x="55958" y="190684"/>
                      </a:lnTo>
                      <a:cubicBezTo>
                        <a:pt x="59449" y="179486"/>
                        <a:pt x="63997" y="168710"/>
                        <a:pt x="69286" y="158252"/>
                      </a:cubicBezTo>
                      <a:lnTo>
                        <a:pt x="59554" y="148533"/>
                      </a:lnTo>
                      <a:cubicBezTo>
                        <a:pt x="43158" y="132158"/>
                        <a:pt x="43158" y="105536"/>
                        <a:pt x="59554" y="89162"/>
                      </a:cubicBezTo>
                      <a:lnTo>
                        <a:pt x="89173" y="59476"/>
                      </a:lnTo>
                      <a:cubicBezTo>
                        <a:pt x="97107" y="51553"/>
                        <a:pt x="107685" y="47222"/>
                        <a:pt x="118897" y="47222"/>
                      </a:cubicBezTo>
                      <a:cubicBezTo>
                        <a:pt x="130110" y="47222"/>
                        <a:pt x="140688" y="51553"/>
                        <a:pt x="148622" y="59476"/>
                      </a:cubicBezTo>
                      <a:lnTo>
                        <a:pt x="158459" y="69301"/>
                      </a:lnTo>
                      <a:cubicBezTo>
                        <a:pt x="168826" y="63913"/>
                        <a:pt x="179721" y="59371"/>
                        <a:pt x="190828" y="55885"/>
                      </a:cubicBezTo>
                      <a:lnTo>
                        <a:pt x="190828" y="42045"/>
                      </a:lnTo>
                      <a:cubicBezTo>
                        <a:pt x="190828" y="18910"/>
                        <a:pt x="209657" y="0"/>
                        <a:pt x="23292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61" name="组合 60"/>
              <p:cNvGrpSpPr/>
              <p:nvPr/>
            </p:nvGrpSpPr>
            <p:grpSpPr>
              <a:xfrm>
                <a:off x="1259398" y="2277135"/>
                <a:ext cx="3941252" cy="1027435"/>
                <a:chOff x="7483989" y="3314482"/>
                <a:chExt cx="3941252" cy="1027435"/>
              </a:xfrm>
            </p:grpSpPr>
            <p:sp>
              <p:nvSpPr>
                <p:cNvPr id="62" name="矩形 61"/>
                <p:cNvSpPr/>
                <p:nvPr/>
              </p:nvSpPr>
              <p:spPr>
                <a:xfrm>
                  <a:off x="7483989" y="3732519"/>
                  <a:ext cx="3941252" cy="609398"/>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40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请替换文字内容复制你的内容到此请替换文字内容复制你的内容到此</a:t>
                  </a:r>
                  <a:endParaRPr lang="zh-CN" altLang="en-US" sz="140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3" name="矩形 62"/>
                <p:cNvSpPr/>
                <p:nvPr/>
              </p:nvSpPr>
              <p:spPr>
                <a:xfrm>
                  <a:off x="7483989" y="3314482"/>
                  <a:ext cx="2050552" cy="410882"/>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b="1">
                      <a:solidFill>
                        <a:schemeClr val="tx1">
                          <a:lumMod val="85000"/>
                          <a:lumOff val="15000"/>
                        </a:schemeClr>
                      </a:solidFill>
                      <a:latin typeface="思源黑体" panose="020b0500000000000000" pitchFamily="34" charset="-122"/>
                      <a:ea typeface="思源黑体" panose="020b0500000000000000" pitchFamily="34" charset="-122"/>
                      <a:sym typeface="思源黑体" panose="020b0500000000000000" pitchFamily="34" charset="-122"/>
                    </a:rPr>
                    <a:t>添加标题</a:t>
                  </a:r>
                  <a:endParaRPr lang="zh-CN" altLang="en-US" b="1">
                    <a:solidFill>
                      <a:schemeClr val="tx1">
                        <a:lumMod val="85000"/>
                        <a:lumOff val="1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grpSp>
          <p:nvGrpSpPr>
            <p:cNvPr id="39" name="组合 38"/>
            <p:cNvGrpSpPr/>
            <p:nvPr/>
          </p:nvGrpSpPr>
          <p:grpSpPr>
            <a:xfrm>
              <a:off x="899078" y="3703638"/>
              <a:ext cx="5132387" cy="1704974"/>
              <a:chOff x="874713" y="3922713"/>
              <a:chExt cx="5132387" cy="1704974"/>
            </a:xfrm>
          </p:grpSpPr>
          <p:grpSp>
            <p:nvGrpSpPr>
              <p:cNvPr id="54" name="组合 53"/>
              <p:cNvGrpSpPr/>
              <p:nvPr/>
            </p:nvGrpSpPr>
            <p:grpSpPr>
              <a:xfrm>
                <a:off x="874713" y="3922713"/>
                <a:ext cx="5132387" cy="1704974"/>
                <a:chOff x="874713" y="1752601"/>
                <a:chExt cx="5132387" cy="1704974"/>
              </a:xfrm>
            </p:grpSpPr>
            <p:sp>
              <p:nvSpPr>
                <p:cNvPr id="58" name="矩形 57"/>
                <p:cNvSpPr/>
                <p:nvPr/>
              </p:nvSpPr>
              <p:spPr>
                <a:xfrm>
                  <a:off x="874713" y="1752601"/>
                  <a:ext cx="5132387" cy="1704974"/>
                </a:xfrm>
                <a:prstGeom prst="rect">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9" name="椭圆 31"/>
                <p:cNvSpPr/>
                <p:nvPr/>
              </p:nvSpPr>
              <p:spPr>
                <a:xfrm>
                  <a:off x="5209572" y="1955426"/>
                  <a:ext cx="568171" cy="586015"/>
                </a:xfrm>
                <a:custGeom>
                  <a:gdLst>
                    <a:gd name="connsiteX0" fmla="*/ 559267 w 589292"/>
                    <a:gd name="connsiteY0" fmla="*/ 238088 h 607799"/>
                    <a:gd name="connsiteX1" fmla="*/ 575556 w 589292"/>
                    <a:gd name="connsiteY1" fmla="*/ 244486 h 607799"/>
                    <a:gd name="connsiteX2" fmla="*/ 589292 w 589292"/>
                    <a:gd name="connsiteY2" fmla="*/ 264606 h 607799"/>
                    <a:gd name="connsiteX3" fmla="*/ 589292 w 589292"/>
                    <a:gd name="connsiteY3" fmla="*/ 598164 h 607799"/>
                    <a:gd name="connsiteX4" fmla="*/ 576113 w 589292"/>
                    <a:gd name="connsiteY4" fmla="*/ 607112 h 607799"/>
                    <a:gd name="connsiteX5" fmla="*/ 452019 w 589292"/>
                    <a:gd name="connsiteY5" fmla="*/ 558341 h 607799"/>
                    <a:gd name="connsiteX6" fmla="*/ 438282 w 589292"/>
                    <a:gd name="connsiteY6" fmla="*/ 538221 h 607799"/>
                    <a:gd name="connsiteX7" fmla="*/ 438282 w 589292"/>
                    <a:gd name="connsiteY7" fmla="*/ 383843 h 607799"/>
                    <a:gd name="connsiteX8" fmla="*/ 444362 w 589292"/>
                    <a:gd name="connsiteY8" fmla="*/ 381618 h 607799"/>
                    <a:gd name="connsiteX9" fmla="*/ 466080 w 589292"/>
                    <a:gd name="connsiteY9" fmla="*/ 366690 h 607799"/>
                    <a:gd name="connsiteX10" fmla="*/ 537409 w 589292"/>
                    <a:gd name="connsiteY10" fmla="*/ 275269 h 607799"/>
                    <a:gd name="connsiteX11" fmla="*/ 559267 w 589292"/>
                    <a:gd name="connsiteY11" fmla="*/ 238088 h 607799"/>
                    <a:gd name="connsiteX12" fmla="*/ 209859 w 589292"/>
                    <a:gd name="connsiteY12" fmla="*/ 194902 h 607799"/>
                    <a:gd name="connsiteX13" fmla="*/ 260000 w 589292"/>
                    <a:gd name="connsiteY13" fmla="*/ 194902 h 607799"/>
                    <a:gd name="connsiteX14" fmla="*/ 262971 w 589292"/>
                    <a:gd name="connsiteY14" fmla="*/ 202458 h 607799"/>
                    <a:gd name="connsiteX15" fmla="*/ 291525 w 589292"/>
                    <a:gd name="connsiteY15" fmla="*/ 257523 h 607799"/>
                    <a:gd name="connsiteX16" fmla="*/ 371937 w 589292"/>
                    <a:gd name="connsiteY16" fmla="*/ 366032 h 607799"/>
                    <a:gd name="connsiteX17" fmla="*/ 393850 w 589292"/>
                    <a:gd name="connsiteY17" fmla="*/ 381374 h 607799"/>
                    <a:gd name="connsiteX18" fmla="*/ 397425 w 589292"/>
                    <a:gd name="connsiteY18" fmla="*/ 382811 h 607799"/>
                    <a:gd name="connsiteX19" fmla="*/ 397425 w 589292"/>
                    <a:gd name="connsiteY19" fmla="*/ 539294 h 607799"/>
                    <a:gd name="connsiteX20" fmla="*/ 379504 w 589292"/>
                    <a:gd name="connsiteY20" fmla="*/ 557185 h 607799"/>
                    <a:gd name="connsiteX21" fmla="*/ 209859 w 589292"/>
                    <a:gd name="connsiteY21" fmla="*/ 557185 h 607799"/>
                    <a:gd name="connsiteX22" fmla="*/ 191938 w 589292"/>
                    <a:gd name="connsiteY22" fmla="*/ 539294 h 607799"/>
                    <a:gd name="connsiteX23" fmla="*/ 191938 w 589292"/>
                    <a:gd name="connsiteY23" fmla="*/ 212840 h 607799"/>
                    <a:gd name="connsiteX24" fmla="*/ 209859 w 589292"/>
                    <a:gd name="connsiteY24" fmla="*/ 194902 h 607799"/>
                    <a:gd name="connsiteX25" fmla="*/ 13186 w 589292"/>
                    <a:gd name="connsiteY25" fmla="*/ 140695 h 607799"/>
                    <a:gd name="connsiteX26" fmla="*/ 137338 w 589292"/>
                    <a:gd name="connsiteY26" fmla="*/ 189466 h 607799"/>
                    <a:gd name="connsiteX27" fmla="*/ 151081 w 589292"/>
                    <a:gd name="connsiteY27" fmla="*/ 209633 h 607799"/>
                    <a:gd name="connsiteX28" fmla="*/ 151081 w 589292"/>
                    <a:gd name="connsiteY28" fmla="*/ 543612 h 607799"/>
                    <a:gd name="connsiteX29" fmla="*/ 138359 w 589292"/>
                    <a:gd name="connsiteY29" fmla="*/ 552235 h 607799"/>
                    <a:gd name="connsiteX30" fmla="*/ 13743 w 589292"/>
                    <a:gd name="connsiteY30" fmla="*/ 503278 h 607799"/>
                    <a:gd name="connsiteX31" fmla="*/ 0 w 589292"/>
                    <a:gd name="connsiteY31" fmla="*/ 483065 h 607799"/>
                    <a:gd name="connsiteX32" fmla="*/ 0 w 589292"/>
                    <a:gd name="connsiteY32" fmla="*/ 149643 h 607799"/>
                    <a:gd name="connsiteX33" fmla="*/ 13186 w 589292"/>
                    <a:gd name="connsiteY33" fmla="*/ 140695 h 607799"/>
                    <a:gd name="connsiteX34" fmla="*/ 418473 w 589292"/>
                    <a:gd name="connsiteY34" fmla="*/ 52152 h 607799"/>
                    <a:gd name="connsiteX35" fmla="*/ 341047 w 589292"/>
                    <a:gd name="connsiteY35" fmla="*/ 129569 h 607799"/>
                    <a:gd name="connsiteX36" fmla="*/ 376975 w 589292"/>
                    <a:gd name="connsiteY36" fmla="*/ 194887 h 607799"/>
                    <a:gd name="connsiteX37" fmla="*/ 394568 w 589292"/>
                    <a:gd name="connsiteY37" fmla="*/ 203092 h 607799"/>
                    <a:gd name="connsiteX38" fmla="*/ 418473 w 589292"/>
                    <a:gd name="connsiteY38" fmla="*/ 206893 h 607799"/>
                    <a:gd name="connsiteX39" fmla="*/ 438248 w 589292"/>
                    <a:gd name="connsiteY39" fmla="*/ 204344 h 607799"/>
                    <a:gd name="connsiteX40" fmla="*/ 455701 w 589292"/>
                    <a:gd name="connsiteY40" fmla="*/ 197436 h 607799"/>
                    <a:gd name="connsiteX41" fmla="*/ 495946 w 589292"/>
                    <a:gd name="connsiteY41" fmla="*/ 129569 h 607799"/>
                    <a:gd name="connsiteX42" fmla="*/ 418473 w 589292"/>
                    <a:gd name="connsiteY42" fmla="*/ 52152 h 607799"/>
                    <a:gd name="connsiteX43" fmla="*/ 419123 w 589292"/>
                    <a:gd name="connsiteY43" fmla="*/ 0 h 607799"/>
                    <a:gd name="connsiteX44" fmla="*/ 552809 w 589292"/>
                    <a:gd name="connsiteY44" fmla="*/ 133509 h 607799"/>
                    <a:gd name="connsiteX45" fmla="*/ 524540 w 589292"/>
                    <a:gd name="connsiteY45" fmla="*/ 224509 h 607799"/>
                    <a:gd name="connsiteX46" fmla="*/ 505973 w 589292"/>
                    <a:gd name="connsiteY46" fmla="*/ 255708 h 607799"/>
                    <a:gd name="connsiteX47" fmla="*/ 439315 w 589292"/>
                    <a:gd name="connsiteY47" fmla="*/ 341051 h 607799"/>
                    <a:gd name="connsiteX48" fmla="*/ 438248 w 589292"/>
                    <a:gd name="connsiteY48" fmla="*/ 342071 h 607799"/>
                    <a:gd name="connsiteX49" fmla="*/ 419262 w 589292"/>
                    <a:gd name="connsiteY49" fmla="*/ 349581 h 607799"/>
                    <a:gd name="connsiteX50" fmla="*/ 398978 w 589292"/>
                    <a:gd name="connsiteY50" fmla="*/ 340681 h 607799"/>
                    <a:gd name="connsiteX51" fmla="*/ 397492 w 589292"/>
                    <a:gd name="connsiteY51" fmla="*/ 339151 h 607799"/>
                    <a:gd name="connsiteX52" fmla="*/ 323593 w 589292"/>
                    <a:gd name="connsiteY52" fmla="*/ 238880 h 607799"/>
                    <a:gd name="connsiteX53" fmla="*/ 300198 w 589292"/>
                    <a:gd name="connsiteY53" fmla="*/ 195026 h 607799"/>
                    <a:gd name="connsiteX54" fmla="*/ 285437 w 589292"/>
                    <a:gd name="connsiteY54" fmla="*/ 133509 h 607799"/>
                    <a:gd name="connsiteX55" fmla="*/ 419123 w 589292"/>
                    <a:gd name="connsiteY55" fmla="*/ 0 h 6077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89292" h="607799">
                      <a:moveTo>
                        <a:pt x="559267" y="238088"/>
                      </a:moveTo>
                      <a:lnTo>
                        <a:pt x="575556" y="244486"/>
                      </a:lnTo>
                      <a:cubicBezTo>
                        <a:pt x="583816" y="247731"/>
                        <a:pt x="589292" y="255705"/>
                        <a:pt x="589292" y="264606"/>
                      </a:cubicBezTo>
                      <a:lnTo>
                        <a:pt x="589292" y="598164"/>
                      </a:lnTo>
                      <a:cubicBezTo>
                        <a:pt x="589292" y="604979"/>
                        <a:pt x="582424" y="609615"/>
                        <a:pt x="576113" y="607112"/>
                      </a:cubicBezTo>
                      <a:lnTo>
                        <a:pt x="452019" y="558341"/>
                      </a:lnTo>
                      <a:cubicBezTo>
                        <a:pt x="443758" y="555096"/>
                        <a:pt x="438282" y="547122"/>
                        <a:pt x="438282" y="538221"/>
                      </a:cubicBezTo>
                      <a:lnTo>
                        <a:pt x="438282" y="383843"/>
                      </a:lnTo>
                      <a:cubicBezTo>
                        <a:pt x="440324" y="383194"/>
                        <a:pt x="442366" y="382499"/>
                        <a:pt x="444362" y="381618"/>
                      </a:cubicBezTo>
                      <a:cubicBezTo>
                        <a:pt x="452529" y="378187"/>
                        <a:pt x="459815" y="373181"/>
                        <a:pt x="466080" y="366690"/>
                      </a:cubicBezTo>
                      <a:cubicBezTo>
                        <a:pt x="492997" y="338735"/>
                        <a:pt x="516989" y="307952"/>
                        <a:pt x="537409" y="275269"/>
                      </a:cubicBezTo>
                      <a:cubicBezTo>
                        <a:pt x="544787" y="263447"/>
                        <a:pt x="552352" y="251069"/>
                        <a:pt x="559267" y="238088"/>
                      </a:cubicBezTo>
                      <a:close/>
                      <a:moveTo>
                        <a:pt x="209859" y="194902"/>
                      </a:moveTo>
                      <a:lnTo>
                        <a:pt x="260000" y="194902"/>
                      </a:lnTo>
                      <a:cubicBezTo>
                        <a:pt x="260929" y="197405"/>
                        <a:pt x="261950" y="199908"/>
                        <a:pt x="262971" y="202458"/>
                      </a:cubicBezTo>
                      <a:cubicBezTo>
                        <a:pt x="271143" y="222296"/>
                        <a:pt x="281542" y="240512"/>
                        <a:pt x="291525" y="257523"/>
                      </a:cubicBezTo>
                      <a:cubicBezTo>
                        <a:pt x="315435" y="298173"/>
                        <a:pt x="342455" y="334652"/>
                        <a:pt x="371937" y="366032"/>
                      </a:cubicBezTo>
                      <a:cubicBezTo>
                        <a:pt x="378112" y="372706"/>
                        <a:pt x="385540" y="377851"/>
                        <a:pt x="393850" y="381374"/>
                      </a:cubicBezTo>
                      <a:cubicBezTo>
                        <a:pt x="395011" y="381884"/>
                        <a:pt x="396265" y="382348"/>
                        <a:pt x="397425" y="382811"/>
                      </a:cubicBezTo>
                      <a:lnTo>
                        <a:pt x="397425" y="539294"/>
                      </a:lnTo>
                      <a:cubicBezTo>
                        <a:pt x="397425" y="549166"/>
                        <a:pt x="389393" y="557185"/>
                        <a:pt x="379504" y="557185"/>
                      </a:cubicBezTo>
                      <a:lnTo>
                        <a:pt x="209859" y="557185"/>
                      </a:lnTo>
                      <a:cubicBezTo>
                        <a:pt x="199970" y="557185"/>
                        <a:pt x="191938" y="549166"/>
                        <a:pt x="191938" y="539294"/>
                      </a:cubicBezTo>
                      <a:lnTo>
                        <a:pt x="191938" y="212840"/>
                      </a:lnTo>
                      <a:cubicBezTo>
                        <a:pt x="191938" y="202967"/>
                        <a:pt x="199970" y="194902"/>
                        <a:pt x="209859" y="194902"/>
                      </a:cubicBezTo>
                      <a:close/>
                      <a:moveTo>
                        <a:pt x="13186" y="140695"/>
                      </a:moveTo>
                      <a:lnTo>
                        <a:pt x="137338" y="189466"/>
                      </a:lnTo>
                      <a:cubicBezTo>
                        <a:pt x="145602" y="192758"/>
                        <a:pt x="151081" y="200732"/>
                        <a:pt x="151081" y="209633"/>
                      </a:cubicBezTo>
                      <a:lnTo>
                        <a:pt x="151081" y="543612"/>
                      </a:lnTo>
                      <a:cubicBezTo>
                        <a:pt x="151081" y="550148"/>
                        <a:pt x="144441" y="554645"/>
                        <a:pt x="138359" y="552235"/>
                      </a:cubicBezTo>
                      <a:lnTo>
                        <a:pt x="13743" y="503278"/>
                      </a:lnTo>
                      <a:cubicBezTo>
                        <a:pt x="5478" y="500033"/>
                        <a:pt x="0" y="492059"/>
                        <a:pt x="0" y="483065"/>
                      </a:cubicBezTo>
                      <a:lnTo>
                        <a:pt x="0" y="149643"/>
                      </a:lnTo>
                      <a:cubicBezTo>
                        <a:pt x="0" y="142874"/>
                        <a:pt x="6871" y="138238"/>
                        <a:pt x="13186" y="140695"/>
                      </a:cubicBezTo>
                      <a:close/>
                      <a:moveTo>
                        <a:pt x="418473" y="52152"/>
                      </a:moveTo>
                      <a:cubicBezTo>
                        <a:pt x="375675" y="52152"/>
                        <a:pt x="340954" y="86828"/>
                        <a:pt x="341047" y="129569"/>
                      </a:cubicBezTo>
                      <a:cubicBezTo>
                        <a:pt x="341047" y="157013"/>
                        <a:pt x="355344" y="181165"/>
                        <a:pt x="376975" y="194887"/>
                      </a:cubicBezTo>
                      <a:cubicBezTo>
                        <a:pt x="382452" y="198363"/>
                        <a:pt x="388301" y="201191"/>
                        <a:pt x="394568" y="203092"/>
                      </a:cubicBezTo>
                      <a:cubicBezTo>
                        <a:pt x="402134" y="205595"/>
                        <a:pt x="410118" y="206893"/>
                        <a:pt x="418473" y="206893"/>
                      </a:cubicBezTo>
                      <a:cubicBezTo>
                        <a:pt x="425343" y="206893"/>
                        <a:pt x="431935" y="206012"/>
                        <a:pt x="438248" y="204344"/>
                      </a:cubicBezTo>
                      <a:cubicBezTo>
                        <a:pt x="444468" y="202721"/>
                        <a:pt x="450270" y="200403"/>
                        <a:pt x="455701" y="197436"/>
                      </a:cubicBezTo>
                      <a:cubicBezTo>
                        <a:pt x="479653" y="184271"/>
                        <a:pt x="495946" y="158774"/>
                        <a:pt x="495946" y="129569"/>
                      </a:cubicBezTo>
                      <a:cubicBezTo>
                        <a:pt x="495946" y="86828"/>
                        <a:pt x="461225" y="52152"/>
                        <a:pt x="418473" y="52152"/>
                      </a:cubicBezTo>
                      <a:close/>
                      <a:moveTo>
                        <a:pt x="419123" y="0"/>
                      </a:moveTo>
                      <a:cubicBezTo>
                        <a:pt x="492975" y="0"/>
                        <a:pt x="552809" y="59755"/>
                        <a:pt x="552809" y="133509"/>
                      </a:cubicBezTo>
                      <a:cubicBezTo>
                        <a:pt x="552809" y="165218"/>
                        <a:pt x="540137" y="196138"/>
                        <a:pt x="524540" y="224509"/>
                      </a:cubicBezTo>
                      <a:cubicBezTo>
                        <a:pt x="518599" y="235310"/>
                        <a:pt x="512239" y="245741"/>
                        <a:pt x="505973" y="255708"/>
                      </a:cubicBezTo>
                      <a:cubicBezTo>
                        <a:pt x="486802" y="286350"/>
                        <a:pt x="464382" y="315045"/>
                        <a:pt x="439315" y="341051"/>
                      </a:cubicBezTo>
                      <a:cubicBezTo>
                        <a:pt x="438944" y="341376"/>
                        <a:pt x="438619" y="341747"/>
                        <a:pt x="438248" y="342071"/>
                      </a:cubicBezTo>
                      <a:cubicBezTo>
                        <a:pt x="432863" y="347078"/>
                        <a:pt x="426086" y="349581"/>
                        <a:pt x="419262" y="349581"/>
                      </a:cubicBezTo>
                      <a:cubicBezTo>
                        <a:pt x="411882" y="349581"/>
                        <a:pt x="404548" y="346614"/>
                        <a:pt x="398978" y="340681"/>
                      </a:cubicBezTo>
                      <a:cubicBezTo>
                        <a:pt x="398467" y="340124"/>
                        <a:pt x="397910" y="339568"/>
                        <a:pt x="397492" y="339151"/>
                      </a:cubicBezTo>
                      <a:cubicBezTo>
                        <a:pt x="369130" y="308740"/>
                        <a:pt x="344575" y="274668"/>
                        <a:pt x="323593" y="238880"/>
                      </a:cubicBezTo>
                      <a:cubicBezTo>
                        <a:pt x="315285" y="224741"/>
                        <a:pt x="306929" y="210138"/>
                        <a:pt x="300198" y="195026"/>
                      </a:cubicBezTo>
                      <a:cubicBezTo>
                        <a:pt x="291518" y="175556"/>
                        <a:pt x="285437" y="155158"/>
                        <a:pt x="285437" y="133509"/>
                      </a:cubicBezTo>
                      <a:cubicBezTo>
                        <a:pt x="285437" y="59755"/>
                        <a:pt x="345317" y="0"/>
                        <a:pt x="41912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55" name="组合 54"/>
              <p:cNvGrpSpPr/>
              <p:nvPr/>
            </p:nvGrpSpPr>
            <p:grpSpPr>
              <a:xfrm>
                <a:off x="1259398" y="4272447"/>
                <a:ext cx="3941252" cy="1027435"/>
                <a:chOff x="7483989" y="3314482"/>
                <a:chExt cx="3941252" cy="1027435"/>
              </a:xfrm>
            </p:grpSpPr>
            <p:sp>
              <p:nvSpPr>
                <p:cNvPr id="56" name="矩形 55"/>
                <p:cNvSpPr/>
                <p:nvPr/>
              </p:nvSpPr>
              <p:spPr>
                <a:xfrm>
                  <a:off x="7483989" y="3732519"/>
                  <a:ext cx="3941252"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请替换文字内容复制你的内容到此请替换文字内容复制你的内容到此</a:t>
                  </a:r>
                  <a:endParaRPr lang="zh-CN" altLang="en-US" sz="140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7" name="矩形 56"/>
                <p:cNvSpPr/>
                <p:nvPr/>
              </p:nvSpPr>
              <p:spPr>
                <a:xfrm>
                  <a:off x="7483989" y="3314482"/>
                  <a:ext cx="2050552" cy="41088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chemeClr val="tx1">
                          <a:lumMod val="85000"/>
                          <a:lumOff val="15000"/>
                        </a:schemeClr>
                      </a:solidFill>
                      <a:latin typeface="思源黑体" panose="020b0500000000000000" pitchFamily="34" charset="-122"/>
                      <a:ea typeface="思源黑体" panose="020b0500000000000000" pitchFamily="34" charset="-122"/>
                      <a:sym typeface="思源黑体" panose="020b0500000000000000" pitchFamily="34" charset="-122"/>
                    </a:rPr>
                    <a:t>添加标题</a:t>
                  </a:r>
                  <a:endParaRPr lang="zh-CN" altLang="en-US" b="1">
                    <a:solidFill>
                      <a:schemeClr val="tx1">
                        <a:lumMod val="85000"/>
                        <a:lumOff val="1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grpSp>
          <p:nvGrpSpPr>
            <p:cNvPr id="40" name="组合 39"/>
            <p:cNvGrpSpPr/>
            <p:nvPr/>
          </p:nvGrpSpPr>
          <p:grpSpPr>
            <a:xfrm>
              <a:off x="6209266" y="1724026"/>
              <a:ext cx="5132387" cy="1704974"/>
              <a:chOff x="6184901" y="1943101"/>
              <a:chExt cx="5132387" cy="1704974"/>
            </a:xfrm>
          </p:grpSpPr>
          <p:grpSp>
            <p:nvGrpSpPr>
              <p:cNvPr id="48" name="组合 47"/>
              <p:cNvGrpSpPr/>
              <p:nvPr/>
            </p:nvGrpSpPr>
            <p:grpSpPr>
              <a:xfrm>
                <a:off x="6184901" y="1943101"/>
                <a:ext cx="5132387" cy="1704974"/>
                <a:chOff x="874713" y="1752601"/>
                <a:chExt cx="5132387" cy="1704974"/>
              </a:xfrm>
            </p:grpSpPr>
            <p:sp>
              <p:nvSpPr>
                <p:cNvPr id="52" name="矩形 51"/>
                <p:cNvSpPr/>
                <p:nvPr/>
              </p:nvSpPr>
              <p:spPr>
                <a:xfrm>
                  <a:off x="874713" y="1752601"/>
                  <a:ext cx="5132387" cy="1704974"/>
                </a:xfrm>
                <a:prstGeom prst="rect">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3" name="椭圆 34"/>
                <p:cNvSpPr/>
                <p:nvPr/>
              </p:nvSpPr>
              <p:spPr>
                <a:xfrm>
                  <a:off x="5200650" y="2065550"/>
                  <a:ext cx="586015" cy="365766"/>
                </a:xfrm>
                <a:custGeom>
                  <a:gdLst>
                    <a:gd name="connsiteX0" fmla="*/ 509262 w 608697"/>
                    <a:gd name="connsiteY0" fmla="*/ 287324 h 379924"/>
                    <a:gd name="connsiteX1" fmla="*/ 488226 w 608697"/>
                    <a:gd name="connsiteY1" fmla="*/ 308258 h 379924"/>
                    <a:gd name="connsiteX2" fmla="*/ 509262 w 608697"/>
                    <a:gd name="connsiteY2" fmla="*/ 329266 h 379924"/>
                    <a:gd name="connsiteX3" fmla="*/ 530223 w 608697"/>
                    <a:gd name="connsiteY3" fmla="*/ 308258 h 379924"/>
                    <a:gd name="connsiteX4" fmla="*/ 509262 w 608697"/>
                    <a:gd name="connsiteY4" fmla="*/ 287324 h 379924"/>
                    <a:gd name="connsiteX5" fmla="*/ 442648 w 608697"/>
                    <a:gd name="connsiteY5" fmla="*/ 287324 h 379924"/>
                    <a:gd name="connsiteX6" fmla="*/ 421687 w 608697"/>
                    <a:gd name="connsiteY6" fmla="*/ 308332 h 379924"/>
                    <a:gd name="connsiteX7" fmla="*/ 442648 w 608697"/>
                    <a:gd name="connsiteY7" fmla="*/ 329266 h 379924"/>
                    <a:gd name="connsiteX8" fmla="*/ 463684 w 608697"/>
                    <a:gd name="connsiteY8" fmla="*/ 308332 h 379924"/>
                    <a:gd name="connsiteX9" fmla="*/ 442648 w 608697"/>
                    <a:gd name="connsiteY9" fmla="*/ 287324 h 379924"/>
                    <a:gd name="connsiteX10" fmla="*/ 380436 w 608697"/>
                    <a:gd name="connsiteY10" fmla="*/ 284940 h 379924"/>
                    <a:gd name="connsiteX11" fmla="*/ 380436 w 608697"/>
                    <a:gd name="connsiteY11" fmla="*/ 332469 h 379924"/>
                    <a:gd name="connsiteX12" fmla="*/ 399457 w 608697"/>
                    <a:gd name="connsiteY12" fmla="*/ 332469 h 379924"/>
                    <a:gd name="connsiteX13" fmla="*/ 399457 w 608697"/>
                    <a:gd name="connsiteY13" fmla="*/ 284940 h 379924"/>
                    <a:gd name="connsiteX14" fmla="*/ 114131 w 608697"/>
                    <a:gd name="connsiteY14" fmla="*/ 199418 h 379924"/>
                    <a:gd name="connsiteX15" fmla="*/ 171196 w 608697"/>
                    <a:gd name="connsiteY15" fmla="*/ 199418 h 379924"/>
                    <a:gd name="connsiteX16" fmla="*/ 437501 w 608697"/>
                    <a:gd name="connsiteY16" fmla="*/ 199418 h 379924"/>
                    <a:gd name="connsiteX17" fmla="*/ 494566 w 608697"/>
                    <a:gd name="connsiteY17" fmla="*/ 199418 h 379924"/>
                    <a:gd name="connsiteX18" fmla="*/ 513588 w 608697"/>
                    <a:gd name="connsiteY18" fmla="*/ 218415 h 379924"/>
                    <a:gd name="connsiteX19" fmla="*/ 608697 w 608697"/>
                    <a:gd name="connsiteY19" fmla="*/ 360927 h 379924"/>
                    <a:gd name="connsiteX20" fmla="*/ 589675 w 608697"/>
                    <a:gd name="connsiteY20" fmla="*/ 379924 h 379924"/>
                    <a:gd name="connsiteX21" fmla="*/ 19022 w 608697"/>
                    <a:gd name="connsiteY21" fmla="*/ 379924 h 379924"/>
                    <a:gd name="connsiteX22" fmla="*/ 0 w 608697"/>
                    <a:gd name="connsiteY22" fmla="*/ 360927 h 379924"/>
                    <a:gd name="connsiteX23" fmla="*/ 95109 w 608697"/>
                    <a:gd name="connsiteY23" fmla="*/ 218415 h 379924"/>
                    <a:gd name="connsiteX24" fmla="*/ 114131 w 608697"/>
                    <a:gd name="connsiteY24" fmla="*/ 199418 h 379924"/>
                    <a:gd name="connsiteX25" fmla="*/ 190214 w 608697"/>
                    <a:gd name="connsiteY25" fmla="*/ 0 h 379924"/>
                    <a:gd name="connsiteX26" fmla="*/ 418484 w 608697"/>
                    <a:gd name="connsiteY26" fmla="*/ 0 h 379924"/>
                    <a:gd name="connsiteX27" fmla="*/ 437506 w 608697"/>
                    <a:gd name="connsiteY27" fmla="*/ 18997 h 379924"/>
                    <a:gd name="connsiteX28" fmla="*/ 437506 w 608697"/>
                    <a:gd name="connsiteY28" fmla="*/ 180436 h 379924"/>
                    <a:gd name="connsiteX29" fmla="*/ 171192 w 608697"/>
                    <a:gd name="connsiteY29" fmla="*/ 180436 h 379924"/>
                    <a:gd name="connsiteX30" fmla="*/ 171192 w 608697"/>
                    <a:gd name="connsiteY30" fmla="*/ 18997 h 379924"/>
                    <a:gd name="connsiteX31" fmla="*/ 190214 w 608697"/>
                    <a:gd name="connsiteY31" fmla="*/ 0 h 3799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8697" h="379924">
                      <a:moveTo>
                        <a:pt x="509262" y="287324"/>
                      </a:moveTo>
                      <a:cubicBezTo>
                        <a:pt x="497625" y="287324"/>
                        <a:pt x="488226" y="296711"/>
                        <a:pt x="488226" y="308258"/>
                      </a:cubicBezTo>
                      <a:cubicBezTo>
                        <a:pt x="488226" y="319879"/>
                        <a:pt x="497625" y="329266"/>
                        <a:pt x="509262" y="329266"/>
                      </a:cubicBezTo>
                      <a:cubicBezTo>
                        <a:pt x="520824" y="329266"/>
                        <a:pt x="530223" y="319879"/>
                        <a:pt x="530223" y="308258"/>
                      </a:cubicBezTo>
                      <a:cubicBezTo>
                        <a:pt x="530223" y="296711"/>
                        <a:pt x="520824" y="287324"/>
                        <a:pt x="509262" y="287324"/>
                      </a:cubicBezTo>
                      <a:close/>
                      <a:moveTo>
                        <a:pt x="442648" y="287324"/>
                      </a:moveTo>
                      <a:cubicBezTo>
                        <a:pt x="431086" y="287324"/>
                        <a:pt x="421687" y="296711"/>
                        <a:pt x="421687" y="308332"/>
                      </a:cubicBezTo>
                      <a:cubicBezTo>
                        <a:pt x="421687" y="319879"/>
                        <a:pt x="431086" y="329266"/>
                        <a:pt x="442648" y="329266"/>
                      </a:cubicBezTo>
                      <a:cubicBezTo>
                        <a:pt x="454285" y="329266"/>
                        <a:pt x="463684" y="319879"/>
                        <a:pt x="463684" y="308332"/>
                      </a:cubicBezTo>
                      <a:cubicBezTo>
                        <a:pt x="463684" y="296711"/>
                        <a:pt x="454285" y="287324"/>
                        <a:pt x="442648" y="287324"/>
                      </a:cubicBezTo>
                      <a:close/>
                      <a:moveTo>
                        <a:pt x="380436" y="284940"/>
                      </a:moveTo>
                      <a:lnTo>
                        <a:pt x="380436" y="332469"/>
                      </a:lnTo>
                      <a:lnTo>
                        <a:pt x="399457" y="332469"/>
                      </a:lnTo>
                      <a:lnTo>
                        <a:pt x="399457" y="284940"/>
                      </a:lnTo>
                      <a:close/>
                      <a:moveTo>
                        <a:pt x="114131" y="199418"/>
                      </a:moveTo>
                      <a:lnTo>
                        <a:pt x="171196" y="199418"/>
                      </a:lnTo>
                      <a:lnTo>
                        <a:pt x="437501" y="199418"/>
                      </a:lnTo>
                      <a:lnTo>
                        <a:pt x="494566" y="199418"/>
                      </a:lnTo>
                      <a:cubicBezTo>
                        <a:pt x="505084" y="199418"/>
                        <a:pt x="505681" y="206942"/>
                        <a:pt x="513588" y="218415"/>
                      </a:cubicBezTo>
                      <a:lnTo>
                        <a:pt x="608697" y="360927"/>
                      </a:lnTo>
                      <a:cubicBezTo>
                        <a:pt x="608697" y="371431"/>
                        <a:pt x="608697" y="379924"/>
                        <a:pt x="589675" y="379924"/>
                      </a:cubicBezTo>
                      <a:lnTo>
                        <a:pt x="19022" y="379924"/>
                      </a:lnTo>
                      <a:cubicBezTo>
                        <a:pt x="0" y="379924"/>
                        <a:pt x="0" y="371431"/>
                        <a:pt x="0" y="360927"/>
                      </a:cubicBezTo>
                      <a:lnTo>
                        <a:pt x="95109" y="218415"/>
                      </a:lnTo>
                      <a:cubicBezTo>
                        <a:pt x="101450" y="208954"/>
                        <a:pt x="103613" y="199418"/>
                        <a:pt x="114131" y="199418"/>
                      </a:cubicBezTo>
                      <a:close/>
                      <a:moveTo>
                        <a:pt x="190214" y="0"/>
                      </a:moveTo>
                      <a:lnTo>
                        <a:pt x="418484" y="0"/>
                      </a:lnTo>
                      <a:cubicBezTo>
                        <a:pt x="429002" y="0"/>
                        <a:pt x="437506" y="8493"/>
                        <a:pt x="437506" y="18997"/>
                      </a:cubicBezTo>
                      <a:lnTo>
                        <a:pt x="437506" y="180436"/>
                      </a:lnTo>
                      <a:lnTo>
                        <a:pt x="171192" y="180436"/>
                      </a:lnTo>
                      <a:lnTo>
                        <a:pt x="171192" y="18997"/>
                      </a:lnTo>
                      <a:cubicBezTo>
                        <a:pt x="171192" y="8493"/>
                        <a:pt x="179696" y="0"/>
                        <a:pt x="19021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49" name="组合 48"/>
              <p:cNvGrpSpPr/>
              <p:nvPr/>
            </p:nvGrpSpPr>
            <p:grpSpPr>
              <a:xfrm>
                <a:off x="6569586" y="2277135"/>
                <a:ext cx="3941252" cy="1027435"/>
                <a:chOff x="7483989" y="3314482"/>
                <a:chExt cx="3941252" cy="1027435"/>
              </a:xfrm>
            </p:grpSpPr>
            <p:sp>
              <p:nvSpPr>
                <p:cNvPr id="50" name="矩形 49"/>
                <p:cNvSpPr/>
                <p:nvPr/>
              </p:nvSpPr>
              <p:spPr>
                <a:xfrm>
                  <a:off x="7483989" y="3732519"/>
                  <a:ext cx="3941252"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请替换文字内容复制你的内容到此请替换文字内容复制你的内容到此</a:t>
                  </a:r>
                  <a:endParaRPr lang="zh-CN" altLang="en-US" sz="140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1" name="矩形 50"/>
                <p:cNvSpPr/>
                <p:nvPr/>
              </p:nvSpPr>
              <p:spPr>
                <a:xfrm>
                  <a:off x="7483989" y="3314482"/>
                  <a:ext cx="2050552" cy="41088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chemeClr val="tx1">
                          <a:lumMod val="85000"/>
                          <a:lumOff val="15000"/>
                        </a:schemeClr>
                      </a:solidFill>
                      <a:latin typeface="思源黑体" panose="020b0500000000000000" pitchFamily="34" charset="-122"/>
                      <a:ea typeface="思源黑体" panose="020b0500000000000000" pitchFamily="34" charset="-122"/>
                      <a:sym typeface="思源黑体" panose="020b0500000000000000" pitchFamily="34" charset="-122"/>
                    </a:rPr>
                    <a:t>添加标题</a:t>
                  </a:r>
                  <a:endParaRPr lang="zh-CN" altLang="en-US" b="1">
                    <a:solidFill>
                      <a:schemeClr val="tx1">
                        <a:lumMod val="85000"/>
                        <a:lumOff val="1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grpSp>
          <p:nvGrpSpPr>
            <p:cNvPr id="41" name="组合 40"/>
            <p:cNvGrpSpPr/>
            <p:nvPr/>
          </p:nvGrpSpPr>
          <p:grpSpPr>
            <a:xfrm>
              <a:off x="6209266" y="3703638"/>
              <a:ext cx="5132387" cy="1704974"/>
              <a:chOff x="6184901" y="3922713"/>
              <a:chExt cx="5132387" cy="1704974"/>
            </a:xfrm>
          </p:grpSpPr>
          <p:grpSp>
            <p:nvGrpSpPr>
              <p:cNvPr id="42" name="组合 41"/>
              <p:cNvGrpSpPr/>
              <p:nvPr/>
            </p:nvGrpSpPr>
            <p:grpSpPr>
              <a:xfrm>
                <a:off x="6184901" y="3922713"/>
                <a:ext cx="5132387" cy="1704974"/>
                <a:chOff x="874713" y="1752601"/>
                <a:chExt cx="5132387" cy="1704974"/>
              </a:xfrm>
            </p:grpSpPr>
            <p:sp>
              <p:nvSpPr>
                <p:cNvPr id="46" name="矩形 45"/>
                <p:cNvSpPr/>
                <p:nvPr/>
              </p:nvSpPr>
              <p:spPr>
                <a:xfrm>
                  <a:off x="874713" y="1752601"/>
                  <a:ext cx="5132387" cy="170497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7" name="椭圆 37"/>
                <p:cNvSpPr/>
                <p:nvPr/>
              </p:nvSpPr>
              <p:spPr>
                <a:xfrm>
                  <a:off x="5231643" y="1955426"/>
                  <a:ext cx="524028" cy="586015"/>
                </a:xfrm>
                <a:custGeom>
                  <a:gdLst>
                    <a:gd name="T0" fmla="*/ 3531 w 3631"/>
                    <a:gd name="T1" fmla="*/ 0 h 4067"/>
                    <a:gd name="T2" fmla="*/ 1249 w 3631"/>
                    <a:gd name="T3" fmla="*/ 0 h 4067"/>
                    <a:gd name="T4" fmla="*/ 1178 w 3631"/>
                    <a:gd name="T5" fmla="*/ 29 h 4067"/>
                    <a:gd name="T6" fmla="*/ 29 w 3631"/>
                    <a:gd name="T7" fmla="*/ 1179 h 4067"/>
                    <a:gd name="T8" fmla="*/ 0 w 3631"/>
                    <a:gd name="T9" fmla="*/ 1249 h 4067"/>
                    <a:gd name="T10" fmla="*/ 0 w 3631"/>
                    <a:gd name="T11" fmla="*/ 3967 h 4067"/>
                    <a:gd name="T12" fmla="*/ 100 w 3631"/>
                    <a:gd name="T13" fmla="*/ 4067 h 4067"/>
                    <a:gd name="T14" fmla="*/ 3531 w 3631"/>
                    <a:gd name="T15" fmla="*/ 4067 h 4067"/>
                    <a:gd name="T16" fmla="*/ 3631 w 3631"/>
                    <a:gd name="T17" fmla="*/ 3967 h 4067"/>
                    <a:gd name="T18" fmla="*/ 3631 w 3631"/>
                    <a:gd name="T19" fmla="*/ 100 h 4067"/>
                    <a:gd name="T20" fmla="*/ 3531 w 3631"/>
                    <a:gd name="T21" fmla="*/ 0 h 4067"/>
                    <a:gd name="T22" fmla="*/ 2636 w 3631"/>
                    <a:gd name="T23" fmla="*/ 1442 h 4067"/>
                    <a:gd name="T24" fmla="*/ 2932 w 3631"/>
                    <a:gd name="T25" fmla="*/ 1442 h 4067"/>
                    <a:gd name="T26" fmla="*/ 2932 w 3631"/>
                    <a:gd name="T27" fmla="*/ 449 h 4067"/>
                    <a:gd name="T28" fmla="*/ 2998 w 3631"/>
                    <a:gd name="T29" fmla="*/ 382 h 4067"/>
                    <a:gd name="T30" fmla="*/ 3065 w 3631"/>
                    <a:gd name="T31" fmla="*/ 449 h 4067"/>
                    <a:gd name="T32" fmla="*/ 3065 w 3631"/>
                    <a:gd name="T33" fmla="*/ 1509 h 4067"/>
                    <a:gd name="T34" fmla="*/ 2998 w 3631"/>
                    <a:gd name="T35" fmla="*/ 1575 h 4067"/>
                    <a:gd name="T36" fmla="*/ 2636 w 3631"/>
                    <a:gd name="T37" fmla="*/ 1575 h 4067"/>
                    <a:gd name="T38" fmla="*/ 2569 w 3631"/>
                    <a:gd name="T39" fmla="*/ 1509 h 4067"/>
                    <a:gd name="T40" fmla="*/ 2636 w 3631"/>
                    <a:gd name="T41" fmla="*/ 1442 h 4067"/>
                    <a:gd name="T42" fmla="*/ 1966 w 3631"/>
                    <a:gd name="T43" fmla="*/ 1442 h 4067"/>
                    <a:gd name="T44" fmla="*/ 2262 w 3631"/>
                    <a:gd name="T45" fmla="*/ 1442 h 4067"/>
                    <a:gd name="T46" fmla="*/ 2262 w 3631"/>
                    <a:gd name="T47" fmla="*/ 449 h 4067"/>
                    <a:gd name="T48" fmla="*/ 2329 w 3631"/>
                    <a:gd name="T49" fmla="*/ 382 h 4067"/>
                    <a:gd name="T50" fmla="*/ 2395 w 3631"/>
                    <a:gd name="T51" fmla="*/ 449 h 4067"/>
                    <a:gd name="T52" fmla="*/ 2395 w 3631"/>
                    <a:gd name="T53" fmla="*/ 1509 h 4067"/>
                    <a:gd name="T54" fmla="*/ 2329 w 3631"/>
                    <a:gd name="T55" fmla="*/ 1575 h 4067"/>
                    <a:gd name="T56" fmla="*/ 1966 w 3631"/>
                    <a:gd name="T57" fmla="*/ 1575 h 4067"/>
                    <a:gd name="T58" fmla="*/ 1899 w 3631"/>
                    <a:gd name="T59" fmla="*/ 1509 h 4067"/>
                    <a:gd name="T60" fmla="*/ 1966 w 3631"/>
                    <a:gd name="T61" fmla="*/ 1442 h 4067"/>
                    <a:gd name="T62" fmla="*/ 1296 w 3631"/>
                    <a:gd name="T63" fmla="*/ 1442 h 4067"/>
                    <a:gd name="T64" fmla="*/ 1592 w 3631"/>
                    <a:gd name="T65" fmla="*/ 1442 h 4067"/>
                    <a:gd name="T66" fmla="*/ 1592 w 3631"/>
                    <a:gd name="T67" fmla="*/ 449 h 4067"/>
                    <a:gd name="T68" fmla="*/ 1659 w 3631"/>
                    <a:gd name="T69" fmla="*/ 382 h 4067"/>
                    <a:gd name="T70" fmla="*/ 1726 w 3631"/>
                    <a:gd name="T71" fmla="*/ 449 h 4067"/>
                    <a:gd name="T72" fmla="*/ 1726 w 3631"/>
                    <a:gd name="T73" fmla="*/ 1509 h 4067"/>
                    <a:gd name="T74" fmla="*/ 1659 w 3631"/>
                    <a:gd name="T75" fmla="*/ 1575 h 4067"/>
                    <a:gd name="T76" fmla="*/ 1296 w 3631"/>
                    <a:gd name="T77" fmla="*/ 1575 h 4067"/>
                    <a:gd name="T78" fmla="*/ 1230 w 3631"/>
                    <a:gd name="T79" fmla="*/ 1509 h 4067"/>
                    <a:gd name="T80" fmla="*/ 1296 w 3631"/>
                    <a:gd name="T81" fmla="*/ 1442 h 4067"/>
                    <a:gd name="T82" fmla="*/ 3121 w 3631"/>
                    <a:gd name="T83" fmla="*/ 3413 h 4067"/>
                    <a:gd name="T84" fmla="*/ 510 w 3631"/>
                    <a:gd name="T85" fmla="*/ 3413 h 4067"/>
                    <a:gd name="T86" fmla="*/ 510 w 3631"/>
                    <a:gd name="T87" fmla="*/ 2126 h 4067"/>
                    <a:gd name="T88" fmla="*/ 3121 w 3631"/>
                    <a:gd name="T89" fmla="*/ 2126 h 4067"/>
                    <a:gd name="T90" fmla="*/ 3121 w 3631"/>
                    <a:gd name="T91" fmla="*/ 3413 h 40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1" h="4067">
                      <a:moveTo>
                        <a:pt x="3531" y="0"/>
                      </a:moveTo>
                      <a:lnTo>
                        <a:pt x="1249" y="0"/>
                      </a:lnTo>
                      <a:cubicBezTo>
                        <a:pt x="1222" y="0"/>
                        <a:pt x="1197" y="11"/>
                        <a:pt x="1178" y="29"/>
                      </a:cubicBezTo>
                      <a:lnTo>
                        <a:pt x="29" y="1179"/>
                      </a:lnTo>
                      <a:cubicBezTo>
                        <a:pt x="10" y="1197"/>
                        <a:pt x="0" y="1223"/>
                        <a:pt x="0" y="1249"/>
                      </a:cubicBezTo>
                      <a:lnTo>
                        <a:pt x="0" y="3967"/>
                      </a:lnTo>
                      <a:cubicBezTo>
                        <a:pt x="0" y="4022"/>
                        <a:pt x="44" y="4067"/>
                        <a:pt x="100" y="4067"/>
                      </a:cubicBezTo>
                      <a:lnTo>
                        <a:pt x="3531" y="4067"/>
                      </a:lnTo>
                      <a:cubicBezTo>
                        <a:pt x="3586" y="4067"/>
                        <a:pt x="3631" y="4022"/>
                        <a:pt x="3631" y="3967"/>
                      </a:cubicBezTo>
                      <a:lnTo>
                        <a:pt x="3631" y="100"/>
                      </a:lnTo>
                      <a:cubicBezTo>
                        <a:pt x="3631" y="45"/>
                        <a:pt x="3586" y="0"/>
                        <a:pt x="3531" y="0"/>
                      </a:cubicBezTo>
                      <a:close/>
                      <a:moveTo>
                        <a:pt x="2636" y="1442"/>
                      </a:moveTo>
                      <a:lnTo>
                        <a:pt x="2932" y="1442"/>
                      </a:lnTo>
                      <a:lnTo>
                        <a:pt x="2932" y="449"/>
                      </a:lnTo>
                      <a:cubicBezTo>
                        <a:pt x="2932" y="412"/>
                        <a:pt x="2961" y="382"/>
                        <a:pt x="2998" y="382"/>
                      </a:cubicBezTo>
                      <a:cubicBezTo>
                        <a:pt x="3035" y="382"/>
                        <a:pt x="3065" y="412"/>
                        <a:pt x="3065" y="449"/>
                      </a:cubicBezTo>
                      <a:lnTo>
                        <a:pt x="3065" y="1509"/>
                      </a:lnTo>
                      <a:cubicBezTo>
                        <a:pt x="3065" y="1546"/>
                        <a:pt x="3035" y="1575"/>
                        <a:pt x="2998" y="1575"/>
                      </a:cubicBezTo>
                      <a:lnTo>
                        <a:pt x="2636" y="1575"/>
                      </a:lnTo>
                      <a:cubicBezTo>
                        <a:pt x="2599" y="1575"/>
                        <a:pt x="2569" y="1546"/>
                        <a:pt x="2569" y="1509"/>
                      </a:cubicBezTo>
                      <a:cubicBezTo>
                        <a:pt x="2569" y="1472"/>
                        <a:pt x="2599" y="1442"/>
                        <a:pt x="2636" y="1442"/>
                      </a:cubicBezTo>
                      <a:close/>
                      <a:moveTo>
                        <a:pt x="1966" y="1442"/>
                      </a:moveTo>
                      <a:lnTo>
                        <a:pt x="2262" y="1442"/>
                      </a:lnTo>
                      <a:lnTo>
                        <a:pt x="2262" y="449"/>
                      </a:lnTo>
                      <a:cubicBezTo>
                        <a:pt x="2262" y="412"/>
                        <a:pt x="2292" y="382"/>
                        <a:pt x="2329" y="382"/>
                      </a:cubicBezTo>
                      <a:cubicBezTo>
                        <a:pt x="2366" y="382"/>
                        <a:pt x="2395" y="412"/>
                        <a:pt x="2395" y="449"/>
                      </a:cubicBezTo>
                      <a:lnTo>
                        <a:pt x="2395" y="1509"/>
                      </a:lnTo>
                      <a:cubicBezTo>
                        <a:pt x="2395" y="1546"/>
                        <a:pt x="2366" y="1575"/>
                        <a:pt x="2329" y="1575"/>
                      </a:cubicBezTo>
                      <a:lnTo>
                        <a:pt x="1966" y="1575"/>
                      </a:lnTo>
                      <a:cubicBezTo>
                        <a:pt x="1929" y="1575"/>
                        <a:pt x="1899" y="1546"/>
                        <a:pt x="1899" y="1509"/>
                      </a:cubicBezTo>
                      <a:cubicBezTo>
                        <a:pt x="1899" y="1472"/>
                        <a:pt x="1929" y="1442"/>
                        <a:pt x="1966" y="1442"/>
                      </a:cubicBezTo>
                      <a:close/>
                      <a:moveTo>
                        <a:pt x="1296" y="1442"/>
                      </a:moveTo>
                      <a:lnTo>
                        <a:pt x="1592" y="1442"/>
                      </a:lnTo>
                      <a:lnTo>
                        <a:pt x="1592" y="449"/>
                      </a:lnTo>
                      <a:cubicBezTo>
                        <a:pt x="1592" y="412"/>
                        <a:pt x="1622" y="382"/>
                        <a:pt x="1659" y="382"/>
                      </a:cubicBezTo>
                      <a:cubicBezTo>
                        <a:pt x="1696" y="382"/>
                        <a:pt x="1726" y="412"/>
                        <a:pt x="1726" y="449"/>
                      </a:cubicBezTo>
                      <a:lnTo>
                        <a:pt x="1726" y="1509"/>
                      </a:lnTo>
                      <a:cubicBezTo>
                        <a:pt x="1726" y="1546"/>
                        <a:pt x="1696" y="1575"/>
                        <a:pt x="1659" y="1575"/>
                      </a:cubicBezTo>
                      <a:lnTo>
                        <a:pt x="1296" y="1575"/>
                      </a:lnTo>
                      <a:cubicBezTo>
                        <a:pt x="1260" y="1575"/>
                        <a:pt x="1230" y="1546"/>
                        <a:pt x="1230" y="1509"/>
                      </a:cubicBezTo>
                      <a:cubicBezTo>
                        <a:pt x="1230" y="1472"/>
                        <a:pt x="1260" y="1442"/>
                        <a:pt x="1296" y="1442"/>
                      </a:cubicBezTo>
                      <a:close/>
                      <a:moveTo>
                        <a:pt x="3121" y="3413"/>
                      </a:moveTo>
                      <a:lnTo>
                        <a:pt x="510" y="3413"/>
                      </a:lnTo>
                      <a:lnTo>
                        <a:pt x="510" y="2126"/>
                      </a:lnTo>
                      <a:lnTo>
                        <a:pt x="3121" y="2126"/>
                      </a:lnTo>
                      <a:lnTo>
                        <a:pt x="3121" y="34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43" name="组合 42"/>
              <p:cNvGrpSpPr/>
              <p:nvPr/>
            </p:nvGrpSpPr>
            <p:grpSpPr>
              <a:xfrm>
                <a:off x="6569586" y="4272447"/>
                <a:ext cx="3941252" cy="1027435"/>
                <a:chOff x="7483989" y="3314482"/>
                <a:chExt cx="3941252" cy="1027435"/>
              </a:xfrm>
            </p:grpSpPr>
            <p:sp>
              <p:nvSpPr>
                <p:cNvPr id="44" name="矩形 43"/>
                <p:cNvSpPr/>
                <p:nvPr/>
              </p:nvSpPr>
              <p:spPr>
                <a:xfrm>
                  <a:off x="7483989" y="3732519"/>
                  <a:ext cx="3941252" cy="609398"/>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40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请替换文字内容复制你的内容到此请替换文字内容复制你的内容到此</a:t>
                  </a:r>
                  <a:endParaRPr lang="zh-CN" altLang="en-US" sz="140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5" name="矩形 44"/>
                <p:cNvSpPr/>
                <p:nvPr/>
              </p:nvSpPr>
              <p:spPr>
                <a:xfrm>
                  <a:off x="7483989" y="3314482"/>
                  <a:ext cx="2050552" cy="410882"/>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b="1">
                      <a:solidFill>
                        <a:schemeClr val="tx1">
                          <a:lumMod val="85000"/>
                          <a:lumOff val="15000"/>
                        </a:schemeClr>
                      </a:solidFill>
                      <a:latin typeface="思源黑体" panose="020b0500000000000000" pitchFamily="34" charset="-122"/>
                      <a:ea typeface="思源黑体" panose="020b0500000000000000" pitchFamily="34" charset="-122"/>
                      <a:sym typeface="思源黑体" panose="020b0500000000000000" pitchFamily="34" charset="-122"/>
                    </a:rPr>
                    <a:t>添加标题</a:t>
                  </a:r>
                  <a:endParaRPr lang="zh-CN" altLang="en-US" b="1">
                    <a:solidFill>
                      <a:schemeClr val="tx1">
                        <a:lumMod val="85000"/>
                        <a:lumOff val="1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grpSp>
    </p:spTree>
  </p:cSld>
  <p:clrMapOvr>
    <a:masterClrMapping/>
  </p:clrMapOvr>
  <mc:AlternateContent>
    <mc:Choice xmlns:p14="http://schemas.microsoft.com/office/powerpoint/2010/main" Requires="p14">
      <p:transition spd="slow" advTm="3000" p14:dur="1250">
        <p14:switch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rot="5400000">
            <a:off x="334623" y="507475"/>
            <a:ext cx="472990" cy="196706"/>
          </a:xfrm>
          <a:prstGeom prst="rect">
            <a:avLst/>
          </a:prstGeom>
          <a:solidFill>
            <a:srgbClr val="7762DB"/>
          </a:solidFill>
          <a:ln>
            <a:noFill/>
          </a:ln>
          <a:effectLst>
            <a:outerShdw blurRad="152400" dist="12700" dir="5400000" algn="ctr" rotWithShape="0">
              <a:srgbClr val="7762DB">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 name="矩形 2"/>
          <p:cNvSpPr/>
          <p:nvPr/>
        </p:nvSpPr>
        <p:spPr>
          <a:xfrm>
            <a:off x="799337" y="236496"/>
            <a:ext cx="2222749" cy="671722"/>
          </a:xfrm>
          <a:prstGeom prst="rect">
            <a:avLst/>
          </a:prstGeom>
        </p:spPr>
        <p:txBody>
          <a:bodyPr wrap="square">
            <a:spAutoFit/>
          </a:bodyPr>
          <a:lstStyle/>
          <a:p>
            <a:pPr marL="0" marR="0" lvl="0" indent="0" algn="dist" defTabSz="914400" rtl="0" eaLnBrk="1" fontAlgn="auto"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7762DB"/>
                </a:solidFill>
                <a:effectLst>
                  <a:outerShdw blurRad="38100" dist="38100" dir="2700000" algn="tl">
                    <a:srgbClr val="000000">
                      <a:alpha val="43137"/>
                    </a:srgbClr>
                  </a:outerShdw>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更多产品</a:t>
            </a:r>
            <a:endParaRPr kumimoji="0" lang="zh-CN" altLang="en-US" sz="2800" b="1" i="0" u="none" strike="noStrike" kern="1200" cap="none" spc="0" normalizeH="0" baseline="0" noProof="0">
              <a:ln>
                <a:noFill/>
              </a:ln>
              <a:solidFill>
                <a:srgbClr val="7762DB"/>
              </a:solidFill>
              <a:effectLst>
                <a:outerShdw blurRad="38100" dist="38100" dir="2700000" algn="tl">
                  <a:srgbClr val="000000">
                    <a:alpha val="43137"/>
                  </a:srgbClr>
                </a:outerShdw>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6" name="Placeholder Title Text"/>
          <p:cNvSpPr/>
          <p:nvPr/>
        </p:nvSpPr>
        <p:spPr>
          <a:xfrm>
            <a:off x="9466440" y="2378627"/>
            <a:ext cx="2147353" cy="359073"/>
          </a:xfrm>
          <a:custGeom>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p:spPr>
        <p:txBody>
          <a:bodyPr wrap="square" lIns="25400" tIns="25400" rIns="25400" bIns="25400" numCol="1" anchor="t">
            <a:spAutoFit/>
          </a:bodyPr>
          <a:lstStyle>
            <a:lvl1pPr>
              <a:defRPr sz="2600" b="0" cap="all">
                <a:solidFill>
                  <a:srgbClr val="1C1D22"/>
                </a:solidFill>
                <a:latin typeface="Open Sans Bold"/>
                <a:ea typeface="Open Sans Bold"/>
                <a:cs typeface="Open Sans Bold"/>
                <a:sym typeface="Open Sans Bold"/>
              </a:defRPr>
            </a:lvl1pPr>
          </a:lstStyle>
          <a:p>
            <a:pPr lvl="0" algn="ctr"/>
            <a:r>
              <a:rPr lang="zh-CN" altLang="en-US" sz="2000" b="1" cap="none">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输入小标题</a:t>
            </a:r>
            <a:endParaRPr lang="zh-CN" altLang="en-US" sz="2000" b="1" cap="none">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8" name="Placeholder Title Text"/>
          <p:cNvSpPr/>
          <p:nvPr/>
        </p:nvSpPr>
        <p:spPr>
          <a:xfrm>
            <a:off x="9466440" y="3681166"/>
            <a:ext cx="2147353" cy="359073"/>
          </a:xfrm>
          <a:custGeom>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p:spPr>
        <p:txBody>
          <a:bodyPr wrap="square" lIns="25400" tIns="25400" rIns="25400" bIns="25400" numCol="1" anchor="t">
            <a:spAutoFit/>
          </a:bodyPr>
          <a:lstStyle>
            <a:lvl1pPr>
              <a:defRPr sz="2600" b="0" cap="all">
                <a:solidFill>
                  <a:srgbClr val="1C1D22"/>
                </a:solidFill>
                <a:latin typeface="Open Sans Bold"/>
                <a:ea typeface="Open Sans Bold"/>
                <a:cs typeface="Open Sans Bold"/>
                <a:sym typeface="Open Sans Bold"/>
              </a:defRPr>
            </a:lvl1pPr>
          </a:lstStyle>
          <a:p>
            <a:pPr algn="ctr"/>
            <a:r>
              <a:rPr lang="zh-CN" altLang="en-US" sz="2000" b="1" cap="none">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输入小标题</a:t>
            </a:r>
            <a:endParaRPr lang="zh-CN" altLang="en-US" sz="2000" b="1" cap="none">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0" name="Placeholder Title Text"/>
          <p:cNvSpPr/>
          <p:nvPr/>
        </p:nvSpPr>
        <p:spPr>
          <a:xfrm>
            <a:off x="9466440" y="4925834"/>
            <a:ext cx="2147353" cy="359073"/>
          </a:xfrm>
          <a:custGeom>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p:spPr>
        <p:txBody>
          <a:bodyPr wrap="square" lIns="25400" tIns="25400" rIns="25400" bIns="25400" numCol="1" anchor="t">
            <a:spAutoFit/>
          </a:bodyPr>
          <a:lstStyle>
            <a:lvl1pPr>
              <a:defRPr sz="2600" b="0" cap="all">
                <a:solidFill>
                  <a:srgbClr val="1C1D22"/>
                </a:solidFill>
                <a:latin typeface="Open Sans Bold"/>
                <a:ea typeface="Open Sans Bold"/>
                <a:cs typeface="Open Sans Bold"/>
                <a:sym typeface="Open Sans Bold"/>
              </a:defRPr>
            </a:lvl1pPr>
          </a:lstStyle>
          <a:p>
            <a:pPr algn="ctr"/>
            <a:r>
              <a:rPr lang="zh-CN" altLang="en-US" sz="2000" b="1" cap="none">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输入小标题</a:t>
            </a:r>
            <a:endParaRPr lang="zh-CN" altLang="en-US" sz="2000" b="1" cap="none">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1" name="Freeform 5"/>
          <p:cNvSpPr/>
          <p:nvPr/>
        </p:nvSpPr>
        <p:spPr bwMode="auto">
          <a:xfrm>
            <a:off x="6226432" y="1812155"/>
            <a:ext cx="3038201" cy="1184677"/>
          </a:xfrm>
          <a:custGeom>
            <a:gdLst>
              <a:gd name="T0" fmla="*/ 489 w 3157"/>
              <a:gd name="T1" fmla="*/ 1231 h 1231"/>
              <a:gd name="T2" fmla="*/ 0 w 3157"/>
              <a:gd name="T3" fmla="*/ 619 h 1231"/>
              <a:gd name="T4" fmla="*/ 489 w 3157"/>
              <a:gd name="T5" fmla="*/ 0 h 1231"/>
              <a:gd name="T6" fmla="*/ 2668 w 3157"/>
              <a:gd name="T7" fmla="*/ 0 h 1231"/>
              <a:gd name="T8" fmla="*/ 3157 w 3157"/>
              <a:gd name="T9" fmla="*/ 619 h 1231"/>
              <a:gd name="T10" fmla="*/ 2668 w 3157"/>
              <a:gd name="T11" fmla="*/ 1231 h 1231"/>
              <a:gd name="T12" fmla="*/ 489 w 3157"/>
              <a:gd name="T13" fmla="*/ 1231 h 1231"/>
            </a:gdLst>
            <a:cxnLst>
              <a:cxn ang="0">
                <a:pos x="T0" y="T1"/>
              </a:cxn>
              <a:cxn ang="0">
                <a:pos x="T2" y="T3"/>
              </a:cxn>
              <a:cxn ang="0">
                <a:pos x="T4" y="T5"/>
              </a:cxn>
              <a:cxn ang="0">
                <a:pos x="T6" y="T7"/>
              </a:cxn>
              <a:cxn ang="0">
                <a:pos x="T8" y="T9"/>
              </a:cxn>
              <a:cxn ang="0">
                <a:pos x="T10" y="T11"/>
              </a:cxn>
              <a:cxn ang="0">
                <a:pos x="T12" y="T13"/>
              </a:cxn>
            </a:cxnLst>
            <a:rect l="0" t="0" r="r" b="b"/>
            <a:pathLst>
              <a:path w="3157" h="1231">
                <a:moveTo>
                  <a:pt x="489" y="1231"/>
                </a:moveTo>
                <a:lnTo>
                  <a:pt x="0" y="619"/>
                </a:lnTo>
                <a:lnTo>
                  <a:pt x="489" y="0"/>
                </a:lnTo>
                <a:lnTo>
                  <a:pt x="2668" y="0"/>
                </a:lnTo>
                <a:lnTo>
                  <a:pt x="3157" y="619"/>
                </a:lnTo>
                <a:lnTo>
                  <a:pt x="2668" y="1231"/>
                </a:lnTo>
                <a:lnTo>
                  <a:pt x="489" y="1231"/>
                </a:lnTo>
                <a:close/>
              </a:path>
            </a:pathLst>
          </a:custGeom>
          <a:solidFill>
            <a:srgbClr val="7762DB">
              <a:alpha val="5000"/>
            </a:srgbClr>
          </a:solidFill>
          <a:ln>
            <a:noFill/>
          </a:ln>
        </p:spPr>
        <p:txBody>
          <a:bodyPr vert="horz" wrap="square" lIns="91440" tIns="45720" rIns="91440" bIns="45720" numCol="1" anchor="t" anchorCtr="0" compatLnSpc="1"/>
          <a:lstStyle/>
          <a:p>
            <a:endParaRPr lang="en-US">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2" name="Rectangle 6"/>
          <p:cNvSpPr>
            <a:spLocks noChangeArrowheads="1"/>
          </p:cNvSpPr>
          <p:nvPr/>
        </p:nvSpPr>
        <p:spPr bwMode="auto">
          <a:xfrm>
            <a:off x="6959758" y="1624493"/>
            <a:ext cx="1577324" cy="381098"/>
          </a:xfrm>
          <a:prstGeom prst="rect">
            <a:avLst/>
          </a:prstGeom>
          <a:solidFill>
            <a:srgbClr val="7762DB"/>
          </a:solidFill>
          <a:ln>
            <a:noFill/>
          </a:ln>
        </p:spPr>
        <p:txBody>
          <a:bodyPr vert="horz" wrap="square" lIns="91440" tIns="45720" rIns="91440" bIns="45720" numCol="1" anchor="ctr" anchorCtr="0" compatLnSpc="1"/>
          <a:lstStyle/>
          <a:p>
            <a:pPr algn="ctr"/>
            <a:r>
              <a:rPr lang="zh-CN" altLang="en-US" sz="2000" b="1">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标题</a:t>
            </a:r>
            <a:endParaRPr lang="en-US" sz="2000" b="1">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3" name="Freeform 5"/>
          <p:cNvSpPr/>
          <p:nvPr/>
        </p:nvSpPr>
        <p:spPr bwMode="auto">
          <a:xfrm>
            <a:off x="6226432" y="3357003"/>
            <a:ext cx="3038201" cy="1184677"/>
          </a:xfrm>
          <a:custGeom>
            <a:gdLst>
              <a:gd name="T0" fmla="*/ 489 w 3157"/>
              <a:gd name="T1" fmla="*/ 1231 h 1231"/>
              <a:gd name="T2" fmla="*/ 0 w 3157"/>
              <a:gd name="T3" fmla="*/ 619 h 1231"/>
              <a:gd name="T4" fmla="*/ 489 w 3157"/>
              <a:gd name="T5" fmla="*/ 0 h 1231"/>
              <a:gd name="T6" fmla="*/ 2668 w 3157"/>
              <a:gd name="T7" fmla="*/ 0 h 1231"/>
              <a:gd name="T8" fmla="*/ 3157 w 3157"/>
              <a:gd name="T9" fmla="*/ 619 h 1231"/>
              <a:gd name="T10" fmla="*/ 2668 w 3157"/>
              <a:gd name="T11" fmla="*/ 1231 h 1231"/>
              <a:gd name="T12" fmla="*/ 489 w 3157"/>
              <a:gd name="T13" fmla="*/ 1231 h 1231"/>
            </a:gdLst>
            <a:cxnLst>
              <a:cxn ang="0">
                <a:pos x="T0" y="T1"/>
              </a:cxn>
              <a:cxn ang="0">
                <a:pos x="T2" y="T3"/>
              </a:cxn>
              <a:cxn ang="0">
                <a:pos x="T4" y="T5"/>
              </a:cxn>
              <a:cxn ang="0">
                <a:pos x="T6" y="T7"/>
              </a:cxn>
              <a:cxn ang="0">
                <a:pos x="T8" y="T9"/>
              </a:cxn>
              <a:cxn ang="0">
                <a:pos x="T10" y="T11"/>
              </a:cxn>
              <a:cxn ang="0">
                <a:pos x="T12" y="T13"/>
              </a:cxn>
            </a:cxnLst>
            <a:rect l="0" t="0" r="r" b="b"/>
            <a:pathLst>
              <a:path w="3157" h="1231">
                <a:moveTo>
                  <a:pt x="489" y="1231"/>
                </a:moveTo>
                <a:lnTo>
                  <a:pt x="0" y="619"/>
                </a:lnTo>
                <a:lnTo>
                  <a:pt x="489" y="0"/>
                </a:lnTo>
                <a:lnTo>
                  <a:pt x="2668" y="0"/>
                </a:lnTo>
                <a:lnTo>
                  <a:pt x="3157" y="619"/>
                </a:lnTo>
                <a:lnTo>
                  <a:pt x="2668" y="1231"/>
                </a:lnTo>
                <a:lnTo>
                  <a:pt x="489" y="1231"/>
                </a:lnTo>
                <a:close/>
              </a:path>
            </a:pathLst>
          </a:custGeom>
          <a:solidFill>
            <a:srgbClr val="FFC54B">
              <a:alpha val="5000"/>
            </a:srgbClr>
          </a:solidFill>
          <a:ln>
            <a:noFill/>
          </a:ln>
        </p:spPr>
        <p:txBody>
          <a:bodyPr vert="horz" wrap="square" lIns="91440" tIns="45720" rIns="91440" bIns="45720" numCol="1" anchor="t" anchorCtr="0" compatLnSpc="1"/>
          <a:lstStyle/>
          <a:p>
            <a:endParaRPr lang="en-US">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4" name="Rectangle 6"/>
          <p:cNvSpPr>
            <a:spLocks noChangeArrowheads="1"/>
          </p:cNvSpPr>
          <p:nvPr/>
        </p:nvSpPr>
        <p:spPr bwMode="auto">
          <a:xfrm>
            <a:off x="6959758" y="3169341"/>
            <a:ext cx="1577324" cy="381098"/>
          </a:xfrm>
          <a:prstGeom prst="rect">
            <a:avLst/>
          </a:prstGeom>
          <a:solidFill>
            <a:srgbClr val="FFC54B"/>
          </a:solidFill>
          <a:ln>
            <a:noFill/>
          </a:ln>
        </p:spPr>
        <p:txBody>
          <a:bodyPr vert="horz" wrap="square" lIns="91440" tIns="45720" rIns="91440" bIns="45720" numCol="1" anchor="ctr" anchorCtr="0" compatLnSpc="1"/>
          <a:lstStyle/>
          <a:p>
            <a:pPr algn="ctr"/>
            <a:r>
              <a:rPr lang="zh-CN" altLang="en-US" sz="2000" b="1">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标题</a:t>
            </a:r>
            <a:endParaRPr lang="en-US" sz="2000" b="1">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5" name="Freeform 5"/>
          <p:cNvSpPr/>
          <p:nvPr/>
        </p:nvSpPr>
        <p:spPr bwMode="auto">
          <a:xfrm>
            <a:off x="6226432" y="4901851"/>
            <a:ext cx="3038201" cy="1184677"/>
          </a:xfrm>
          <a:custGeom>
            <a:gdLst>
              <a:gd name="T0" fmla="*/ 489 w 3157"/>
              <a:gd name="T1" fmla="*/ 1231 h 1231"/>
              <a:gd name="T2" fmla="*/ 0 w 3157"/>
              <a:gd name="T3" fmla="*/ 619 h 1231"/>
              <a:gd name="T4" fmla="*/ 489 w 3157"/>
              <a:gd name="T5" fmla="*/ 0 h 1231"/>
              <a:gd name="T6" fmla="*/ 2668 w 3157"/>
              <a:gd name="T7" fmla="*/ 0 h 1231"/>
              <a:gd name="T8" fmla="*/ 3157 w 3157"/>
              <a:gd name="T9" fmla="*/ 619 h 1231"/>
              <a:gd name="T10" fmla="*/ 2668 w 3157"/>
              <a:gd name="T11" fmla="*/ 1231 h 1231"/>
              <a:gd name="T12" fmla="*/ 489 w 3157"/>
              <a:gd name="T13" fmla="*/ 1231 h 1231"/>
            </a:gdLst>
            <a:cxnLst>
              <a:cxn ang="0">
                <a:pos x="T0" y="T1"/>
              </a:cxn>
              <a:cxn ang="0">
                <a:pos x="T2" y="T3"/>
              </a:cxn>
              <a:cxn ang="0">
                <a:pos x="T4" y="T5"/>
              </a:cxn>
              <a:cxn ang="0">
                <a:pos x="T6" y="T7"/>
              </a:cxn>
              <a:cxn ang="0">
                <a:pos x="T8" y="T9"/>
              </a:cxn>
              <a:cxn ang="0">
                <a:pos x="T10" y="T11"/>
              </a:cxn>
              <a:cxn ang="0">
                <a:pos x="T12" y="T13"/>
              </a:cxn>
            </a:cxnLst>
            <a:rect l="0" t="0" r="r" b="b"/>
            <a:pathLst>
              <a:path w="3157" h="1231">
                <a:moveTo>
                  <a:pt x="489" y="1231"/>
                </a:moveTo>
                <a:lnTo>
                  <a:pt x="0" y="619"/>
                </a:lnTo>
                <a:lnTo>
                  <a:pt x="489" y="0"/>
                </a:lnTo>
                <a:lnTo>
                  <a:pt x="2668" y="0"/>
                </a:lnTo>
                <a:lnTo>
                  <a:pt x="3157" y="619"/>
                </a:lnTo>
                <a:lnTo>
                  <a:pt x="2668" y="1231"/>
                </a:lnTo>
                <a:lnTo>
                  <a:pt x="489" y="1231"/>
                </a:lnTo>
                <a:close/>
              </a:path>
            </a:pathLst>
          </a:custGeom>
          <a:solidFill>
            <a:srgbClr val="7762DB">
              <a:alpha val="5000"/>
            </a:srgbClr>
          </a:solidFill>
          <a:ln>
            <a:noFill/>
          </a:ln>
        </p:spPr>
        <p:txBody>
          <a:bodyPr vert="horz" wrap="square" lIns="91440" tIns="45720" rIns="91440" bIns="45720" numCol="1" anchor="t" anchorCtr="0" compatLnSpc="1"/>
          <a:lstStyle/>
          <a:p>
            <a:endParaRPr lang="en-US">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6" name="Rectangle 6"/>
          <p:cNvSpPr>
            <a:spLocks noChangeArrowheads="1"/>
          </p:cNvSpPr>
          <p:nvPr/>
        </p:nvSpPr>
        <p:spPr bwMode="auto">
          <a:xfrm>
            <a:off x="6959758" y="4714189"/>
            <a:ext cx="1577324" cy="381098"/>
          </a:xfrm>
          <a:prstGeom prst="rect">
            <a:avLst/>
          </a:prstGeom>
          <a:solidFill>
            <a:srgbClr val="7762DB"/>
          </a:solidFill>
          <a:ln>
            <a:noFill/>
          </a:ln>
        </p:spPr>
        <p:txBody>
          <a:bodyPr vert="horz" wrap="square" lIns="91440" tIns="45720" rIns="91440" bIns="45720" numCol="1" anchor="ctr" anchorCtr="0" compatLnSpc="1"/>
          <a:lstStyle/>
          <a:p>
            <a:pPr algn="ctr"/>
            <a:r>
              <a:rPr lang="zh-CN" altLang="en-US" sz="2000" b="1">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标题</a:t>
            </a:r>
            <a:endParaRPr lang="en-US" sz="2000" b="1">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nvGrpSpPr>
          <p:cNvPr id="17" name="Group 3"/>
          <p:cNvGrpSpPr/>
          <p:nvPr/>
        </p:nvGrpSpPr>
        <p:grpSpPr>
          <a:xfrm>
            <a:off x="6484711" y="2127495"/>
            <a:ext cx="2262394" cy="553998"/>
            <a:chOff x="3515455" y="2369195"/>
            <a:chExt cx="2262394" cy="553998"/>
          </a:xfrm>
        </p:grpSpPr>
        <p:sp>
          <p:nvSpPr>
            <p:cNvPr id="18" name="Inhaltsplatzhalter 4"/>
            <p:cNvSpPr txBox="1"/>
            <p:nvPr/>
          </p:nvSpPr>
          <p:spPr>
            <a:xfrm>
              <a:off x="3515455" y="2369195"/>
              <a:ext cx="636461" cy="553998"/>
            </a:xfrm>
            <a:prstGeom prst="rect">
              <a:avLst/>
            </a:prstGeom>
          </p:spPr>
          <p:txBody>
            <a:bodyPr wrap="square" lIns="0" tIns="0" rIns="0" bIns="0" anchor="ctr">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914400">
                <a:lnSpc>
                  <a:spcPct val="100000"/>
                </a:lnSpc>
                <a:spcAft>
                  <a:spcPts val="1200"/>
                </a:spcAft>
                <a:buNone/>
              </a:pPr>
              <a:r>
                <a:rPr lang="en-US" sz="3600" b="1">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01</a:t>
              </a:r>
              <a:endParaRPr lang="en-US" sz="3600" b="1">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9" name="Inhaltsplatzhalter 4"/>
            <p:cNvSpPr txBox="1"/>
            <p:nvPr/>
          </p:nvSpPr>
          <p:spPr>
            <a:xfrm>
              <a:off x="4200525" y="2377946"/>
              <a:ext cx="1577324" cy="536494"/>
            </a:xfrm>
            <a:prstGeom prst="rect">
              <a:avLst/>
            </a:prstGeom>
          </p:spPr>
          <p:txBody>
            <a:bodyPr wrap="square" lIns="0" tIns="0" rIns="0" bIns="0" anchor="ctr">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defTabSz="914400">
                <a:lnSpc>
                  <a:spcPct val="130000"/>
                </a:lnSpc>
                <a:spcAft>
                  <a:spcPct val="0"/>
                </a:spcAft>
                <a:buNone/>
              </a:pPr>
              <a:r>
                <a:rPr lang="zh-CN" altLang="en-US" sz="1400">
                  <a:solidFill>
                    <a:prstClr val="black">
                      <a:lumMod val="75000"/>
                      <a:lumOff val="25000"/>
                    </a:prstClr>
                  </a:solidFill>
                  <a:latin typeface="思源黑体" panose="020b0500000000000000" pitchFamily="34" charset="-122"/>
                  <a:ea typeface="思源黑体" panose="020b0500000000000000" pitchFamily="34" charset="-122"/>
                  <a:cs typeface="+mn-ea"/>
                  <a:sym typeface="思源黑体" panose="020b0500000000000000" pitchFamily="34" charset="-122"/>
                </a:rPr>
                <a:t>点击输入标题点击输入相关标题。</a:t>
              </a:r>
              <a:endParaRPr lang="en-US" altLang="zh-CN" sz="1400">
                <a:solidFill>
                  <a:prstClr val="black">
                    <a:lumMod val="75000"/>
                    <a:lumOff val="25000"/>
                  </a:prst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grpSp>
        <p:nvGrpSpPr>
          <p:cNvPr id="20" name="Group 30"/>
          <p:cNvGrpSpPr/>
          <p:nvPr/>
        </p:nvGrpSpPr>
        <p:grpSpPr>
          <a:xfrm>
            <a:off x="6484711" y="3672342"/>
            <a:ext cx="2262394" cy="553998"/>
            <a:chOff x="3515455" y="2369194"/>
            <a:chExt cx="2262394" cy="553998"/>
          </a:xfrm>
        </p:grpSpPr>
        <p:sp>
          <p:nvSpPr>
            <p:cNvPr id="21" name="Inhaltsplatzhalter 4"/>
            <p:cNvSpPr txBox="1"/>
            <p:nvPr/>
          </p:nvSpPr>
          <p:spPr>
            <a:xfrm>
              <a:off x="3515455" y="2369194"/>
              <a:ext cx="636461" cy="553998"/>
            </a:xfrm>
            <a:prstGeom prst="rect">
              <a:avLst/>
            </a:prstGeom>
          </p:spPr>
          <p:txBody>
            <a:bodyPr wrap="square" lIns="0" tIns="0" rIns="0" bIns="0" anchor="ctr">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914400">
                <a:lnSpc>
                  <a:spcPct val="100000"/>
                </a:lnSpc>
                <a:spcAft>
                  <a:spcPts val="1200"/>
                </a:spcAft>
                <a:buNone/>
              </a:pPr>
              <a:r>
                <a:rPr lang="en-US" sz="3600" b="1">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02</a:t>
              </a:r>
              <a:endParaRPr lang="en-US" sz="3600" b="1">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2" name="Inhaltsplatzhalter 4"/>
            <p:cNvSpPr txBox="1"/>
            <p:nvPr/>
          </p:nvSpPr>
          <p:spPr>
            <a:xfrm>
              <a:off x="4200525" y="2377946"/>
              <a:ext cx="1577324" cy="536494"/>
            </a:xfrm>
            <a:prstGeom prst="rect">
              <a:avLst/>
            </a:prstGeom>
          </p:spPr>
          <p:txBody>
            <a:bodyPr wrap="square" lIns="0" tIns="0" rIns="0" bIns="0" anchor="ctr">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defTabSz="914400">
                <a:lnSpc>
                  <a:spcPct val="130000"/>
                </a:lnSpc>
                <a:spcAft>
                  <a:spcPct val="0"/>
                </a:spcAft>
                <a:buNone/>
              </a:pPr>
              <a:r>
                <a:rPr lang="zh-CN" altLang="en-US" sz="1400">
                  <a:solidFill>
                    <a:prstClr val="black">
                      <a:lumMod val="75000"/>
                      <a:lumOff val="25000"/>
                    </a:prstClr>
                  </a:solidFill>
                  <a:latin typeface="思源黑体" panose="020b0500000000000000" pitchFamily="34" charset="-122"/>
                  <a:ea typeface="思源黑体" panose="020b0500000000000000" pitchFamily="34" charset="-122"/>
                  <a:cs typeface="+mn-ea"/>
                  <a:sym typeface="思源黑体" panose="020b0500000000000000" pitchFamily="34" charset="-122"/>
                </a:rPr>
                <a:t>点击输入标题点击输入相关标题。</a:t>
              </a:r>
              <a:endParaRPr lang="en-US" altLang="zh-CN" sz="1400">
                <a:solidFill>
                  <a:prstClr val="black">
                    <a:lumMod val="75000"/>
                    <a:lumOff val="25000"/>
                  </a:prst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grpSp>
        <p:nvGrpSpPr>
          <p:cNvPr id="23" name="Group 33"/>
          <p:cNvGrpSpPr/>
          <p:nvPr/>
        </p:nvGrpSpPr>
        <p:grpSpPr>
          <a:xfrm>
            <a:off x="6484711" y="5217190"/>
            <a:ext cx="2262394" cy="553998"/>
            <a:chOff x="3515455" y="2369194"/>
            <a:chExt cx="2262394" cy="553998"/>
          </a:xfrm>
        </p:grpSpPr>
        <p:sp>
          <p:nvSpPr>
            <p:cNvPr id="24" name="Inhaltsplatzhalter 4"/>
            <p:cNvSpPr txBox="1"/>
            <p:nvPr/>
          </p:nvSpPr>
          <p:spPr>
            <a:xfrm>
              <a:off x="3515455" y="2369194"/>
              <a:ext cx="636461" cy="553998"/>
            </a:xfrm>
            <a:prstGeom prst="rect">
              <a:avLst/>
            </a:prstGeom>
          </p:spPr>
          <p:txBody>
            <a:bodyPr wrap="square" lIns="0" tIns="0" rIns="0" bIns="0" anchor="ctr">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914400">
                <a:lnSpc>
                  <a:spcPct val="100000"/>
                </a:lnSpc>
                <a:spcAft>
                  <a:spcPts val="1200"/>
                </a:spcAft>
                <a:buNone/>
              </a:pPr>
              <a:r>
                <a:rPr lang="en-US" sz="3600" b="1">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03</a:t>
              </a:r>
              <a:endParaRPr lang="en-US" sz="3600" b="1">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5" name="Inhaltsplatzhalter 4"/>
            <p:cNvSpPr txBox="1"/>
            <p:nvPr/>
          </p:nvSpPr>
          <p:spPr>
            <a:xfrm>
              <a:off x="4200525" y="2377946"/>
              <a:ext cx="1577324" cy="536494"/>
            </a:xfrm>
            <a:prstGeom prst="rect">
              <a:avLst/>
            </a:prstGeom>
          </p:spPr>
          <p:txBody>
            <a:bodyPr wrap="square" lIns="0" tIns="0" rIns="0" bIns="0" anchor="ctr">
              <a:spAutoFit/>
            </a:bodyPr>
            <a:lstStyle>
              <a:lvl1pPr marL="273050" indent="-273050" algn="l" defTabSz="913765"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defTabSz="914400">
                <a:lnSpc>
                  <a:spcPct val="130000"/>
                </a:lnSpc>
                <a:spcAft>
                  <a:spcPct val="0"/>
                </a:spcAft>
                <a:buNone/>
              </a:pPr>
              <a:r>
                <a:rPr lang="zh-CN" altLang="en-US" sz="1400">
                  <a:solidFill>
                    <a:prstClr val="black">
                      <a:lumMod val="75000"/>
                      <a:lumOff val="25000"/>
                    </a:prstClr>
                  </a:solidFill>
                  <a:latin typeface="思源黑体" panose="020b0500000000000000" pitchFamily="34" charset="-122"/>
                  <a:ea typeface="思源黑体" panose="020b0500000000000000" pitchFamily="34" charset="-122"/>
                  <a:cs typeface="+mn-ea"/>
                  <a:sym typeface="思源黑体" panose="020b0500000000000000" pitchFamily="34" charset="-122"/>
                </a:rPr>
                <a:t>点击输入标题点击输入相关标题。</a:t>
              </a:r>
              <a:endParaRPr lang="en-US" altLang="zh-CN" sz="1400">
                <a:solidFill>
                  <a:prstClr val="black">
                    <a:lumMod val="75000"/>
                    <a:lumOff val="25000"/>
                  </a:prst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sp>
        <p:nvSpPr>
          <p:cNvPr id="28" name="Rectangle 72"/>
          <p:cNvSpPr/>
          <p:nvPr/>
        </p:nvSpPr>
        <p:spPr>
          <a:xfrm>
            <a:off x="1083925" y="1374278"/>
            <a:ext cx="3281119" cy="437877"/>
          </a:xfrm>
          <a:prstGeom prst="rect">
            <a:avLst/>
          </a:prstGeom>
        </p:spPr>
        <p:txBody>
          <a:bodyPr wrap="square" anchor="b">
            <a:spAutoFit/>
          </a:bodyPr>
          <a:lstStyle/>
          <a:p>
            <a:pPr>
              <a:lnSpc>
                <a:spcPct val="120000"/>
              </a:lnSpc>
              <a:spcBef>
                <a:spcPct val="0"/>
              </a:spcBef>
              <a:defRPr/>
            </a:pPr>
            <a:r>
              <a:rPr lang="zh-CN" altLang="en-US" sz="2000" b="1">
                <a:solidFill>
                  <a:srgbClr val="333333"/>
                </a:solidFill>
                <a:latin typeface="思源黑体" panose="020b0500000000000000" pitchFamily="34" charset="-122"/>
                <a:ea typeface="思源黑体" panose="020b0500000000000000" pitchFamily="34" charset="-122"/>
                <a:cs typeface="+mn-ea"/>
                <a:sym typeface="思源黑体" panose="020b0500000000000000" pitchFamily="34" charset="-122"/>
              </a:rPr>
              <a:t>请您在此处输入相关小标题</a:t>
            </a:r>
            <a:endParaRPr lang="zh-CN" altLang="en-US" sz="2000" b="1">
              <a:solidFill>
                <a:srgbClr val="333333"/>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9" name="Rectangle 73"/>
          <p:cNvSpPr/>
          <p:nvPr/>
        </p:nvSpPr>
        <p:spPr>
          <a:xfrm>
            <a:off x="1083924" y="1835816"/>
            <a:ext cx="4830844" cy="1029000"/>
          </a:xfrm>
          <a:prstGeom prst="rect">
            <a:avLst/>
          </a:prstGeom>
        </p:spPr>
        <p:txBody>
          <a:bodyPr wrap="square">
            <a:spAutoFit/>
          </a:bodyPr>
          <a:lstStyle/>
          <a:p>
            <a:pPr>
              <a:lnSpc>
                <a:spcPct val="150000"/>
              </a:lnSpc>
              <a:defRPr/>
            </a:pPr>
            <a:r>
              <a:rPr lang="zh-CN" altLang="en-US" sz="1400">
                <a:solidFill>
                  <a:srgbClr val="333333"/>
                </a:solidFill>
                <a:latin typeface="思源黑体" panose="020b0500000000000000" pitchFamily="34" charset="-122"/>
                <a:ea typeface="思源黑体" panose="020b0500000000000000" pitchFamily="34" charset="-122"/>
                <a:cs typeface="+mn-ea"/>
                <a:sym typeface="思源黑体" panose="020b0500000000000000" pitchFamily="34" charset="-122"/>
              </a:rPr>
              <a:t>点击输入标题点击输入相关标题。点击输入标题。点击输入标题。点击输入标题点击输入相关标题。点击输入标题。点击输入标题。点击输入相关标题。</a:t>
            </a:r>
            <a:endParaRPr lang="en-US" altLang="zh-CN" sz="1400">
              <a:solidFill>
                <a:srgbClr val="333333"/>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242" y="2996832"/>
            <a:ext cx="3759200" cy="3759200"/>
          </a:xfrm>
          <a:prstGeom prst="rect">
            <a:avLst/>
          </a:prstGeom>
        </p:spPr>
      </p:pic>
    </p:spTree>
  </p:cSld>
  <p:clrMapOvr>
    <a:masterClrMapping/>
  </p:clrMapOvr>
  <mc:AlternateContent>
    <mc:Choice xmlns:p14="http://schemas.microsoft.com/office/powerpoint/2010/main" Requires="p14">
      <p:transition spd="slow" advTm="3000" p14:dur="1250">
        <p14:switch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par>
                          <p:cTn id="11" fill="hold" nodeType="afterGroup">
                            <p:stCondLst>
                              <p:cond delay="500"/>
                            </p:stCondLst>
                            <p:childTnLst>
                              <p:par>
                                <p:cTn id="12" presetID="2" presetClass="entr" presetSubtype="4" accel="20000" decel="8000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1000"/>
                            </p:stCondLst>
                            <p:childTnLst>
                              <p:par>
                                <p:cTn id="17" presetID="2" presetClass="entr" presetSubtype="4" accel="20000" decel="8000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par>
                          <p:cTn id="24" fill="hold" nodeType="afterGroup">
                            <p:stCondLst>
                              <p:cond delay="1500"/>
                            </p:stCondLst>
                            <p:childTnLst>
                              <p:par>
                                <p:cTn id="25" presetID="2" presetClass="entr" presetSubtype="4" accel="20000" decel="8000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000"/>
                            </p:stCondLst>
                            <p:childTnLst>
                              <p:par>
                                <p:cTn id="30" presetID="2" presetClass="entr" presetSubtype="4" accel="20000" decel="8000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par>
                                <p:cTn id="34" presetID="22" presetClass="entr" presetSubtype="8"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childTnLst>
                          </p:cTn>
                        </p:par>
                        <p:par>
                          <p:cTn id="37" fill="hold" nodeType="afterGroup">
                            <p:stCondLst>
                              <p:cond delay="2500"/>
                            </p:stCondLst>
                            <p:childTnLst>
                              <p:par>
                                <p:cTn id="38" presetID="2" presetClass="entr" presetSubtype="4" accel="20000" decel="8000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3000"/>
                            </p:stCondLst>
                            <p:childTnLst>
                              <p:par>
                                <p:cTn id="43" presetID="2" presetClass="entr" presetSubtype="4" accel="20000" decel="8000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par>
                                <p:cTn id="47" presetID="22" presetClass="entr" presetSubtype="8"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par>
                          <p:cTn id="50" fill="hold" nodeType="afterGroup">
                            <p:stCondLst>
                              <p:cond delay="3500"/>
                            </p:stCondLst>
                            <p:childTnLst>
                              <p:par>
                                <p:cTn id="51" presetID="2" presetClass="entr" presetSubtype="8"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0-#ppt_w/2"/>
                                          </p:val>
                                        </p:tav>
                                        <p:tav tm="100000">
                                          <p:val>
                                            <p:strVal val="#ppt_x"/>
                                          </p:val>
                                        </p:tav>
                                      </p:tavLst>
                                    </p:anim>
                                    <p:anim calcmode="lin" valueType="num">
                                      <p:cBhvr additive="base">
                                        <p:cTn id="54" dur="500" fill="hold"/>
                                        <p:tgtEl>
                                          <p:spTgt spid="6"/>
                                        </p:tgtEl>
                                        <p:attrNameLst>
                                          <p:attrName>ppt_y</p:attrName>
                                        </p:attrNameLst>
                                      </p:cBhvr>
                                      <p:tavLst>
                                        <p:tav tm="0">
                                          <p:val>
                                            <p:strVal val="#ppt_y"/>
                                          </p:val>
                                        </p:tav>
                                        <p:tav tm="100000">
                                          <p:val>
                                            <p:strVal val="#ppt_y"/>
                                          </p:val>
                                        </p:tav>
                                      </p:tavLst>
                                    </p:anim>
                                  </p:childTnLst>
                                </p:cTn>
                              </p:par>
                            </p:childTnLst>
                          </p:cTn>
                        </p:par>
                        <p:par>
                          <p:cTn id="55" fill="hold" nodeType="afterGroup">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0-#ppt_w/2"/>
                                          </p:val>
                                        </p:tav>
                                        <p:tav tm="100000">
                                          <p:val>
                                            <p:strVal val="#ppt_x"/>
                                          </p:val>
                                        </p:tav>
                                      </p:tavLst>
                                    </p:anim>
                                    <p:anim calcmode="lin" valueType="num">
                                      <p:cBhvr additive="base">
                                        <p:cTn id="59" dur="500" fill="hold"/>
                                        <p:tgtEl>
                                          <p:spTgt spid="8"/>
                                        </p:tgtEl>
                                        <p:attrNameLst>
                                          <p:attrName>ppt_y</p:attrName>
                                        </p:attrNameLst>
                                      </p:cBhvr>
                                      <p:tavLst>
                                        <p:tav tm="0">
                                          <p:val>
                                            <p:strVal val="#ppt_y"/>
                                          </p:val>
                                        </p:tav>
                                        <p:tav tm="100000">
                                          <p:val>
                                            <p:strVal val="#ppt_y"/>
                                          </p:val>
                                        </p:tav>
                                      </p:tavLst>
                                    </p:anim>
                                  </p:childTnLst>
                                </p:cTn>
                              </p:par>
                            </p:childTnLst>
                          </p:cTn>
                        </p:par>
                        <p:par>
                          <p:cTn id="60" fill="hold" nodeType="afterGroup">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0-#ppt_w/2"/>
                                          </p:val>
                                        </p:tav>
                                        <p:tav tm="100000">
                                          <p:val>
                                            <p:strVal val="#ppt_x"/>
                                          </p:val>
                                        </p:tav>
                                      </p:tavLst>
                                    </p:anim>
                                    <p:anim calcmode="lin" valueType="num">
                                      <p:cBhvr additive="base">
                                        <p:cTn id="64" dur="500" fill="hold"/>
                                        <p:tgtEl>
                                          <p:spTgt spid="10"/>
                                        </p:tgtEl>
                                        <p:attrNameLst>
                                          <p:attrName>ppt_y</p:attrName>
                                        </p:attrNameLst>
                                      </p:cBhvr>
                                      <p:tavLst>
                                        <p:tav tm="0">
                                          <p:val>
                                            <p:strVal val="#ppt_y"/>
                                          </p:val>
                                        </p:tav>
                                        <p:tav tm="100000">
                                          <p:val>
                                            <p:strVal val="#ppt_y"/>
                                          </p:val>
                                        </p:tav>
                                      </p:tavLst>
                                    </p:anim>
                                  </p:childTnLst>
                                </p:cTn>
                              </p:par>
                              <p:par>
                                <p:cTn id="65" presetID="53" presetClass="entr" presetSubtype="16"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p:cTn id="67" dur="500" fill="hold"/>
                                        <p:tgtEl>
                                          <p:spTgt spid="28"/>
                                        </p:tgtEl>
                                        <p:attrNameLst>
                                          <p:attrName>ppt_w</p:attrName>
                                        </p:attrNameLst>
                                      </p:cBhvr>
                                      <p:tavLst>
                                        <p:tav tm="0">
                                          <p:val>
                                            <p:fltVal val="0"/>
                                          </p:val>
                                        </p:tav>
                                        <p:tav tm="100000">
                                          <p:val>
                                            <p:strVal val="#ppt_w"/>
                                          </p:val>
                                        </p:tav>
                                      </p:tavLst>
                                    </p:anim>
                                    <p:anim calcmode="lin" valueType="num">
                                      <p:cBhvr>
                                        <p:cTn id="68" dur="500" fill="hold"/>
                                        <p:tgtEl>
                                          <p:spTgt spid="28"/>
                                        </p:tgtEl>
                                        <p:attrNameLst>
                                          <p:attrName>ppt_h</p:attrName>
                                        </p:attrNameLst>
                                      </p:cBhvr>
                                      <p:tavLst>
                                        <p:tav tm="0">
                                          <p:val>
                                            <p:fltVal val="0"/>
                                          </p:val>
                                        </p:tav>
                                        <p:tav tm="100000">
                                          <p:val>
                                            <p:strVal val="#ppt_h"/>
                                          </p:val>
                                        </p:tav>
                                      </p:tavLst>
                                    </p:anim>
                                    <p:animEffect transition="in" filter="fade">
                                      <p:cBhvr>
                                        <p:cTn id="69" dur="500"/>
                                        <p:tgtEl>
                                          <p:spTgt spid="2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 calcmode="lin" valueType="num">
                                      <p:cBhvr>
                                        <p:cTn id="72" dur="500" fill="hold"/>
                                        <p:tgtEl>
                                          <p:spTgt spid="29"/>
                                        </p:tgtEl>
                                        <p:attrNameLst>
                                          <p:attrName>ppt_w</p:attrName>
                                        </p:attrNameLst>
                                      </p:cBhvr>
                                      <p:tavLst>
                                        <p:tav tm="0">
                                          <p:val>
                                            <p:fltVal val="0"/>
                                          </p:val>
                                        </p:tav>
                                        <p:tav tm="100000">
                                          <p:val>
                                            <p:strVal val="#ppt_w"/>
                                          </p:val>
                                        </p:tav>
                                      </p:tavLst>
                                    </p:anim>
                                    <p:anim calcmode="lin" valueType="num">
                                      <p:cBhvr>
                                        <p:cTn id="73" dur="500" fill="hold"/>
                                        <p:tgtEl>
                                          <p:spTgt spid="29"/>
                                        </p:tgtEl>
                                        <p:attrNameLst>
                                          <p:attrName>ppt_h</p:attrName>
                                        </p:attrNameLst>
                                      </p:cBhvr>
                                      <p:tavLst>
                                        <p:tav tm="0">
                                          <p:val>
                                            <p:fltVal val="0"/>
                                          </p:val>
                                        </p:tav>
                                        <p:tav tm="100000">
                                          <p:val>
                                            <p:strVal val="#ppt_h"/>
                                          </p:val>
                                        </p:tav>
                                      </p:tavLst>
                                    </p:anim>
                                    <p:animEffect transition="in" filter="fade">
                                      <p:cBhvr>
                                        <p:cTn id="7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8" grpId="0"/>
      <p:bldP spid="10" grpId="0"/>
      <p:bldP spid="11" grpId="0" animBg="1"/>
      <p:bldP spid="12" grpId="0" animBg="1"/>
      <p:bldP spid="13" grpId="0" animBg="1"/>
      <p:bldP spid="14" grpId="0" animBg="1"/>
      <p:bldP spid="15" grpId="0" animBg="1"/>
      <p:bldP spid="16" grpId="0" animBg="1"/>
      <p:bldP spid="28" grpId="0"/>
      <p:bldP spid="29"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rot="5400000">
            <a:off x="334623" y="507475"/>
            <a:ext cx="472990" cy="196706"/>
          </a:xfrm>
          <a:prstGeom prst="rect">
            <a:avLst/>
          </a:prstGeom>
          <a:solidFill>
            <a:srgbClr val="7762DB"/>
          </a:solidFill>
          <a:ln>
            <a:noFill/>
          </a:ln>
          <a:effectLst>
            <a:outerShdw blurRad="152400" dist="12700" dir="5400000" algn="ctr" rotWithShape="0">
              <a:srgbClr val="7762DB">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 name="矩形 2"/>
          <p:cNvSpPr/>
          <p:nvPr/>
        </p:nvSpPr>
        <p:spPr>
          <a:xfrm>
            <a:off x="799337" y="236496"/>
            <a:ext cx="2222749" cy="671722"/>
          </a:xfrm>
          <a:prstGeom prst="rect">
            <a:avLst/>
          </a:prstGeom>
        </p:spPr>
        <p:txBody>
          <a:bodyPr wrap="square">
            <a:spAutoFit/>
          </a:bodyPr>
          <a:lstStyle/>
          <a:p>
            <a:pPr marL="0" marR="0" lvl="0" indent="0" algn="dist" defTabSz="914400" rtl="0" eaLnBrk="1" fontAlgn="auto"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7762DB"/>
                </a:solidFill>
                <a:effectLst>
                  <a:outerShdw blurRad="38100" dist="38100" dir="2700000" algn="tl">
                    <a:srgbClr val="000000">
                      <a:alpha val="43137"/>
                    </a:srgbClr>
                  </a:outerShdw>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更多产品</a:t>
            </a:r>
            <a:endParaRPr kumimoji="0" lang="zh-CN" altLang="en-US" sz="2800" b="1" i="0" u="none" strike="noStrike" kern="1200" cap="none" spc="0" normalizeH="0" baseline="0" noProof="0">
              <a:ln>
                <a:noFill/>
              </a:ln>
              <a:solidFill>
                <a:srgbClr val="7762DB"/>
              </a:solidFill>
              <a:effectLst>
                <a:outerShdw blurRad="38100" dist="38100" dir="2700000" algn="tl">
                  <a:srgbClr val="000000">
                    <a:alpha val="43137"/>
                  </a:srgbClr>
                </a:outerShdw>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2" name="BackShape"/>
          <p:cNvSpPr/>
          <p:nvPr/>
        </p:nvSpPr>
        <p:spPr>
          <a:xfrm>
            <a:off x="1493606" y="1575493"/>
            <a:ext cx="1780909" cy="178091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 name="ValueShape"/>
          <p:cNvSpPr/>
          <p:nvPr/>
        </p:nvSpPr>
        <p:spPr>
          <a:xfrm>
            <a:off x="1455178" y="1511301"/>
            <a:ext cx="1909294" cy="1909294"/>
          </a:xfrm>
          <a:prstGeom prst="pie">
            <a:avLst>
              <a:gd name="adj1" fmla="val 16200000"/>
              <a:gd name="adj2" fmla="val 7776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 name="ValueBack"/>
          <p:cNvSpPr/>
          <p:nvPr/>
        </p:nvSpPr>
        <p:spPr>
          <a:xfrm>
            <a:off x="1794988" y="1880307"/>
            <a:ext cx="1171282" cy="1171282"/>
          </a:xfrm>
          <a:prstGeom prst="ellipse">
            <a:avLst/>
          </a:prstGeom>
          <a:solidFill>
            <a:schemeClr val="bg1"/>
          </a:solidFill>
          <a:ln w="127000">
            <a:solidFill>
              <a:schemeClr val="accent1">
                <a:lumMod val="40000"/>
                <a:lumOff val="60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思源黑体" panose="020b0500000000000000" pitchFamily="34" charset="-122"/>
              <a:ea typeface="思源黑体" panose="020b0500000000000000" pitchFamily="34" charset="-122"/>
              <a:sym typeface="思源黑体" panose="020b0500000000000000" pitchFamily="34" charset="-122"/>
            </a:endParaRPr>
          </a:p>
        </p:txBody>
      </p:sp>
      <p:cxnSp>
        <p:nvCxnSpPr>
          <p:cNvPr id="35" name="LineShape"/>
          <p:cNvCxnSpPr/>
          <p:nvPr/>
        </p:nvCxnSpPr>
        <p:spPr>
          <a:xfrm flipH="1">
            <a:off x="1574050" y="3606466"/>
            <a:ext cx="1671551" cy="0"/>
          </a:xfrm>
          <a:prstGeom prst="straightConnector1">
            <a:avLst/>
          </a:prstGeom>
          <a:noFill/>
          <a:ln w="12700" cap="flat" cmpd="sng">
            <a:solidFill>
              <a:srgbClr val="D8D8D8"/>
            </a:solidFill>
            <a:prstDash val="solid"/>
            <a:miter/>
            <a:headEnd type="none" w="med" len="med"/>
            <a:tailEnd type="none" w="med" len="med"/>
          </a:ln>
        </p:spPr>
      </p:cxnSp>
      <p:sp>
        <p:nvSpPr>
          <p:cNvPr id="36" name="BackShape"/>
          <p:cNvSpPr/>
          <p:nvPr/>
        </p:nvSpPr>
        <p:spPr>
          <a:xfrm>
            <a:off x="3951056" y="1575493"/>
            <a:ext cx="1780909" cy="178091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7" name="ValueShape"/>
          <p:cNvSpPr/>
          <p:nvPr/>
        </p:nvSpPr>
        <p:spPr>
          <a:xfrm>
            <a:off x="3912628" y="1511301"/>
            <a:ext cx="1909294" cy="1909294"/>
          </a:xfrm>
          <a:prstGeom prst="pie">
            <a:avLst>
              <a:gd name="adj1" fmla="val 16200000"/>
              <a:gd name="adj2" fmla="val 3672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8" name="ValueBack"/>
          <p:cNvSpPr/>
          <p:nvPr/>
        </p:nvSpPr>
        <p:spPr>
          <a:xfrm>
            <a:off x="4252438" y="1880307"/>
            <a:ext cx="1171282" cy="1171282"/>
          </a:xfrm>
          <a:prstGeom prst="ellipse">
            <a:avLst/>
          </a:prstGeom>
          <a:solidFill>
            <a:schemeClr val="bg1"/>
          </a:solidFill>
          <a:ln w="127000">
            <a:solidFill>
              <a:schemeClr val="bg1">
                <a:lumMod val="8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思源黑体" panose="020b0500000000000000" pitchFamily="34" charset="-122"/>
              <a:ea typeface="思源黑体" panose="020b0500000000000000" pitchFamily="34" charset="-122"/>
              <a:sym typeface="思源黑体" panose="020b0500000000000000" pitchFamily="34" charset="-122"/>
            </a:endParaRPr>
          </a:p>
        </p:txBody>
      </p:sp>
      <p:cxnSp>
        <p:nvCxnSpPr>
          <p:cNvPr id="39" name="LineShape"/>
          <p:cNvCxnSpPr/>
          <p:nvPr/>
        </p:nvCxnSpPr>
        <p:spPr>
          <a:xfrm flipH="1">
            <a:off x="4031500" y="3606466"/>
            <a:ext cx="1671551" cy="0"/>
          </a:xfrm>
          <a:prstGeom prst="straightConnector1">
            <a:avLst/>
          </a:prstGeom>
          <a:noFill/>
          <a:ln w="12700" cap="flat" cmpd="sng">
            <a:solidFill>
              <a:srgbClr val="D8D8D8"/>
            </a:solidFill>
            <a:prstDash val="solid"/>
            <a:miter/>
            <a:headEnd type="none" w="med" len="med"/>
            <a:tailEnd type="none" w="med" len="med"/>
          </a:ln>
        </p:spPr>
      </p:cxnSp>
      <p:sp>
        <p:nvSpPr>
          <p:cNvPr id="40" name="BackShape"/>
          <p:cNvSpPr/>
          <p:nvPr/>
        </p:nvSpPr>
        <p:spPr>
          <a:xfrm>
            <a:off x="6408506" y="1575493"/>
            <a:ext cx="1780909" cy="178091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1" name="ValueShape"/>
          <p:cNvSpPr/>
          <p:nvPr/>
        </p:nvSpPr>
        <p:spPr>
          <a:xfrm>
            <a:off x="6370078" y="1511301"/>
            <a:ext cx="1909294" cy="1909294"/>
          </a:xfrm>
          <a:prstGeom prst="pie">
            <a:avLst>
              <a:gd name="adj1" fmla="val 16200000"/>
              <a:gd name="adj2" fmla="val 11880000"/>
            </a:avLst>
          </a:prstGeom>
          <a:solidFill>
            <a:schemeClr val="accent1"/>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2" name="ValueBack"/>
          <p:cNvSpPr/>
          <p:nvPr/>
        </p:nvSpPr>
        <p:spPr>
          <a:xfrm>
            <a:off x="6709888" y="1880307"/>
            <a:ext cx="1171282" cy="1171282"/>
          </a:xfrm>
          <a:prstGeom prst="ellipse">
            <a:avLst/>
          </a:prstGeom>
          <a:solidFill>
            <a:schemeClr val="bg1"/>
          </a:solidFill>
          <a:ln w="127000">
            <a:solidFill>
              <a:schemeClr val="accent1">
                <a:lumMod val="40000"/>
                <a:lumOff val="60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思源黑体" panose="020b0500000000000000" pitchFamily="34" charset="-122"/>
              <a:ea typeface="思源黑体" panose="020b0500000000000000" pitchFamily="34" charset="-122"/>
              <a:sym typeface="思源黑体" panose="020b0500000000000000" pitchFamily="34" charset="-122"/>
            </a:endParaRPr>
          </a:p>
        </p:txBody>
      </p:sp>
      <p:cxnSp>
        <p:nvCxnSpPr>
          <p:cNvPr id="43" name="LineShape"/>
          <p:cNvCxnSpPr/>
          <p:nvPr/>
        </p:nvCxnSpPr>
        <p:spPr>
          <a:xfrm flipH="1">
            <a:off x="6488950" y="3606466"/>
            <a:ext cx="1671551" cy="0"/>
          </a:xfrm>
          <a:prstGeom prst="straightConnector1">
            <a:avLst/>
          </a:prstGeom>
          <a:noFill/>
          <a:ln w="12700" cap="flat" cmpd="sng">
            <a:solidFill>
              <a:srgbClr val="D8D8D8"/>
            </a:solidFill>
            <a:prstDash val="solid"/>
            <a:miter/>
            <a:headEnd type="none" w="med" len="med"/>
            <a:tailEnd type="none" w="med" len="med"/>
          </a:ln>
        </p:spPr>
      </p:cxnSp>
      <p:sp>
        <p:nvSpPr>
          <p:cNvPr id="44" name="BackShape"/>
          <p:cNvSpPr/>
          <p:nvPr/>
        </p:nvSpPr>
        <p:spPr>
          <a:xfrm>
            <a:off x="8865956" y="1575493"/>
            <a:ext cx="1780909" cy="178091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5" name="ValueShape"/>
          <p:cNvSpPr/>
          <p:nvPr/>
        </p:nvSpPr>
        <p:spPr>
          <a:xfrm>
            <a:off x="8827528" y="1511301"/>
            <a:ext cx="1909294" cy="1909294"/>
          </a:xfrm>
          <a:prstGeom prst="pie">
            <a:avLst>
              <a:gd name="adj1" fmla="val 16200000"/>
              <a:gd name="adj2" fmla="val 13608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6" name="ValueBack"/>
          <p:cNvSpPr/>
          <p:nvPr/>
        </p:nvSpPr>
        <p:spPr>
          <a:xfrm>
            <a:off x="9167338" y="1880307"/>
            <a:ext cx="1171282" cy="1171282"/>
          </a:xfrm>
          <a:prstGeom prst="ellipse">
            <a:avLst/>
          </a:prstGeom>
          <a:solidFill>
            <a:schemeClr val="bg1"/>
          </a:solidFill>
          <a:ln w="127000">
            <a:solidFill>
              <a:schemeClr val="bg1">
                <a:lumMod val="8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latin typeface="思源黑体" panose="020b0500000000000000" pitchFamily="34" charset="-122"/>
              <a:ea typeface="思源黑体" panose="020b0500000000000000" pitchFamily="34" charset="-122"/>
              <a:sym typeface="思源黑体" panose="020b0500000000000000" pitchFamily="34" charset="-122"/>
            </a:endParaRPr>
          </a:p>
        </p:txBody>
      </p:sp>
      <p:cxnSp>
        <p:nvCxnSpPr>
          <p:cNvPr id="47" name="LineShape"/>
          <p:cNvCxnSpPr/>
          <p:nvPr/>
        </p:nvCxnSpPr>
        <p:spPr>
          <a:xfrm flipH="1">
            <a:off x="8946400" y="3606466"/>
            <a:ext cx="1671551" cy="0"/>
          </a:xfrm>
          <a:prstGeom prst="straightConnector1">
            <a:avLst/>
          </a:prstGeom>
          <a:noFill/>
          <a:ln w="12700" cap="flat" cmpd="sng">
            <a:solidFill>
              <a:srgbClr val="D8D8D8"/>
            </a:solidFill>
            <a:prstDash val="solid"/>
            <a:miter/>
            <a:headEnd type="none" w="med" len="med"/>
            <a:tailEnd type="none" w="med" len="med"/>
          </a:ln>
        </p:spPr>
      </p:cxnSp>
      <p:grpSp>
        <p:nvGrpSpPr>
          <p:cNvPr id="48" name="组合 47"/>
          <p:cNvGrpSpPr/>
          <p:nvPr/>
        </p:nvGrpSpPr>
        <p:grpSpPr>
          <a:xfrm>
            <a:off x="1455172" y="3792338"/>
            <a:ext cx="1909300" cy="1756640"/>
            <a:chOff x="1918240" y="2349127"/>
            <a:chExt cx="1909300" cy="1756640"/>
          </a:xfrm>
        </p:grpSpPr>
        <p:sp>
          <p:nvSpPr>
            <p:cNvPr id="49" name="文本框 48"/>
            <p:cNvSpPr txBox="1"/>
            <p:nvPr/>
          </p:nvSpPr>
          <p:spPr>
            <a:xfrm>
              <a:off x="2037113" y="2349127"/>
              <a:ext cx="1671556" cy="410882"/>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b="1">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添加标题</a:t>
              </a:r>
              <a:endParaRPr lang="zh-CN" altLang="en-US" b="1">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0" name="文本框 49"/>
            <p:cNvSpPr txBox="1"/>
            <p:nvPr/>
          </p:nvSpPr>
          <p:spPr>
            <a:xfrm flipH="1">
              <a:off x="1918240" y="2686404"/>
              <a:ext cx="1909300" cy="1419363"/>
            </a:xfrm>
            <a:prstGeom prst="rect">
              <a:avLst/>
            </a:prstGeom>
            <a:noFill/>
          </p:spPr>
          <p:txBody>
            <a:bodyPr wrap="square" rtlCol="0">
              <a:spAutoFit/>
              <a:scene3d>
                <a:camera prst="orthographicFront"/>
                <a:lightRig rig="threePt" dir="t"/>
              </a:scene3d>
              <a:sp3d contourW="12700"/>
            </a:bodyPr>
            <a:lstStyle/>
            <a:p>
              <a:pPr algn="ctr">
                <a:lnSpc>
                  <a:spcPct val="154000"/>
                </a:lnSpc>
              </a:pPr>
              <a:r>
                <a:rPr lang="zh-CN" altLang="en-US" sz="140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请替换文字内容复制你的内容到此请替换文字内容复制你的内容到此</a:t>
              </a:r>
              <a:endParaRPr lang="en-US" altLang="zh-CN" sz="140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51" name="组合 50"/>
          <p:cNvGrpSpPr/>
          <p:nvPr/>
        </p:nvGrpSpPr>
        <p:grpSpPr>
          <a:xfrm>
            <a:off x="3890571" y="3792338"/>
            <a:ext cx="1909300" cy="1784875"/>
            <a:chOff x="1925382" y="2349127"/>
            <a:chExt cx="1909300" cy="1784875"/>
          </a:xfrm>
        </p:grpSpPr>
        <p:sp>
          <p:nvSpPr>
            <p:cNvPr id="52" name="文本框 51"/>
            <p:cNvSpPr txBox="1"/>
            <p:nvPr/>
          </p:nvSpPr>
          <p:spPr>
            <a:xfrm>
              <a:off x="2037113" y="2349127"/>
              <a:ext cx="1671556" cy="410882"/>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b="1">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添加标题</a:t>
              </a:r>
              <a:endParaRPr lang="zh-CN" altLang="en-US" b="1">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3" name="文本框 52"/>
            <p:cNvSpPr txBox="1"/>
            <p:nvPr/>
          </p:nvSpPr>
          <p:spPr>
            <a:xfrm>
              <a:off x="1925382" y="2714639"/>
              <a:ext cx="1909300" cy="1419363"/>
            </a:xfrm>
            <a:prstGeom prst="rect">
              <a:avLst/>
            </a:prstGeom>
            <a:noFill/>
          </p:spPr>
          <p:txBody>
            <a:bodyPr wrap="square" rtlCol="0">
              <a:spAutoFit/>
              <a:scene3d>
                <a:camera prst="orthographicFront"/>
                <a:lightRig rig="threePt" dir="t"/>
              </a:scene3d>
              <a:sp3d contourW="12700"/>
            </a:bodyPr>
            <a:lstStyle/>
            <a:p>
              <a:pPr algn="ctr">
                <a:lnSpc>
                  <a:spcPct val="154000"/>
                </a:lnSpc>
              </a:pPr>
              <a:r>
                <a:rPr lang="zh-CN" altLang="en-US" sz="140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请替换文字内容复制你的内容到此请替换文字内容复制你的内容到此</a:t>
              </a:r>
              <a:endParaRPr lang="en-US" altLang="zh-CN" sz="140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54" name="组合 53"/>
          <p:cNvGrpSpPr/>
          <p:nvPr/>
        </p:nvGrpSpPr>
        <p:grpSpPr>
          <a:xfrm>
            <a:off x="6311686" y="3792338"/>
            <a:ext cx="1909300" cy="1768215"/>
            <a:chOff x="1918240" y="2349127"/>
            <a:chExt cx="1909300" cy="1768215"/>
          </a:xfrm>
        </p:grpSpPr>
        <p:sp>
          <p:nvSpPr>
            <p:cNvPr id="55" name="文本框 54"/>
            <p:cNvSpPr txBox="1"/>
            <p:nvPr/>
          </p:nvSpPr>
          <p:spPr>
            <a:xfrm>
              <a:off x="2037113" y="2349127"/>
              <a:ext cx="1671556" cy="410882"/>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b="1">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添加标题</a:t>
              </a:r>
              <a:endParaRPr lang="zh-CN" altLang="en-US" b="1">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6" name="文本框 55"/>
            <p:cNvSpPr txBox="1"/>
            <p:nvPr/>
          </p:nvSpPr>
          <p:spPr>
            <a:xfrm>
              <a:off x="1918240" y="2697979"/>
              <a:ext cx="1909300" cy="1419363"/>
            </a:xfrm>
            <a:prstGeom prst="rect">
              <a:avLst/>
            </a:prstGeom>
            <a:noFill/>
          </p:spPr>
          <p:txBody>
            <a:bodyPr wrap="square" rtlCol="0">
              <a:spAutoFit/>
              <a:scene3d>
                <a:camera prst="orthographicFront"/>
                <a:lightRig rig="threePt" dir="t"/>
              </a:scene3d>
              <a:sp3d contourW="12700"/>
            </a:bodyPr>
            <a:lstStyle/>
            <a:p>
              <a:pPr algn="ctr">
                <a:lnSpc>
                  <a:spcPct val="154000"/>
                </a:lnSpc>
              </a:pPr>
              <a:r>
                <a:rPr lang="zh-CN" altLang="en-US" sz="140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请替换文字内容复制你的内容到此请替换文字内容复制你的内容到此</a:t>
              </a:r>
              <a:endParaRPr lang="en-US" altLang="zh-CN" sz="140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57" name="组合 56"/>
          <p:cNvGrpSpPr/>
          <p:nvPr/>
        </p:nvGrpSpPr>
        <p:grpSpPr>
          <a:xfrm>
            <a:off x="8865956" y="3792338"/>
            <a:ext cx="1909300" cy="1768215"/>
            <a:chOff x="1918240" y="2349127"/>
            <a:chExt cx="1909300" cy="1768215"/>
          </a:xfrm>
        </p:grpSpPr>
        <p:sp>
          <p:nvSpPr>
            <p:cNvPr id="58" name="文本框 57"/>
            <p:cNvSpPr txBox="1"/>
            <p:nvPr/>
          </p:nvSpPr>
          <p:spPr>
            <a:xfrm>
              <a:off x="2037113" y="2349127"/>
              <a:ext cx="1671556" cy="410882"/>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b="1">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添加标题</a:t>
              </a:r>
              <a:endParaRPr lang="zh-CN" altLang="en-US" b="1">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9" name="文本框 58"/>
            <p:cNvSpPr txBox="1"/>
            <p:nvPr/>
          </p:nvSpPr>
          <p:spPr>
            <a:xfrm>
              <a:off x="1918240" y="2697979"/>
              <a:ext cx="1909300" cy="1419363"/>
            </a:xfrm>
            <a:prstGeom prst="rect">
              <a:avLst/>
            </a:prstGeom>
            <a:noFill/>
          </p:spPr>
          <p:txBody>
            <a:bodyPr wrap="square" rtlCol="0">
              <a:spAutoFit/>
              <a:scene3d>
                <a:camera prst="orthographicFront"/>
                <a:lightRig rig="threePt" dir="t"/>
              </a:scene3d>
              <a:sp3d contourW="12700"/>
            </a:bodyPr>
            <a:lstStyle/>
            <a:p>
              <a:pPr algn="ctr">
                <a:lnSpc>
                  <a:spcPct val="154000"/>
                </a:lnSpc>
              </a:pPr>
              <a:r>
                <a:rPr lang="zh-CN" altLang="en-US" sz="140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请替换文字内容复制你的内容到此请替换文字内容复制你的内容到此</a:t>
              </a:r>
              <a:endParaRPr lang="en-US" altLang="zh-CN" sz="140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60" name="文本框 59"/>
          <p:cNvSpPr txBox="1"/>
          <p:nvPr/>
        </p:nvSpPr>
        <p:spPr>
          <a:xfrm>
            <a:off x="2037786" y="2274719"/>
            <a:ext cx="744071" cy="400110"/>
          </a:xfrm>
          <a:prstGeom prst="rect">
            <a:avLst/>
          </a:prstGeom>
          <a:noFill/>
        </p:spPr>
        <p:txBody>
          <a:bodyPr wrap="square" rtlCol="0">
            <a:spAutoFit/>
          </a:bodyPr>
          <a:lstStyle/>
          <a:p>
            <a:r>
              <a:rPr lang="en-US" altLang="zh-CN" sz="2000">
                <a:latin typeface="思源黑体" panose="020b0500000000000000" pitchFamily="34" charset="-122"/>
                <a:ea typeface="思源黑体" panose="020b0500000000000000" pitchFamily="34" charset="-122"/>
                <a:sym typeface="思源黑体" panose="020b0500000000000000" pitchFamily="34" charset="-122"/>
              </a:rPr>
              <a:t>63%</a:t>
            </a:r>
            <a:endParaRPr lang="zh-CN" altLang="en-US" sz="2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1" name="文本框 60"/>
          <p:cNvSpPr txBox="1"/>
          <p:nvPr/>
        </p:nvSpPr>
        <p:spPr>
          <a:xfrm>
            <a:off x="4495239" y="2274719"/>
            <a:ext cx="744071" cy="400110"/>
          </a:xfrm>
          <a:prstGeom prst="rect">
            <a:avLst/>
          </a:prstGeom>
          <a:noFill/>
        </p:spPr>
        <p:txBody>
          <a:bodyPr wrap="square" rtlCol="0">
            <a:spAutoFit/>
          </a:bodyPr>
          <a:lstStyle/>
          <a:p>
            <a:r>
              <a:rPr lang="en-US" altLang="zh-CN" sz="2000">
                <a:latin typeface="思源黑体" panose="020b0500000000000000" pitchFamily="34" charset="-122"/>
                <a:ea typeface="思源黑体" panose="020b0500000000000000" pitchFamily="34" charset="-122"/>
                <a:sym typeface="思源黑体" panose="020b0500000000000000" pitchFamily="34" charset="-122"/>
              </a:rPr>
              <a:t>42%</a:t>
            </a:r>
            <a:endParaRPr lang="zh-CN" altLang="en-US" sz="2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2" name="文本框 61"/>
          <p:cNvSpPr txBox="1"/>
          <p:nvPr/>
        </p:nvSpPr>
        <p:spPr>
          <a:xfrm>
            <a:off x="6952689" y="2274719"/>
            <a:ext cx="744071" cy="400110"/>
          </a:xfrm>
          <a:prstGeom prst="rect">
            <a:avLst/>
          </a:prstGeom>
          <a:noFill/>
        </p:spPr>
        <p:txBody>
          <a:bodyPr wrap="square" rtlCol="0">
            <a:spAutoFit/>
          </a:bodyPr>
          <a:lstStyle/>
          <a:p>
            <a:r>
              <a:rPr lang="en-US" altLang="zh-CN" sz="2000">
                <a:latin typeface="思源黑体" panose="020b0500000000000000" pitchFamily="34" charset="-122"/>
                <a:ea typeface="思源黑体" panose="020b0500000000000000" pitchFamily="34" charset="-122"/>
                <a:sym typeface="思源黑体" panose="020b0500000000000000" pitchFamily="34" charset="-122"/>
              </a:rPr>
              <a:t>80%</a:t>
            </a:r>
            <a:endParaRPr lang="zh-CN" altLang="en-US" sz="2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3" name="文本框 62"/>
          <p:cNvSpPr txBox="1"/>
          <p:nvPr/>
        </p:nvSpPr>
        <p:spPr>
          <a:xfrm>
            <a:off x="9457617" y="2264932"/>
            <a:ext cx="762148" cy="400110"/>
          </a:xfrm>
          <a:prstGeom prst="rect">
            <a:avLst/>
          </a:prstGeom>
          <a:noFill/>
        </p:spPr>
        <p:txBody>
          <a:bodyPr wrap="square" rtlCol="0">
            <a:spAutoFit/>
          </a:bodyPr>
          <a:lstStyle/>
          <a:p>
            <a:r>
              <a:rPr lang="en-US" altLang="zh-CN" sz="2000">
                <a:latin typeface="思源黑体" panose="020b0500000000000000" pitchFamily="34" charset="-122"/>
                <a:ea typeface="思源黑体" panose="020b0500000000000000" pitchFamily="34" charset="-122"/>
                <a:sym typeface="思源黑体" panose="020b0500000000000000" pitchFamily="34" charset="-122"/>
              </a:rPr>
              <a:t>88%</a:t>
            </a:r>
            <a:endParaRPr lang="zh-CN" altLang="en-US" sz="2000">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mc:AlternateContent>
    <mc:Choice xmlns:p14="http://schemas.microsoft.com/office/powerpoint/2010/main" Requires="p14">
      <p:transition spd="slow" advTm="3000" p14:dur="1250">
        <p14:switch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par>
                          <p:cTn id="11" fill="hold" nodeType="afterGroup">
                            <p:stCondLst>
                              <p:cond delay="500"/>
                            </p:stCondLst>
                            <p:childTnLst>
                              <p:par>
                                <p:cTn id="12" presetID="21" presetClass="entr" presetSubtype="1"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heel(1)">
                                      <p:cBhvr>
                                        <p:cTn id="14" dur="2000"/>
                                        <p:tgtEl>
                                          <p:spTgt spid="32"/>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heel(1)">
                                      <p:cBhvr>
                                        <p:cTn id="17" dur="2000"/>
                                        <p:tgtEl>
                                          <p:spTgt spid="33"/>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heel(1)">
                                      <p:cBhvr>
                                        <p:cTn id="20" dur="2000"/>
                                        <p:tgtEl>
                                          <p:spTgt spid="34"/>
                                        </p:tgtEl>
                                      </p:cBhvr>
                                    </p:animEffect>
                                  </p:childTnLst>
                                </p:cTn>
                              </p:par>
                              <p:par>
                                <p:cTn id="21" presetID="21" presetClass="entr" presetSubtype="1"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heel(1)">
                                      <p:cBhvr>
                                        <p:cTn id="23" dur="2000"/>
                                        <p:tgtEl>
                                          <p:spTgt spid="35"/>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heel(1)">
                                      <p:cBhvr>
                                        <p:cTn id="26" dur="2000"/>
                                        <p:tgtEl>
                                          <p:spTgt spid="36"/>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heel(1)">
                                      <p:cBhvr>
                                        <p:cTn id="29" dur="2000"/>
                                        <p:tgtEl>
                                          <p:spTgt spid="37"/>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heel(1)">
                                      <p:cBhvr>
                                        <p:cTn id="32" dur="2000"/>
                                        <p:tgtEl>
                                          <p:spTgt spid="38"/>
                                        </p:tgtEl>
                                      </p:cBhvr>
                                    </p:animEffect>
                                  </p:childTnLst>
                                </p:cTn>
                              </p:par>
                              <p:par>
                                <p:cTn id="33" presetID="21" presetClass="entr" presetSubtype="1"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heel(1)">
                                      <p:cBhvr>
                                        <p:cTn id="35" dur="2000"/>
                                        <p:tgtEl>
                                          <p:spTgt spid="39"/>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heel(1)">
                                      <p:cBhvr>
                                        <p:cTn id="38" dur="2000"/>
                                        <p:tgtEl>
                                          <p:spTgt spid="40"/>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heel(1)">
                                      <p:cBhvr>
                                        <p:cTn id="41" dur="2000"/>
                                        <p:tgtEl>
                                          <p:spTgt spid="41"/>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heel(1)">
                                      <p:cBhvr>
                                        <p:cTn id="44" dur="2000"/>
                                        <p:tgtEl>
                                          <p:spTgt spid="42"/>
                                        </p:tgtEl>
                                      </p:cBhvr>
                                    </p:animEffect>
                                  </p:childTnLst>
                                </p:cTn>
                              </p:par>
                              <p:par>
                                <p:cTn id="45" presetID="21" presetClass="entr" presetSubtype="1"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heel(1)">
                                      <p:cBhvr>
                                        <p:cTn id="47" dur="2000"/>
                                        <p:tgtEl>
                                          <p:spTgt spid="43"/>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2000"/>
                                        <p:tgtEl>
                                          <p:spTgt spid="44"/>
                                        </p:tgtEl>
                                      </p:cBhvr>
                                    </p:animEffect>
                                  </p:childTnLst>
                                </p:cTn>
                              </p:par>
                              <p:par>
                                <p:cTn id="51" presetID="21" presetClass="entr" presetSubtype="1"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heel(1)">
                                      <p:cBhvr>
                                        <p:cTn id="53" dur="2000"/>
                                        <p:tgtEl>
                                          <p:spTgt spid="45"/>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wheel(1)">
                                      <p:cBhvr>
                                        <p:cTn id="56" dur="2000"/>
                                        <p:tgtEl>
                                          <p:spTgt spid="46"/>
                                        </p:tgtEl>
                                      </p:cBhvr>
                                    </p:animEffect>
                                  </p:childTnLst>
                                </p:cTn>
                              </p:par>
                              <p:par>
                                <p:cTn id="57" presetID="21" presetClass="entr" presetSubtype="1" fill="hold" nodeType="with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wheel(1)">
                                      <p:cBhvr>
                                        <p:cTn id="59" dur="2000"/>
                                        <p:tgtEl>
                                          <p:spTgt spid="47"/>
                                        </p:tgtEl>
                                      </p:cBhvr>
                                    </p:animEffect>
                                  </p:childTnLst>
                                </p:cTn>
                              </p:par>
                            </p:childTnLst>
                          </p:cTn>
                        </p:par>
                        <p:par>
                          <p:cTn id="60" fill="hold" nodeType="afterGroup">
                            <p:stCondLst>
                              <p:cond delay="2500"/>
                            </p:stCondLst>
                            <p:childTnLst>
                              <p:par>
                                <p:cTn id="61" presetID="53" presetClass="entr" presetSubtype="16" fill="hold" nodeType="after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p:cTn id="63" dur="500" fill="hold"/>
                                        <p:tgtEl>
                                          <p:spTgt spid="48"/>
                                        </p:tgtEl>
                                        <p:attrNameLst>
                                          <p:attrName>ppt_w</p:attrName>
                                        </p:attrNameLst>
                                      </p:cBhvr>
                                      <p:tavLst>
                                        <p:tav tm="0">
                                          <p:val>
                                            <p:fltVal val="0"/>
                                          </p:val>
                                        </p:tav>
                                        <p:tav tm="100000">
                                          <p:val>
                                            <p:strVal val="#ppt_w"/>
                                          </p:val>
                                        </p:tav>
                                      </p:tavLst>
                                    </p:anim>
                                    <p:anim calcmode="lin" valueType="num">
                                      <p:cBhvr>
                                        <p:cTn id="64" dur="500" fill="hold"/>
                                        <p:tgtEl>
                                          <p:spTgt spid="48"/>
                                        </p:tgtEl>
                                        <p:attrNameLst>
                                          <p:attrName>ppt_h</p:attrName>
                                        </p:attrNameLst>
                                      </p:cBhvr>
                                      <p:tavLst>
                                        <p:tav tm="0">
                                          <p:val>
                                            <p:fltVal val="0"/>
                                          </p:val>
                                        </p:tav>
                                        <p:tav tm="100000">
                                          <p:val>
                                            <p:strVal val="#ppt_h"/>
                                          </p:val>
                                        </p:tav>
                                      </p:tavLst>
                                    </p:anim>
                                    <p:animEffect transition="in" filter="fade">
                                      <p:cBhvr>
                                        <p:cTn id="65" dur="500"/>
                                        <p:tgtEl>
                                          <p:spTgt spid="48"/>
                                        </p:tgtEl>
                                      </p:cBhvr>
                                    </p:animEffect>
                                  </p:childTnLst>
                                </p:cTn>
                              </p:par>
                              <p:par>
                                <p:cTn id="66" presetID="53" presetClass="entr" presetSubtype="16" fill="hold"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par>
                                <p:cTn id="71" presetID="53" presetClass="entr" presetSubtype="16" fill="hold" nodeType="with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p:cTn id="73" dur="500" fill="hold"/>
                                        <p:tgtEl>
                                          <p:spTgt spid="54"/>
                                        </p:tgtEl>
                                        <p:attrNameLst>
                                          <p:attrName>ppt_w</p:attrName>
                                        </p:attrNameLst>
                                      </p:cBhvr>
                                      <p:tavLst>
                                        <p:tav tm="0">
                                          <p:val>
                                            <p:fltVal val="0"/>
                                          </p:val>
                                        </p:tav>
                                        <p:tav tm="100000">
                                          <p:val>
                                            <p:strVal val="#ppt_w"/>
                                          </p:val>
                                        </p:tav>
                                      </p:tavLst>
                                    </p:anim>
                                    <p:anim calcmode="lin" valueType="num">
                                      <p:cBhvr>
                                        <p:cTn id="74" dur="500" fill="hold"/>
                                        <p:tgtEl>
                                          <p:spTgt spid="54"/>
                                        </p:tgtEl>
                                        <p:attrNameLst>
                                          <p:attrName>ppt_h</p:attrName>
                                        </p:attrNameLst>
                                      </p:cBhvr>
                                      <p:tavLst>
                                        <p:tav tm="0">
                                          <p:val>
                                            <p:fltVal val="0"/>
                                          </p:val>
                                        </p:tav>
                                        <p:tav tm="100000">
                                          <p:val>
                                            <p:strVal val="#ppt_h"/>
                                          </p:val>
                                        </p:tav>
                                      </p:tavLst>
                                    </p:anim>
                                    <p:animEffect transition="in" filter="fade">
                                      <p:cBhvr>
                                        <p:cTn id="75" dur="500"/>
                                        <p:tgtEl>
                                          <p:spTgt spid="54"/>
                                        </p:tgtEl>
                                      </p:cBhvr>
                                    </p:animEffect>
                                  </p:childTnLst>
                                </p:cTn>
                              </p:par>
                              <p:par>
                                <p:cTn id="76" presetID="53" presetClass="entr" presetSubtype="16" fill="hold" nodeType="withEffect">
                                  <p:stCondLst>
                                    <p:cond delay="0"/>
                                  </p:stCondLst>
                                  <p:childTnLst>
                                    <p:set>
                                      <p:cBhvr>
                                        <p:cTn id="77" dur="1" fill="hold">
                                          <p:stCondLst>
                                            <p:cond delay="0"/>
                                          </p:stCondLst>
                                        </p:cTn>
                                        <p:tgtEl>
                                          <p:spTgt spid="57"/>
                                        </p:tgtEl>
                                        <p:attrNameLst>
                                          <p:attrName>style.visibility</p:attrName>
                                        </p:attrNameLst>
                                      </p:cBhvr>
                                      <p:to>
                                        <p:strVal val="visible"/>
                                      </p:to>
                                    </p:set>
                                    <p:anim calcmode="lin" valueType="num">
                                      <p:cBhvr>
                                        <p:cTn id="78" dur="500" fill="hold"/>
                                        <p:tgtEl>
                                          <p:spTgt spid="57"/>
                                        </p:tgtEl>
                                        <p:attrNameLst>
                                          <p:attrName>ppt_w</p:attrName>
                                        </p:attrNameLst>
                                      </p:cBhvr>
                                      <p:tavLst>
                                        <p:tav tm="0">
                                          <p:val>
                                            <p:fltVal val="0"/>
                                          </p:val>
                                        </p:tav>
                                        <p:tav tm="100000">
                                          <p:val>
                                            <p:strVal val="#ppt_w"/>
                                          </p:val>
                                        </p:tav>
                                      </p:tavLst>
                                    </p:anim>
                                    <p:anim calcmode="lin" valueType="num">
                                      <p:cBhvr>
                                        <p:cTn id="79" dur="500" fill="hold"/>
                                        <p:tgtEl>
                                          <p:spTgt spid="57"/>
                                        </p:tgtEl>
                                        <p:attrNameLst>
                                          <p:attrName>ppt_h</p:attrName>
                                        </p:attrNameLst>
                                      </p:cBhvr>
                                      <p:tavLst>
                                        <p:tav tm="0">
                                          <p:val>
                                            <p:fltVal val="0"/>
                                          </p:val>
                                        </p:tav>
                                        <p:tav tm="100000">
                                          <p:val>
                                            <p:strVal val="#ppt_h"/>
                                          </p:val>
                                        </p:tav>
                                      </p:tavLst>
                                    </p:anim>
                                    <p:animEffect transition="in" filter="fade">
                                      <p:cBhvr>
                                        <p:cTn id="8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32" grpId="0" animBg="1"/>
      <p:bldP spid="33" grpId="0" animBg="1"/>
      <p:bldP spid="34" grpId="0" animBg="1"/>
      <p:bldP spid="36" grpId="0" animBg="1"/>
      <p:bldP spid="37" grpId="0" animBg="1"/>
      <p:bldP spid="38" grpId="0" animBg="1"/>
      <p:bldP spid="40" grpId="0" animBg="1"/>
      <p:bldP spid="41" grpId="0" animBg="1"/>
      <p:bldP spid="42" grpId="0" animBg="1"/>
      <p:bldP spid="44" grpId="0" animBg="1"/>
      <p:bldP spid="45" grpId="0" animBg="1"/>
      <p:bldP spid="46" grpId="0" animBg="1"/>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8" name="矩形: 圆角 4"/>
          <p:cNvSpPr/>
          <p:nvPr/>
        </p:nvSpPr>
        <p:spPr>
          <a:xfrm>
            <a:off x="801924" y="1358750"/>
            <a:ext cx="9023717" cy="4217158"/>
          </a:xfrm>
          <a:prstGeom prst="roundRect">
            <a:avLst>
              <a:gd name="adj" fmla="val 3163"/>
            </a:avLst>
          </a:prstGeom>
          <a:solidFill>
            <a:schemeClr val="bg1"/>
          </a:solidFill>
          <a:ln>
            <a:noFill/>
          </a:ln>
          <a:effectLst>
            <a:outerShdw blurRad="317500" dist="12700" dir="5400000" algn="ctr"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endParaRPr>
          </a:p>
        </p:txBody>
      </p:sp>
      <p:pic>
        <p:nvPicPr>
          <p:cNvPr id="19" name="图片 18"/>
          <p:cNvPicPr>
            <a:picLocks noChangeAspect="1"/>
          </p:cNvPicPr>
          <p:nvPr/>
        </p:nvPicPr>
        <p:blipFill>
          <a:blip r:embed="rId2">
            <a:extLst>
              <a:ext uri="{28A0092B-C50C-407E-A947-70E740481C1C}">
                <a14:useLocalDpi xmlns:a14="http://schemas.microsoft.com/office/drawing/2010/main" val="0"/>
              </a:ext>
            </a:extLst>
          </a:blip>
          <a:srcRect l="2826" b="11231"/>
          <a:stretch>
            <a:fillRect/>
          </a:stretch>
        </p:blipFill>
        <p:spPr>
          <a:xfrm flipH="1">
            <a:off x="4933950" y="3429000"/>
            <a:ext cx="7258050" cy="3435448"/>
          </a:xfrm>
          <a:prstGeom prst="rect">
            <a:avLst/>
          </a:prstGeom>
        </p:spPr>
      </p:pic>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148225" y="2319864"/>
            <a:ext cx="6299200" cy="4724400"/>
          </a:xfrm>
          <a:prstGeom prst="rect">
            <a:avLst/>
          </a:prstGeom>
        </p:spPr>
      </p:pic>
      <p:sp>
        <p:nvSpPr>
          <p:cNvPr id="21" name="椭圆 20"/>
          <p:cNvSpPr/>
          <p:nvPr/>
        </p:nvSpPr>
        <p:spPr>
          <a:xfrm>
            <a:off x="-1905863" y="-3509408"/>
            <a:ext cx="5138382" cy="5138382"/>
          </a:xfrm>
          <a:prstGeom prst="ellipse">
            <a:avLst/>
          </a:prstGeom>
          <a:solidFill>
            <a:srgbClr val="7762DB">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endParaRPr>
          </a:p>
        </p:txBody>
      </p:sp>
      <p:sp>
        <p:nvSpPr>
          <p:cNvPr id="22" name="矩形 21"/>
          <p:cNvSpPr/>
          <p:nvPr/>
        </p:nvSpPr>
        <p:spPr>
          <a:xfrm>
            <a:off x="1304138" y="2572872"/>
            <a:ext cx="6647974" cy="1200329"/>
          </a:xfrm>
          <a:prstGeom prst="rect">
            <a:avLst/>
          </a:prstGeom>
        </p:spPr>
        <p:txBody>
          <a:bodyPr wrap="none">
            <a:spAutoFit/>
          </a:bodyPr>
          <a:lstStyle/>
          <a:p>
            <a:r>
              <a:rPr lang="zh-CN" altLang="en-US" sz="7200">
                <a:solidFill>
                  <a:srgbClr val="7762DB"/>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rPr>
              <a:t>理财产品推介会</a:t>
            </a:r>
            <a:endParaRPr lang="zh-CN" altLang="en-US" sz="7200">
              <a:solidFill>
                <a:srgbClr val="7762DB"/>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endParaRPr>
          </a:p>
        </p:txBody>
      </p:sp>
      <p:sp>
        <p:nvSpPr>
          <p:cNvPr id="23" name="矩形 22"/>
          <p:cNvSpPr/>
          <p:nvPr/>
        </p:nvSpPr>
        <p:spPr>
          <a:xfrm>
            <a:off x="1350696" y="1856939"/>
            <a:ext cx="2031325" cy="830997"/>
          </a:xfrm>
          <a:prstGeom prst="rect">
            <a:avLst/>
          </a:prstGeom>
        </p:spPr>
        <p:txBody>
          <a:bodyPr wrap="none">
            <a:spAutoFit/>
          </a:bodyPr>
          <a:lstStyle/>
          <a:p>
            <a:r>
              <a:rPr lang="zh-CN" altLang="en-US" sz="4800">
                <a:solidFill>
                  <a:srgbClr val="FFC54B"/>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rPr>
              <a:t>插画风</a:t>
            </a:r>
            <a:endParaRPr lang="zh-CN" altLang="en-US" sz="4800">
              <a:solidFill>
                <a:srgbClr val="FFC54B"/>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endParaRPr>
          </a:p>
        </p:txBody>
      </p:sp>
      <p:sp>
        <p:nvSpPr>
          <p:cNvPr id="24" name="矩形 23"/>
          <p:cNvSpPr/>
          <p:nvPr/>
        </p:nvSpPr>
        <p:spPr>
          <a:xfrm>
            <a:off x="1411235" y="3874195"/>
            <a:ext cx="4566593" cy="369332"/>
          </a:xfrm>
          <a:prstGeom prst="rect">
            <a:avLst/>
          </a:prstGeom>
        </p:spPr>
        <p:txBody>
          <a:bodyPr wrap="square">
            <a:spAutoFit/>
          </a:bodyPr>
          <a:lstStyle/>
          <a:p>
            <a:pPr algn="dist"/>
            <a:r>
              <a:rPr lang="zh-CN" altLang="en-US">
                <a:solidFill>
                  <a:schemeClr val="tx1">
                    <a:lumMod val="65000"/>
                    <a:lumOff val="3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rPr>
              <a:t>理财产品</a:t>
            </a:r>
            <a:r>
              <a:rPr lang="en-US" altLang="zh-CN">
                <a:solidFill>
                  <a:schemeClr val="tx1">
                    <a:lumMod val="65000"/>
                    <a:lumOff val="3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rPr>
              <a:t>|</a:t>
            </a:r>
            <a:r>
              <a:rPr lang="zh-CN" altLang="en-US">
                <a:solidFill>
                  <a:schemeClr val="tx1">
                    <a:lumMod val="65000"/>
                    <a:lumOff val="3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rPr>
              <a:t>产品介绍</a:t>
            </a:r>
            <a:r>
              <a:rPr lang="en-US" altLang="zh-CN">
                <a:solidFill>
                  <a:schemeClr val="tx1">
                    <a:lumMod val="65000"/>
                    <a:lumOff val="3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rPr>
              <a:t>|</a:t>
            </a:r>
            <a:r>
              <a:rPr lang="zh-CN" altLang="en-US">
                <a:solidFill>
                  <a:schemeClr val="tx1">
                    <a:lumMod val="65000"/>
                    <a:lumOff val="3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rPr>
              <a:t>产品推介</a:t>
            </a:r>
            <a:r>
              <a:rPr lang="en-US" altLang="zh-CN">
                <a:solidFill>
                  <a:schemeClr val="tx1">
                    <a:lumMod val="65000"/>
                    <a:lumOff val="3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rPr>
              <a:t>|</a:t>
            </a:r>
            <a:r>
              <a:rPr lang="zh-CN" altLang="en-US">
                <a:solidFill>
                  <a:schemeClr val="tx1">
                    <a:lumMod val="65000"/>
                    <a:lumOff val="3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rPr>
              <a:t>产品宣传</a:t>
            </a:r>
            <a:endParaRPr lang="zh-CN" altLang="en-US">
              <a:solidFill>
                <a:schemeClr val="tx1">
                  <a:lumMod val="65000"/>
                  <a:lumOff val="35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endParaRPr>
          </a:p>
        </p:txBody>
      </p:sp>
      <p:sp>
        <p:nvSpPr>
          <p:cNvPr id="25" name="圆角矩形 16"/>
          <p:cNvSpPr/>
          <p:nvPr/>
        </p:nvSpPr>
        <p:spPr>
          <a:xfrm>
            <a:off x="1491267" y="4709093"/>
            <a:ext cx="2106190" cy="408148"/>
          </a:xfrm>
          <a:prstGeom prst="roundRect">
            <a:avLst/>
          </a:prstGeom>
          <a:solidFill>
            <a:srgbClr val="7762DB"/>
          </a:solidFill>
        </p:spPr>
        <p:txBody>
          <a:bodyPr wrap="square">
            <a:spAutoFit/>
          </a:bodyPr>
          <a:lstStyle/>
          <a:p>
            <a:pPr algn="dist"/>
            <a:r>
              <a:rPr lang="zh-CN" altLang="en-US">
                <a:solidFill>
                  <a:schemeClr val="bg1"/>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rPr>
              <a:t>宣讲人：</a:t>
            </a:r>
            <a:r>
              <a:rPr lang="en-US" altLang="zh-CN">
                <a:solidFill>
                  <a:schemeClr val="bg1"/>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rPr>
              <a:t>PPT</a:t>
            </a:r>
            <a:r>
              <a:rPr lang="zh-CN" altLang="en-US">
                <a:solidFill>
                  <a:schemeClr val="bg1"/>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rPr>
              <a:t>汇</a:t>
            </a:r>
            <a:endParaRPr lang="zh-CN" altLang="en-US">
              <a:solidFill>
                <a:schemeClr val="bg1"/>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endParaRPr>
          </a:p>
        </p:txBody>
      </p:sp>
      <p:pic>
        <p:nvPicPr>
          <p:cNvPr id="26" name="图片 25"/>
          <p:cNvPicPr>
            <a:picLocks noChangeAspect="1"/>
          </p:cNvPicPr>
          <p:nvPr/>
        </p:nvPicPr>
        <p:blipFill>
          <a:blip r:embed="rId4">
            <a:extLst>
              <a:ext uri="{28A0092B-C50C-407E-A947-70E740481C1C}">
                <a14:useLocalDpi xmlns:a14="http://schemas.microsoft.com/office/drawing/2010/main" val="0"/>
              </a:ext>
            </a:extLst>
          </a:blip>
          <a:srcRect l="69960"/>
          <a:stretch>
            <a:fillRect/>
          </a:stretch>
        </p:blipFill>
        <p:spPr>
          <a:xfrm rot="20497792">
            <a:off x="8797528" y="489638"/>
            <a:ext cx="2306046" cy="3070596"/>
          </a:xfrm>
          <a:prstGeom prst="rect">
            <a:avLst/>
          </a:prstGeom>
        </p:spPr>
      </p:pic>
      <p:pic>
        <p:nvPicPr>
          <p:cNvPr id="27" name="图片 26"/>
          <p:cNvPicPr>
            <a:picLocks noChangeAspect="1"/>
          </p:cNvPicPr>
          <p:nvPr/>
        </p:nvPicPr>
        <p:blipFill>
          <a:blip r:embed="rId4">
            <a:extLst>
              <a:ext uri="{28A0092B-C50C-407E-A947-70E740481C1C}">
                <a14:useLocalDpi xmlns:a14="http://schemas.microsoft.com/office/drawing/2010/main" val="0"/>
              </a:ext>
            </a:extLst>
          </a:blip>
          <a:srcRect l="86" t="2351" r="69874" b="47649"/>
          <a:stretch>
            <a:fillRect/>
          </a:stretch>
        </p:blipFill>
        <p:spPr>
          <a:xfrm>
            <a:off x="-23433" y="5322702"/>
            <a:ext cx="2306046" cy="1535298"/>
          </a:xfrm>
          <a:prstGeom prst="rect">
            <a:avLst/>
          </a:prstGeom>
        </p:spPr>
      </p:pic>
    </p:spTree>
  </p:cSld>
  <p:clrMapOvr>
    <a:masterClrMapping/>
  </p:clrMapOvr>
  <mc:AlternateContent>
    <mc:Choice xmlns:p14="http://schemas.microsoft.com/office/powerpoint/2010/main" Requires="p14">
      <p:transition spd="slow" advTm="3000" p14:dur="1250">
        <p14:switch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500"/>
                                        <p:tgtEl>
                                          <p:spTgt spid="23"/>
                                        </p:tgtEl>
                                      </p:cBhvr>
                                    </p:animEffect>
                                  </p:childTnLst>
                                </p:cTn>
                              </p:par>
                            </p:childTnLst>
                          </p:cTn>
                        </p:par>
                        <p:par>
                          <p:cTn id="12" fill="hold" nodeType="afterGroup">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par>
                          <p:cTn id="16" fill="hold" nodeType="afterGroup">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500"/>
                                        <p:tgtEl>
                                          <p:spTgt spid="24"/>
                                        </p:tgtEl>
                                      </p:cBhvr>
                                    </p:animEffect>
                                  </p:childTnLst>
                                </p:cTn>
                              </p:par>
                            </p:childTnLst>
                          </p:cTn>
                        </p:par>
                        <p:par>
                          <p:cTn id="20" fill="hold" nodeType="afterGroup">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p:bldP spid="24" grpId="0"/>
      <p:bldP spid="25" grpId="0" animBg="1"/>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4" tIns="45712" rIns="91424" bIns="45712" anchor="ctr"/>
          <a:lstStyle/>
          <a:p>
            <a:pPr eaLnBrk="0" hangingPunct="0">
              <a:lnSpc>
                <a:spcPts val="2400"/>
              </a:lnSpc>
            </a:pP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模板下载：</a:t>
            </a:r>
            <a:r>
              <a:rPr lang="en-US" altLang="zh-CN" sz="1055" b="1">
                <a:solidFill>
                  <a:srgbClr val="FFC000"/>
                </a:solidFill>
                <a:latin typeface="微软雅黑" panose="020b0503020204020204" charset="-122"/>
                <a:ea typeface="微软雅黑" panose="020b0503020204020204" charset="-122"/>
                <a:hlinkClick r:id="rId3"/>
              </a:rPr>
              <a:t>www.ppthui.com/muban/</a:t>
            </a:r>
            <a:r>
              <a:rPr lang="en-US" altLang="zh-CN" sz="1055" b="1">
                <a:solidFill>
                  <a:srgbClr val="FFC000"/>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行业</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4"/>
              </a:rPr>
              <a:t>www.ppthui.com/hangye/</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1055" b="1">
                <a:solidFill>
                  <a:srgbClr val="4A452A"/>
                </a:solidFill>
                <a:latin typeface="微软雅黑" panose="020b0503020204020204" charset="-122"/>
                <a:ea typeface="微软雅黑" panose="020b0503020204020204" charset="-122"/>
              </a:rPr>
              <a:t>工作</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5"/>
              </a:rPr>
              <a:t>www.ppthui.com/gongzuo/</a:t>
            </a:r>
            <a:r>
              <a:rPr lang="en-US" altLang="zh-CN" sz="1055" b="1">
                <a:solidFill>
                  <a:srgbClr val="4A452A"/>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节日</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6"/>
              </a:rPr>
              <a:t>www.ppthui.com/jieri/</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r>
              <a:rPr lang="en-US" altLang="zh-CN" sz="1055" b="1">
                <a:solidFill>
                  <a:srgbClr val="4A452A"/>
                </a:solidFill>
                <a:latin typeface="微软雅黑" panose="020b0503020204020204" charset="-122"/>
                <a:ea typeface="微软雅黑" panose="020b0503020204020204" charset="-122"/>
              </a:rPr>
              <a:t> PPT</a:t>
            </a:r>
            <a:r>
              <a:rPr lang="zh-CN" altLang="en-US" sz="1055" b="1">
                <a:solidFill>
                  <a:srgbClr val="4A452A"/>
                </a:solidFill>
                <a:latin typeface="微软雅黑" panose="020b0503020204020204" charset="-122"/>
                <a:ea typeface="微软雅黑" panose="020b0503020204020204" charset="-122"/>
              </a:rPr>
              <a:t>背景图片</a:t>
            </a:r>
            <a:r>
              <a:rPr lang="en-US" altLang="zh-CN" sz="1055" b="1">
                <a:solidFill>
                  <a:srgbClr val="4A452A"/>
                </a:solidFill>
                <a:latin typeface="微软雅黑" panose="020b0503020204020204" charset="-122"/>
                <a:ea typeface="微软雅黑" panose="020b0503020204020204" charset="-122"/>
              </a:rPr>
              <a:t>:   </a:t>
            </a:r>
            <a:endParaRPr lang="en-US" altLang="zh-CN" sz="1055" b="1">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nvPicPr>
        <p:blipFill>
          <a:blip r:embed="rId7"/>
          <a:stretch>
            <a:fillRect/>
          </a:stretch>
        </p:blipFill>
        <p:spPr>
          <a:xfrm>
            <a:off x="4269743" y="478896"/>
            <a:ext cx="2857192" cy="1428596"/>
          </a:xfrm>
          <a:prstGeom prst="rect">
            <a:avLst/>
          </a:prstGeom>
          <a:noFill/>
          <a:ln w="9525">
            <a:noFill/>
          </a:ln>
        </p:spPr>
      </p:pic>
    </p:spTree>
  </p:cSld>
  <p:clrMapOvr>
    <a:masterClrMapping/>
  </p:clrMapOvr>
  <p:transition spd="med" advClick="0" advTm="0">
    <p:push dir="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PPT模板下载：</a:t>
            </a:r>
            <a:r>
              <a:rPr lang="en-US" altLang="zh-CN" sz="1200">
                <a:latin typeface="微软雅黑" panose="020b0503020204020204" charset="-122"/>
                <a:ea typeface="微软雅黑" panose="020b0503020204020204" charset="-122"/>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行业PPT模板：</a:t>
            </a:r>
            <a:r>
              <a:rPr lang="en-US" altLang="zh-CN" sz="1200">
                <a:latin typeface="微软雅黑" panose="020b0503020204020204" charset="-122"/>
                <a:ea typeface="微软雅黑" panose="020b0503020204020204" charset="-122"/>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工作PPT模板：</a:t>
            </a:r>
            <a:r>
              <a:rPr lang="en-US" altLang="zh-CN" sz="1200">
                <a:latin typeface="微软雅黑" panose="020b0503020204020204" charset="-122"/>
                <a:ea typeface="微软雅黑" panose="020b0503020204020204" charset="-122"/>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节日PPT模板：</a:t>
            </a:r>
            <a:r>
              <a:rPr lang="en-US" altLang="zh-CN" sz="1200">
                <a:latin typeface="微软雅黑" panose="020b0503020204020204" charset="-122"/>
                <a:ea typeface="微软雅黑" panose="020b0503020204020204" charset="-122"/>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党政军事PPT：</a:t>
            </a:r>
            <a:r>
              <a:rPr lang="en-US" altLang="zh-CN" sz="1200">
                <a:latin typeface="微软雅黑" panose="020b0503020204020204" charset="-122"/>
                <a:ea typeface="微软雅黑" panose="020b0503020204020204" charset="-122"/>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教育说课课件：</a:t>
            </a:r>
            <a:r>
              <a:rPr lang="en-US" altLang="zh-CN" sz="1200">
                <a:latin typeface="微软雅黑" panose="020b0503020204020204" charset="-122"/>
                <a:ea typeface="微软雅黑" panose="020b0503020204020204" charset="-122"/>
                <a:cs typeface="微软雅黑" panose="020b0503020204020204" charset="-122"/>
                <a:hlinkClick r:id="rId9"/>
              </a:rPr>
              <a:t>www.ppthui.com/jiaoyu/</a:t>
            </a:r>
            <a:endParaRPr lang="en-US" altLang="zh-CN" sz="1200">
              <a:latin typeface="微软雅黑" panose="020b0503020204020204" charset="-122"/>
              <a:ea typeface="微软雅黑" panose="020b0503020204020204" charset="-122"/>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模板：</a:t>
            </a:r>
            <a:r>
              <a:rPr lang="zh-CN" altLang="en-US" sz="1200">
                <a:latin typeface="微软雅黑" panose="020b0503020204020204" charset="-122"/>
                <a:ea typeface="微软雅黑" panose="020b0503020204020204" charset="-122"/>
                <a:cs typeface="微软雅黑" panose="020b0503020204020204" charset="-122"/>
                <a:hlinkClick r:id="rId11" action="ppaction://hlinkfile"/>
              </a:rPr>
              <a:t>简洁模板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2" action="ppaction://hlinkfile"/>
              </a:rPr>
              <a:t>商务模板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3" action="ppaction://hlinkfile"/>
              </a:rPr>
              <a:t>自然风景</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4" action="ppaction://hlinkfile"/>
              </a:rPr>
              <a:t>时尚模板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5" action="ppaction://hlinkfile"/>
              </a:rPr>
              <a:t>古典模板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6" action="ppaction://hlinkfile"/>
              </a:rPr>
              <a:t>浪漫爱情</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7" action="ppaction://hlinkfile"/>
              </a:rPr>
              <a:t>卡通动漫</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8" action="ppaction://hlinkfile"/>
              </a:rPr>
              <a:t>艺术设计</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9" action="ppaction://hlinkfile"/>
              </a:rPr>
              <a:t>主题班会</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0" action="ppaction://hlinkfile"/>
              </a:rPr>
              <a:t>背景图片</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行业</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21" action="ppaction://hlinkfile"/>
              </a:rPr>
              <a:t>党政军事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2" action="ppaction://hlinkfile"/>
              </a:rPr>
              <a:t>科技模板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3" action="ppaction://hlinkfile"/>
              </a:rPr>
              <a:t>工业机械</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4" action="ppaction://hlinkfile"/>
              </a:rPr>
              <a:t>医学医疗</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5" action="ppaction://hlinkfile"/>
              </a:rPr>
              <a:t>旅游旅行</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金融理财</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7" action="ppaction://hlinkfile"/>
              </a:rPr>
              <a:t>餐饮美食</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8" action="ppaction://hlinkfile"/>
              </a:rPr>
              <a:t>教育培训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9" action="ppaction://hlinkfile"/>
              </a:rPr>
              <a:t>教学说课</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0" action="ppaction://hlinkfile"/>
              </a:rPr>
              <a:t>营销销售</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工作</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31" action="ppaction://hlinkfile"/>
              </a:rPr>
              <a:t>工作汇报</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2" action="ppaction://hlinkfile"/>
              </a:rPr>
              <a:t>毕业答辩</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3" action="ppaction://hlinkfile"/>
              </a:rPr>
              <a:t>工作培训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4" action="ppaction://hlinkfile"/>
              </a:rPr>
              <a:t>述职报告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5" action="ppaction://hlinkfile"/>
              </a:rPr>
              <a:t>分析报告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6" action="ppaction://hlinkfile"/>
              </a:rPr>
              <a:t>个人简历</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7" action="ppaction://hlinkfile"/>
              </a:rPr>
              <a:t>公司简介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商业金融</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8" action="ppaction://hlinkfile"/>
              </a:rPr>
              <a:t>工作总结</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9" action="ppaction://hlinkfile"/>
              </a:rPr>
              <a:t>团队管理</a:t>
            </a:r>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900">
              <a:latin typeface="微软雅黑" panose="020b0503020204020204" charset="-122"/>
              <a:ea typeface="微软雅黑" panose="020b0503020204020204" charset="-122"/>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矩形: 圆角 4"/>
          <p:cNvSpPr/>
          <p:nvPr/>
        </p:nvSpPr>
        <p:spPr>
          <a:xfrm>
            <a:off x="801924" y="1358750"/>
            <a:ext cx="9023717" cy="4217158"/>
          </a:xfrm>
          <a:prstGeom prst="roundRect">
            <a:avLst>
              <a:gd name="adj" fmla="val 3163"/>
            </a:avLst>
          </a:prstGeom>
          <a:solidFill>
            <a:schemeClr val="bg1"/>
          </a:solidFill>
          <a:ln>
            <a:noFill/>
          </a:ln>
          <a:effectLst>
            <a:outerShdw blurRad="317500" dist="12700" dir="5400000" algn="ctr"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endParaRPr>
          </a:p>
        </p:txBody>
      </p:sp>
      <p:pic>
        <p:nvPicPr>
          <p:cNvPr id="15" name="图片 14"/>
          <p:cNvPicPr>
            <a:picLocks noChangeAspect="1"/>
          </p:cNvPicPr>
          <p:nvPr/>
        </p:nvPicPr>
        <p:blipFill>
          <a:blip r:embed="rId2">
            <a:extLst>
              <a:ext uri="{28A0092B-C50C-407E-A947-70E740481C1C}">
                <a14:useLocalDpi xmlns:a14="http://schemas.microsoft.com/office/drawing/2010/main" val="0"/>
              </a:ext>
            </a:extLst>
          </a:blip>
          <a:srcRect l="2826" b="11231"/>
          <a:stretch>
            <a:fillRect/>
          </a:stretch>
        </p:blipFill>
        <p:spPr>
          <a:xfrm flipH="1">
            <a:off x="4933950" y="3429000"/>
            <a:ext cx="7258050" cy="3435448"/>
          </a:xfrm>
          <a:prstGeom prst="rect">
            <a:avLst/>
          </a:prstGeom>
        </p:spPr>
      </p:pic>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148225" y="2319864"/>
            <a:ext cx="6299200" cy="4724400"/>
          </a:xfrm>
          <a:prstGeom prst="rect">
            <a:avLst/>
          </a:prstGeom>
        </p:spPr>
      </p:pic>
      <p:sp>
        <p:nvSpPr>
          <p:cNvPr id="17" name="椭圆 16"/>
          <p:cNvSpPr/>
          <p:nvPr/>
        </p:nvSpPr>
        <p:spPr>
          <a:xfrm>
            <a:off x="-1905863" y="-3509408"/>
            <a:ext cx="5138382" cy="5138382"/>
          </a:xfrm>
          <a:prstGeom prst="ellipse">
            <a:avLst/>
          </a:prstGeom>
          <a:solidFill>
            <a:srgbClr val="7762DB">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endParaRPr>
          </a:p>
        </p:txBody>
      </p:sp>
      <p:pic>
        <p:nvPicPr>
          <p:cNvPr id="22" name="图片 21"/>
          <p:cNvPicPr>
            <a:picLocks noChangeAspect="1"/>
          </p:cNvPicPr>
          <p:nvPr/>
        </p:nvPicPr>
        <p:blipFill>
          <a:blip r:embed="rId4">
            <a:extLst>
              <a:ext uri="{28A0092B-C50C-407E-A947-70E740481C1C}">
                <a14:useLocalDpi xmlns:a14="http://schemas.microsoft.com/office/drawing/2010/main" val="0"/>
              </a:ext>
            </a:extLst>
          </a:blip>
          <a:srcRect l="69960"/>
          <a:stretch>
            <a:fillRect/>
          </a:stretch>
        </p:blipFill>
        <p:spPr>
          <a:xfrm rot="20497792">
            <a:off x="8797528" y="489638"/>
            <a:ext cx="2306046" cy="3070596"/>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rcRect l="86" t="2351" r="69874" b="47649"/>
          <a:stretch>
            <a:fillRect/>
          </a:stretch>
        </p:blipFill>
        <p:spPr>
          <a:xfrm>
            <a:off x="-23433" y="5322702"/>
            <a:ext cx="2306046" cy="1535298"/>
          </a:xfrm>
          <a:prstGeom prst="rect">
            <a:avLst/>
          </a:prstGeom>
        </p:spPr>
      </p:pic>
      <p:sp>
        <p:nvSpPr>
          <p:cNvPr id="9" name="矩形 8"/>
          <p:cNvSpPr/>
          <p:nvPr/>
        </p:nvSpPr>
        <p:spPr>
          <a:xfrm>
            <a:off x="1945567" y="2123886"/>
            <a:ext cx="3059015" cy="923330"/>
          </a:xfrm>
          <a:prstGeom prst="rect">
            <a:avLst/>
          </a:prstGeom>
        </p:spPr>
        <p:txBody>
          <a:bodyPr wrap="square">
            <a:spAutoFit/>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en-US" altLang="zh-CN" sz="5400" i="0" u="none" strike="noStrike" kern="1200" cap="none" spc="0" normalizeH="0" baseline="0" noProof="0">
                <a:ln>
                  <a:noFill/>
                </a:ln>
                <a:solidFill>
                  <a:srgbClr val="FFC54B"/>
                </a:solidFill>
                <a:effectLst/>
                <a:uLnTx/>
                <a:uFillTx/>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rPr>
              <a:t>PART 01</a:t>
            </a:r>
            <a:endParaRPr kumimoji="0" lang="en-US" altLang="zh-CN" sz="5400" i="0" u="none" strike="noStrike" kern="1200" cap="none" spc="0" normalizeH="0" baseline="0" noProof="0">
              <a:ln>
                <a:noFill/>
              </a:ln>
              <a:solidFill>
                <a:srgbClr val="FFC54B"/>
              </a:solidFill>
              <a:effectLst/>
              <a:uLnTx/>
              <a:uFillTx/>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endParaRPr>
          </a:p>
        </p:txBody>
      </p:sp>
      <p:sp>
        <p:nvSpPr>
          <p:cNvPr id="10" name="矩形 9"/>
          <p:cNvSpPr/>
          <p:nvPr/>
        </p:nvSpPr>
        <p:spPr>
          <a:xfrm>
            <a:off x="1899571" y="2564936"/>
            <a:ext cx="4064499" cy="1347805"/>
          </a:xfrm>
          <a:prstGeom prst="rect">
            <a:avLst/>
          </a:prstGeom>
        </p:spPr>
        <p:txBody>
          <a:bodyPr wrap="square">
            <a:spAutoFit/>
          </a:bodyPr>
          <a:lstStyle/>
          <a:p>
            <a:pPr marL="0" marR="0" lvl="0" indent="0" algn="dist" defTabSz="914400" rtl="0" eaLnBrk="1" fontAlgn="auto" latinLnBrk="0" hangingPunct="1">
              <a:lnSpc>
                <a:spcPct val="150000"/>
              </a:lnSpc>
              <a:spcBef>
                <a:spcPct val="0"/>
              </a:spcBef>
              <a:spcAft>
                <a:spcPct val="0"/>
              </a:spcAft>
              <a:buClrTx/>
              <a:buSzTx/>
              <a:buFontTx/>
              <a:buNone/>
              <a:defRPr/>
            </a:pPr>
            <a:r>
              <a:rPr kumimoji="0" lang="zh-CN" altLang="en-US" sz="6000" i="0" u="none" strike="noStrike" kern="1200" cap="none" spc="0" normalizeH="0" baseline="0" noProof="0">
                <a:ln>
                  <a:noFill/>
                </a:ln>
                <a:solidFill>
                  <a:srgbClr val="7762DB"/>
                </a:solidFill>
                <a:effectLst>
                  <a:outerShdw blurRad="38100" dist="38100" dir="2700000" algn="tl">
                    <a:srgbClr val="000000">
                      <a:alpha val="43137"/>
                    </a:srgbClr>
                  </a:outerShdw>
                </a:effectLst>
                <a:uLnTx/>
                <a:uFillTx/>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rPr>
              <a:t>关于我们</a:t>
            </a:r>
            <a:endParaRPr kumimoji="0" lang="zh-CN" altLang="en-US" sz="6000" i="0" u="none" strike="noStrike" kern="1200" cap="none" spc="0" normalizeH="0" baseline="0" noProof="0">
              <a:ln>
                <a:noFill/>
              </a:ln>
              <a:solidFill>
                <a:srgbClr val="7762DB"/>
              </a:solidFill>
              <a:effectLst>
                <a:outerShdw blurRad="38100" dist="38100" dir="2700000" algn="tl">
                  <a:srgbClr val="000000">
                    <a:alpha val="43137"/>
                  </a:srgbClr>
                </a:outerShdw>
              </a:effectLst>
              <a:uLnTx/>
              <a:uFillTx/>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endParaRPr>
          </a:p>
        </p:txBody>
      </p:sp>
      <p:sp>
        <p:nvSpPr>
          <p:cNvPr id="11" name="矩形 10"/>
          <p:cNvSpPr/>
          <p:nvPr/>
        </p:nvSpPr>
        <p:spPr>
          <a:xfrm>
            <a:off x="1914875" y="3912803"/>
            <a:ext cx="4905025" cy="646331"/>
          </a:xfrm>
          <a:prstGeom prst="rect">
            <a:avLst/>
          </a:prstGeom>
        </p:spPr>
        <p:txBody>
          <a:bodyPr wrap="square">
            <a:spAutoFit/>
          </a:bodyPr>
          <a:lstStyle/>
          <a:p>
            <a:r>
              <a:rPr lang="zh-CN" altLang="en-US" spc="300">
                <a:solidFill>
                  <a:schemeClr val="bg2">
                    <a:lumMod val="50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rPr>
              <a:t>WEALTH MANAGEMENT PRODUCT PROMOTION CONFERENCE</a:t>
            </a:r>
            <a:endParaRPr lang="zh-CN" altLang="en-US" spc="300">
              <a:solidFill>
                <a:schemeClr val="bg2">
                  <a:lumMod val="50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endParaRPr>
          </a:p>
        </p:txBody>
      </p:sp>
    </p:spTree>
  </p:cSld>
  <p:clrMapOvr>
    <a:masterClrMapping/>
  </p:clrMapOvr>
  <mc:AlternateContent>
    <mc:Choice xmlns:p14="http://schemas.microsoft.com/office/powerpoint/2010/main" Requires="p14">
      <p:transition spd="slow" advTm="3000" p14:dur="1600">
        <p14:prism isInverted="1"/>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p:bldP spid="10" grpId="0"/>
      <p:bldP spid="11"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rot="5400000">
            <a:off x="334623" y="507475"/>
            <a:ext cx="472990" cy="196706"/>
          </a:xfrm>
          <a:prstGeom prst="rect">
            <a:avLst/>
          </a:prstGeom>
          <a:solidFill>
            <a:srgbClr val="7762DB"/>
          </a:solidFill>
          <a:ln>
            <a:noFill/>
          </a:ln>
          <a:effectLst>
            <a:outerShdw blurRad="152400" dist="12700" dir="5400000" algn="ctr" rotWithShape="0">
              <a:srgbClr val="7762DB">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 name="矩形 2"/>
          <p:cNvSpPr/>
          <p:nvPr/>
        </p:nvSpPr>
        <p:spPr>
          <a:xfrm>
            <a:off x="799337" y="236496"/>
            <a:ext cx="2222749" cy="671722"/>
          </a:xfrm>
          <a:prstGeom prst="rect">
            <a:avLst/>
          </a:prstGeom>
        </p:spPr>
        <p:txBody>
          <a:bodyPr wrap="square">
            <a:spAutoFit/>
          </a:bodyPr>
          <a:lstStyle/>
          <a:p>
            <a:pPr marL="0" marR="0" lvl="0" indent="0" algn="dist" defTabSz="914400" rtl="0" eaLnBrk="1" fontAlgn="auto"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7762DB"/>
                </a:solidFill>
                <a:effectLst>
                  <a:outerShdw blurRad="38100" dist="38100" dir="2700000" algn="tl">
                    <a:srgbClr val="000000">
                      <a:alpha val="43137"/>
                    </a:srgbClr>
                  </a:outerShdw>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关于我们</a:t>
            </a:r>
            <a:endParaRPr kumimoji="0" lang="zh-CN" altLang="en-US" sz="2800" b="1" i="0" u="none" strike="noStrike" kern="1200" cap="none" spc="0" normalizeH="0" baseline="0" noProof="0">
              <a:ln>
                <a:noFill/>
              </a:ln>
              <a:solidFill>
                <a:srgbClr val="7762DB"/>
              </a:solidFill>
              <a:effectLst>
                <a:outerShdw blurRad="38100" dist="38100" dir="2700000" algn="tl">
                  <a:srgbClr val="000000">
                    <a:alpha val="43137"/>
                  </a:srgbClr>
                </a:outerShdw>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5" name="í$ľídé"/>
          <p:cNvSpPr/>
          <p:nvPr/>
        </p:nvSpPr>
        <p:spPr>
          <a:xfrm rot="18900000">
            <a:off x="7429107" y="4623263"/>
            <a:ext cx="590330" cy="590330"/>
          </a:xfrm>
          <a:prstGeom prst="rect">
            <a:avLst/>
          </a:prstGeom>
          <a:solidFill>
            <a:srgbClr val="FFC54B"/>
          </a:solidFill>
          <a:ln w="762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rmAutofit/>
          </a:bodyPr>
          <a:lstStyle/>
          <a:p>
            <a:pPr lvl="0" algn="ctr"/>
            <a:endParaRPr lang="zh-CN" altLang="en-US">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6" name="iṥlïḑé"/>
          <p:cNvSpPr/>
          <p:nvPr/>
        </p:nvSpPr>
        <p:spPr>
          <a:xfrm rot="18900000">
            <a:off x="7000913" y="1730307"/>
            <a:ext cx="1293242" cy="1293242"/>
          </a:xfrm>
          <a:prstGeom prst="rect">
            <a:avLst/>
          </a:prstGeom>
          <a:solidFill>
            <a:srgbClr val="7762DB"/>
          </a:solidFill>
          <a:ln w="762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rmAutofit/>
          </a:bodyPr>
          <a:lstStyle/>
          <a:p>
            <a:pPr lvl="0" algn="ctr"/>
            <a:endParaRPr lang="zh-CN" altLang="en-US">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7" name="íṩlîḓê"/>
          <p:cNvSpPr txBox="1"/>
          <p:nvPr/>
        </p:nvSpPr>
        <p:spPr>
          <a:xfrm>
            <a:off x="1463736" y="1763646"/>
            <a:ext cx="4403532" cy="389706"/>
          </a:xfrm>
          <a:prstGeom prst="rect">
            <a:avLst/>
          </a:prstGeom>
          <a:noFill/>
          <a:ln>
            <a:noFill/>
          </a:ln>
        </p:spPr>
        <p:txBody>
          <a:bodyPr wrap="square" lIns="91440" tIns="45720" rIns="91440" bIns="45720"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r>
              <a:rPr lang="zh-CN" altLang="en-US" sz="2000" b="1">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请您在此处输入相关小标题</a:t>
            </a:r>
            <a:endParaRPr lang="zh-CN" altLang="en-US" sz="2000" b="1">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8" name="îṧḷïḓe"/>
          <p:cNvSpPr txBox="1"/>
          <p:nvPr/>
        </p:nvSpPr>
        <p:spPr>
          <a:xfrm>
            <a:off x="1477384" y="2369946"/>
            <a:ext cx="4403532" cy="3737575"/>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nSpc>
                <a:spcPct val="150000"/>
              </a:lnSpc>
            </a:pPr>
            <a:r>
              <a:rPr lang="zh-CN" altLang="en-US" sz="1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点击输入标题点击输入相关标题。点击输入标题点击输入相关标题。点击输入标题点击输入相关标题。</a:t>
            </a:r>
            <a:endParaRPr lang="en-US" altLang="zh-CN" sz="1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a:p>
            <a:pPr lvl="0">
              <a:lnSpc>
                <a:spcPct val="150000"/>
              </a:lnSpc>
            </a:pPr>
            <a:endParaRPr lang="en-US" altLang="zh-CN" sz="1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a:p>
            <a:pPr>
              <a:lnSpc>
                <a:spcPct val="150000"/>
              </a:lnSpc>
            </a:pPr>
            <a:r>
              <a:rPr lang="zh-CN" altLang="en-US" sz="1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点击输入标题点击输入相关标题。点击输入标题点击输入相关标题。点击输入标题点击输入相关标题。</a:t>
            </a:r>
            <a:endParaRPr lang="en-US" altLang="zh-CN" sz="1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a:p>
            <a:pPr>
              <a:lnSpc>
                <a:spcPct val="150000"/>
              </a:lnSpc>
            </a:pPr>
            <a:endParaRPr lang="en-US" altLang="zh-CN" sz="1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a:p>
            <a:pPr>
              <a:lnSpc>
                <a:spcPct val="150000"/>
              </a:lnSpc>
            </a:pPr>
            <a:r>
              <a:rPr lang="zh-CN" altLang="en-US" sz="1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点击输入标题点击输入相关标题。点击输入标题点击输入相关标题。点击输入标题点击输入相关标题。</a:t>
            </a:r>
            <a:endParaRPr lang="en-US" altLang="zh-CN" sz="1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a:p>
            <a:pPr>
              <a:lnSpc>
                <a:spcPct val="150000"/>
              </a:lnSpc>
            </a:pPr>
            <a:endParaRPr lang="en-US" altLang="zh-CN" sz="1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a:p>
            <a:pPr>
              <a:lnSpc>
                <a:spcPct val="150000"/>
              </a:lnSpc>
            </a:pPr>
            <a:r>
              <a:rPr lang="zh-CN" altLang="en-US" sz="1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点击输入标题点击输入相关标题。点击输入标题点击输入相关标题。点击输入标题点击输入相关标题。</a:t>
            </a:r>
            <a:endParaRPr lang="en-US" altLang="zh-CN" sz="1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9" name="î$1iḍe"/>
          <p:cNvSpPr/>
          <p:nvPr/>
        </p:nvSpPr>
        <p:spPr>
          <a:xfrm rot="5400000">
            <a:off x="946481" y="1467568"/>
            <a:ext cx="389705" cy="389705"/>
          </a:xfrm>
          <a:prstGeom prst="corner">
            <a:avLst>
              <a:gd name="adj1" fmla="val 19382"/>
              <a:gd name="adj2" fmla="val 19012"/>
            </a:avLst>
          </a:prstGeom>
          <a:solidFill>
            <a:srgbClr val="FFC54B"/>
          </a:solidFill>
          <a:ln>
            <a:noFill/>
          </a:ln>
        </p:spPr>
        <p:txBody>
          <a:bodyPr anchor="ctr"/>
          <a:lstStyle/>
          <a:p>
            <a:pPr algn="ctr"/>
            <a:endParaRPr lang="zh-CN" altLang="en-US">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0" name="îṧḻiḍe"/>
          <p:cNvSpPr/>
          <p:nvPr/>
        </p:nvSpPr>
        <p:spPr>
          <a:xfrm rot="5400000" flipH="1" flipV="1">
            <a:off x="5867268" y="5751685"/>
            <a:ext cx="389705" cy="389705"/>
          </a:xfrm>
          <a:prstGeom prst="corner">
            <a:avLst>
              <a:gd name="adj1" fmla="val 19382"/>
              <a:gd name="adj2" fmla="val 19012"/>
            </a:avLst>
          </a:prstGeom>
          <a:solidFill>
            <a:srgbClr val="7762DB"/>
          </a:solidFill>
          <a:ln>
            <a:noFill/>
          </a:ln>
        </p:spPr>
        <p:txBody>
          <a:bodyPr anchor="ctr"/>
          <a:lstStyle/>
          <a:p>
            <a:pPr algn="ctr"/>
            <a:endParaRPr lang="zh-CN" altLang="en-US">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1" name="íslîďê"/>
          <p:cNvSpPr/>
          <p:nvPr/>
        </p:nvSpPr>
        <p:spPr>
          <a:xfrm rot="18900000">
            <a:off x="7597168" y="5126994"/>
            <a:ext cx="248892" cy="248892"/>
          </a:xfrm>
          <a:prstGeom prst="rect">
            <a:avLst/>
          </a:prstGeom>
          <a:solidFill>
            <a:srgbClr val="776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2" name="íśļiḍé"/>
          <p:cNvSpPr/>
          <p:nvPr/>
        </p:nvSpPr>
        <p:spPr>
          <a:xfrm rot="18900000">
            <a:off x="8826778" y="2298052"/>
            <a:ext cx="157751" cy="157751"/>
          </a:xfrm>
          <a:prstGeom prst="rect">
            <a:avLst/>
          </a:prstGeom>
          <a:solidFill>
            <a:srgbClr val="776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3" name="ísľîḑé"/>
          <p:cNvSpPr/>
          <p:nvPr/>
        </p:nvSpPr>
        <p:spPr bwMode="auto">
          <a:xfrm>
            <a:off x="9414474" y="4986025"/>
            <a:ext cx="1156944" cy="1155365"/>
          </a:xfrm>
          <a:custGeom>
            <a:gdLst>
              <a:gd name="T0" fmla="*/ 0 w 2930"/>
              <a:gd name="T1" fmla="*/ 1463 h 2926"/>
              <a:gd name="T2" fmla="*/ 1465 w 2930"/>
              <a:gd name="T3" fmla="*/ 0 h 2926"/>
              <a:gd name="T4" fmla="*/ 2930 w 2930"/>
              <a:gd name="T5" fmla="*/ 1463 h 2926"/>
              <a:gd name="T6" fmla="*/ 1465 w 2930"/>
              <a:gd name="T7" fmla="*/ 2926 h 2926"/>
              <a:gd name="T8" fmla="*/ 0 w 2930"/>
              <a:gd name="T9" fmla="*/ 1463 h 2926"/>
            </a:gdLst>
            <a:cxnLst>
              <a:cxn ang="0">
                <a:pos x="T0" y="T1"/>
              </a:cxn>
              <a:cxn ang="0">
                <a:pos x="T2" y="T3"/>
              </a:cxn>
              <a:cxn ang="0">
                <a:pos x="T4" y="T5"/>
              </a:cxn>
              <a:cxn ang="0">
                <a:pos x="T6" y="T7"/>
              </a:cxn>
              <a:cxn ang="0">
                <a:pos x="T8" y="T9"/>
              </a:cxn>
            </a:cxnLst>
            <a:rect l="0" t="0" r="r" b="b"/>
            <a:pathLst>
              <a:path w="2930" h="2926">
                <a:moveTo>
                  <a:pt x="0" y="1463"/>
                </a:moveTo>
                <a:lnTo>
                  <a:pt x="1465" y="0"/>
                </a:lnTo>
                <a:lnTo>
                  <a:pt x="2930" y="1463"/>
                </a:lnTo>
                <a:lnTo>
                  <a:pt x="1465" y="2926"/>
                </a:lnTo>
                <a:lnTo>
                  <a:pt x="0" y="1463"/>
                </a:lnTo>
                <a:close/>
              </a:path>
            </a:pathLst>
          </a:custGeom>
          <a:solidFill>
            <a:srgbClr val="7762DB"/>
          </a:solidFill>
          <a:ln w="762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rmAutofit/>
          </a:bodyPr>
          <a:lstStyle/>
          <a:p>
            <a:pPr algn="ctr"/>
            <a:endParaRPr lang="zh-CN" altLang="en-US">
              <a:solidFill>
                <a:schemeClr val="lt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4" name="íṥliďè"/>
          <p:cNvSpPr/>
          <p:nvPr/>
        </p:nvSpPr>
        <p:spPr bwMode="auto">
          <a:xfrm>
            <a:off x="9898144" y="1975515"/>
            <a:ext cx="886500" cy="885289"/>
          </a:xfrm>
          <a:custGeom>
            <a:gdLst>
              <a:gd name="T0" fmla="*/ 0 w 2930"/>
              <a:gd name="T1" fmla="*/ 1463 h 2926"/>
              <a:gd name="T2" fmla="*/ 1465 w 2930"/>
              <a:gd name="T3" fmla="*/ 0 h 2926"/>
              <a:gd name="T4" fmla="*/ 2930 w 2930"/>
              <a:gd name="T5" fmla="*/ 1463 h 2926"/>
              <a:gd name="T6" fmla="*/ 1465 w 2930"/>
              <a:gd name="T7" fmla="*/ 2926 h 2926"/>
              <a:gd name="T8" fmla="*/ 0 w 2930"/>
              <a:gd name="T9" fmla="*/ 1463 h 2926"/>
            </a:gdLst>
            <a:cxnLst>
              <a:cxn ang="0">
                <a:pos x="T0" y="T1"/>
              </a:cxn>
              <a:cxn ang="0">
                <a:pos x="T2" y="T3"/>
              </a:cxn>
              <a:cxn ang="0">
                <a:pos x="T4" y="T5"/>
              </a:cxn>
              <a:cxn ang="0">
                <a:pos x="T6" y="T7"/>
              </a:cxn>
              <a:cxn ang="0">
                <a:pos x="T8" y="T9"/>
              </a:cxn>
            </a:cxnLst>
            <a:rect l="0" t="0" r="r" b="b"/>
            <a:pathLst>
              <a:path w="2930" h="2926">
                <a:moveTo>
                  <a:pt x="0" y="1463"/>
                </a:moveTo>
                <a:lnTo>
                  <a:pt x="1465" y="0"/>
                </a:lnTo>
                <a:lnTo>
                  <a:pt x="2930" y="1463"/>
                </a:lnTo>
                <a:lnTo>
                  <a:pt x="1465" y="2926"/>
                </a:lnTo>
                <a:lnTo>
                  <a:pt x="0" y="1463"/>
                </a:lnTo>
                <a:close/>
              </a:path>
            </a:pathLst>
          </a:custGeom>
          <a:solidFill>
            <a:srgbClr val="7762DB"/>
          </a:solidFill>
          <a:ln w="762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rmAutofit/>
          </a:bodyPr>
          <a:lstStyle/>
          <a:p>
            <a:pPr algn="ctr"/>
            <a:endParaRPr lang="zh-CN" altLang="en-US">
              <a:solidFill>
                <a:schemeClr val="lt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5" name="list-menu_16051"/>
          <p:cNvSpPr>
            <a:spLocks noChangeAspect="1"/>
          </p:cNvSpPr>
          <p:nvPr/>
        </p:nvSpPr>
        <p:spPr>
          <a:xfrm>
            <a:off x="9817423" y="5401957"/>
            <a:ext cx="351046" cy="350517"/>
          </a:xfrm>
          <a:custGeom>
            <a:gdLst>
              <a:gd name="connsiteX0" fmla="*/ 244898 w 609544"/>
              <a:gd name="connsiteY0" fmla="*/ 449008 h 608627"/>
              <a:gd name="connsiteX1" fmla="*/ 462378 w 609544"/>
              <a:gd name="connsiteY1" fmla="*/ 449008 h 608627"/>
              <a:gd name="connsiteX2" fmla="*/ 481820 w 609544"/>
              <a:gd name="connsiteY2" fmla="*/ 468414 h 608627"/>
              <a:gd name="connsiteX3" fmla="*/ 462378 w 609544"/>
              <a:gd name="connsiteY3" fmla="*/ 487819 h 608627"/>
              <a:gd name="connsiteX4" fmla="*/ 244898 w 609544"/>
              <a:gd name="connsiteY4" fmla="*/ 487819 h 608627"/>
              <a:gd name="connsiteX5" fmla="*/ 225456 w 609544"/>
              <a:gd name="connsiteY5" fmla="*/ 468414 h 608627"/>
              <a:gd name="connsiteX6" fmla="*/ 244898 w 609544"/>
              <a:gd name="connsiteY6" fmla="*/ 449008 h 608627"/>
              <a:gd name="connsiteX7" fmla="*/ 95193 w 609544"/>
              <a:gd name="connsiteY7" fmla="*/ 428191 h 608627"/>
              <a:gd name="connsiteX8" fmla="*/ 175849 w 609544"/>
              <a:gd name="connsiteY8" fmla="*/ 428191 h 608627"/>
              <a:gd name="connsiteX9" fmla="*/ 175849 w 609544"/>
              <a:gd name="connsiteY9" fmla="*/ 508777 h 608627"/>
              <a:gd name="connsiteX10" fmla="*/ 95193 w 609544"/>
              <a:gd name="connsiteY10" fmla="*/ 508777 h 608627"/>
              <a:gd name="connsiteX11" fmla="*/ 244898 w 609544"/>
              <a:gd name="connsiteY11" fmla="*/ 293693 h 608627"/>
              <a:gd name="connsiteX12" fmla="*/ 462378 w 609544"/>
              <a:gd name="connsiteY12" fmla="*/ 293693 h 608627"/>
              <a:gd name="connsiteX13" fmla="*/ 481820 w 609544"/>
              <a:gd name="connsiteY13" fmla="*/ 313098 h 608627"/>
              <a:gd name="connsiteX14" fmla="*/ 462378 w 609544"/>
              <a:gd name="connsiteY14" fmla="*/ 332504 h 608627"/>
              <a:gd name="connsiteX15" fmla="*/ 244898 w 609544"/>
              <a:gd name="connsiteY15" fmla="*/ 332504 h 608627"/>
              <a:gd name="connsiteX16" fmla="*/ 225456 w 609544"/>
              <a:gd name="connsiteY16" fmla="*/ 313098 h 608627"/>
              <a:gd name="connsiteX17" fmla="*/ 244898 w 609544"/>
              <a:gd name="connsiteY17" fmla="*/ 293693 h 608627"/>
              <a:gd name="connsiteX18" fmla="*/ 95193 w 609544"/>
              <a:gd name="connsiteY18" fmla="*/ 272877 h 608627"/>
              <a:gd name="connsiteX19" fmla="*/ 175849 w 609544"/>
              <a:gd name="connsiteY19" fmla="*/ 272877 h 608627"/>
              <a:gd name="connsiteX20" fmla="*/ 175849 w 609544"/>
              <a:gd name="connsiteY20" fmla="*/ 353463 h 608627"/>
              <a:gd name="connsiteX21" fmla="*/ 95193 w 609544"/>
              <a:gd name="connsiteY21" fmla="*/ 353463 h 608627"/>
              <a:gd name="connsiteX22" fmla="*/ 244898 w 609544"/>
              <a:gd name="connsiteY22" fmla="*/ 138308 h 608627"/>
              <a:gd name="connsiteX23" fmla="*/ 462378 w 609544"/>
              <a:gd name="connsiteY23" fmla="*/ 138308 h 608627"/>
              <a:gd name="connsiteX24" fmla="*/ 481820 w 609544"/>
              <a:gd name="connsiteY24" fmla="*/ 157749 h 608627"/>
              <a:gd name="connsiteX25" fmla="*/ 462378 w 609544"/>
              <a:gd name="connsiteY25" fmla="*/ 177190 h 608627"/>
              <a:gd name="connsiteX26" fmla="*/ 244898 w 609544"/>
              <a:gd name="connsiteY26" fmla="*/ 177190 h 608627"/>
              <a:gd name="connsiteX27" fmla="*/ 225456 w 609544"/>
              <a:gd name="connsiteY27" fmla="*/ 157749 h 608627"/>
              <a:gd name="connsiteX28" fmla="*/ 244898 w 609544"/>
              <a:gd name="connsiteY28" fmla="*/ 138308 h 608627"/>
              <a:gd name="connsiteX29" fmla="*/ 95193 w 609544"/>
              <a:gd name="connsiteY29" fmla="*/ 117562 h 608627"/>
              <a:gd name="connsiteX30" fmla="*/ 175849 w 609544"/>
              <a:gd name="connsiteY30" fmla="*/ 117562 h 608627"/>
              <a:gd name="connsiteX31" fmla="*/ 175849 w 609544"/>
              <a:gd name="connsiteY31" fmla="*/ 198148 h 608627"/>
              <a:gd name="connsiteX32" fmla="*/ 95193 w 609544"/>
              <a:gd name="connsiteY32" fmla="*/ 198148 h 608627"/>
              <a:gd name="connsiteX33" fmla="*/ 58339 w 609544"/>
              <a:gd name="connsiteY33" fmla="*/ 58251 h 608627"/>
              <a:gd name="connsiteX34" fmla="*/ 58339 w 609544"/>
              <a:gd name="connsiteY34" fmla="*/ 550376 h 608627"/>
              <a:gd name="connsiteX35" fmla="*/ 551205 w 609544"/>
              <a:gd name="connsiteY35" fmla="*/ 550376 h 608627"/>
              <a:gd name="connsiteX36" fmla="*/ 551205 w 609544"/>
              <a:gd name="connsiteY36" fmla="*/ 58251 h 608627"/>
              <a:gd name="connsiteX37" fmla="*/ 29083 w 609544"/>
              <a:gd name="connsiteY37" fmla="*/ 0 h 608627"/>
              <a:gd name="connsiteX38" fmla="*/ 580289 w 609544"/>
              <a:gd name="connsiteY38" fmla="*/ 0 h 608627"/>
              <a:gd name="connsiteX39" fmla="*/ 609544 w 609544"/>
              <a:gd name="connsiteY39" fmla="*/ 29211 h 608627"/>
              <a:gd name="connsiteX40" fmla="*/ 609544 w 609544"/>
              <a:gd name="connsiteY40" fmla="*/ 579416 h 608627"/>
              <a:gd name="connsiteX41" fmla="*/ 580289 w 609544"/>
              <a:gd name="connsiteY41" fmla="*/ 608627 h 608627"/>
              <a:gd name="connsiteX42" fmla="*/ 29083 w 609544"/>
              <a:gd name="connsiteY42" fmla="*/ 608627 h 608627"/>
              <a:gd name="connsiteX43" fmla="*/ 0 w 609544"/>
              <a:gd name="connsiteY43" fmla="*/ 579416 h 608627"/>
              <a:gd name="connsiteX44" fmla="*/ 0 w 609544"/>
              <a:gd name="connsiteY44" fmla="*/ 29211 h 608627"/>
              <a:gd name="connsiteX45" fmla="*/ 29083 w 609544"/>
              <a:gd name="connsiteY45" fmla="*/ 0 h 6086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9544" h="608627">
                <a:moveTo>
                  <a:pt x="244898" y="449008"/>
                </a:moveTo>
                <a:lnTo>
                  <a:pt x="462378" y="449008"/>
                </a:lnTo>
                <a:cubicBezTo>
                  <a:pt x="473045" y="449008"/>
                  <a:pt x="481820" y="457766"/>
                  <a:pt x="481820" y="468414"/>
                </a:cubicBezTo>
                <a:cubicBezTo>
                  <a:pt x="481820" y="479233"/>
                  <a:pt x="473045" y="487819"/>
                  <a:pt x="462378" y="487819"/>
                </a:cubicBezTo>
                <a:lnTo>
                  <a:pt x="244898" y="487819"/>
                </a:lnTo>
                <a:cubicBezTo>
                  <a:pt x="234231" y="487819"/>
                  <a:pt x="225456" y="479233"/>
                  <a:pt x="225456" y="468414"/>
                </a:cubicBezTo>
                <a:cubicBezTo>
                  <a:pt x="225456" y="457766"/>
                  <a:pt x="234231" y="449008"/>
                  <a:pt x="244898" y="449008"/>
                </a:cubicBezTo>
                <a:close/>
                <a:moveTo>
                  <a:pt x="95193" y="428191"/>
                </a:moveTo>
                <a:lnTo>
                  <a:pt x="175849" y="428191"/>
                </a:lnTo>
                <a:lnTo>
                  <a:pt x="175849" y="508777"/>
                </a:lnTo>
                <a:lnTo>
                  <a:pt x="95193" y="508777"/>
                </a:lnTo>
                <a:close/>
                <a:moveTo>
                  <a:pt x="244898" y="293693"/>
                </a:moveTo>
                <a:lnTo>
                  <a:pt x="462378" y="293693"/>
                </a:lnTo>
                <a:cubicBezTo>
                  <a:pt x="473045" y="293693"/>
                  <a:pt x="481820" y="302451"/>
                  <a:pt x="481820" y="313098"/>
                </a:cubicBezTo>
                <a:cubicBezTo>
                  <a:pt x="481820" y="323917"/>
                  <a:pt x="473045" y="332504"/>
                  <a:pt x="462378" y="332504"/>
                </a:cubicBezTo>
                <a:lnTo>
                  <a:pt x="244898" y="332504"/>
                </a:lnTo>
                <a:cubicBezTo>
                  <a:pt x="234231" y="332504"/>
                  <a:pt x="225456" y="323917"/>
                  <a:pt x="225456" y="313098"/>
                </a:cubicBezTo>
                <a:cubicBezTo>
                  <a:pt x="225456" y="302451"/>
                  <a:pt x="234231" y="293693"/>
                  <a:pt x="244898" y="293693"/>
                </a:cubicBezTo>
                <a:close/>
                <a:moveTo>
                  <a:pt x="95193" y="272877"/>
                </a:moveTo>
                <a:lnTo>
                  <a:pt x="175849" y="272877"/>
                </a:lnTo>
                <a:lnTo>
                  <a:pt x="175849" y="353463"/>
                </a:lnTo>
                <a:lnTo>
                  <a:pt x="95193" y="353463"/>
                </a:lnTo>
                <a:close/>
                <a:moveTo>
                  <a:pt x="244898" y="138308"/>
                </a:moveTo>
                <a:lnTo>
                  <a:pt x="462378" y="138308"/>
                </a:lnTo>
                <a:cubicBezTo>
                  <a:pt x="473045" y="138308"/>
                  <a:pt x="481820" y="147082"/>
                  <a:pt x="481820" y="157749"/>
                </a:cubicBezTo>
                <a:cubicBezTo>
                  <a:pt x="481820" y="168588"/>
                  <a:pt x="473045" y="177190"/>
                  <a:pt x="462378" y="177190"/>
                </a:cubicBezTo>
                <a:lnTo>
                  <a:pt x="244898" y="177190"/>
                </a:lnTo>
                <a:cubicBezTo>
                  <a:pt x="234231" y="177190"/>
                  <a:pt x="225456" y="168588"/>
                  <a:pt x="225456" y="157749"/>
                </a:cubicBezTo>
                <a:cubicBezTo>
                  <a:pt x="225456" y="147082"/>
                  <a:pt x="234231" y="138308"/>
                  <a:pt x="244898" y="138308"/>
                </a:cubicBezTo>
                <a:close/>
                <a:moveTo>
                  <a:pt x="95193" y="117562"/>
                </a:moveTo>
                <a:lnTo>
                  <a:pt x="175849" y="117562"/>
                </a:lnTo>
                <a:lnTo>
                  <a:pt x="175849" y="198148"/>
                </a:lnTo>
                <a:lnTo>
                  <a:pt x="95193" y="198148"/>
                </a:lnTo>
                <a:close/>
                <a:moveTo>
                  <a:pt x="58339" y="58251"/>
                </a:moveTo>
                <a:lnTo>
                  <a:pt x="58339" y="550376"/>
                </a:lnTo>
                <a:lnTo>
                  <a:pt x="551205" y="550376"/>
                </a:lnTo>
                <a:lnTo>
                  <a:pt x="551205" y="58251"/>
                </a:lnTo>
                <a:close/>
                <a:moveTo>
                  <a:pt x="29083" y="0"/>
                </a:moveTo>
                <a:lnTo>
                  <a:pt x="580289" y="0"/>
                </a:lnTo>
                <a:cubicBezTo>
                  <a:pt x="596465" y="0"/>
                  <a:pt x="609544" y="13059"/>
                  <a:pt x="609544" y="29211"/>
                </a:cubicBezTo>
                <a:lnTo>
                  <a:pt x="609544" y="579416"/>
                </a:lnTo>
                <a:cubicBezTo>
                  <a:pt x="609544" y="595568"/>
                  <a:pt x="596465" y="608627"/>
                  <a:pt x="580289" y="608627"/>
                </a:cubicBezTo>
                <a:lnTo>
                  <a:pt x="29083" y="608627"/>
                </a:lnTo>
                <a:cubicBezTo>
                  <a:pt x="13079" y="608627"/>
                  <a:pt x="0" y="595568"/>
                  <a:pt x="0" y="579416"/>
                </a:cubicBezTo>
                <a:lnTo>
                  <a:pt x="0" y="29211"/>
                </a:lnTo>
                <a:cubicBezTo>
                  <a:pt x="0" y="13059"/>
                  <a:pt x="13079" y="0"/>
                  <a:pt x="290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6" name="iconfont-1124-841231"/>
          <p:cNvSpPr>
            <a:spLocks noChangeAspect="1"/>
          </p:cNvSpPr>
          <p:nvPr/>
        </p:nvSpPr>
        <p:spPr>
          <a:xfrm>
            <a:off x="7421615" y="2145973"/>
            <a:ext cx="490845" cy="413360"/>
          </a:xfrm>
          <a:custGeom>
            <a:gdLst>
              <a:gd name="T0" fmla="*/ 0 w 10133"/>
              <a:gd name="T1" fmla="*/ 6934 h 8534"/>
              <a:gd name="T2" fmla="*/ 1066 w 10133"/>
              <a:gd name="T3" fmla="*/ 6934 h 8534"/>
              <a:gd name="T4" fmla="*/ 1066 w 10133"/>
              <a:gd name="T5" fmla="*/ 7200 h 8534"/>
              <a:gd name="T6" fmla="*/ 533 w 10133"/>
              <a:gd name="T7" fmla="*/ 7200 h 8534"/>
              <a:gd name="T8" fmla="*/ 533 w 10133"/>
              <a:gd name="T9" fmla="*/ 7734 h 8534"/>
              <a:gd name="T10" fmla="*/ 1066 w 10133"/>
              <a:gd name="T11" fmla="*/ 7734 h 8534"/>
              <a:gd name="T12" fmla="*/ 1066 w 10133"/>
              <a:gd name="T13" fmla="*/ 8000 h 8534"/>
              <a:gd name="T14" fmla="*/ 0 w 10133"/>
              <a:gd name="T15" fmla="*/ 8000 h 8534"/>
              <a:gd name="T16" fmla="*/ 0 w 10133"/>
              <a:gd name="T17" fmla="*/ 8534 h 8534"/>
              <a:gd name="T18" fmla="*/ 1600 w 10133"/>
              <a:gd name="T19" fmla="*/ 8534 h 8534"/>
              <a:gd name="T20" fmla="*/ 1600 w 10133"/>
              <a:gd name="T21" fmla="*/ 6400 h 8534"/>
              <a:gd name="T22" fmla="*/ 0 w 10133"/>
              <a:gd name="T23" fmla="*/ 6400 h 8534"/>
              <a:gd name="T24" fmla="*/ 0 w 10133"/>
              <a:gd name="T25" fmla="*/ 6934 h 8534"/>
              <a:gd name="T26" fmla="*/ 533 w 10133"/>
              <a:gd name="T27" fmla="*/ 2134 h 8534"/>
              <a:gd name="T28" fmla="*/ 1066 w 10133"/>
              <a:gd name="T29" fmla="*/ 2134 h 8534"/>
              <a:gd name="T30" fmla="*/ 1066 w 10133"/>
              <a:gd name="T31" fmla="*/ 0 h 8534"/>
              <a:gd name="T32" fmla="*/ 0 w 10133"/>
              <a:gd name="T33" fmla="*/ 0 h 8534"/>
              <a:gd name="T34" fmla="*/ 0 w 10133"/>
              <a:gd name="T35" fmla="*/ 534 h 8534"/>
              <a:gd name="T36" fmla="*/ 533 w 10133"/>
              <a:gd name="T37" fmla="*/ 534 h 8534"/>
              <a:gd name="T38" fmla="*/ 533 w 10133"/>
              <a:gd name="T39" fmla="*/ 2134 h 8534"/>
              <a:gd name="T40" fmla="*/ 0 w 10133"/>
              <a:gd name="T41" fmla="*/ 3734 h 8534"/>
              <a:gd name="T42" fmla="*/ 960 w 10133"/>
              <a:gd name="T43" fmla="*/ 3734 h 8534"/>
              <a:gd name="T44" fmla="*/ 0 w 10133"/>
              <a:gd name="T45" fmla="*/ 4854 h 8534"/>
              <a:gd name="T46" fmla="*/ 0 w 10133"/>
              <a:gd name="T47" fmla="*/ 5334 h 8534"/>
              <a:gd name="T48" fmla="*/ 1600 w 10133"/>
              <a:gd name="T49" fmla="*/ 5334 h 8534"/>
              <a:gd name="T50" fmla="*/ 1600 w 10133"/>
              <a:gd name="T51" fmla="*/ 4800 h 8534"/>
              <a:gd name="T52" fmla="*/ 640 w 10133"/>
              <a:gd name="T53" fmla="*/ 4800 h 8534"/>
              <a:gd name="T54" fmla="*/ 1600 w 10133"/>
              <a:gd name="T55" fmla="*/ 3680 h 8534"/>
              <a:gd name="T56" fmla="*/ 1600 w 10133"/>
              <a:gd name="T57" fmla="*/ 3200 h 8534"/>
              <a:gd name="T58" fmla="*/ 0 w 10133"/>
              <a:gd name="T59" fmla="*/ 3200 h 8534"/>
              <a:gd name="T60" fmla="*/ 0 w 10133"/>
              <a:gd name="T61" fmla="*/ 3734 h 8534"/>
              <a:gd name="T62" fmla="*/ 2666 w 10133"/>
              <a:gd name="T63" fmla="*/ 534 h 8534"/>
              <a:gd name="T64" fmla="*/ 2666 w 10133"/>
              <a:gd name="T65" fmla="*/ 1600 h 8534"/>
              <a:gd name="T66" fmla="*/ 10133 w 10133"/>
              <a:gd name="T67" fmla="*/ 1600 h 8534"/>
              <a:gd name="T68" fmla="*/ 10133 w 10133"/>
              <a:gd name="T69" fmla="*/ 534 h 8534"/>
              <a:gd name="T70" fmla="*/ 2666 w 10133"/>
              <a:gd name="T71" fmla="*/ 534 h 8534"/>
              <a:gd name="T72" fmla="*/ 2666 w 10133"/>
              <a:gd name="T73" fmla="*/ 8000 h 8534"/>
              <a:gd name="T74" fmla="*/ 10133 w 10133"/>
              <a:gd name="T75" fmla="*/ 8000 h 8534"/>
              <a:gd name="T76" fmla="*/ 10133 w 10133"/>
              <a:gd name="T77" fmla="*/ 6934 h 8534"/>
              <a:gd name="T78" fmla="*/ 2666 w 10133"/>
              <a:gd name="T79" fmla="*/ 6934 h 8534"/>
              <a:gd name="T80" fmla="*/ 2666 w 10133"/>
              <a:gd name="T81" fmla="*/ 8000 h 8534"/>
              <a:gd name="T82" fmla="*/ 2666 w 10133"/>
              <a:gd name="T83" fmla="*/ 4800 h 8534"/>
              <a:gd name="T84" fmla="*/ 10133 w 10133"/>
              <a:gd name="T85" fmla="*/ 4800 h 8534"/>
              <a:gd name="T86" fmla="*/ 10133 w 10133"/>
              <a:gd name="T87" fmla="*/ 3734 h 8534"/>
              <a:gd name="T88" fmla="*/ 2666 w 10133"/>
              <a:gd name="T89" fmla="*/ 3734 h 8534"/>
              <a:gd name="T90" fmla="*/ 2666 w 10133"/>
              <a:gd name="T91" fmla="*/ 4800 h 85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133" h="8534">
                <a:moveTo>
                  <a:pt x="0" y="6934"/>
                </a:moveTo>
                <a:lnTo>
                  <a:pt x="1066" y="6934"/>
                </a:lnTo>
                <a:lnTo>
                  <a:pt x="1066" y="7200"/>
                </a:lnTo>
                <a:lnTo>
                  <a:pt x="533" y="7200"/>
                </a:lnTo>
                <a:lnTo>
                  <a:pt x="533" y="7734"/>
                </a:lnTo>
                <a:lnTo>
                  <a:pt x="1066" y="7734"/>
                </a:lnTo>
                <a:lnTo>
                  <a:pt x="1066" y="8000"/>
                </a:lnTo>
                <a:lnTo>
                  <a:pt x="0" y="8000"/>
                </a:lnTo>
                <a:lnTo>
                  <a:pt x="0" y="8534"/>
                </a:lnTo>
                <a:lnTo>
                  <a:pt x="1600" y="8534"/>
                </a:lnTo>
                <a:lnTo>
                  <a:pt x="1600" y="6400"/>
                </a:lnTo>
                <a:lnTo>
                  <a:pt x="0" y="6400"/>
                </a:lnTo>
                <a:lnTo>
                  <a:pt x="0" y="6934"/>
                </a:lnTo>
                <a:close/>
                <a:moveTo>
                  <a:pt x="533" y="2134"/>
                </a:moveTo>
                <a:lnTo>
                  <a:pt x="1066" y="2134"/>
                </a:lnTo>
                <a:lnTo>
                  <a:pt x="1066" y="0"/>
                </a:lnTo>
                <a:lnTo>
                  <a:pt x="0" y="0"/>
                </a:lnTo>
                <a:lnTo>
                  <a:pt x="0" y="534"/>
                </a:lnTo>
                <a:lnTo>
                  <a:pt x="533" y="534"/>
                </a:lnTo>
                <a:lnTo>
                  <a:pt x="533" y="2134"/>
                </a:lnTo>
                <a:close/>
                <a:moveTo>
                  <a:pt x="0" y="3734"/>
                </a:moveTo>
                <a:lnTo>
                  <a:pt x="960" y="3734"/>
                </a:lnTo>
                <a:lnTo>
                  <a:pt x="0" y="4854"/>
                </a:lnTo>
                <a:lnTo>
                  <a:pt x="0" y="5334"/>
                </a:lnTo>
                <a:lnTo>
                  <a:pt x="1600" y="5334"/>
                </a:lnTo>
                <a:lnTo>
                  <a:pt x="1600" y="4800"/>
                </a:lnTo>
                <a:lnTo>
                  <a:pt x="640" y="4800"/>
                </a:lnTo>
                <a:lnTo>
                  <a:pt x="1600" y="3680"/>
                </a:lnTo>
                <a:lnTo>
                  <a:pt x="1600" y="3200"/>
                </a:lnTo>
                <a:lnTo>
                  <a:pt x="0" y="3200"/>
                </a:lnTo>
                <a:lnTo>
                  <a:pt x="0" y="3734"/>
                </a:lnTo>
                <a:close/>
                <a:moveTo>
                  <a:pt x="2666" y="534"/>
                </a:moveTo>
                <a:lnTo>
                  <a:pt x="2666" y="1600"/>
                </a:lnTo>
                <a:lnTo>
                  <a:pt x="10133" y="1600"/>
                </a:lnTo>
                <a:lnTo>
                  <a:pt x="10133" y="534"/>
                </a:lnTo>
                <a:lnTo>
                  <a:pt x="2666" y="534"/>
                </a:lnTo>
                <a:close/>
                <a:moveTo>
                  <a:pt x="2666" y="8000"/>
                </a:moveTo>
                <a:lnTo>
                  <a:pt x="10133" y="8000"/>
                </a:lnTo>
                <a:lnTo>
                  <a:pt x="10133" y="6934"/>
                </a:lnTo>
                <a:lnTo>
                  <a:pt x="2666" y="6934"/>
                </a:lnTo>
                <a:lnTo>
                  <a:pt x="2666" y="8000"/>
                </a:lnTo>
                <a:close/>
                <a:moveTo>
                  <a:pt x="2666" y="4800"/>
                </a:moveTo>
                <a:lnTo>
                  <a:pt x="10133" y="4800"/>
                </a:lnTo>
                <a:lnTo>
                  <a:pt x="10133" y="3734"/>
                </a:lnTo>
                <a:lnTo>
                  <a:pt x="2666" y="3734"/>
                </a:lnTo>
                <a:lnTo>
                  <a:pt x="2666" y="48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7" name="iconfont-11420-3513823"/>
          <p:cNvSpPr>
            <a:spLocks noChangeAspect="1"/>
          </p:cNvSpPr>
          <p:nvPr/>
        </p:nvSpPr>
        <p:spPr>
          <a:xfrm>
            <a:off x="10196030" y="2255203"/>
            <a:ext cx="320161" cy="317802"/>
          </a:xfrm>
          <a:custGeom>
            <a:gdLst>
              <a:gd name="T0" fmla="*/ 1006 w 12434"/>
              <a:gd name="T1" fmla="*/ 3383 h 12343"/>
              <a:gd name="T2" fmla="*/ 6217 w 12434"/>
              <a:gd name="T3" fmla="*/ 6035 h 12343"/>
              <a:gd name="T4" fmla="*/ 11428 w 12434"/>
              <a:gd name="T5" fmla="*/ 3383 h 12343"/>
              <a:gd name="T6" fmla="*/ 6217 w 12434"/>
              <a:gd name="T7" fmla="*/ 823 h 12343"/>
              <a:gd name="T8" fmla="*/ 1006 w 12434"/>
              <a:gd name="T9" fmla="*/ 3383 h 12343"/>
              <a:gd name="T10" fmla="*/ 1737 w 12434"/>
              <a:gd name="T11" fmla="*/ 7497 h 12343"/>
              <a:gd name="T12" fmla="*/ 640 w 12434"/>
              <a:gd name="T13" fmla="*/ 6949 h 12343"/>
              <a:gd name="T14" fmla="*/ 91 w 12434"/>
              <a:gd name="T15" fmla="*/ 6126 h 12343"/>
              <a:gd name="T16" fmla="*/ 640 w 12434"/>
              <a:gd name="T17" fmla="*/ 5303 h 12343"/>
              <a:gd name="T18" fmla="*/ 1737 w 12434"/>
              <a:gd name="T19" fmla="*/ 4755 h 12343"/>
              <a:gd name="T20" fmla="*/ 640 w 12434"/>
              <a:gd name="T21" fmla="*/ 4206 h 12343"/>
              <a:gd name="T22" fmla="*/ 183 w 12434"/>
              <a:gd name="T23" fmla="*/ 3017 h 12343"/>
              <a:gd name="T24" fmla="*/ 548 w 12434"/>
              <a:gd name="T25" fmla="*/ 2652 h 12343"/>
              <a:gd name="T26" fmla="*/ 5760 w 12434"/>
              <a:gd name="T27" fmla="*/ 92 h 12343"/>
              <a:gd name="T28" fmla="*/ 6583 w 12434"/>
              <a:gd name="T29" fmla="*/ 92 h 12343"/>
              <a:gd name="T30" fmla="*/ 11794 w 12434"/>
              <a:gd name="T31" fmla="*/ 2652 h 12343"/>
              <a:gd name="T32" fmla="*/ 12160 w 12434"/>
              <a:gd name="T33" fmla="*/ 3840 h 12343"/>
              <a:gd name="T34" fmla="*/ 11794 w 12434"/>
              <a:gd name="T35" fmla="*/ 4206 h 12343"/>
              <a:gd name="T36" fmla="*/ 10697 w 12434"/>
              <a:gd name="T37" fmla="*/ 4755 h 12343"/>
              <a:gd name="T38" fmla="*/ 11703 w 12434"/>
              <a:gd name="T39" fmla="*/ 5212 h 12343"/>
              <a:gd name="T40" fmla="*/ 12343 w 12434"/>
              <a:gd name="T41" fmla="*/ 6126 h 12343"/>
              <a:gd name="T42" fmla="*/ 11703 w 12434"/>
              <a:gd name="T43" fmla="*/ 7040 h 12343"/>
              <a:gd name="T44" fmla="*/ 10697 w 12434"/>
              <a:gd name="T45" fmla="*/ 7497 h 12343"/>
              <a:gd name="T46" fmla="*/ 11703 w 12434"/>
              <a:gd name="T47" fmla="*/ 7955 h 12343"/>
              <a:gd name="T48" fmla="*/ 12343 w 12434"/>
              <a:gd name="T49" fmla="*/ 8869 h 12343"/>
              <a:gd name="T50" fmla="*/ 11703 w 12434"/>
              <a:gd name="T51" fmla="*/ 9783 h 12343"/>
              <a:gd name="T52" fmla="*/ 6674 w 12434"/>
              <a:gd name="T53" fmla="*/ 12252 h 12343"/>
              <a:gd name="T54" fmla="*/ 6217 w 12434"/>
              <a:gd name="T55" fmla="*/ 12343 h 12343"/>
              <a:gd name="T56" fmla="*/ 5760 w 12434"/>
              <a:gd name="T57" fmla="*/ 12252 h 12343"/>
              <a:gd name="T58" fmla="*/ 548 w 12434"/>
              <a:gd name="T59" fmla="*/ 9692 h 12343"/>
              <a:gd name="T60" fmla="*/ 91 w 12434"/>
              <a:gd name="T61" fmla="*/ 8869 h 12343"/>
              <a:gd name="T62" fmla="*/ 640 w 12434"/>
              <a:gd name="T63" fmla="*/ 8046 h 12343"/>
              <a:gd name="T64" fmla="*/ 1737 w 12434"/>
              <a:gd name="T65" fmla="*/ 7497 h 12343"/>
              <a:gd name="T66" fmla="*/ 2743 w 12434"/>
              <a:gd name="T67" fmla="*/ 8046 h 12343"/>
              <a:gd name="T68" fmla="*/ 1006 w 12434"/>
              <a:gd name="T69" fmla="*/ 8869 h 12343"/>
              <a:gd name="T70" fmla="*/ 6217 w 12434"/>
              <a:gd name="T71" fmla="*/ 11520 h 12343"/>
              <a:gd name="T72" fmla="*/ 11428 w 12434"/>
              <a:gd name="T73" fmla="*/ 8960 h 12343"/>
              <a:gd name="T74" fmla="*/ 9691 w 12434"/>
              <a:gd name="T75" fmla="*/ 8137 h 12343"/>
              <a:gd name="T76" fmla="*/ 6674 w 12434"/>
              <a:gd name="T77" fmla="*/ 9600 h 12343"/>
              <a:gd name="T78" fmla="*/ 6217 w 12434"/>
              <a:gd name="T79" fmla="*/ 9692 h 12343"/>
              <a:gd name="T80" fmla="*/ 5760 w 12434"/>
              <a:gd name="T81" fmla="*/ 9600 h 12343"/>
              <a:gd name="T82" fmla="*/ 2743 w 12434"/>
              <a:gd name="T83" fmla="*/ 8046 h 12343"/>
              <a:gd name="T84" fmla="*/ 9691 w 12434"/>
              <a:gd name="T85" fmla="*/ 5303 h 12343"/>
              <a:gd name="T86" fmla="*/ 6674 w 12434"/>
              <a:gd name="T87" fmla="*/ 6766 h 12343"/>
              <a:gd name="T88" fmla="*/ 5851 w 12434"/>
              <a:gd name="T89" fmla="*/ 6766 h 12343"/>
              <a:gd name="T90" fmla="*/ 2743 w 12434"/>
              <a:gd name="T91" fmla="*/ 5303 h 12343"/>
              <a:gd name="T92" fmla="*/ 1006 w 12434"/>
              <a:gd name="T93" fmla="*/ 6126 h 12343"/>
              <a:gd name="T94" fmla="*/ 6217 w 12434"/>
              <a:gd name="T95" fmla="*/ 8777 h 12343"/>
              <a:gd name="T96" fmla="*/ 11428 w 12434"/>
              <a:gd name="T97" fmla="*/ 6126 h 12343"/>
              <a:gd name="T98" fmla="*/ 9691 w 12434"/>
              <a:gd name="T99" fmla="*/ 5303 h 123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434" h="12343">
                <a:moveTo>
                  <a:pt x="1006" y="3383"/>
                </a:moveTo>
                <a:lnTo>
                  <a:pt x="6217" y="6035"/>
                </a:lnTo>
                <a:lnTo>
                  <a:pt x="11428" y="3383"/>
                </a:lnTo>
                <a:lnTo>
                  <a:pt x="6217" y="823"/>
                </a:lnTo>
                <a:lnTo>
                  <a:pt x="1006" y="3383"/>
                </a:lnTo>
                <a:close/>
                <a:moveTo>
                  <a:pt x="1737" y="7497"/>
                </a:moveTo>
                <a:lnTo>
                  <a:pt x="640" y="6949"/>
                </a:lnTo>
                <a:cubicBezTo>
                  <a:pt x="274" y="6766"/>
                  <a:pt x="91" y="6492"/>
                  <a:pt x="91" y="6126"/>
                </a:cubicBezTo>
                <a:cubicBezTo>
                  <a:pt x="91" y="5760"/>
                  <a:pt x="274" y="5486"/>
                  <a:pt x="640" y="5303"/>
                </a:cubicBezTo>
                <a:lnTo>
                  <a:pt x="1737" y="4755"/>
                </a:lnTo>
                <a:lnTo>
                  <a:pt x="640" y="4206"/>
                </a:lnTo>
                <a:cubicBezTo>
                  <a:pt x="183" y="4023"/>
                  <a:pt x="0" y="3475"/>
                  <a:pt x="183" y="3017"/>
                </a:cubicBezTo>
                <a:cubicBezTo>
                  <a:pt x="274" y="2835"/>
                  <a:pt x="457" y="2652"/>
                  <a:pt x="548" y="2652"/>
                </a:cubicBezTo>
                <a:lnTo>
                  <a:pt x="5760" y="92"/>
                </a:lnTo>
                <a:cubicBezTo>
                  <a:pt x="6034" y="0"/>
                  <a:pt x="6308" y="0"/>
                  <a:pt x="6583" y="92"/>
                </a:cubicBezTo>
                <a:lnTo>
                  <a:pt x="11794" y="2652"/>
                </a:lnTo>
                <a:cubicBezTo>
                  <a:pt x="12251" y="2835"/>
                  <a:pt x="12434" y="3383"/>
                  <a:pt x="12160" y="3840"/>
                </a:cubicBezTo>
                <a:cubicBezTo>
                  <a:pt x="12068" y="4023"/>
                  <a:pt x="11886" y="4206"/>
                  <a:pt x="11794" y="4206"/>
                </a:cubicBezTo>
                <a:lnTo>
                  <a:pt x="10697" y="4755"/>
                </a:lnTo>
                <a:lnTo>
                  <a:pt x="11703" y="5212"/>
                </a:lnTo>
                <a:cubicBezTo>
                  <a:pt x="12160" y="5395"/>
                  <a:pt x="12343" y="5669"/>
                  <a:pt x="12343" y="6126"/>
                </a:cubicBezTo>
                <a:cubicBezTo>
                  <a:pt x="12343" y="6492"/>
                  <a:pt x="12160" y="6857"/>
                  <a:pt x="11703" y="7040"/>
                </a:cubicBezTo>
                <a:lnTo>
                  <a:pt x="10697" y="7497"/>
                </a:lnTo>
                <a:lnTo>
                  <a:pt x="11703" y="7955"/>
                </a:lnTo>
                <a:cubicBezTo>
                  <a:pt x="12160" y="8137"/>
                  <a:pt x="12343" y="8412"/>
                  <a:pt x="12343" y="8869"/>
                </a:cubicBezTo>
                <a:cubicBezTo>
                  <a:pt x="12343" y="9235"/>
                  <a:pt x="12160" y="9600"/>
                  <a:pt x="11703" y="9783"/>
                </a:cubicBezTo>
                <a:lnTo>
                  <a:pt x="6674" y="12252"/>
                </a:lnTo>
                <a:cubicBezTo>
                  <a:pt x="6583" y="12343"/>
                  <a:pt x="6400" y="12343"/>
                  <a:pt x="6217" y="12343"/>
                </a:cubicBezTo>
                <a:cubicBezTo>
                  <a:pt x="6034" y="12343"/>
                  <a:pt x="5943" y="12343"/>
                  <a:pt x="5760" y="12252"/>
                </a:cubicBezTo>
                <a:lnTo>
                  <a:pt x="548" y="9692"/>
                </a:lnTo>
                <a:cubicBezTo>
                  <a:pt x="183" y="9509"/>
                  <a:pt x="91" y="9235"/>
                  <a:pt x="91" y="8869"/>
                </a:cubicBezTo>
                <a:cubicBezTo>
                  <a:pt x="91" y="8503"/>
                  <a:pt x="274" y="8229"/>
                  <a:pt x="640" y="8046"/>
                </a:cubicBezTo>
                <a:lnTo>
                  <a:pt x="1737" y="7497"/>
                </a:lnTo>
                <a:close/>
                <a:moveTo>
                  <a:pt x="2743" y="8046"/>
                </a:moveTo>
                <a:lnTo>
                  <a:pt x="1006" y="8869"/>
                </a:lnTo>
                <a:lnTo>
                  <a:pt x="6217" y="11520"/>
                </a:lnTo>
                <a:lnTo>
                  <a:pt x="11428" y="8960"/>
                </a:lnTo>
                <a:lnTo>
                  <a:pt x="9691" y="8137"/>
                </a:lnTo>
                <a:lnTo>
                  <a:pt x="6674" y="9600"/>
                </a:lnTo>
                <a:cubicBezTo>
                  <a:pt x="6583" y="9692"/>
                  <a:pt x="6400" y="9692"/>
                  <a:pt x="6217" y="9692"/>
                </a:cubicBezTo>
                <a:cubicBezTo>
                  <a:pt x="6034" y="9692"/>
                  <a:pt x="5943" y="9692"/>
                  <a:pt x="5760" y="9600"/>
                </a:cubicBezTo>
                <a:lnTo>
                  <a:pt x="2743" y="8046"/>
                </a:lnTo>
                <a:close/>
                <a:moveTo>
                  <a:pt x="9691" y="5303"/>
                </a:moveTo>
                <a:lnTo>
                  <a:pt x="6674" y="6766"/>
                </a:lnTo>
                <a:cubicBezTo>
                  <a:pt x="6400" y="6857"/>
                  <a:pt x="6126" y="6857"/>
                  <a:pt x="5851" y="6766"/>
                </a:cubicBezTo>
                <a:lnTo>
                  <a:pt x="2743" y="5303"/>
                </a:lnTo>
                <a:lnTo>
                  <a:pt x="1006" y="6126"/>
                </a:lnTo>
                <a:lnTo>
                  <a:pt x="6217" y="8777"/>
                </a:lnTo>
                <a:lnTo>
                  <a:pt x="11428" y="6126"/>
                </a:lnTo>
                <a:lnTo>
                  <a:pt x="9691" y="530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0" name="iṩlïďê"/>
          <p:cNvSpPr>
            <a:spLocks noChangeAspect="1"/>
          </p:cNvSpPr>
          <p:nvPr/>
        </p:nvSpPr>
        <p:spPr>
          <a:xfrm rot="18900000">
            <a:off x="8180799" y="2738033"/>
            <a:ext cx="2259753" cy="2259753"/>
          </a:xfrm>
          <a:prstGeom prst="rect">
            <a:avLst/>
          </a:prstGeom>
          <a:solidFill>
            <a:srgbClr val="FFC54B"/>
          </a:solidFill>
          <a:ln w="762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rmAutofit/>
          </a:bodyPr>
          <a:lstStyle/>
          <a:p>
            <a:pPr lvl="0" algn="ctr"/>
            <a:endParaRPr lang="zh-CN" altLang="en-US">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2" name="矩形 21"/>
          <p:cNvSpPr/>
          <p:nvPr/>
        </p:nvSpPr>
        <p:spPr>
          <a:xfrm>
            <a:off x="8590020" y="4191914"/>
            <a:ext cx="1467068" cy="437877"/>
          </a:xfrm>
          <a:prstGeom prst="rect">
            <a:avLst/>
          </a:prstGeom>
        </p:spPr>
        <p:txBody>
          <a:bodyPr wrap="none">
            <a:spAutoFit/>
          </a:bodyPr>
          <a:lstStyle/>
          <a:p>
            <a:pPr lvl="0" algn="ctr">
              <a:lnSpc>
                <a:spcPct val="120000"/>
              </a:lnSpc>
            </a:pPr>
            <a:r>
              <a:rPr lang="zh-CN" altLang="en-US" sz="2000" b="1">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输入小标题</a:t>
            </a:r>
            <a:endParaRPr lang="en-US" altLang="zh-CN" sz="2000" b="1">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3" name="iconfont-11432-4397104"/>
          <p:cNvSpPr>
            <a:spLocks noChangeAspect="1"/>
          </p:cNvSpPr>
          <p:nvPr/>
        </p:nvSpPr>
        <p:spPr>
          <a:xfrm>
            <a:off x="8922844" y="3206897"/>
            <a:ext cx="811749" cy="874352"/>
          </a:xfrm>
          <a:custGeom>
            <a:gdLst>
              <a:gd name="connsiteX0" fmla="*/ 195226 w 495208"/>
              <a:gd name="connsiteY0" fmla="*/ 381028 h 533400"/>
              <a:gd name="connsiteX1" fmla="*/ 385691 w 495208"/>
              <a:gd name="connsiteY1" fmla="*/ 381028 h 533400"/>
              <a:gd name="connsiteX2" fmla="*/ 409499 w 495208"/>
              <a:gd name="connsiteY2" fmla="*/ 404836 h 533400"/>
              <a:gd name="connsiteX3" fmla="*/ 385691 w 495208"/>
              <a:gd name="connsiteY3" fmla="*/ 428644 h 533400"/>
              <a:gd name="connsiteX4" fmla="*/ 195226 w 495208"/>
              <a:gd name="connsiteY4" fmla="*/ 428644 h 533400"/>
              <a:gd name="connsiteX5" fmla="*/ 171418 w 495208"/>
              <a:gd name="connsiteY5" fmla="*/ 404836 h 533400"/>
              <a:gd name="connsiteX6" fmla="*/ 195226 w 495208"/>
              <a:gd name="connsiteY6" fmla="*/ 381028 h 533400"/>
              <a:gd name="connsiteX7" fmla="*/ 195226 w 495208"/>
              <a:gd name="connsiteY7" fmla="*/ 242842 h 533400"/>
              <a:gd name="connsiteX8" fmla="*/ 385691 w 495208"/>
              <a:gd name="connsiteY8" fmla="*/ 242842 h 533400"/>
              <a:gd name="connsiteX9" fmla="*/ 409499 w 495208"/>
              <a:gd name="connsiteY9" fmla="*/ 266650 h 533400"/>
              <a:gd name="connsiteX10" fmla="*/ 385691 w 495208"/>
              <a:gd name="connsiteY10" fmla="*/ 290458 h 533400"/>
              <a:gd name="connsiteX11" fmla="*/ 195226 w 495208"/>
              <a:gd name="connsiteY11" fmla="*/ 290458 h 533400"/>
              <a:gd name="connsiteX12" fmla="*/ 171418 w 495208"/>
              <a:gd name="connsiteY12" fmla="*/ 266650 h 533400"/>
              <a:gd name="connsiteX13" fmla="*/ 195226 w 495208"/>
              <a:gd name="connsiteY13" fmla="*/ 242842 h 533400"/>
              <a:gd name="connsiteX14" fmla="*/ 195226 w 495208"/>
              <a:gd name="connsiteY14" fmla="*/ 104756 h 533400"/>
              <a:gd name="connsiteX15" fmla="*/ 385691 w 495208"/>
              <a:gd name="connsiteY15" fmla="*/ 104756 h 533400"/>
              <a:gd name="connsiteX16" fmla="*/ 409499 w 495208"/>
              <a:gd name="connsiteY16" fmla="*/ 128564 h 533400"/>
              <a:gd name="connsiteX17" fmla="*/ 385691 w 495208"/>
              <a:gd name="connsiteY17" fmla="*/ 152372 h 533400"/>
              <a:gd name="connsiteX18" fmla="*/ 195226 w 495208"/>
              <a:gd name="connsiteY18" fmla="*/ 152372 h 533400"/>
              <a:gd name="connsiteX19" fmla="*/ 171418 w 495208"/>
              <a:gd name="connsiteY19" fmla="*/ 128564 h 533400"/>
              <a:gd name="connsiteX20" fmla="*/ 195226 w 495208"/>
              <a:gd name="connsiteY20" fmla="*/ 104756 h 533400"/>
              <a:gd name="connsiteX21" fmla="*/ 71424 w 495208"/>
              <a:gd name="connsiteY21" fmla="*/ 47625 h 533400"/>
              <a:gd name="connsiteX22" fmla="*/ 47616 w 495208"/>
              <a:gd name="connsiteY22" fmla="*/ 71438 h 533400"/>
              <a:gd name="connsiteX23" fmla="*/ 47616 w 495208"/>
              <a:gd name="connsiteY23" fmla="*/ 461962 h 533400"/>
              <a:gd name="connsiteX24" fmla="*/ 71424 w 495208"/>
              <a:gd name="connsiteY24" fmla="*/ 485775 h 533400"/>
              <a:gd name="connsiteX25" fmla="*/ 423784 w 495208"/>
              <a:gd name="connsiteY25" fmla="*/ 485775 h 533400"/>
              <a:gd name="connsiteX26" fmla="*/ 447592 w 495208"/>
              <a:gd name="connsiteY26" fmla="*/ 461962 h 533400"/>
              <a:gd name="connsiteX27" fmla="*/ 447592 w 495208"/>
              <a:gd name="connsiteY27" fmla="*/ 71438 h 533400"/>
              <a:gd name="connsiteX28" fmla="*/ 423784 w 495208"/>
              <a:gd name="connsiteY28" fmla="*/ 47625 h 533400"/>
              <a:gd name="connsiteX29" fmla="*/ 41664 w 495208"/>
              <a:gd name="connsiteY29" fmla="*/ 0 h 533400"/>
              <a:gd name="connsiteX30" fmla="*/ 453544 w 495208"/>
              <a:gd name="connsiteY30" fmla="*/ 0 h 533400"/>
              <a:gd name="connsiteX31" fmla="*/ 495208 w 495208"/>
              <a:gd name="connsiteY31" fmla="*/ 41672 h 533400"/>
              <a:gd name="connsiteX32" fmla="*/ 495208 w 495208"/>
              <a:gd name="connsiteY32" fmla="*/ 491728 h 533400"/>
              <a:gd name="connsiteX33" fmla="*/ 453544 w 495208"/>
              <a:gd name="connsiteY33" fmla="*/ 533400 h 533400"/>
              <a:gd name="connsiteX34" fmla="*/ 41664 w 495208"/>
              <a:gd name="connsiteY34" fmla="*/ 533400 h 533400"/>
              <a:gd name="connsiteX35" fmla="*/ 0 w 495208"/>
              <a:gd name="connsiteY35" fmla="*/ 491728 h 533400"/>
              <a:gd name="connsiteX36" fmla="*/ 0 w 495208"/>
              <a:gd name="connsiteY36" fmla="*/ 41672 h 533400"/>
              <a:gd name="connsiteX37" fmla="*/ 41664 w 495208"/>
              <a:gd name="connsiteY37" fmla="*/ 0 h 5334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95208" h="533400">
                <a:moveTo>
                  <a:pt x="195226" y="381028"/>
                </a:moveTo>
                <a:lnTo>
                  <a:pt x="385691" y="381028"/>
                </a:lnTo>
                <a:cubicBezTo>
                  <a:pt x="398833" y="381028"/>
                  <a:pt x="409499" y="391694"/>
                  <a:pt x="409499" y="404836"/>
                </a:cubicBezTo>
                <a:cubicBezTo>
                  <a:pt x="409499" y="417978"/>
                  <a:pt x="398833" y="428644"/>
                  <a:pt x="385691" y="428644"/>
                </a:cubicBezTo>
                <a:lnTo>
                  <a:pt x="195226" y="428644"/>
                </a:lnTo>
                <a:cubicBezTo>
                  <a:pt x="182084" y="428644"/>
                  <a:pt x="171418" y="417978"/>
                  <a:pt x="171418" y="404836"/>
                </a:cubicBezTo>
                <a:cubicBezTo>
                  <a:pt x="171418" y="391694"/>
                  <a:pt x="182084" y="381028"/>
                  <a:pt x="195226" y="381028"/>
                </a:cubicBezTo>
                <a:close/>
                <a:moveTo>
                  <a:pt x="195226" y="242842"/>
                </a:moveTo>
                <a:lnTo>
                  <a:pt x="385691" y="242842"/>
                </a:lnTo>
                <a:cubicBezTo>
                  <a:pt x="398833" y="242842"/>
                  <a:pt x="409499" y="253508"/>
                  <a:pt x="409499" y="266650"/>
                </a:cubicBezTo>
                <a:cubicBezTo>
                  <a:pt x="409499" y="279792"/>
                  <a:pt x="398833" y="290458"/>
                  <a:pt x="385691" y="290458"/>
                </a:cubicBezTo>
                <a:lnTo>
                  <a:pt x="195226" y="290458"/>
                </a:lnTo>
                <a:cubicBezTo>
                  <a:pt x="182084" y="290458"/>
                  <a:pt x="171418" y="279792"/>
                  <a:pt x="171418" y="266650"/>
                </a:cubicBezTo>
                <a:cubicBezTo>
                  <a:pt x="171418" y="253508"/>
                  <a:pt x="182084" y="242842"/>
                  <a:pt x="195226" y="242842"/>
                </a:cubicBezTo>
                <a:close/>
                <a:moveTo>
                  <a:pt x="195226" y="104756"/>
                </a:moveTo>
                <a:lnTo>
                  <a:pt x="385691" y="104756"/>
                </a:lnTo>
                <a:cubicBezTo>
                  <a:pt x="398833" y="104756"/>
                  <a:pt x="409499" y="115422"/>
                  <a:pt x="409499" y="128564"/>
                </a:cubicBezTo>
                <a:cubicBezTo>
                  <a:pt x="409499" y="141706"/>
                  <a:pt x="398833" y="152372"/>
                  <a:pt x="385691" y="152372"/>
                </a:cubicBezTo>
                <a:lnTo>
                  <a:pt x="195226" y="152372"/>
                </a:lnTo>
                <a:cubicBezTo>
                  <a:pt x="182084" y="152372"/>
                  <a:pt x="171418" y="141706"/>
                  <a:pt x="171418" y="128564"/>
                </a:cubicBezTo>
                <a:cubicBezTo>
                  <a:pt x="171418" y="115422"/>
                  <a:pt x="182084" y="104756"/>
                  <a:pt x="195226" y="104756"/>
                </a:cubicBezTo>
                <a:close/>
                <a:moveTo>
                  <a:pt x="71424" y="47625"/>
                </a:moveTo>
                <a:cubicBezTo>
                  <a:pt x="58282" y="47625"/>
                  <a:pt x="47616" y="58293"/>
                  <a:pt x="47616" y="71438"/>
                </a:cubicBezTo>
                <a:lnTo>
                  <a:pt x="47616" y="461962"/>
                </a:lnTo>
                <a:cubicBezTo>
                  <a:pt x="47616" y="475107"/>
                  <a:pt x="58282" y="485775"/>
                  <a:pt x="71424" y="485775"/>
                </a:cubicBezTo>
                <a:lnTo>
                  <a:pt x="423784" y="485775"/>
                </a:lnTo>
                <a:cubicBezTo>
                  <a:pt x="436926" y="485775"/>
                  <a:pt x="447592" y="475107"/>
                  <a:pt x="447592" y="461962"/>
                </a:cubicBezTo>
                <a:lnTo>
                  <a:pt x="447592" y="71438"/>
                </a:lnTo>
                <a:cubicBezTo>
                  <a:pt x="447592" y="58293"/>
                  <a:pt x="436926" y="47625"/>
                  <a:pt x="423784" y="47625"/>
                </a:cubicBezTo>
                <a:close/>
                <a:moveTo>
                  <a:pt x="41664" y="0"/>
                </a:moveTo>
                <a:lnTo>
                  <a:pt x="453544" y="0"/>
                </a:lnTo>
                <a:cubicBezTo>
                  <a:pt x="476543" y="0"/>
                  <a:pt x="495208" y="18669"/>
                  <a:pt x="495208" y="41672"/>
                </a:cubicBezTo>
                <a:lnTo>
                  <a:pt x="495208" y="491728"/>
                </a:lnTo>
                <a:cubicBezTo>
                  <a:pt x="495208" y="514731"/>
                  <a:pt x="476543" y="533400"/>
                  <a:pt x="453544" y="533400"/>
                </a:cubicBezTo>
                <a:lnTo>
                  <a:pt x="41664" y="533400"/>
                </a:lnTo>
                <a:cubicBezTo>
                  <a:pt x="18666" y="533400"/>
                  <a:pt x="0" y="514731"/>
                  <a:pt x="0" y="491728"/>
                </a:cubicBezTo>
                <a:lnTo>
                  <a:pt x="0" y="41672"/>
                </a:lnTo>
                <a:cubicBezTo>
                  <a:pt x="0" y="18669"/>
                  <a:pt x="18666" y="0"/>
                  <a:pt x="4166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4" name="iconfont-11253-5330626"/>
          <p:cNvSpPr>
            <a:spLocks noChangeAspect="1"/>
          </p:cNvSpPr>
          <p:nvPr/>
        </p:nvSpPr>
        <p:spPr>
          <a:xfrm>
            <a:off x="7571105" y="4787503"/>
            <a:ext cx="282641" cy="222121"/>
          </a:xfrm>
          <a:custGeom>
            <a:gdLst>
              <a:gd name="T0" fmla="*/ 2143 w 10001"/>
              <a:gd name="T1" fmla="*/ 1073 h 7859"/>
              <a:gd name="T2" fmla="*/ 1071 w 10001"/>
              <a:gd name="T3" fmla="*/ 2145 h 7859"/>
              <a:gd name="T4" fmla="*/ 0 w 10001"/>
              <a:gd name="T5" fmla="*/ 1073 h 7859"/>
              <a:gd name="T6" fmla="*/ 1072 w 10001"/>
              <a:gd name="T7" fmla="*/ 0 h 7859"/>
              <a:gd name="T8" fmla="*/ 1831 w 10001"/>
              <a:gd name="T9" fmla="*/ 3170 h 7859"/>
              <a:gd name="T10" fmla="*/ 1831 w 10001"/>
              <a:gd name="T11" fmla="*/ 4690 h 7859"/>
              <a:gd name="T12" fmla="*/ 311 w 10001"/>
              <a:gd name="T13" fmla="*/ 4690 h 7859"/>
              <a:gd name="T14" fmla="*/ 312 w 10001"/>
              <a:gd name="T15" fmla="*/ 3170 h 7859"/>
              <a:gd name="T16" fmla="*/ 1831 w 10001"/>
              <a:gd name="T17" fmla="*/ 3170 h 7859"/>
              <a:gd name="T18" fmla="*/ 2143 w 10001"/>
              <a:gd name="T19" fmla="*/ 6786 h 7859"/>
              <a:gd name="T20" fmla="*/ 1071 w 10001"/>
              <a:gd name="T21" fmla="*/ 7859 h 7859"/>
              <a:gd name="T22" fmla="*/ 0 w 10001"/>
              <a:gd name="T23" fmla="*/ 6786 h 7859"/>
              <a:gd name="T24" fmla="*/ 1072 w 10001"/>
              <a:gd name="T25" fmla="*/ 5714 h 7859"/>
              <a:gd name="T26" fmla="*/ 10001 w 10001"/>
              <a:gd name="T27" fmla="*/ 537 h 7859"/>
              <a:gd name="T28" fmla="*/ 9949 w 10001"/>
              <a:gd name="T29" fmla="*/ 1733 h 7859"/>
              <a:gd name="T30" fmla="*/ 3036 w 10001"/>
              <a:gd name="T31" fmla="*/ 1785 h 7859"/>
              <a:gd name="T32" fmla="*/ 2859 w 10001"/>
              <a:gd name="T33" fmla="*/ 1608 h 7859"/>
              <a:gd name="T34" fmla="*/ 2911 w 10001"/>
              <a:gd name="T35" fmla="*/ 412 h 7859"/>
              <a:gd name="T36" fmla="*/ 9822 w 10001"/>
              <a:gd name="T37" fmla="*/ 359 h 7859"/>
              <a:gd name="T38" fmla="*/ 10001 w 10001"/>
              <a:gd name="T39" fmla="*/ 537 h 7859"/>
              <a:gd name="T40" fmla="*/ 10001 w 10001"/>
              <a:gd name="T41" fmla="*/ 4464 h 7859"/>
              <a:gd name="T42" fmla="*/ 9824 w 10001"/>
              <a:gd name="T43" fmla="*/ 4642 h 7859"/>
              <a:gd name="T44" fmla="*/ 2911 w 10001"/>
              <a:gd name="T45" fmla="*/ 4589 h 7859"/>
              <a:gd name="T46" fmla="*/ 2859 w 10001"/>
              <a:gd name="T47" fmla="*/ 3393 h 7859"/>
              <a:gd name="T48" fmla="*/ 3036 w 10001"/>
              <a:gd name="T49" fmla="*/ 3215 h 7859"/>
              <a:gd name="T50" fmla="*/ 9947 w 10001"/>
              <a:gd name="T51" fmla="*/ 3268 h 7859"/>
              <a:gd name="T52" fmla="*/ 10001 w 10001"/>
              <a:gd name="T53" fmla="*/ 6250 h 7859"/>
              <a:gd name="T54" fmla="*/ 9949 w 10001"/>
              <a:gd name="T55" fmla="*/ 7447 h 7859"/>
              <a:gd name="T56" fmla="*/ 3036 w 10001"/>
              <a:gd name="T57" fmla="*/ 7499 h 7859"/>
              <a:gd name="T58" fmla="*/ 2859 w 10001"/>
              <a:gd name="T59" fmla="*/ 7322 h 7859"/>
              <a:gd name="T60" fmla="*/ 2911 w 10001"/>
              <a:gd name="T61" fmla="*/ 6125 h 7859"/>
              <a:gd name="T62" fmla="*/ 9822 w 10001"/>
              <a:gd name="T63" fmla="*/ 6073 h 7859"/>
              <a:gd name="T64" fmla="*/ 10001 w 10001"/>
              <a:gd name="T65" fmla="*/ 6250 h 78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01" h="7859">
                <a:moveTo>
                  <a:pt x="1831" y="313"/>
                </a:moveTo>
                <a:cubicBezTo>
                  <a:pt x="2039" y="521"/>
                  <a:pt x="2143" y="774"/>
                  <a:pt x="2143" y="1073"/>
                </a:cubicBezTo>
                <a:cubicBezTo>
                  <a:pt x="2143" y="1370"/>
                  <a:pt x="2039" y="1623"/>
                  <a:pt x="1831" y="1833"/>
                </a:cubicBezTo>
                <a:cubicBezTo>
                  <a:pt x="1622" y="2042"/>
                  <a:pt x="1370" y="2145"/>
                  <a:pt x="1071" y="2145"/>
                </a:cubicBezTo>
                <a:cubicBezTo>
                  <a:pt x="772" y="2145"/>
                  <a:pt x="521" y="2040"/>
                  <a:pt x="311" y="1833"/>
                </a:cubicBezTo>
                <a:cubicBezTo>
                  <a:pt x="103" y="1624"/>
                  <a:pt x="0" y="1372"/>
                  <a:pt x="0" y="1073"/>
                </a:cubicBezTo>
                <a:cubicBezTo>
                  <a:pt x="0" y="775"/>
                  <a:pt x="105" y="523"/>
                  <a:pt x="312" y="313"/>
                </a:cubicBezTo>
                <a:cubicBezTo>
                  <a:pt x="520" y="105"/>
                  <a:pt x="773" y="0"/>
                  <a:pt x="1072" y="0"/>
                </a:cubicBezTo>
                <a:cubicBezTo>
                  <a:pt x="1370" y="0"/>
                  <a:pt x="1623" y="104"/>
                  <a:pt x="1831" y="313"/>
                </a:cubicBezTo>
                <a:close/>
                <a:moveTo>
                  <a:pt x="1831" y="3170"/>
                </a:moveTo>
                <a:cubicBezTo>
                  <a:pt x="2039" y="3379"/>
                  <a:pt x="2143" y="3631"/>
                  <a:pt x="2143" y="3930"/>
                </a:cubicBezTo>
                <a:cubicBezTo>
                  <a:pt x="2143" y="4228"/>
                  <a:pt x="2039" y="4480"/>
                  <a:pt x="1831" y="4690"/>
                </a:cubicBezTo>
                <a:cubicBezTo>
                  <a:pt x="1622" y="4899"/>
                  <a:pt x="1370" y="5003"/>
                  <a:pt x="1071" y="5003"/>
                </a:cubicBezTo>
                <a:cubicBezTo>
                  <a:pt x="772" y="5003"/>
                  <a:pt x="521" y="4898"/>
                  <a:pt x="311" y="4690"/>
                </a:cubicBezTo>
                <a:cubicBezTo>
                  <a:pt x="103" y="4481"/>
                  <a:pt x="0" y="4228"/>
                  <a:pt x="0" y="3930"/>
                </a:cubicBezTo>
                <a:cubicBezTo>
                  <a:pt x="0" y="3633"/>
                  <a:pt x="105" y="3380"/>
                  <a:pt x="312" y="3170"/>
                </a:cubicBezTo>
                <a:cubicBezTo>
                  <a:pt x="520" y="2963"/>
                  <a:pt x="773" y="2858"/>
                  <a:pt x="1072" y="2858"/>
                </a:cubicBezTo>
                <a:cubicBezTo>
                  <a:pt x="1370" y="2858"/>
                  <a:pt x="1623" y="2961"/>
                  <a:pt x="1831" y="3170"/>
                </a:cubicBezTo>
                <a:close/>
                <a:moveTo>
                  <a:pt x="1831" y="6027"/>
                </a:moveTo>
                <a:cubicBezTo>
                  <a:pt x="2039" y="6235"/>
                  <a:pt x="2143" y="6488"/>
                  <a:pt x="2143" y="6786"/>
                </a:cubicBezTo>
                <a:cubicBezTo>
                  <a:pt x="2143" y="7085"/>
                  <a:pt x="2039" y="7336"/>
                  <a:pt x="1831" y="7546"/>
                </a:cubicBezTo>
                <a:cubicBezTo>
                  <a:pt x="1622" y="7754"/>
                  <a:pt x="1370" y="7859"/>
                  <a:pt x="1071" y="7859"/>
                </a:cubicBezTo>
                <a:cubicBezTo>
                  <a:pt x="772" y="7859"/>
                  <a:pt x="521" y="7754"/>
                  <a:pt x="311" y="7546"/>
                </a:cubicBezTo>
                <a:cubicBezTo>
                  <a:pt x="103" y="7338"/>
                  <a:pt x="0" y="7084"/>
                  <a:pt x="0" y="6786"/>
                </a:cubicBezTo>
                <a:cubicBezTo>
                  <a:pt x="0" y="6489"/>
                  <a:pt x="105" y="6236"/>
                  <a:pt x="312" y="6027"/>
                </a:cubicBezTo>
                <a:cubicBezTo>
                  <a:pt x="520" y="5819"/>
                  <a:pt x="773" y="5714"/>
                  <a:pt x="1072" y="5714"/>
                </a:cubicBezTo>
                <a:cubicBezTo>
                  <a:pt x="1370" y="5715"/>
                  <a:pt x="1623" y="5819"/>
                  <a:pt x="1831" y="6027"/>
                </a:cubicBezTo>
                <a:close/>
                <a:moveTo>
                  <a:pt x="10001" y="537"/>
                </a:moveTo>
                <a:lnTo>
                  <a:pt x="10001" y="1608"/>
                </a:lnTo>
                <a:cubicBezTo>
                  <a:pt x="10001" y="1655"/>
                  <a:pt x="9984" y="1698"/>
                  <a:pt x="9949" y="1733"/>
                </a:cubicBezTo>
                <a:cubicBezTo>
                  <a:pt x="9913" y="1768"/>
                  <a:pt x="9871" y="1785"/>
                  <a:pt x="9824" y="1785"/>
                </a:cubicBezTo>
                <a:lnTo>
                  <a:pt x="3036" y="1785"/>
                </a:lnTo>
                <a:cubicBezTo>
                  <a:pt x="2988" y="1785"/>
                  <a:pt x="2946" y="1768"/>
                  <a:pt x="2911" y="1733"/>
                </a:cubicBezTo>
                <a:cubicBezTo>
                  <a:pt x="2876" y="1698"/>
                  <a:pt x="2859" y="1655"/>
                  <a:pt x="2859" y="1608"/>
                </a:cubicBezTo>
                <a:lnTo>
                  <a:pt x="2859" y="537"/>
                </a:lnTo>
                <a:cubicBezTo>
                  <a:pt x="2859" y="489"/>
                  <a:pt x="2876" y="447"/>
                  <a:pt x="2911" y="412"/>
                </a:cubicBezTo>
                <a:cubicBezTo>
                  <a:pt x="2946" y="377"/>
                  <a:pt x="2988" y="359"/>
                  <a:pt x="3036" y="359"/>
                </a:cubicBezTo>
                <a:lnTo>
                  <a:pt x="9822" y="359"/>
                </a:lnTo>
                <a:cubicBezTo>
                  <a:pt x="9870" y="359"/>
                  <a:pt x="9912" y="377"/>
                  <a:pt x="9947" y="412"/>
                </a:cubicBezTo>
                <a:cubicBezTo>
                  <a:pt x="9983" y="447"/>
                  <a:pt x="10001" y="487"/>
                  <a:pt x="10001" y="537"/>
                </a:cubicBezTo>
                <a:close/>
                <a:moveTo>
                  <a:pt x="10001" y="3393"/>
                </a:moveTo>
                <a:lnTo>
                  <a:pt x="10001" y="4464"/>
                </a:lnTo>
                <a:cubicBezTo>
                  <a:pt x="10001" y="4512"/>
                  <a:pt x="9984" y="4554"/>
                  <a:pt x="9949" y="4589"/>
                </a:cubicBezTo>
                <a:cubicBezTo>
                  <a:pt x="9913" y="4624"/>
                  <a:pt x="9871" y="4642"/>
                  <a:pt x="9824" y="4642"/>
                </a:cubicBezTo>
                <a:lnTo>
                  <a:pt x="3036" y="4642"/>
                </a:lnTo>
                <a:cubicBezTo>
                  <a:pt x="2988" y="4642"/>
                  <a:pt x="2946" y="4624"/>
                  <a:pt x="2911" y="4589"/>
                </a:cubicBezTo>
                <a:cubicBezTo>
                  <a:pt x="2876" y="4554"/>
                  <a:pt x="2859" y="4512"/>
                  <a:pt x="2859" y="4464"/>
                </a:cubicBezTo>
                <a:lnTo>
                  <a:pt x="2859" y="3393"/>
                </a:lnTo>
                <a:cubicBezTo>
                  <a:pt x="2859" y="3345"/>
                  <a:pt x="2876" y="3303"/>
                  <a:pt x="2911" y="3268"/>
                </a:cubicBezTo>
                <a:cubicBezTo>
                  <a:pt x="2946" y="3233"/>
                  <a:pt x="2988" y="3215"/>
                  <a:pt x="3036" y="3215"/>
                </a:cubicBezTo>
                <a:lnTo>
                  <a:pt x="9822" y="3215"/>
                </a:lnTo>
                <a:cubicBezTo>
                  <a:pt x="9870" y="3215"/>
                  <a:pt x="9912" y="3233"/>
                  <a:pt x="9947" y="3268"/>
                </a:cubicBezTo>
                <a:cubicBezTo>
                  <a:pt x="9983" y="3303"/>
                  <a:pt x="10001" y="3345"/>
                  <a:pt x="10001" y="3393"/>
                </a:cubicBezTo>
                <a:close/>
                <a:moveTo>
                  <a:pt x="10001" y="6250"/>
                </a:moveTo>
                <a:lnTo>
                  <a:pt x="10001" y="7322"/>
                </a:lnTo>
                <a:cubicBezTo>
                  <a:pt x="10001" y="7369"/>
                  <a:pt x="9984" y="7412"/>
                  <a:pt x="9949" y="7447"/>
                </a:cubicBezTo>
                <a:cubicBezTo>
                  <a:pt x="9913" y="7482"/>
                  <a:pt x="9871" y="7499"/>
                  <a:pt x="9824" y="7499"/>
                </a:cubicBezTo>
                <a:lnTo>
                  <a:pt x="3036" y="7499"/>
                </a:lnTo>
                <a:cubicBezTo>
                  <a:pt x="2988" y="7499"/>
                  <a:pt x="2946" y="7482"/>
                  <a:pt x="2911" y="7447"/>
                </a:cubicBezTo>
                <a:cubicBezTo>
                  <a:pt x="2876" y="7412"/>
                  <a:pt x="2859" y="7369"/>
                  <a:pt x="2859" y="7322"/>
                </a:cubicBezTo>
                <a:lnTo>
                  <a:pt x="2859" y="6250"/>
                </a:lnTo>
                <a:cubicBezTo>
                  <a:pt x="2859" y="6203"/>
                  <a:pt x="2876" y="6160"/>
                  <a:pt x="2911" y="6125"/>
                </a:cubicBezTo>
                <a:cubicBezTo>
                  <a:pt x="2946" y="6090"/>
                  <a:pt x="2988" y="6073"/>
                  <a:pt x="3036" y="6073"/>
                </a:cubicBezTo>
                <a:lnTo>
                  <a:pt x="9822" y="6073"/>
                </a:lnTo>
                <a:cubicBezTo>
                  <a:pt x="9870" y="6073"/>
                  <a:pt x="9912" y="6090"/>
                  <a:pt x="9947" y="6125"/>
                </a:cubicBezTo>
                <a:cubicBezTo>
                  <a:pt x="9983" y="6160"/>
                  <a:pt x="10001" y="6202"/>
                  <a:pt x="10001" y="62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Tree>
  </p:cSld>
  <p:clrMapOvr>
    <a:masterClrMapping/>
  </p:clrMapOvr>
  <mc:AlternateContent>
    <mc:Choice xmlns:p14="http://schemas.microsoft.com/office/powerpoint/2010/main" Requires="p14">
      <p:transition spd="slow" advTm="3000" p14:dur="1250">
        <p14:switch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par>
                          <p:cTn id="11" fill="hold" nodeType="afterGroup">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
                                        <p:tgtEl>
                                          <p:spTgt spid="10"/>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linds(horizontal)">
                                      <p:cBhvr>
                                        <p:cTn id="41" dur="500"/>
                                        <p:tgtEl>
                                          <p:spTgt spid="14"/>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linds(horizontal)">
                                      <p:cBhvr>
                                        <p:cTn id="44" dur="500"/>
                                        <p:tgtEl>
                                          <p:spTgt spid="15"/>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blinds(horizontal)">
                                      <p:cBhvr>
                                        <p:cTn id="50" dur="500"/>
                                        <p:tgtEl>
                                          <p:spTgt spid="17"/>
                                        </p:tgtEl>
                                      </p:cBhvr>
                                    </p:animEffect>
                                  </p:childTnLst>
                                </p:cTn>
                              </p:par>
                            </p:childTnLst>
                          </p:cTn>
                        </p:par>
                        <p:par>
                          <p:cTn id="51" fill="hold" nodeType="afterGroup">
                            <p:stCondLst>
                              <p:cond delay="1000"/>
                            </p:stCondLst>
                            <p:childTnLst>
                              <p:par>
                                <p:cTn id="52" presetID="3" presetClass="entr" presetSubtype="1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blinds(horizontal)">
                                      <p:cBhvr>
                                        <p:cTn id="54" dur="500"/>
                                        <p:tgtEl>
                                          <p:spTgt spid="20"/>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checkerboard(across)">
                                      <p:cBhvr>
                                        <p:cTn id="57" dur="500"/>
                                        <p:tgtEl>
                                          <p:spTgt spid="23"/>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checkerboard(across)">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animBg="1"/>
      <p:bldP spid="7" grpId="0"/>
      <p:bldP spid="8" grpId="0"/>
      <p:bldP spid="9" grpId="0" animBg="1"/>
      <p:bldP spid="10" grpId="0" animBg="1"/>
      <p:bldP spid="11" grpId="0" animBg="1"/>
      <p:bldP spid="12" grpId="0" animBg="1"/>
      <p:bldP spid="13" grpId="0" animBg="1"/>
      <p:bldP spid="14" grpId="0" animBg="1"/>
      <p:bldP spid="15" grpId="0" animBg="1"/>
      <p:bldP spid="16" grpId="0" animBg="1"/>
      <p:bldP spid="17" grpId="0" animBg="1"/>
      <p:bldP spid="20" grpId="0" animBg="1"/>
      <p:bldP spid="23" grpId="0" animBg="1"/>
      <p:bldP spid="24"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rot="5400000">
            <a:off x="334623" y="507475"/>
            <a:ext cx="472990" cy="196706"/>
          </a:xfrm>
          <a:prstGeom prst="rect">
            <a:avLst/>
          </a:prstGeom>
          <a:solidFill>
            <a:srgbClr val="7762DB"/>
          </a:solidFill>
          <a:ln>
            <a:noFill/>
          </a:ln>
          <a:effectLst>
            <a:outerShdw blurRad="152400" dist="12700" dir="5400000" algn="ctr" rotWithShape="0">
              <a:srgbClr val="7762DB">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 name="矩形 2"/>
          <p:cNvSpPr/>
          <p:nvPr/>
        </p:nvSpPr>
        <p:spPr>
          <a:xfrm>
            <a:off x="799337" y="236496"/>
            <a:ext cx="2222749" cy="671722"/>
          </a:xfrm>
          <a:prstGeom prst="rect">
            <a:avLst/>
          </a:prstGeom>
        </p:spPr>
        <p:txBody>
          <a:bodyPr wrap="square">
            <a:spAutoFit/>
          </a:bodyPr>
          <a:lstStyle/>
          <a:p>
            <a:pPr marL="0" marR="0" lvl="0" indent="0" algn="dist" defTabSz="914400" rtl="0" eaLnBrk="1" fontAlgn="auto"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7762DB"/>
                </a:solidFill>
                <a:effectLst>
                  <a:outerShdw blurRad="38100" dist="38100" dir="2700000" algn="tl">
                    <a:srgbClr val="000000">
                      <a:alpha val="43137"/>
                    </a:srgbClr>
                  </a:outerShdw>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关于我们</a:t>
            </a:r>
            <a:endParaRPr kumimoji="0" lang="zh-CN" altLang="en-US" sz="2800" b="1" i="0" u="none" strike="noStrike" kern="1200" cap="none" spc="0" normalizeH="0" baseline="0" noProof="0">
              <a:ln>
                <a:noFill/>
              </a:ln>
              <a:solidFill>
                <a:srgbClr val="7762DB"/>
              </a:solidFill>
              <a:effectLst>
                <a:outerShdw blurRad="38100" dist="38100" dir="2700000" algn="tl">
                  <a:srgbClr val="000000">
                    <a:alpha val="43137"/>
                  </a:srgbClr>
                </a:outerShdw>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5" name="圆角矩形 9"/>
          <p:cNvSpPr/>
          <p:nvPr/>
        </p:nvSpPr>
        <p:spPr>
          <a:xfrm flipH="1">
            <a:off x="1948313" y="2046253"/>
            <a:ext cx="3286566" cy="2637546"/>
          </a:xfrm>
          <a:prstGeom prst="roundRect">
            <a:avLst>
              <a:gd name="adj" fmla="val 5400"/>
            </a:avLst>
          </a:prstGeom>
          <a:ln w="76200" cap="rnd">
            <a:gradFill>
              <a:gsLst>
                <a:gs pos="86000">
                  <a:srgbClr val="FFC54B"/>
                </a:gs>
                <a:gs pos="0">
                  <a:schemeClr val="bg1"/>
                </a:gs>
              </a:gsLst>
              <a:lin ang="11400000" scaled="0"/>
            </a:gradFill>
            <a:roun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A29F8C"/>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6" name="文本框 5"/>
          <p:cNvSpPr txBox="1"/>
          <p:nvPr/>
        </p:nvSpPr>
        <p:spPr>
          <a:xfrm flipH="1">
            <a:off x="7036350" y="2325402"/>
            <a:ext cx="4314439" cy="3612720"/>
          </a:xfrm>
          <a:prstGeom prst="rect">
            <a:avLst/>
          </a:prstGeom>
          <a:noFill/>
        </p:spPr>
        <p:txBody>
          <a:bodyPr wrap="square" rtlCol="0">
            <a:spAutoFit/>
          </a:bodyPr>
          <a:lstStyle/>
          <a:p>
            <a:pPr lvl="0">
              <a:lnSpc>
                <a:spcPct val="150000"/>
              </a:lnSpc>
            </a:pPr>
            <a:r>
              <a:rPr lang="zh-CN" altLang="en-US" sz="1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点击输入标题点击输入相关标题。点击输入标题。点击输入标题。点击输入标题点击输入相关标题。</a:t>
            </a:r>
            <a:endParaRPr lang="en-US" altLang="zh-CN" sz="1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a:p>
            <a:pPr lvl="0">
              <a:lnSpc>
                <a:spcPct val="150000"/>
              </a:lnSpc>
            </a:pPr>
            <a:endParaRPr lang="en-US" altLang="zh-CN" sz="1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a:p>
            <a:pPr lvl="0">
              <a:lnSpc>
                <a:spcPct val="150000"/>
              </a:lnSpc>
            </a:pPr>
            <a:r>
              <a:rPr lang="zh-CN" altLang="en-US" sz="1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点击输入标题点击输入相关标题。点击输入标题。点击输入标题。点击输入标题点击输入相关标题。</a:t>
            </a:r>
            <a:endParaRPr lang="en-US" altLang="zh-CN" sz="1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a:p>
            <a:pPr lvl="0">
              <a:lnSpc>
                <a:spcPct val="150000"/>
              </a:lnSpc>
            </a:pPr>
            <a:endParaRPr lang="en-US" altLang="zh-CN" sz="1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a:p>
            <a:pPr lvl="0">
              <a:lnSpc>
                <a:spcPct val="150000"/>
              </a:lnSpc>
            </a:pPr>
            <a:r>
              <a:rPr lang="zh-CN" altLang="en-US" sz="1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点击输入标题点击输入相关标题。点击输入标题。点击输入标题。点击输入标题点击输入相关标题。</a:t>
            </a:r>
            <a:endParaRPr lang="en-US" altLang="zh-CN" sz="1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a:p>
            <a:pPr lvl="0">
              <a:lnSpc>
                <a:spcPct val="150000"/>
              </a:lnSpc>
            </a:pPr>
            <a:endParaRPr lang="en-US" altLang="zh-CN" sz="1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a:p>
            <a:pPr lvl="0">
              <a:lnSpc>
                <a:spcPct val="150000"/>
              </a:lnSpc>
            </a:pPr>
            <a:r>
              <a:rPr lang="zh-CN" altLang="en-US" sz="1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点击输入标题点击输入相关标题。点击输入标题。点击输入标题。点击输入标题点击输入相关标题。</a:t>
            </a:r>
            <a:endParaRPr lang="en-US" altLang="zh-CN" sz="1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7" name="文本框 6"/>
          <p:cNvSpPr txBox="1"/>
          <p:nvPr/>
        </p:nvSpPr>
        <p:spPr>
          <a:xfrm flipH="1">
            <a:off x="7036350" y="1658499"/>
            <a:ext cx="4287935" cy="400110"/>
          </a:xfrm>
          <a:prstGeom prst="rect">
            <a:avLst/>
          </a:prstGeom>
          <a:noFill/>
        </p:spPr>
        <p:txBody>
          <a:bodyPr wrap="square" rtlCol="0">
            <a:spAutoFit/>
          </a:bodyPr>
          <a:lstStyle/>
          <a:p>
            <a:pPr lvl="0">
              <a:defRPr/>
            </a:pPr>
            <a:r>
              <a:rPr lang="zh-CN" altLang="en-US" sz="2000" b="1">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请您在此处输入小标题</a:t>
            </a:r>
            <a:endParaRPr lang="zh-CN" altLang="en-US" sz="2000" b="1">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1" name="矩形: 圆角 10"/>
          <p:cNvSpPr/>
          <p:nvPr/>
        </p:nvSpPr>
        <p:spPr>
          <a:xfrm>
            <a:off x="2988888" y="1223145"/>
            <a:ext cx="3246261" cy="1976539"/>
          </a:xfrm>
          <a:prstGeom prst="roundRect">
            <a:avLst/>
          </a:prstGeom>
          <a:solidFill>
            <a:srgbClr val="776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4" name="矩形 13"/>
          <p:cNvSpPr/>
          <p:nvPr/>
        </p:nvSpPr>
        <p:spPr>
          <a:xfrm>
            <a:off x="3291148" y="1605506"/>
            <a:ext cx="1467068" cy="437877"/>
          </a:xfrm>
          <a:prstGeom prst="rect">
            <a:avLst/>
          </a:prstGeom>
        </p:spPr>
        <p:txBody>
          <a:bodyPr wrap="none">
            <a:spAutoFit/>
          </a:bodyPr>
          <a:lstStyle/>
          <a:p>
            <a:pPr lvl="0" algn="ctr">
              <a:lnSpc>
                <a:spcPct val="120000"/>
              </a:lnSpc>
            </a:pPr>
            <a:r>
              <a:rPr lang="zh-CN" altLang="en-US" sz="2000" b="1">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输入小标题</a:t>
            </a:r>
            <a:endParaRPr lang="en-US" altLang="zh-CN" sz="2000" b="1">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8" name="verified-commercial-list_57632"/>
          <p:cNvSpPr>
            <a:spLocks noChangeAspect="1"/>
          </p:cNvSpPr>
          <p:nvPr/>
        </p:nvSpPr>
        <p:spPr>
          <a:xfrm>
            <a:off x="5060476" y="1741245"/>
            <a:ext cx="766363" cy="888822"/>
          </a:xfrm>
          <a:custGeom>
            <a:gdLst>
              <a:gd name="connsiteX0" fmla="*/ 232301 w 523313"/>
              <a:gd name="connsiteY0" fmla="*/ 453100 h 606933"/>
              <a:gd name="connsiteX1" fmla="*/ 443362 w 523313"/>
              <a:gd name="connsiteY1" fmla="*/ 453100 h 606933"/>
              <a:gd name="connsiteX2" fmla="*/ 443362 w 523313"/>
              <a:gd name="connsiteY2" fmla="*/ 496498 h 606933"/>
              <a:gd name="connsiteX3" fmla="*/ 232301 w 523313"/>
              <a:gd name="connsiteY3" fmla="*/ 496498 h 606933"/>
              <a:gd name="connsiteX4" fmla="*/ 166906 w 523313"/>
              <a:gd name="connsiteY4" fmla="*/ 405116 h 606933"/>
              <a:gd name="connsiteX5" fmla="*/ 197654 w 523313"/>
              <a:gd name="connsiteY5" fmla="*/ 435818 h 606933"/>
              <a:gd name="connsiteX6" fmla="*/ 118601 w 523313"/>
              <a:gd name="connsiteY6" fmla="*/ 514704 h 606933"/>
              <a:gd name="connsiteX7" fmla="*/ 70777 w 523313"/>
              <a:gd name="connsiteY7" fmla="*/ 466951 h 606933"/>
              <a:gd name="connsiteX8" fmla="*/ 101525 w 523313"/>
              <a:gd name="connsiteY8" fmla="*/ 436249 h 606933"/>
              <a:gd name="connsiteX9" fmla="*/ 118601 w 523313"/>
              <a:gd name="connsiteY9" fmla="*/ 453300 h 606933"/>
              <a:gd name="connsiteX10" fmla="*/ 232301 w 523313"/>
              <a:gd name="connsiteY10" fmla="*/ 344783 h 606933"/>
              <a:gd name="connsiteX11" fmla="*/ 443362 w 523313"/>
              <a:gd name="connsiteY11" fmla="*/ 344783 h 606933"/>
              <a:gd name="connsiteX12" fmla="*/ 443362 w 523313"/>
              <a:gd name="connsiteY12" fmla="*/ 388251 h 606933"/>
              <a:gd name="connsiteX13" fmla="*/ 232301 w 523313"/>
              <a:gd name="connsiteY13" fmla="*/ 388251 h 606933"/>
              <a:gd name="connsiteX14" fmla="*/ 166906 w 523313"/>
              <a:gd name="connsiteY14" fmla="*/ 296939 h 606933"/>
              <a:gd name="connsiteX15" fmla="*/ 197654 w 523313"/>
              <a:gd name="connsiteY15" fmla="*/ 327627 h 606933"/>
              <a:gd name="connsiteX16" fmla="*/ 118601 w 523313"/>
              <a:gd name="connsiteY16" fmla="*/ 406527 h 606933"/>
              <a:gd name="connsiteX17" fmla="*/ 70777 w 523313"/>
              <a:gd name="connsiteY17" fmla="*/ 358795 h 606933"/>
              <a:gd name="connsiteX18" fmla="*/ 101525 w 523313"/>
              <a:gd name="connsiteY18" fmla="*/ 328106 h 606933"/>
              <a:gd name="connsiteX19" fmla="*/ 118601 w 523313"/>
              <a:gd name="connsiteY19" fmla="*/ 345150 h 606933"/>
              <a:gd name="connsiteX20" fmla="*/ 232301 w 523313"/>
              <a:gd name="connsiteY20" fmla="*/ 236606 h 606933"/>
              <a:gd name="connsiteX21" fmla="*/ 443362 w 523313"/>
              <a:gd name="connsiteY21" fmla="*/ 236606 h 606933"/>
              <a:gd name="connsiteX22" fmla="*/ 443362 w 523313"/>
              <a:gd name="connsiteY22" fmla="*/ 280004 h 606933"/>
              <a:gd name="connsiteX23" fmla="*/ 232301 w 523313"/>
              <a:gd name="connsiteY23" fmla="*/ 280004 h 606933"/>
              <a:gd name="connsiteX24" fmla="*/ 166906 w 523313"/>
              <a:gd name="connsiteY24" fmla="*/ 188762 h 606933"/>
              <a:gd name="connsiteX25" fmla="*/ 197654 w 523313"/>
              <a:gd name="connsiteY25" fmla="*/ 219470 h 606933"/>
              <a:gd name="connsiteX26" fmla="*/ 118601 w 523313"/>
              <a:gd name="connsiteY26" fmla="*/ 298421 h 606933"/>
              <a:gd name="connsiteX27" fmla="*/ 70777 w 523313"/>
              <a:gd name="connsiteY27" fmla="*/ 250610 h 606933"/>
              <a:gd name="connsiteX28" fmla="*/ 101525 w 523313"/>
              <a:gd name="connsiteY28" fmla="*/ 219902 h 606933"/>
              <a:gd name="connsiteX29" fmla="*/ 118601 w 523313"/>
              <a:gd name="connsiteY29" fmla="*/ 236956 h 606933"/>
              <a:gd name="connsiteX30" fmla="*/ 393684 w 523313"/>
              <a:gd name="connsiteY30" fmla="*/ 74154 h 606933"/>
              <a:gd name="connsiteX31" fmla="*/ 393684 w 523313"/>
              <a:gd name="connsiteY31" fmla="*/ 129434 h 606933"/>
              <a:gd name="connsiteX32" fmla="*/ 449096 w 523313"/>
              <a:gd name="connsiteY32" fmla="*/ 129434 h 606933"/>
              <a:gd name="connsiteX33" fmla="*/ 43513 w 523313"/>
              <a:gd name="connsiteY33" fmla="*/ 43448 h 606933"/>
              <a:gd name="connsiteX34" fmla="*/ 43513 w 523313"/>
              <a:gd name="connsiteY34" fmla="*/ 563533 h 606933"/>
              <a:gd name="connsiteX35" fmla="*/ 479848 w 523313"/>
              <a:gd name="connsiteY35" fmla="*/ 563533 h 606933"/>
              <a:gd name="connsiteX36" fmla="*/ 479848 w 523313"/>
              <a:gd name="connsiteY36" fmla="*/ 172883 h 606933"/>
              <a:gd name="connsiteX37" fmla="*/ 350219 w 523313"/>
              <a:gd name="connsiteY37" fmla="*/ 172883 h 606933"/>
              <a:gd name="connsiteX38" fmla="*/ 350219 w 523313"/>
              <a:gd name="connsiteY38" fmla="*/ 43448 h 606933"/>
              <a:gd name="connsiteX39" fmla="*/ 0 w 523313"/>
              <a:gd name="connsiteY39" fmla="*/ 0 h 606933"/>
              <a:gd name="connsiteX40" fmla="*/ 380971 w 523313"/>
              <a:gd name="connsiteY40" fmla="*/ 0 h 606933"/>
              <a:gd name="connsiteX41" fmla="*/ 523313 w 523313"/>
              <a:gd name="connsiteY41" fmla="*/ 142177 h 606933"/>
              <a:gd name="connsiteX42" fmla="*/ 523313 w 523313"/>
              <a:gd name="connsiteY42" fmla="*/ 606933 h 606933"/>
              <a:gd name="connsiteX43" fmla="*/ 0 w 523313"/>
              <a:gd name="connsiteY43" fmla="*/ 606933 h 6069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23313" h="606933">
                <a:moveTo>
                  <a:pt x="232301" y="453100"/>
                </a:moveTo>
                <a:lnTo>
                  <a:pt x="443362" y="453100"/>
                </a:lnTo>
                <a:lnTo>
                  <a:pt x="443362" y="496498"/>
                </a:lnTo>
                <a:lnTo>
                  <a:pt x="232301" y="496498"/>
                </a:lnTo>
                <a:close/>
                <a:moveTo>
                  <a:pt x="166906" y="405116"/>
                </a:moveTo>
                <a:lnTo>
                  <a:pt x="197654" y="435818"/>
                </a:lnTo>
                <a:lnTo>
                  <a:pt x="118601" y="514704"/>
                </a:lnTo>
                <a:lnTo>
                  <a:pt x="70777" y="466951"/>
                </a:lnTo>
                <a:lnTo>
                  <a:pt x="101525" y="436249"/>
                </a:lnTo>
                <a:lnTo>
                  <a:pt x="118601" y="453300"/>
                </a:lnTo>
                <a:close/>
                <a:moveTo>
                  <a:pt x="232301" y="344783"/>
                </a:moveTo>
                <a:lnTo>
                  <a:pt x="443362" y="344783"/>
                </a:lnTo>
                <a:lnTo>
                  <a:pt x="443362" y="388251"/>
                </a:lnTo>
                <a:lnTo>
                  <a:pt x="232301" y="388251"/>
                </a:lnTo>
                <a:close/>
                <a:moveTo>
                  <a:pt x="166906" y="296939"/>
                </a:moveTo>
                <a:lnTo>
                  <a:pt x="197654" y="327627"/>
                </a:lnTo>
                <a:lnTo>
                  <a:pt x="118601" y="406527"/>
                </a:lnTo>
                <a:lnTo>
                  <a:pt x="70777" y="358795"/>
                </a:lnTo>
                <a:lnTo>
                  <a:pt x="101525" y="328106"/>
                </a:lnTo>
                <a:lnTo>
                  <a:pt x="118601" y="345150"/>
                </a:lnTo>
                <a:close/>
                <a:moveTo>
                  <a:pt x="232301" y="236606"/>
                </a:moveTo>
                <a:lnTo>
                  <a:pt x="443362" y="236606"/>
                </a:lnTo>
                <a:lnTo>
                  <a:pt x="443362" y="280004"/>
                </a:lnTo>
                <a:lnTo>
                  <a:pt x="232301" y="280004"/>
                </a:lnTo>
                <a:close/>
                <a:moveTo>
                  <a:pt x="166906" y="188762"/>
                </a:moveTo>
                <a:lnTo>
                  <a:pt x="197654" y="219470"/>
                </a:lnTo>
                <a:lnTo>
                  <a:pt x="118601" y="298421"/>
                </a:lnTo>
                <a:lnTo>
                  <a:pt x="70777" y="250610"/>
                </a:lnTo>
                <a:lnTo>
                  <a:pt x="101525" y="219902"/>
                </a:lnTo>
                <a:lnTo>
                  <a:pt x="118601" y="236956"/>
                </a:lnTo>
                <a:close/>
                <a:moveTo>
                  <a:pt x="393684" y="74154"/>
                </a:moveTo>
                <a:lnTo>
                  <a:pt x="393684" y="129434"/>
                </a:lnTo>
                <a:lnTo>
                  <a:pt x="449096" y="129434"/>
                </a:lnTo>
                <a:close/>
                <a:moveTo>
                  <a:pt x="43513" y="43448"/>
                </a:moveTo>
                <a:lnTo>
                  <a:pt x="43513" y="563533"/>
                </a:lnTo>
                <a:lnTo>
                  <a:pt x="479848" y="563533"/>
                </a:lnTo>
                <a:lnTo>
                  <a:pt x="479848" y="172883"/>
                </a:lnTo>
                <a:lnTo>
                  <a:pt x="350219" y="172883"/>
                </a:lnTo>
                <a:lnTo>
                  <a:pt x="350219" y="43448"/>
                </a:lnTo>
                <a:close/>
                <a:moveTo>
                  <a:pt x="0" y="0"/>
                </a:moveTo>
                <a:lnTo>
                  <a:pt x="380971" y="0"/>
                </a:lnTo>
                <a:lnTo>
                  <a:pt x="523313" y="142177"/>
                </a:lnTo>
                <a:lnTo>
                  <a:pt x="523313" y="606933"/>
                </a:lnTo>
                <a:lnTo>
                  <a:pt x="0" y="60693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0" name="矩形 19"/>
          <p:cNvSpPr/>
          <p:nvPr/>
        </p:nvSpPr>
        <p:spPr>
          <a:xfrm>
            <a:off x="3291148" y="2122102"/>
            <a:ext cx="1619519" cy="628826"/>
          </a:xfrm>
          <a:prstGeom prst="rect">
            <a:avLst/>
          </a:prstGeom>
        </p:spPr>
        <p:txBody>
          <a:bodyPr wrap="square">
            <a:spAutoFit/>
          </a:bodyPr>
          <a:lstStyle/>
          <a:p>
            <a:pPr lvl="0">
              <a:lnSpc>
                <a:spcPct val="130000"/>
              </a:lnSpc>
            </a:pPr>
            <a:r>
              <a:rPr lang="zh-CN" altLang="en-US" sz="140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点击输入标题点击输入相关标题。</a:t>
            </a:r>
            <a:endParaRPr lang="en-US" altLang="zh-CN" sz="140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654300"/>
            <a:ext cx="4038600" cy="4038600"/>
          </a:xfrm>
          <a:prstGeom prst="rect">
            <a:avLst/>
          </a:prstGeom>
        </p:spPr>
      </p:pic>
    </p:spTree>
  </p:cSld>
  <p:clrMapOvr>
    <a:masterClrMapping/>
  </p:clrMapOvr>
  <mc:AlternateContent>
    <mc:Choice xmlns:p14="http://schemas.microsoft.com/office/powerpoint/2010/main" Requires="p14">
      <p:transition spd="slow" advTm="3000" p14:dur="1250">
        <p14:switch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par>
                          <p:cTn id="11" fill="hold" nodeType="afterGroup">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1" grpId="0" animBg="1"/>
      <p:bldP spid="14" grpId="0"/>
      <p:bldP spid="18" grpId="0" animBg="1"/>
      <p:bldP spid="20"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rot="5400000">
            <a:off x="334623" y="507475"/>
            <a:ext cx="472990" cy="196706"/>
          </a:xfrm>
          <a:prstGeom prst="rect">
            <a:avLst/>
          </a:prstGeom>
          <a:solidFill>
            <a:srgbClr val="7762DB"/>
          </a:solidFill>
          <a:ln>
            <a:noFill/>
          </a:ln>
          <a:effectLst>
            <a:outerShdw blurRad="152400" dist="12700" dir="5400000" algn="ctr" rotWithShape="0">
              <a:srgbClr val="7762DB">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 name="矩形 2"/>
          <p:cNvSpPr/>
          <p:nvPr/>
        </p:nvSpPr>
        <p:spPr>
          <a:xfrm>
            <a:off x="799337" y="236496"/>
            <a:ext cx="2222749" cy="671722"/>
          </a:xfrm>
          <a:prstGeom prst="rect">
            <a:avLst/>
          </a:prstGeom>
        </p:spPr>
        <p:txBody>
          <a:bodyPr wrap="square">
            <a:spAutoFit/>
          </a:bodyPr>
          <a:lstStyle/>
          <a:p>
            <a:pPr marL="0" marR="0" lvl="0" indent="0" algn="dist" defTabSz="914400" rtl="0" eaLnBrk="1" fontAlgn="auto"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7762DB"/>
                </a:solidFill>
                <a:effectLst>
                  <a:outerShdw blurRad="38100" dist="38100" dir="2700000" algn="tl">
                    <a:srgbClr val="000000">
                      <a:alpha val="43137"/>
                    </a:srgbClr>
                  </a:outerShdw>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关于我们</a:t>
            </a:r>
            <a:endParaRPr kumimoji="0" lang="zh-CN" altLang="en-US" sz="2800" b="1" i="0" u="none" strike="noStrike" kern="1200" cap="none" spc="0" normalizeH="0" baseline="0" noProof="0">
              <a:ln>
                <a:noFill/>
              </a:ln>
              <a:solidFill>
                <a:srgbClr val="7762DB"/>
              </a:solidFill>
              <a:effectLst>
                <a:outerShdw blurRad="38100" dist="38100" dir="2700000" algn="tl">
                  <a:srgbClr val="000000">
                    <a:alpha val="43137"/>
                  </a:srgbClr>
                </a:outerShdw>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nvGrpSpPr>
          <p:cNvPr id="24" name="组合 23"/>
          <p:cNvGrpSpPr/>
          <p:nvPr/>
        </p:nvGrpSpPr>
        <p:grpSpPr>
          <a:xfrm>
            <a:off x="1706687" y="1871412"/>
            <a:ext cx="8727926" cy="3743352"/>
            <a:chOff x="1706687" y="2061912"/>
            <a:chExt cx="8727926" cy="3743352"/>
          </a:xfrm>
        </p:grpSpPr>
        <p:grpSp>
          <p:nvGrpSpPr>
            <p:cNvPr id="25" name="组合 24"/>
            <p:cNvGrpSpPr/>
            <p:nvPr/>
          </p:nvGrpSpPr>
          <p:grpSpPr>
            <a:xfrm>
              <a:off x="1706687" y="2061912"/>
              <a:ext cx="4217953" cy="3743352"/>
              <a:chOff x="1706687" y="2061912"/>
              <a:chExt cx="4217953" cy="3743352"/>
            </a:xfrm>
          </p:grpSpPr>
          <p:sp>
            <p:nvSpPr>
              <p:cNvPr id="32" name="矩形 31"/>
              <p:cNvSpPr/>
              <p:nvPr/>
            </p:nvSpPr>
            <p:spPr bwMode="auto">
              <a:xfrm>
                <a:off x="1706687" y="2190078"/>
                <a:ext cx="4217953" cy="3615186"/>
              </a:xfrm>
              <a:prstGeom prst="rect">
                <a:avLst/>
              </a:prstGeom>
              <a:solidFill>
                <a:srgbClr val="FFFFFF">
                  <a:lumMod val="95000"/>
                </a:srgbClr>
              </a:solidFill>
              <a:ln>
                <a:solidFill>
                  <a:srgbClr val="FFFFFF">
                    <a:lumMod val="85000"/>
                  </a:srgbClr>
                </a:solid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0" cap="none" spc="0" normalizeH="0" baseline="0" noProof="0">
                  <a:ln>
                    <a:noFill/>
                  </a:ln>
                  <a:solidFill>
                    <a:srgbClr val="4D4D4D"/>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 name="Freeform 6"/>
              <p:cNvSpPr/>
              <p:nvPr/>
            </p:nvSpPr>
            <p:spPr bwMode="auto">
              <a:xfrm>
                <a:off x="1965587" y="2061912"/>
                <a:ext cx="3562213" cy="127898"/>
              </a:xfrm>
              <a:custGeom>
                <a:gdLst>
                  <a:gd name="T0" fmla="*/ 285 w 4236"/>
                  <a:gd name="T1" fmla="*/ 0 h 186"/>
                  <a:gd name="T2" fmla="*/ 3967 w 4236"/>
                  <a:gd name="T3" fmla="*/ 0 h 186"/>
                  <a:gd name="T4" fmla="*/ 4236 w 4236"/>
                  <a:gd name="T5" fmla="*/ 186 h 186"/>
                  <a:gd name="T6" fmla="*/ 0 w 4236"/>
                  <a:gd name="T7" fmla="*/ 186 h 186"/>
                  <a:gd name="T8" fmla="*/ 285 w 4236"/>
                  <a:gd name="T9" fmla="*/ 0 h 186"/>
                </a:gd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 name="Freeform 7"/>
              <p:cNvSpPr/>
              <p:nvPr/>
            </p:nvSpPr>
            <p:spPr bwMode="auto">
              <a:xfrm>
                <a:off x="2203505" y="2061912"/>
                <a:ext cx="3097148" cy="745630"/>
              </a:xfrm>
              <a:custGeom>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chemeClr val="accent1"/>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0" cap="none" spc="0" normalizeH="0" baseline="0" noProof="0">
                  <a:ln>
                    <a:noFill/>
                  </a:ln>
                  <a:solidFill>
                    <a:srgbClr val="54A0D8"/>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 name="矩形 34"/>
              <p:cNvSpPr/>
              <p:nvPr/>
            </p:nvSpPr>
            <p:spPr>
              <a:xfrm>
                <a:off x="2929019" y="2219842"/>
                <a:ext cx="1608133" cy="369332"/>
              </a:xfrm>
              <a:prstGeom prst="rect">
                <a:avLst/>
              </a:prstGeom>
            </p:spPr>
            <p:txBody>
              <a:bodyPr wrap="none">
                <a:spAutoFit/>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lang="zh-CN" altLang="en-US" b="1" kern="0">
                    <a:solidFill>
                      <a:srgbClr val="FFFFFF"/>
                    </a:solidFill>
                    <a:latin typeface="思源黑体" panose="020b0500000000000000" pitchFamily="34" charset="-122"/>
                    <a:ea typeface="思源黑体" panose="020b0500000000000000" pitchFamily="34" charset="-122"/>
                    <a:sym typeface="思源黑体" panose="020b0500000000000000" pitchFamily="34" charset="-122"/>
                  </a:rPr>
                  <a:t>添加标题文本</a:t>
                </a:r>
                <a:endParaRPr kumimoji="0" lang="zh-CN" altLang="en-US" b="1" i="0" u="none" strike="noStrike" kern="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6" name="TextBox 10"/>
              <p:cNvSpPr txBox="1"/>
              <p:nvPr/>
            </p:nvSpPr>
            <p:spPr>
              <a:xfrm>
                <a:off x="1994846" y="3100674"/>
                <a:ext cx="3691991" cy="1998817"/>
              </a:xfrm>
              <a:prstGeom prst="rect">
                <a:avLst/>
              </a:prstGeom>
              <a:noFill/>
            </p:spPr>
            <p:txBody>
              <a:bodyPr wrap="square" rtlCol="0">
                <a:spAutoFit/>
              </a:bodyPr>
              <a:lstStyle/>
              <a:p>
                <a:pPr algn="ctr">
                  <a:lnSpc>
                    <a:spcPct val="150000"/>
                  </a:lnSpc>
                  <a:defRPr/>
                </a:pPr>
                <a:r>
                  <a:rPr kumimoji="0" lang="zh-CN" altLang="en-US" sz="1200" b="0" i="0" u="none" strike="noStrike" kern="0" cap="none" spc="300" normalizeH="0" baseline="0" noProof="0">
                    <a:ln>
                      <a:noFill/>
                    </a:ln>
                    <a:effectLst/>
                    <a:uLnTx/>
                    <a:uFillTx/>
                    <a:latin typeface="思源黑体" panose="020b0500000000000000" pitchFamily="34" charset="-122"/>
                    <a:ea typeface="思源黑体" panose="020b0500000000000000" pitchFamily="34" charset="-122"/>
                    <a:sym typeface="思源黑体" panose="020b0500000000000000" pitchFamily="34" charset="-122"/>
                  </a:rPr>
                  <a:t>在这里添加你的详细小段落文本内容，与标题相关并符合整体语言风格内容请简洁，将你需要表达的意思表述清楚完整，保持美观大方。在这里添加你的详细小段落文本内容。在这里添加你的详细小段落文本内容，与标题相关并符合整体语言风格内容请简洁，将你需要表达的意</a:t>
                </a:r>
                <a:endParaRPr kumimoji="0" lang="zh-CN" altLang="en-US" sz="1200" b="0" i="0" u="none" strike="noStrike" kern="0" cap="none" spc="300" normalizeH="0" baseline="0" noProof="0">
                  <a:ln>
                    <a:noFill/>
                  </a:ln>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26" name="组合 25"/>
            <p:cNvGrpSpPr/>
            <p:nvPr/>
          </p:nvGrpSpPr>
          <p:grpSpPr>
            <a:xfrm>
              <a:off x="6216660" y="2061912"/>
              <a:ext cx="4217953" cy="3743352"/>
              <a:chOff x="6216660" y="2061912"/>
              <a:chExt cx="4217953" cy="3743352"/>
            </a:xfrm>
          </p:grpSpPr>
          <p:sp>
            <p:nvSpPr>
              <p:cNvPr id="27" name="矩形 26"/>
              <p:cNvSpPr/>
              <p:nvPr/>
            </p:nvSpPr>
            <p:spPr bwMode="auto">
              <a:xfrm>
                <a:off x="6216660" y="2190078"/>
                <a:ext cx="4217953" cy="3615186"/>
              </a:xfrm>
              <a:prstGeom prst="rect">
                <a:avLst/>
              </a:prstGeom>
              <a:solidFill>
                <a:srgbClr val="FFFFFF">
                  <a:lumMod val="95000"/>
                </a:srgbClr>
              </a:solidFill>
              <a:ln>
                <a:solidFill>
                  <a:srgbClr val="FFFFFF">
                    <a:lumMod val="85000"/>
                  </a:srgbClr>
                </a:solid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0" cap="none" spc="0" normalizeH="0" baseline="0" noProof="0">
                  <a:ln>
                    <a:noFill/>
                  </a:ln>
                  <a:solidFill>
                    <a:srgbClr val="4D4D4D"/>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8" name="Freeform 6"/>
              <p:cNvSpPr/>
              <p:nvPr/>
            </p:nvSpPr>
            <p:spPr bwMode="auto">
              <a:xfrm>
                <a:off x="6546985" y="2061912"/>
                <a:ext cx="3562213" cy="127898"/>
              </a:xfrm>
              <a:custGeom>
                <a:gdLst>
                  <a:gd name="T0" fmla="*/ 285 w 4236"/>
                  <a:gd name="T1" fmla="*/ 0 h 186"/>
                  <a:gd name="T2" fmla="*/ 3967 w 4236"/>
                  <a:gd name="T3" fmla="*/ 0 h 186"/>
                  <a:gd name="T4" fmla="*/ 4236 w 4236"/>
                  <a:gd name="T5" fmla="*/ 186 h 186"/>
                  <a:gd name="T6" fmla="*/ 0 w 4236"/>
                  <a:gd name="T7" fmla="*/ 186 h 186"/>
                  <a:gd name="T8" fmla="*/ 285 w 4236"/>
                  <a:gd name="T9" fmla="*/ 0 h 186"/>
                </a:gd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9" name="Freeform 7"/>
              <p:cNvSpPr/>
              <p:nvPr/>
            </p:nvSpPr>
            <p:spPr bwMode="auto">
              <a:xfrm>
                <a:off x="6784903" y="2061912"/>
                <a:ext cx="3097148" cy="745630"/>
              </a:xfrm>
              <a:custGeom>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chemeClr val="accent2"/>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0" cap="none" spc="0" normalizeH="0" baseline="0" noProof="0">
                  <a:ln>
                    <a:noFill/>
                  </a:ln>
                  <a:solidFill>
                    <a:srgbClr val="54A0D8"/>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0" name="矩形 29"/>
              <p:cNvSpPr/>
              <p:nvPr/>
            </p:nvSpPr>
            <p:spPr>
              <a:xfrm>
                <a:off x="7321027" y="2215327"/>
                <a:ext cx="2092844" cy="369332"/>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lang="zh-CN" altLang="en-US" b="1" kern="0">
                    <a:solidFill>
                      <a:srgbClr val="FFFFFF"/>
                    </a:solidFill>
                    <a:latin typeface="思源黑体" panose="020b0500000000000000" pitchFamily="34" charset="-122"/>
                    <a:ea typeface="思源黑体" panose="020b0500000000000000" pitchFamily="34" charset="-122"/>
                    <a:sym typeface="思源黑体" panose="020b0500000000000000" pitchFamily="34" charset="-122"/>
                  </a:rPr>
                  <a:t>添加标题文本</a:t>
                </a:r>
                <a:endParaRPr kumimoji="0" lang="zh-CN" altLang="en-US" b="1" i="0" u="none" strike="noStrike" kern="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1" name="TextBox 15"/>
              <p:cNvSpPr txBox="1"/>
              <p:nvPr/>
            </p:nvSpPr>
            <p:spPr>
              <a:xfrm>
                <a:off x="6546985" y="3100674"/>
                <a:ext cx="3650169" cy="1998817"/>
              </a:xfrm>
              <a:prstGeom prst="rect">
                <a:avLst/>
              </a:prstGeom>
              <a:noFill/>
            </p:spPr>
            <p:txBody>
              <a:bodyPr wrap="square" rtlCol="0">
                <a:spAutoFit/>
              </a:bodyPr>
              <a:lstStyle/>
              <a:p>
                <a:pPr algn="ctr">
                  <a:lnSpc>
                    <a:spcPct val="150000"/>
                  </a:lnSpc>
                  <a:defRPr/>
                </a:pPr>
                <a:r>
                  <a:rPr kumimoji="0" lang="zh-CN" altLang="en-US" sz="1200" b="0" i="0" u="none" strike="noStrike" kern="0" cap="none" spc="300" normalizeH="0" baseline="0" noProof="0">
                    <a:ln>
                      <a:noFill/>
                    </a:ln>
                    <a:effectLst/>
                    <a:uLnTx/>
                    <a:uFillTx/>
                    <a:latin typeface="思源黑体" panose="020b0500000000000000" pitchFamily="34" charset="-122"/>
                    <a:ea typeface="思源黑体" panose="020b0500000000000000" pitchFamily="34" charset="-122"/>
                    <a:sym typeface="思源黑体" panose="020b0500000000000000" pitchFamily="34" charset="-122"/>
                  </a:rPr>
                  <a:t>在这里添加你的详细小段落文本内容，与标题相关并符合整体语言风格内容请简洁，将你需要表达的意思表述清楚完整，保持美观大方。在这里添加你的详细小段落文本内容。在这里添加你的详细小段落文本内容，与标题相关并符合整体语言风格内容请简洁</a:t>
                </a:r>
                <a:endParaRPr kumimoji="0" lang="zh-CN" altLang="en-US" sz="1200" b="0" i="0" u="none" strike="noStrike" kern="0" cap="none" spc="300" normalizeH="0" baseline="0" noProof="0">
                  <a:ln>
                    <a:noFill/>
                  </a:ln>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grpSp>
      </p:grpSp>
    </p:spTree>
  </p:cSld>
  <p:clrMapOvr>
    <a:masterClrMapping/>
  </p:clrMapOvr>
  <mc:AlternateContent>
    <mc:Choice xmlns:p14="http://schemas.microsoft.com/office/powerpoint/2010/main" Requires="p14">
      <p:transition spd="slow" advTm="3000" p14:dur="1250">
        <p14:switch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rot="5400000">
            <a:off x="334623" y="507475"/>
            <a:ext cx="472990" cy="196706"/>
          </a:xfrm>
          <a:prstGeom prst="rect">
            <a:avLst/>
          </a:prstGeom>
          <a:solidFill>
            <a:srgbClr val="7762DB"/>
          </a:solidFill>
          <a:ln>
            <a:noFill/>
          </a:ln>
          <a:effectLst>
            <a:outerShdw blurRad="152400" dist="12700" dir="5400000" algn="ctr" rotWithShape="0">
              <a:srgbClr val="7762DB">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 name="矩形 2"/>
          <p:cNvSpPr/>
          <p:nvPr/>
        </p:nvSpPr>
        <p:spPr>
          <a:xfrm>
            <a:off x="799337" y="236496"/>
            <a:ext cx="2222749" cy="671722"/>
          </a:xfrm>
          <a:prstGeom prst="rect">
            <a:avLst/>
          </a:prstGeom>
        </p:spPr>
        <p:txBody>
          <a:bodyPr wrap="square">
            <a:spAutoFit/>
          </a:bodyPr>
          <a:lstStyle/>
          <a:p>
            <a:pPr marL="0" marR="0" lvl="0" indent="0" algn="dist" defTabSz="914400" rtl="0" eaLnBrk="1" fontAlgn="auto"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7762DB"/>
                </a:solidFill>
                <a:effectLst>
                  <a:outerShdw blurRad="38100" dist="38100" dir="2700000" algn="tl">
                    <a:srgbClr val="000000">
                      <a:alpha val="43137"/>
                    </a:srgbClr>
                  </a:outerShdw>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关于我们</a:t>
            </a:r>
            <a:endParaRPr kumimoji="0" lang="zh-CN" altLang="en-US" sz="2800" b="1" i="0" u="none" strike="noStrike" kern="1200" cap="none" spc="0" normalizeH="0" baseline="0" noProof="0">
              <a:ln>
                <a:noFill/>
              </a:ln>
              <a:solidFill>
                <a:srgbClr val="7762DB"/>
              </a:solidFill>
              <a:effectLst>
                <a:outerShdw blurRad="38100" dist="38100" dir="2700000" algn="tl">
                  <a:srgbClr val="000000">
                    <a:alpha val="43137"/>
                  </a:srgbClr>
                </a:outerShdw>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 name="îŝḷîḓé-Rectangle 8"/>
          <p:cNvSpPr/>
          <p:nvPr/>
        </p:nvSpPr>
        <p:spPr>
          <a:xfrm>
            <a:off x="1093039" y="3859398"/>
            <a:ext cx="503918" cy="503918"/>
          </a:xfrm>
          <a:prstGeom prst="rect">
            <a:avLst/>
          </a:prstGeom>
          <a:solidFill>
            <a:srgbClr val="776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5" name="îŝḷîḓé-Rectangle 9"/>
          <p:cNvSpPr/>
          <p:nvPr/>
        </p:nvSpPr>
        <p:spPr>
          <a:xfrm>
            <a:off x="1093039" y="4920644"/>
            <a:ext cx="503918" cy="503918"/>
          </a:xfrm>
          <a:prstGeom prst="rect">
            <a:avLst/>
          </a:prstGeom>
          <a:solidFill>
            <a:srgbClr val="FFC5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6" name="îŝḷîḓé-Rectangle 14"/>
          <p:cNvSpPr/>
          <p:nvPr/>
        </p:nvSpPr>
        <p:spPr>
          <a:xfrm>
            <a:off x="4024144" y="3859398"/>
            <a:ext cx="503918" cy="503918"/>
          </a:xfrm>
          <a:prstGeom prst="rect">
            <a:avLst/>
          </a:prstGeom>
          <a:solidFill>
            <a:srgbClr val="FFC5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7" name="îŝḷîḓé-Rectangle 15"/>
          <p:cNvSpPr/>
          <p:nvPr/>
        </p:nvSpPr>
        <p:spPr>
          <a:xfrm>
            <a:off x="4024144" y="4920644"/>
            <a:ext cx="503918" cy="503918"/>
          </a:xfrm>
          <a:prstGeom prst="rect">
            <a:avLst/>
          </a:prstGeom>
          <a:solidFill>
            <a:srgbClr val="776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8" name="矩形 7"/>
          <p:cNvSpPr/>
          <p:nvPr/>
        </p:nvSpPr>
        <p:spPr>
          <a:xfrm>
            <a:off x="1656357" y="3794678"/>
            <a:ext cx="2088652" cy="699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50000"/>
              </a:lnSpc>
              <a:defRPr/>
            </a:pPr>
            <a:r>
              <a:rPr lang="zh-CN" altLang="en-US" sz="1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点击输入标题点击输入标题。点击输入标题。</a:t>
            </a:r>
            <a:endParaRPr lang="en-US" altLang="zh-CN" sz="1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9" name="矩形 8"/>
          <p:cNvSpPr/>
          <p:nvPr/>
        </p:nvSpPr>
        <p:spPr>
          <a:xfrm>
            <a:off x="4587462" y="3794678"/>
            <a:ext cx="2088652" cy="699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50000"/>
              </a:lnSpc>
              <a:defRPr/>
            </a:pPr>
            <a:r>
              <a:rPr lang="zh-CN" altLang="en-US" sz="1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点击输入标题点击输入标题。点击输入标题。</a:t>
            </a:r>
            <a:endParaRPr lang="en-US" altLang="zh-CN" sz="1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0" name="矩形 9"/>
          <p:cNvSpPr/>
          <p:nvPr/>
        </p:nvSpPr>
        <p:spPr>
          <a:xfrm>
            <a:off x="1656357" y="4843183"/>
            <a:ext cx="2088652" cy="699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50000"/>
              </a:lnSpc>
              <a:defRPr/>
            </a:pPr>
            <a:r>
              <a:rPr lang="zh-CN" altLang="en-US" sz="1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点击输入标题点击输入标题。点击输入标题。</a:t>
            </a:r>
            <a:endParaRPr lang="en-US" altLang="zh-CN" sz="1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1" name="矩形 10"/>
          <p:cNvSpPr/>
          <p:nvPr/>
        </p:nvSpPr>
        <p:spPr>
          <a:xfrm>
            <a:off x="4587462" y="4843183"/>
            <a:ext cx="2088652" cy="699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50000"/>
              </a:lnSpc>
              <a:defRPr/>
            </a:pPr>
            <a:r>
              <a:rPr lang="zh-CN" altLang="en-US" sz="1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点击输入标题点击输入标题。点击输入标题。</a:t>
            </a:r>
            <a:endParaRPr lang="en-US" altLang="zh-CN" sz="1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2" name="矩形 11"/>
          <p:cNvSpPr/>
          <p:nvPr/>
        </p:nvSpPr>
        <p:spPr>
          <a:xfrm>
            <a:off x="1126290" y="2656381"/>
            <a:ext cx="5533200" cy="100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50000"/>
              </a:lnSpc>
            </a:pPr>
            <a:r>
              <a:rPr lang="zh-CN" altLang="en-US" sz="1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点击输入标题点击输入相关标题。点击输入标题。点击输入标题。点击输入标题点击输入相关标题。点击输入标题。点击输入标题。点击输入标题点击输入相关标题。点击输入标题。点击输入标题。</a:t>
            </a:r>
            <a:endParaRPr lang="en-US" altLang="zh-CN" sz="1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3" name="矩形 12"/>
          <p:cNvSpPr/>
          <p:nvPr/>
        </p:nvSpPr>
        <p:spPr>
          <a:xfrm>
            <a:off x="1141750" y="1859257"/>
            <a:ext cx="4649992" cy="400110"/>
          </a:xfrm>
          <a:prstGeom prst="rect">
            <a:avLst/>
          </a:prstGeom>
        </p:spPr>
        <p:txBody>
          <a:bodyPr lIns="0" tIns="0" rIns="0" bIns="0" anchor="ctr"/>
          <a:lstStyle/>
          <a:p>
            <a:pPr>
              <a:spcBef>
                <a:spcPct val="0"/>
              </a:spcBef>
              <a:defRPr/>
            </a:pPr>
            <a:r>
              <a:rPr lang="zh-CN" altLang="en-US" sz="1600" b="1">
                <a:solidFill>
                  <a:srgbClr val="333333"/>
                </a:solidFill>
                <a:latin typeface="思源黑体" panose="020b0500000000000000" pitchFamily="34" charset="-122"/>
                <a:ea typeface="思源黑体" panose="020b0500000000000000" pitchFamily="34" charset="-122"/>
                <a:cs typeface="+mn-ea"/>
                <a:sym typeface="思源黑体" panose="020b0500000000000000" pitchFamily="34" charset="-122"/>
              </a:rPr>
              <a:t>输入小标题</a:t>
            </a:r>
            <a:endParaRPr lang="zh-CN" altLang="en-US" sz="1600" b="1">
              <a:solidFill>
                <a:srgbClr val="333333"/>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4" name="矩形 13"/>
          <p:cNvSpPr/>
          <p:nvPr/>
        </p:nvSpPr>
        <p:spPr>
          <a:xfrm>
            <a:off x="1125125" y="2224345"/>
            <a:ext cx="3339376" cy="400110"/>
          </a:xfrm>
          <a:prstGeom prst="rect">
            <a:avLst/>
          </a:prstGeom>
        </p:spPr>
        <p:txBody>
          <a:bodyPr lIns="0" tIns="0" rIns="0" bIns="0" anchor="ctr"/>
          <a:lstStyle/>
          <a:p>
            <a:pPr>
              <a:spcBef>
                <a:spcPct val="0"/>
              </a:spcBef>
              <a:defRPr/>
            </a:pPr>
            <a:r>
              <a:rPr lang="zh-CN" altLang="en-US" sz="2000" b="1">
                <a:solidFill>
                  <a:srgbClr val="333333"/>
                </a:solidFill>
                <a:latin typeface="思源黑体" panose="020b0500000000000000" pitchFamily="34" charset="-122"/>
                <a:ea typeface="思源黑体" panose="020b0500000000000000" pitchFamily="34" charset="-122"/>
                <a:cs typeface="+mn-ea"/>
                <a:sym typeface="思源黑体" panose="020b0500000000000000" pitchFamily="34" charset="-122"/>
              </a:rPr>
              <a:t>请您在此处输入相关标题</a:t>
            </a:r>
            <a:endParaRPr lang="zh-CN" altLang="en-US" sz="2000" b="1">
              <a:solidFill>
                <a:srgbClr val="333333"/>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5" name="矩形 14"/>
          <p:cNvSpPr/>
          <p:nvPr/>
        </p:nvSpPr>
        <p:spPr>
          <a:xfrm>
            <a:off x="701267" y="3931642"/>
            <a:ext cx="1282837" cy="400110"/>
          </a:xfrm>
          <a:prstGeom prst="rect">
            <a:avLst/>
          </a:prstGeom>
          <a:noFill/>
        </p:spPr>
        <p:txBody>
          <a:bodyPr wrap="square" rtlCol="0">
            <a:spAutoFit/>
          </a:bodyPr>
          <a:lstStyle/>
          <a:p>
            <a:pPr algn="ctr">
              <a:spcBef>
                <a:spcPct val="0"/>
              </a:spcBef>
              <a:defRPr/>
            </a:pPr>
            <a:r>
              <a:rPr lang="en-US" altLang="zh-CN" sz="2000" b="1">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01</a:t>
            </a:r>
            <a:endParaRPr lang="zh-CN" altLang="en-US" sz="2000" b="1">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6" name="矩形 15"/>
          <p:cNvSpPr/>
          <p:nvPr/>
        </p:nvSpPr>
        <p:spPr>
          <a:xfrm>
            <a:off x="701266" y="4996503"/>
            <a:ext cx="1282837" cy="400110"/>
          </a:xfrm>
          <a:prstGeom prst="rect">
            <a:avLst/>
          </a:prstGeom>
          <a:noFill/>
        </p:spPr>
        <p:txBody>
          <a:bodyPr wrap="square" rtlCol="0">
            <a:spAutoFit/>
          </a:bodyPr>
          <a:lstStyle/>
          <a:p>
            <a:pPr algn="ctr">
              <a:spcBef>
                <a:spcPct val="0"/>
              </a:spcBef>
              <a:defRPr/>
            </a:pPr>
            <a:r>
              <a:rPr lang="en-US" altLang="zh-CN" sz="2000" b="1">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03</a:t>
            </a:r>
            <a:endParaRPr lang="zh-CN" altLang="en-US" sz="2000" b="1">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7" name="矩形 16"/>
          <p:cNvSpPr/>
          <p:nvPr/>
        </p:nvSpPr>
        <p:spPr>
          <a:xfrm>
            <a:off x="3634684" y="4996503"/>
            <a:ext cx="1282837" cy="400110"/>
          </a:xfrm>
          <a:prstGeom prst="rect">
            <a:avLst/>
          </a:prstGeom>
          <a:noFill/>
        </p:spPr>
        <p:txBody>
          <a:bodyPr wrap="square" rtlCol="0">
            <a:spAutoFit/>
          </a:bodyPr>
          <a:lstStyle/>
          <a:p>
            <a:pPr algn="ctr">
              <a:spcBef>
                <a:spcPct val="0"/>
              </a:spcBef>
              <a:defRPr/>
            </a:pPr>
            <a:r>
              <a:rPr lang="en-US" altLang="zh-CN" sz="2000" b="1">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04</a:t>
            </a:r>
            <a:endParaRPr lang="zh-CN" altLang="en-US" sz="2000" b="1">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8" name="矩形 17"/>
          <p:cNvSpPr/>
          <p:nvPr/>
        </p:nvSpPr>
        <p:spPr>
          <a:xfrm>
            <a:off x="3646767" y="3923264"/>
            <a:ext cx="1282837" cy="400110"/>
          </a:xfrm>
          <a:prstGeom prst="rect">
            <a:avLst/>
          </a:prstGeom>
          <a:noFill/>
        </p:spPr>
        <p:txBody>
          <a:bodyPr wrap="square" rtlCol="0">
            <a:spAutoFit/>
          </a:bodyPr>
          <a:lstStyle/>
          <a:p>
            <a:pPr algn="ctr">
              <a:spcBef>
                <a:spcPct val="0"/>
              </a:spcBef>
              <a:defRPr/>
            </a:pPr>
            <a:r>
              <a:rPr lang="en-US" altLang="zh-CN" sz="2000" b="1">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02</a:t>
            </a:r>
            <a:endParaRPr lang="zh-CN" altLang="en-US" sz="2000" b="1">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9" name="îŝḷîḓé-Rectangle 5"/>
          <p:cNvSpPr/>
          <p:nvPr/>
        </p:nvSpPr>
        <p:spPr>
          <a:xfrm>
            <a:off x="7579113" y="5250882"/>
            <a:ext cx="468555" cy="468555"/>
          </a:xfrm>
          <a:prstGeom prst="rect">
            <a:avLst/>
          </a:prstGeom>
          <a:noFill/>
          <a:ln w="57150">
            <a:solidFill>
              <a:srgbClr val="7762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0" name="îŝḷîḓé-Rectangle 5"/>
          <p:cNvSpPr/>
          <p:nvPr/>
        </p:nvSpPr>
        <p:spPr>
          <a:xfrm>
            <a:off x="10476344" y="1986733"/>
            <a:ext cx="808791" cy="703515"/>
          </a:xfrm>
          <a:prstGeom prst="rect">
            <a:avLst/>
          </a:prstGeom>
          <a:noFill/>
          <a:ln w="57150">
            <a:solidFill>
              <a:srgbClr val="FFC54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2" name="îŝḷîḓé-Rectangle 5"/>
          <p:cNvSpPr/>
          <p:nvPr/>
        </p:nvSpPr>
        <p:spPr>
          <a:xfrm>
            <a:off x="9549886" y="2500495"/>
            <a:ext cx="468555" cy="468555"/>
          </a:xfrm>
          <a:prstGeom prst="rect">
            <a:avLst/>
          </a:prstGeom>
          <a:noFill/>
          <a:ln w="57150">
            <a:solidFill>
              <a:srgbClr val="7762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3" name="îŝḷîḓé-Rectangle 5"/>
          <p:cNvSpPr>
            <a:spLocks noChangeAspect="1"/>
          </p:cNvSpPr>
          <p:nvPr/>
        </p:nvSpPr>
        <p:spPr>
          <a:xfrm>
            <a:off x="9566042" y="5102699"/>
            <a:ext cx="468555" cy="407566"/>
          </a:xfrm>
          <a:prstGeom prst="rect">
            <a:avLst/>
          </a:prstGeom>
          <a:noFill/>
          <a:ln w="57150">
            <a:solidFill>
              <a:srgbClr val="FFC54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pic>
        <p:nvPicPr>
          <p:cNvPr id="25" name="图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0300" y="1930400"/>
            <a:ext cx="3911600" cy="3911600"/>
          </a:xfrm>
          <a:prstGeom prst="rect">
            <a:avLst/>
          </a:prstGeom>
        </p:spPr>
      </p:pic>
    </p:spTree>
  </p:cSld>
  <p:clrMapOvr>
    <a:masterClrMapping/>
  </p:clrMapOvr>
  <mc:AlternateContent>
    <mc:Choice xmlns:p14="http://schemas.microsoft.com/office/powerpoint/2010/main" Requires="p14">
      <p:transition spd="slow" advTm="3000" p14:dur="1250">
        <p14:switch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par>
                          <p:cTn id="11" fill="hold" nodeType="afterGroup">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par>
                          <p:cTn id="18" fill="hold" nodeType="afterGroup">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arn(inVertical)">
                                      <p:cBhvr>
                                        <p:cTn id="45" dur="500"/>
                                        <p:tgtEl>
                                          <p:spTgt spid="7"/>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barn(inVertical)">
                                      <p:cBhvr>
                                        <p:cTn id="48" dur="500"/>
                                        <p:tgtEl>
                                          <p:spTgt spid="8"/>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arn(inVertical)">
                                      <p:cBhvr>
                                        <p:cTn id="51" dur="500"/>
                                        <p:tgtEl>
                                          <p:spTgt spid="9"/>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arn(inVertical)">
                                      <p:cBhvr>
                                        <p:cTn id="54" dur="500"/>
                                        <p:tgtEl>
                                          <p:spTgt spid="11"/>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arn(inVertical)">
                                      <p:cBhvr>
                                        <p:cTn id="57" dur="500"/>
                                        <p:tgtEl>
                                          <p:spTgt spid="10"/>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barn(inVertical)">
                                      <p:cBhvr>
                                        <p:cTn id="60" dur="500"/>
                                        <p:tgtEl>
                                          <p:spTgt spid="15"/>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barn(inVertical)">
                                      <p:cBhvr>
                                        <p:cTn id="63" dur="500"/>
                                        <p:tgtEl>
                                          <p:spTgt spid="16"/>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barn(inVertical)">
                                      <p:cBhvr>
                                        <p:cTn id="66" dur="500"/>
                                        <p:tgtEl>
                                          <p:spTgt spid="17"/>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barn(inVertical)">
                                      <p:cBhvr>
                                        <p:cTn id="6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P spid="12" grpId="0"/>
      <p:bldP spid="13" grpId="0"/>
      <p:bldP spid="14" grpId="0"/>
      <p:bldP spid="15" grpId="0"/>
      <p:bldP spid="16" grpId="0"/>
      <p:bldP spid="17" grpId="0"/>
      <p:bldP spid="18" grpId="0"/>
      <p:bldP spid="19" grpId="0" animBg="1"/>
      <p:bldP spid="20"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矩形: 圆角 4"/>
          <p:cNvSpPr/>
          <p:nvPr/>
        </p:nvSpPr>
        <p:spPr>
          <a:xfrm>
            <a:off x="801924" y="1358750"/>
            <a:ext cx="9023717" cy="4217158"/>
          </a:xfrm>
          <a:prstGeom prst="roundRect">
            <a:avLst>
              <a:gd name="adj" fmla="val 3163"/>
            </a:avLst>
          </a:prstGeom>
          <a:solidFill>
            <a:schemeClr val="bg1"/>
          </a:solidFill>
          <a:ln>
            <a:noFill/>
          </a:ln>
          <a:effectLst>
            <a:outerShdw blurRad="317500" dist="12700" dir="5400000" algn="ctr"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endParaRPr>
          </a:p>
        </p:txBody>
      </p:sp>
      <p:pic>
        <p:nvPicPr>
          <p:cNvPr id="15" name="图片 14"/>
          <p:cNvPicPr>
            <a:picLocks noChangeAspect="1"/>
          </p:cNvPicPr>
          <p:nvPr/>
        </p:nvPicPr>
        <p:blipFill>
          <a:blip r:embed="rId2">
            <a:extLst>
              <a:ext uri="{28A0092B-C50C-407E-A947-70E740481C1C}">
                <a14:useLocalDpi xmlns:a14="http://schemas.microsoft.com/office/drawing/2010/main" val="0"/>
              </a:ext>
            </a:extLst>
          </a:blip>
          <a:srcRect l="2826" b="11231"/>
          <a:stretch>
            <a:fillRect/>
          </a:stretch>
        </p:blipFill>
        <p:spPr>
          <a:xfrm flipH="1">
            <a:off x="4933950" y="3429000"/>
            <a:ext cx="7258050" cy="3435448"/>
          </a:xfrm>
          <a:prstGeom prst="rect">
            <a:avLst/>
          </a:prstGeom>
        </p:spPr>
      </p:pic>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148225" y="2319864"/>
            <a:ext cx="6299200" cy="4724400"/>
          </a:xfrm>
          <a:prstGeom prst="rect">
            <a:avLst/>
          </a:prstGeom>
        </p:spPr>
      </p:pic>
      <p:sp>
        <p:nvSpPr>
          <p:cNvPr id="17" name="椭圆 16"/>
          <p:cNvSpPr/>
          <p:nvPr/>
        </p:nvSpPr>
        <p:spPr>
          <a:xfrm>
            <a:off x="-1905863" y="-3509408"/>
            <a:ext cx="5138382" cy="5138382"/>
          </a:xfrm>
          <a:prstGeom prst="ellipse">
            <a:avLst/>
          </a:prstGeom>
          <a:solidFill>
            <a:srgbClr val="7762DB">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endParaRPr>
          </a:p>
        </p:txBody>
      </p:sp>
      <p:pic>
        <p:nvPicPr>
          <p:cNvPr id="18" name="图片 17"/>
          <p:cNvPicPr>
            <a:picLocks noChangeAspect="1"/>
          </p:cNvPicPr>
          <p:nvPr/>
        </p:nvPicPr>
        <p:blipFill>
          <a:blip r:embed="rId4">
            <a:extLst>
              <a:ext uri="{28A0092B-C50C-407E-A947-70E740481C1C}">
                <a14:useLocalDpi xmlns:a14="http://schemas.microsoft.com/office/drawing/2010/main" val="0"/>
              </a:ext>
            </a:extLst>
          </a:blip>
          <a:srcRect l="69960"/>
          <a:stretch>
            <a:fillRect/>
          </a:stretch>
        </p:blipFill>
        <p:spPr>
          <a:xfrm rot="20497792">
            <a:off x="8797528" y="489638"/>
            <a:ext cx="2306046" cy="3070596"/>
          </a:xfrm>
          <a:prstGeom prst="rect">
            <a:avLst/>
          </a:pr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rcRect l="86" t="2351" r="69874" b="47649"/>
          <a:stretch>
            <a:fillRect/>
          </a:stretch>
        </p:blipFill>
        <p:spPr>
          <a:xfrm>
            <a:off x="-23433" y="5322702"/>
            <a:ext cx="2306046" cy="1535298"/>
          </a:xfrm>
          <a:prstGeom prst="rect">
            <a:avLst/>
          </a:prstGeom>
        </p:spPr>
      </p:pic>
      <p:sp>
        <p:nvSpPr>
          <p:cNvPr id="20" name="矩形 19"/>
          <p:cNvSpPr/>
          <p:nvPr/>
        </p:nvSpPr>
        <p:spPr>
          <a:xfrm>
            <a:off x="1874934" y="2028359"/>
            <a:ext cx="3156241" cy="923330"/>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5400" i="0" u="none" strike="noStrike" kern="1200" cap="none" spc="0" normalizeH="0" baseline="0" noProof="0">
                <a:ln>
                  <a:noFill/>
                </a:ln>
                <a:solidFill>
                  <a:srgbClr val="FFC54B"/>
                </a:solidFill>
                <a:effectLst/>
                <a:uLnTx/>
                <a:uFillTx/>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rPr>
              <a:t>PART 02</a:t>
            </a:r>
            <a:endParaRPr kumimoji="0" lang="en-US" altLang="zh-CN" sz="5400" i="0" u="none" strike="noStrike" kern="1200" cap="none" spc="0" normalizeH="0" baseline="0" noProof="0">
              <a:ln>
                <a:noFill/>
              </a:ln>
              <a:solidFill>
                <a:srgbClr val="FFC54B"/>
              </a:solidFill>
              <a:effectLst/>
              <a:uLnTx/>
              <a:uFillTx/>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endParaRPr>
          </a:p>
        </p:txBody>
      </p:sp>
      <p:sp>
        <p:nvSpPr>
          <p:cNvPr id="21" name="矩形 20"/>
          <p:cNvSpPr/>
          <p:nvPr/>
        </p:nvSpPr>
        <p:spPr>
          <a:xfrm>
            <a:off x="1899571" y="2564936"/>
            <a:ext cx="4064499" cy="1347805"/>
          </a:xfrm>
          <a:prstGeom prst="rect">
            <a:avLst/>
          </a:prstGeom>
        </p:spPr>
        <p:txBody>
          <a:bodyPr wrap="square">
            <a:spAutoFit/>
          </a:bodyPr>
          <a:lstStyle/>
          <a:p>
            <a:pPr marL="0" marR="0" lvl="0" indent="0" algn="dist" defTabSz="914400" rtl="0" eaLnBrk="1" fontAlgn="auto" latinLnBrk="0" hangingPunct="1">
              <a:lnSpc>
                <a:spcPct val="150000"/>
              </a:lnSpc>
              <a:spcBef>
                <a:spcPct val="0"/>
              </a:spcBef>
              <a:spcAft>
                <a:spcPct val="0"/>
              </a:spcAft>
              <a:buClrTx/>
              <a:buSzTx/>
              <a:buFontTx/>
              <a:buNone/>
              <a:defRPr/>
            </a:pPr>
            <a:r>
              <a:rPr kumimoji="0" lang="zh-CN" altLang="en-US" sz="6000" i="0" u="none" strike="noStrike" kern="1200" cap="none" spc="0" normalizeH="0" baseline="0" noProof="0">
                <a:ln>
                  <a:noFill/>
                </a:ln>
                <a:solidFill>
                  <a:srgbClr val="7762DB"/>
                </a:solidFill>
                <a:effectLst>
                  <a:outerShdw blurRad="38100" dist="38100" dir="2700000" algn="tl">
                    <a:srgbClr val="000000">
                      <a:alpha val="43137"/>
                    </a:srgbClr>
                  </a:outerShdw>
                </a:effectLst>
                <a:uLnTx/>
                <a:uFillTx/>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rPr>
              <a:t>产品详情</a:t>
            </a:r>
            <a:endParaRPr kumimoji="0" lang="zh-CN" altLang="en-US" sz="6000" i="0" u="none" strike="noStrike" kern="1200" cap="none" spc="0" normalizeH="0" baseline="0" noProof="0">
              <a:ln>
                <a:noFill/>
              </a:ln>
              <a:solidFill>
                <a:srgbClr val="7762DB"/>
              </a:solidFill>
              <a:effectLst>
                <a:outerShdw blurRad="38100" dist="38100" dir="2700000" algn="tl">
                  <a:srgbClr val="000000">
                    <a:alpha val="43137"/>
                  </a:srgbClr>
                </a:outerShdw>
              </a:effectLst>
              <a:uLnTx/>
              <a:uFillTx/>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endParaRPr>
          </a:p>
        </p:txBody>
      </p:sp>
      <p:sp>
        <p:nvSpPr>
          <p:cNvPr id="22" name="矩形 21"/>
          <p:cNvSpPr/>
          <p:nvPr/>
        </p:nvSpPr>
        <p:spPr>
          <a:xfrm>
            <a:off x="1914875" y="3912803"/>
            <a:ext cx="4905025" cy="646331"/>
          </a:xfrm>
          <a:prstGeom prst="rect">
            <a:avLst/>
          </a:prstGeom>
        </p:spPr>
        <p:txBody>
          <a:bodyPr wrap="square">
            <a:spAutoFit/>
          </a:bodyPr>
          <a:lstStyle/>
          <a:p>
            <a:r>
              <a:rPr lang="zh-CN" altLang="en-US" spc="300">
                <a:solidFill>
                  <a:schemeClr val="bg2">
                    <a:lumMod val="50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rPr>
              <a:t>WEALTH MANAGEMENT PRODUCT PROMOTION CONFERENCE</a:t>
            </a:r>
            <a:endParaRPr lang="zh-CN" altLang="en-US" spc="300">
              <a:solidFill>
                <a:schemeClr val="bg2">
                  <a:lumMod val="50000"/>
                </a:schemeClr>
              </a:solidFill>
              <a:latin typeface="阿里巴巴普惠体 Medium" panose="00020600040101010101" pitchFamily="18" charset="-122"/>
              <a:ea typeface="阿里巴巴普惠体 Medium" panose="00020600040101010101" pitchFamily="18" charset="-122"/>
              <a:cs typeface="阿里巴巴普惠体 Medium" panose="00020600040101010101" pitchFamily="18" charset="-122"/>
              <a:sym typeface="思源黑体" panose="020b0500000000000000" pitchFamily="34" charset="-122"/>
            </a:endParaRPr>
          </a:p>
        </p:txBody>
      </p:sp>
    </p:spTree>
  </p:cSld>
  <p:clrMapOvr>
    <a:masterClrMapping/>
  </p:clrMapOvr>
  <mc:AlternateContent>
    <mc:Choice xmlns:p14="http://schemas.microsoft.com/office/powerpoint/2010/main" Requires="p14">
      <p:transition spd="slow" advTm="3000" p14:dur="1600">
        <p14:prism isInverted="1"/>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inVertical)">
                                      <p:cBhvr>
                                        <p:cTn id="11" dur="500"/>
                                        <p:tgtEl>
                                          <p:spTgt spid="21"/>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p:bldP spid="21" grpId="0"/>
      <p:bldP spid="22"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rot="5400000">
            <a:off x="334623" y="507475"/>
            <a:ext cx="472990" cy="196706"/>
          </a:xfrm>
          <a:prstGeom prst="rect">
            <a:avLst/>
          </a:prstGeom>
          <a:solidFill>
            <a:srgbClr val="7762DB"/>
          </a:solidFill>
          <a:ln>
            <a:noFill/>
          </a:ln>
          <a:effectLst>
            <a:outerShdw blurRad="152400" dist="12700" dir="5400000" algn="ctr" rotWithShape="0">
              <a:srgbClr val="7762DB">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 name="矩形 2"/>
          <p:cNvSpPr/>
          <p:nvPr/>
        </p:nvSpPr>
        <p:spPr>
          <a:xfrm>
            <a:off x="799337" y="236496"/>
            <a:ext cx="2222749" cy="671722"/>
          </a:xfrm>
          <a:prstGeom prst="rect">
            <a:avLst/>
          </a:prstGeom>
        </p:spPr>
        <p:txBody>
          <a:bodyPr wrap="square">
            <a:spAutoFit/>
          </a:bodyPr>
          <a:lstStyle/>
          <a:p>
            <a:pPr marL="0" marR="0" lvl="0" indent="0" algn="dist" defTabSz="914400" rtl="0" eaLnBrk="1" fontAlgn="auto"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7762DB"/>
                </a:solidFill>
                <a:effectLst>
                  <a:outerShdw blurRad="38100" dist="38100" dir="2700000" algn="tl">
                    <a:srgbClr val="000000">
                      <a:alpha val="43137"/>
                    </a:srgbClr>
                  </a:outerShdw>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产品详情</a:t>
            </a:r>
            <a:endParaRPr kumimoji="0" lang="zh-CN" altLang="en-US" sz="2800" b="1" i="0" u="none" strike="noStrike" kern="1200" cap="none" spc="0" normalizeH="0" baseline="0" noProof="0">
              <a:ln>
                <a:noFill/>
              </a:ln>
              <a:solidFill>
                <a:srgbClr val="7762DB"/>
              </a:solidFill>
              <a:effectLst>
                <a:outerShdw blurRad="38100" dist="38100" dir="2700000" algn="tl">
                  <a:srgbClr val="000000">
                    <a:alpha val="43137"/>
                  </a:srgbClr>
                </a:outerShdw>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cxnSp>
        <p:nvCxnSpPr>
          <p:cNvPr id="33" name="Straight Connector 23"/>
          <p:cNvCxnSpPr/>
          <p:nvPr/>
        </p:nvCxnSpPr>
        <p:spPr bwMode="auto">
          <a:xfrm flipH="1">
            <a:off x="4334311" y="1677893"/>
            <a:ext cx="0" cy="3996691"/>
          </a:xfrm>
          <a:prstGeom prst="line">
            <a:avLst/>
          </a:prstGeom>
          <a:noFill/>
          <a:ln w="12700" cap="flat" cmpd="sng" algn="ctr">
            <a:solidFill>
              <a:schemeClr val="tx1"/>
            </a:solidFill>
            <a:prstDash val="solid"/>
            <a:miter lim="800000"/>
          </a:ln>
          <a:effectLst/>
        </p:spPr>
      </p:cxnSp>
      <p:cxnSp>
        <p:nvCxnSpPr>
          <p:cNvPr id="34" name="Straight Connector 24"/>
          <p:cNvCxnSpPr/>
          <p:nvPr/>
        </p:nvCxnSpPr>
        <p:spPr bwMode="auto">
          <a:xfrm flipH="1">
            <a:off x="7885153" y="1677893"/>
            <a:ext cx="0" cy="3996691"/>
          </a:xfrm>
          <a:prstGeom prst="line">
            <a:avLst/>
          </a:prstGeom>
          <a:noFill/>
          <a:ln w="12700" cap="flat" cmpd="sng" algn="ctr">
            <a:solidFill>
              <a:schemeClr val="tx1"/>
            </a:solidFill>
            <a:prstDash val="solid"/>
            <a:miter lim="800000"/>
          </a:ln>
          <a:effectLst/>
        </p:spPr>
      </p:cxnSp>
      <p:grpSp>
        <p:nvGrpSpPr>
          <p:cNvPr id="35" name="组合 34"/>
          <p:cNvGrpSpPr/>
          <p:nvPr/>
        </p:nvGrpSpPr>
        <p:grpSpPr>
          <a:xfrm>
            <a:off x="1943868" y="2123981"/>
            <a:ext cx="1369704" cy="1356360"/>
            <a:chOff x="1943868" y="2123981"/>
            <a:chExt cx="1369704" cy="1356360"/>
          </a:xfrm>
        </p:grpSpPr>
        <p:sp>
          <p:nvSpPr>
            <p:cNvPr id="36" name="Oval 25"/>
            <p:cNvSpPr/>
            <p:nvPr/>
          </p:nvSpPr>
          <p:spPr bwMode="auto">
            <a:xfrm>
              <a:off x="1943868" y="2123981"/>
              <a:ext cx="1369704" cy="1356360"/>
            </a:xfrm>
            <a:prstGeom prst="ellipse">
              <a:avLst/>
            </a:prstGeom>
            <a:solidFill>
              <a:schemeClr val="accent2"/>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i="0" u="none" strike="noStrike" kern="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7" name="Shape 2605"/>
            <p:cNvSpPr/>
            <p:nvPr/>
          </p:nvSpPr>
          <p:spPr>
            <a:xfrm>
              <a:off x="2338212" y="2487086"/>
              <a:ext cx="652149" cy="652134"/>
            </a:xfrm>
            <a:custGeom>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rgbClr val="FFFFF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grpSp>
        <p:nvGrpSpPr>
          <p:cNvPr id="38" name="组合 37"/>
          <p:cNvGrpSpPr/>
          <p:nvPr/>
        </p:nvGrpSpPr>
        <p:grpSpPr>
          <a:xfrm>
            <a:off x="5462967" y="2123030"/>
            <a:ext cx="1369704" cy="1358265"/>
            <a:chOff x="5462967" y="2123030"/>
            <a:chExt cx="1369704" cy="1358265"/>
          </a:xfrm>
        </p:grpSpPr>
        <p:sp>
          <p:nvSpPr>
            <p:cNvPr id="39" name="Oval 26"/>
            <p:cNvSpPr/>
            <p:nvPr/>
          </p:nvSpPr>
          <p:spPr bwMode="auto">
            <a:xfrm>
              <a:off x="5462967" y="2123030"/>
              <a:ext cx="1369704" cy="1358265"/>
            </a:xfrm>
            <a:prstGeom prst="ellipse">
              <a:avLst/>
            </a:prstGeom>
            <a:solidFill>
              <a:schemeClr val="accent1"/>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i="0" u="none" strike="noStrike" kern="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0" name="Shape 2551"/>
            <p:cNvSpPr/>
            <p:nvPr/>
          </p:nvSpPr>
          <p:spPr>
            <a:xfrm>
              <a:off x="5821898" y="2485831"/>
              <a:ext cx="651841" cy="651841"/>
            </a:xfrm>
            <a:custGeom>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rgbClr val="FFFFF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grpSp>
        <p:nvGrpSpPr>
          <p:cNvPr id="41" name="组合 40"/>
          <p:cNvGrpSpPr/>
          <p:nvPr/>
        </p:nvGrpSpPr>
        <p:grpSpPr>
          <a:xfrm>
            <a:off x="9015925" y="2123030"/>
            <a:ext cx="1369704" cy="1358265"/>
            <a:chOff x="9015925" y="2123030"/>
            <a:chExt cx="1369704" cy="1358265"/>
          </a:xfrm>
        </p:grpSpPr>
        <p:sp>
          <p:nvSpPr>
            <p:cNvPr id="42" name="Oval 36"/>
            <p:cNvSpPr/>
            <p:nvPr/>
          </p:nvSpPr>
          <p:spPr bwMode="auto">
            <a:xfrm>
              <a:off x="9015925" y="2123030"/>
              <a:ext cx="1369704" cy="1358265"/>
            </a:xfrm>
            <a:prstGeom prst="ellipse">
              <a:avLst/>
            </a:prstGeom>
            <a:solidFill>
              <a:schemeClr val="accent2"/>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i="0" u="none" strike="noStrike" kern="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3" name="Shape 2562"/>
            <p:cNvSpPr/>
            <p:nvPr/>
          </p:nvSpPr>
          <p:spPr>
            <a:xfrm>
              <a:off x="9380786" y="2485831"/>
              <a:ext cx="651841" cy="651841"/>
            </a:xfrm>
            <a:custGeom>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rgbClr val="FFFFF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sp>
        <p:nvSpPr>
          <p:cNvPr id="44" name="Text Placeholder 8"/>
          <p:cNvSpPr txBox="1"/>
          <p:nvPr/>
        </p:nvSpPr>
        <p:spPr>
          <a:xfrm>
            <a:off x="1678036" y="3840112"/>
            <a:ext cx="2009593" cy="336342"/>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80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标题文字添加</a:t>
            </a:r>
            <a:endParaRPr lang="zh-CN" altLang="en-US" sz="180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5" name="Text Placeholder 9"/>
          <p:cNvSpPr txBox="1"/>
          <p:nvPr/>
        </p:nvSpPr>
        <p:spPr>
          <a:xfrm>
            <a:off x="1422766" y="451300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20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请在此粘贴或者输入你的文字内容请在此粘贴或者输入你的文字内容请在此粘贴或者输入你的文字内容请在此粘贴或者输入你的文字内容</a:t>
            </a:r>
            <a:endParaRPr lang="en-AU" altLang="zh-CN" sz="120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a:p>
            <a:endParaRPr lang="en-AU" altLang="zh-CN" sz="120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6" name="Text Placeholder 8"/>
          <p:cNvSpPr txBox="1"/>
          <p:nvPr/>
        </p:nvSpPr>
        <p:spPr>
          <a:xfrm>
            <a:off x="5144451" y="3840112"/>
            <a:ext cx="2009593" cy="336342"/>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80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标题文字添加</a:t>
            </a:r>
            <a:endParaRPr lang="zh-CN" altLang="en-US" sz="180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7" name="Text Placeholder 9"/>
          <p:cNvSpPr txBox="1"/>
          <p:nvPr/>
        </p:nvSpPr>
        <p:spPr>
          <a:xfrm>
            <a:off x="4985116" y="451300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20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请在此粘贴或者输入你的文字内容请在此粘贴或者输入你的文字内容请在此粘贴或者输入你的文字内容请在此粘贴或者输入你的文字内容</a:t>
            </a:r>
            <a:endParaRPr lang="en-AU" altLang="zh-CN" sz="120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a:p>
            <a:endParaRPr lang="en-AU" altLang="zh-CN" sz="120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8" name="Text Placeholder 8"/>
          <p:cNvSpPr txBox="1"/>
          <p:nvPr/>
        </p:nvSpPr>
        <p:spPr>
          <a:xfrm>
            <a:off x="8802736" y="3840112"/>
            <a:ext cx="2009593" cy="336342"/>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80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标题文字添加</a:t>
            </a:r>
            <a:endParaRPr lang="zh-CN" altLang="en-US" sz="180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9" name="Text Placeholder 9"/>
          <p:cNvSpPr txBox="1"/>
          <p:nvPr/>
        </p:nvSpPr>
        <p:spPr>
          <a:xfrm>
            <a:off x="8547466" y="451300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20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请在此粘贴或者输入你的文字内容请在此粘贴或者输入你的文字内容请在此粘贴或者输入你的文字内容请在此粘贴或者输入你的文字内容</a:t>
            </a:r>
            <a:endParaRPr lang="en-AU" altLang="zh-CN" sz="120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a:p>
            <a:endParaRPr lang="en-AU" altLang="zh-CN" sz="120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mc:AlternateContent>
    <mc:Choice xmlns:p14="http://schemas.microsoft.com/office/powerpoint/2010/main" Requires="p14">
      <p:transition spd="slow" advTm="3000" p14:dur="1250">
        <p14:switch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par>
                          <p:cTn id="11" fill="hold" nodeType="afterGroup">
                            <p:stCondLst>
                              <p:cond delay="500"/>
                            </p:stCondLst>
                            <p:childTnLst>
                              <p:par>
                                <p:cTn id="12" presetID="53" presetClass="entr" presetSubtype="16" fill="hold"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p:cTn id="14" dur="500" fill="hold"/>
                                        <p:tgtEl>
                                          <p:spTgt spid="35"/>
                                        </p:tgtEl>
                                        <p:attrNameLst>
                                          <p:attrName>ppt_w</p:attrName>
                                        </p:attrNameLst>
                                      </p:cBhvr>
                                      <p:tavLst>
                                        <p:tav tm="0">
                                          <p:val>
                                            <p:fltVal val="0"/>
                                          </p:val>
                                        </p:tav>
                                        <p:tav tm="100000">
                                          <p:val>
                                            <p:strVal val="#ppt_w"/>
                                          </p:val>
                                        </p:tav>
                                      </p:tavLst>
                                    </p:anim>
                                    <p:anim calcmode="lin" valueType="num">
                                      <p:cBhvr>
                                        <p:cTn id="15" dur="500" fill="hold"/>
                                        <p:tgtEl>
                                          <p:spTgt spid="35"/>
                                        </p:tgtEl>
                                        <p:attrNameLst>
                                          <p:attrName>ppt_h</p:attrName>
                                        </p:attrNameLst>
                                      </p:cBhvr>
                                      <p:tavLst>
                                        <p:tav tm="0">
                                          <p:val>
                                            <p:fltVal val="0"/>
                                          </p:val>
                                        </p:tav>
                                        <p:tav tm="100000">
                                          <p:val>
                                            <p:strVal val="#ppt_h"/>
                                          </p:val>
                                        </p:tav>
                                      </p:tavLst>
                                    </p:anim>
                                    <p:animEffect transition="in" filter="fade">
                                      <p:cBhvr>
                                        <p:cTn id="16" dur="500"/>
                                        <p:tgtEl>
                                          <p:spTgt spid="35"/>
                                        </p:tgtEl>
                                      </p:cBhvr>
                                    </p:animEffect>
                                  </p:childTnLst>
                                </p:cTn>
                              </p:par>
                            </p:childTnLst>
                          </p:cTn>
                        </p:par>
                        <p:par>
                          <p:cTn id="17" fill="hold" nodeType="afterGroup">
                            <p:stCondLst>
                              <p:cond delay="1000"/>
                            </p:stCondLst>
                            <p:childTnLst>
                              <p:par>
                                <p:cTn id="18" presetID="22" presetClass="entr" presetSubtype="4"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childTnLst>
                          </p:cTn>
                        </p:par>
                        <p:par>
                          <p:cTn id="21" fill="hold" nodeType="afterGroup">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p:cTn id="24" dur="500" fill="hold"/>
                                        <p:tgtEl>
                                          <p:spTgt spid="38"/>
                                        </p:tgtEl>
                                        <p:attrNameLst>
                                          <p:attrName>ppt_w</p:attrName>
                                        </p:attrNameLst>
                                      </p:cBhvr>
                                      <p:tavLst>
                                        <p:tav tm="0">
                                          <p:val>
                                            <p:fltVal val="0"/>
                                          </p:val>
                                        </p:tav>
                                        <p:tav tm="100000">
                                          <p:val>
                                            <p:strVal val="#ppt_w"/>
                                          </p:val>
                                        </p:tav>
                                      </p:tavLst>
                                    </p:anim>
                                    <p:anim calcmode="lin" valueType="num">
                                      <p:cBhvr>
                                        <p:cTn id="25" dur="500" fill="hold"/>
                                        <p:tgtEl>
                                          <p:spTgt spid="38"/>
                                        </p:tgtEl>
                                        <p:attrNameLst>
                                          <p:attrName>ppt_h</p:attrName>
                                        </p:attrNameLst>
                                      </p:cBhvr>
                                      <p:tavLst>
                                        <p:tav tm="0">
                                          <p:val>
                                            <p:fltVal val="0"/>
                                          </p:val>
                                        </p:tav>
                                        <p:tav tm="100000">
                                          <p:val>
                                            <p:strVal val="#ppt_h"/>
                                          </p:val>
                                        </p:tav>
                                      </p:tavLst>
                                    </p:anim>
                                    <p:animEffect transition="in" filter="fade">
                                      <p:cBhvr>
                                        <p:cTn id="26" dur="500"/>
                                        <p:tgtEl>
                                          <p:spTgt spid="38"/>
                                        </p:tgtEl>
                                      </p:cBhvr>
                                    </p:animEffect>
                                  </p:childTnLst>
                                </p:cTn>
                              </p:par>
                            </p:childTnLst>
                          </p:cTn>
                        </p:par>
                        <p:par>
                          <p:cTn id="27" fill="hold" nodeType="afterGroup">
                            <p:stCondLst>
                              <p:cond delay="2000"/>
                            </p:stCondLst>
                            <p:childTnLst>
                              <p:par>
                                <p:cTn id="28" presetID="22" presetClass="entr" presetSubtype="4"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down)">
                                      <p:cBhvr>
                                        <p:cTn id="30" dur="500"/>
                                        <p:tgtEl>
                                          <p:spTgt spid="34"/>
                                        </p:tgtEl>
                                      </p:cBhvr>
                                    </p:animEffect>
                                  </p:childTnLst>
                                </p:cTn>
                              </p:par>
                            </p:childTnLst>
                          </p:cTn>
                        </p:par>
                        <p:par>
                          <p:cTn id="31" fill="hold" nodeType="afterGroup">
                            <p:stCondLst>
                              <p:cond delay="2500"/>
                            </p:stCondLst>
                            <p:childTnLst>
                              <p:par>
                                <p:cTn id="32" presetID="53" presetClass="entr" presetSubtype="16" fill="hold" nodeType="after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p:cTn id="34" dur="500" fill="hold"/>
                                        <p:tgtEl>
                                          <p:spTgt spid="41"/>
                                        </p:tgtEl>
                                        <p:attrNameLst>
                                          <p:attrName>ppt_w</p:attrName>
                                        </p:attrNameLst>
                                      </p:cBhvr>
                                      <p:tavLst>
                                        <p:tav tm="0">
                                          <p:val>
                                            <p:fltVal val="0"/>
                                          </p:val>
                                        </p:tav>
                                        <p:tav tm="100000">
                                          <p:val>
                                            <p:strVal val="#ppt_w"/>
                                          </p:val>
                                        </p:tav>
                                      </p:tavLst>
                                    </p:anim>
                                    <p:anim calcmode="lin" valueType="num">
                                      <p:cBhvr>
                                        <p:cTn id="35" dur="500" fill="hold"/>
                                        <p:tgtEl>
                                          <p:spTgt spid="41"/>
                                        </p:tgtEl>
                                        <p:attrNameLst>
                                          <p:attrName>ppt_h</p:attrName>
                                        </p:attrNameLst>
                                      </p:cBhvr>
                                      <p:tavLst>
                                        <p:tav tm="0">
                                          <p:val>
                                            <p:fltVal val="0"/>
                                          </p:val>
                                        </p:tav>
                                        <p:tav tm="100000">
                                          <p:val>
                                            <p:strVal val="#ppt_h"/>
                                          </p:val>
                                        </p:tav>
                                      </p:tavLst>
                                    </p:anim>
                                    <p:animEffect transition="in" filter="fade">
                                      <p:cBhvr>
                                        <p:cTn id="36" dur="500"/>
                                        <p:tgtEl>
                                          <p:spTgt spid="41"/>
                                        </p:tgtEl>
                                      </p:cBhvr>
                                    </p:animEffect>
                                  </p:childTnLst>
                                </p:cTn>
                              </p:par>
                            </p:childTnLst>
                          </p:cTn>
                        </p:par>
                        <p:par>
                          <p:cTn id="37" fill="hold" nodeType="afterGroup">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44">
                                            <p:txEl>
                                              <p:pRg st="0" end="0"/>
                                            </p:txEl>
                                          </p:spTgt>
                                        </p:tgtEl>
                                        <p:attrNameLst>
                                          <p:attrName>style.visibility</p:attrName>
                                        </p:attrNameLst>
                                      </p:cBhvr>
                                      <p:to>
                                        <p:strVal val="visible"/>
                                      </p:to>
                                    </p:set>
                                    <p:anim calcmode="lin" valueType="num">
                                      <p:cBhvr>
                                        <p:cTn id="40"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44">
                                            <p:txEl>
                                              <p:pRg st="0" end="0"/>
                                            </p:txEl>
                                          </p:spTgt>
                                        </p:tgtEl>
                                      </p:cBhvr>
                                    </p:animEffect>
                                  </p:childTnLst>
                                </p:cTn>
                              </p:par>
                            </p:childTnLst>
                          </p:cTn>
                        </p:par>
                        <p:par>
                          <p:cTn id="43" fill="hold" nodeType="afterGroup">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5">
                                            <p:txEl>
                                              <p:pRg st="0" end="0"/>
                                            </p:txEl>
                                          </p:spTgt>
                                        </p:tgtEl>
                                        <p:attrNameLst>
                                          <p:attrName>style.visibility</p:attrName>
                                        </p:attrNameLst>
                                      </p:cBhvr>
                                      <p:to>
                                        <p:strVal val="visible"/>
                                      </p:to>
                                    </p:set>
                                    <p:animEffect transition="in" filter="wipe(down)">
                                      <p:cBhvr>
                                        <p:cTn id="46" dur="500"/>
                                        <p:tgtEl>
                                          <p:spTgt spid="45">
                                            <p:txEl>
                                              <p:pRg st="0" end="0"/>
                                            </p:txEl>
                                          </p:spTgt>
                                        </p:tgtEl>
                                      </p:cBhvr>
                                    </p:animEffect>
                                  </p:childTnLst>
                                </p:cTn>
                              </p:par>
                            </p:childTnLst>
                          </p:cTn>
                        </p:par>
                        <p:par>
                          <p:cTn id="47" fill="hold" nodeType="afterGroup">
                            <p:stCondLst>
                              <p:cond delay="4000"/>
                            </p:stCondLst>
                            <p:childTnLst>
                              <p:par>
                                <p:cTn id="48" presetID="53" presetClass="entr" presetSubtype="16" fill="hold" grpId="0" nodeType="afterEffect">
                                  <p:stCondLst>
                                    <p:cond delay="0"/>
                                  </p:stCondLst>
                                  <p:childTnLst>
                                    <p:set>
                                      <p:cBhvr>
                                        <p:cTn id="49" dur="1" fill="hold">
                                          <p:stCondLst>
                                            <p:cond delay="0"/>
                                          </p:stCondLst>
                                        </p:cTn>
                                        <p:tgtEl>
                                          <p:spTgt spid="46">
                                            <p:txEl>
                                              <p:pRg st="0" end="0"/>
                                            </p:txEl>
                                          </p:spTgt>
                                        </p:tgtEl>
                                        <p:attrNameLst>
                                          <p:attrName>style.visibility</p:attrName>
                                        </p:attrNameLst>
                                      </p:cBhvr>
                                      <p:to>
                                        <p:strVal val="visible"/>
                                      </p:to>
                                    </p:set>
                                    <p:anim calcmode="lin" valueType="num">
                                      <p:cBhvr>
                                        <p:cTn id="50" dur="500" fill="hold"/>
                                        <p:tgtEl>
                                          <p:spTgt spid="46">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46">
                                            <p:txEl>
                                              <p:pRg st="0" end="0"/>
                                            </p:txEl>
                                          </p:spTgt>
                                        </p:tgtEl>
                                        <p:attrNameLst>
                                          <p:attrName>ppt_h</p:attrName>
                                        </p:attrNameLst>
                                      </p:cBhvr>
                                      <p:tavLst>
                                        <p:tav tm="0">
                                          <p:val>
                                            <p:fltVal val="0"/>
                                          </p:val>
                                        </p:tav>
                                        <p:tav tm="100000">
                                          <p:val>
                                            <p:strVal val="#ppt_h"/>
                                          </p:val>
                                        </p:tav>
                                      </p:tavLst>
                                    </p:anim>
                                    <p:animEffect transition="in" filter="fade">
                                      <p:cBhvr>
                                        <p:cTn id="52" dur="500"/>
                                        <p:tgtEl>
                                          <p:spTgt spid="46">
                                            <p:txEl>
                                              <p:pRg st="0" end="0"/>
                                            </p:txEl>
                                          </p:spTgt>
                                        </p:tgtEl>
                                      </p:cBhvr>
                                    </p:animEffect>
                                  </p:childTnLst>
                                </p:cTn>
                              </p:par>
                            </p:childTnLst>
                          </p:cTn>
                        </p:par>
                        <p:par>
                          <p:cTn id="53" fill="hold" nodeType="afterGroup">
                            <p:stCondLst>
                              <p:cond delay="4500"/>
                            </p:stCondLst>
                            <p:childTnLst>
                              <p:par>
                                <p:cTn id="54" presetID="22" presetClass="entr" presetSubtype="4" fill="hold" grpId="0" nodeType="afterEffect">
                                  <p:stCondLst>
                                    <p:cond delay="0"/>
                                  </p:stCondLst>
                                  <p:childTnLst>
                                    <p:set>
                                      <p:cBhvr>
                                        <p:cTn id="55" dur="1" fill="hold">
                                          <p:stCondLst>
                                            <p:cond delay="0"/>
                                          </p:stCondLst>
                                        </p:cTn>
                                        <p:tgtEl>
                                          <p:spTgt spid="47">
                                            <p:txEl>
                                              <p:pRg st="0" end="0"/>
                                            </p:txEl>
                                          </p:spTgt>
                                        </p:tgtEl>
                                        <p:attrNameLst>
                                          <p:attrName>style.visibility</p:attrName>
                                        </p:attrNameLst>
                                      </p:cBhvr>
                                      <p:to>
                                        <p:strVal val="visible"/>
                                      </p:to>
                                    </p:set>
                                    <p:animEffect transition="in" filter="wipe(down)">
                                      <p:cBhvr>
                                        <p:cTn id="56" dur="500"/>
                                        <p:tgtEl>
                                          <p:spTgt spid="47">
                                            <p:txEl>
                                              <p:pRg st="0" end="0"/>
                                            </p:txEl>
                                          </p:spTgt>
                                        </p:tgtEl>
                                      </p:cBhvr>
                                    </p:animEffect>
                                  </p:childTnLst>
                                </p:cTn>
                              </p:par>
                            </p:childTnLst>
                          </p:cTn>
                        </p:par>
                        <p:par>
                          <p:cTn id="57" fill="hold" nodeType="afterGroup">
                            <p:stCondLst>
                              <p:cond delay="5000"/>
                            </p:stCondLst>
                            <p:childTnLst>
                              <p:par>
                                <p:cTn id="58" presetID="53" presetClass="entr" presetSubtype="16" fill="hold" grpId="0" nodeType="afterEffect">
                                  <p:stCondLst>
                                    <p:cond delay="0"/>
                                  </p:stCondLst>
                                  <p:childTnLst>
                                    <p:set>
                                      <p:cBhvr>
                                        <p:cTn id="59" dur="1" fill="hold">
                                          <p:stCondLst>
                                            <p:cond delay="0"/>
                                          </p:stCondLst>
                                        </p:cTn>
                                        <p:tgtEl>
                                          <p:spTgt spid="48">
                                            <p:txEl>
                                              <p:pRg st="0" end="0"/>
                                            </p:txEl>
                                          </p:spTgt>
                                        </p:tgtEl>
                                        <p:attrNameLst>
                                          <p:attrName>style.visibility</p:attrName>
                                        </p:attrNameLst>
                                      </p:cBhvr>
                                      <p:to>
                                        <p:strVal val="visible"/>
                                      </p:to>
                                    </p:set>
                                    <p:anim calcmode="lin" valueType="num">
                                      <p:cBhvr>
                                        <p:cTn id="60" dur="500" fill="hold"/>
                                        <p:tgtEl>
                                          <p:spTgt spid="48">
                                            <p:txEl>
                                              <p:pRg st="0" end="0"/>
                                            </p:txEl>
                                          </p:spTgt>
                                        </p:tgtEl>
                                        <p:attrNameLst>
                                          <p:attrName>ppt_w</p:attrName>
                                        </p:attrNameLst>
                                      </p:cBhvr>
                                      <p:tavLst>
                                        <p:tav tm="0">
                                          <p:val>
                                            <p:fltVal val="0"/>
                                          </p:val>
                                        </p:tav>
                                        <p:tav tm="100000">
                                          <p:val>
                                            <p:strVal val="#ppt_w"/>
                                          </p:val>
                                        </p:tav>
                                      </p:tavLst>
                                    </p:anim>
                                    <p:anim calcmode="lin" valueType="num">
                                      <p:cBhvr>
                                        <p:cTn id="61" dur="500" fill="hold"/>
                                        <p:tgtEl>
                                          <p:spTgt spid="48">
                                            <p:txEl>
                                              <p:pRg st="0" end="0"/>
                                            </p:txEl>
                                          </p:spTgt>
                                        </p:tgtEl>
                                        <p:attrNameLst>
                                          <p:attrName>ppt_h</p:attrName>
                                        </p:attrNameLst>
                                      </p:cBhvr>
                                      <p:tavLst>
                                        <p:tav tm="0">
                                          <p:val>
                                            <p:fltVal val="0"/>
                                          </p:val>
                                        </p:tav>
                                        <p:tav tm="100000">
                                          <p:val>
                                            <p:strVal val="#ppt_h"/>
                                          </p:val>
                                        </p:tav>
                                      </p:tavLst>
                                    </p:anim>
                                    <p:animEffect transition="in" filter="fade">
                                      <p:cBhvr>
                                        <p:cTn id="62" dur="500"/>
                                        <p:tgtEl>
                                          <p:spTgt spid="48">
                                            <p:txEl>
                                              <p:pRg st="0" end="0"/>
                                            </p:txEl>
                                          </p:spTgt>
                                        </p:tgtEl>
                                      </p:cBhvr>
                                    </p:animEffect>
                                  </p:childTnLst>
                                </p:cTn>
                              </p:par>
                            </p:childTnLst>
                          </p:cTn>
                        </p:par>
                        <p:par>
                          <p:cTn id="63" fill="hold" nodeType="afterGroup">
                            <p:stCondLst>
                              <p:cond delay="5500"/>
                            </p:stCondLst>
                            <p:childTnLst>
                              <p:par>
                                <p:cTn id="64" presetID="22" presetClass="entr" presetSubtype="4" fill="hold" grpId="0" nodeType="afterEffect">
                                  <p:stCondLst>
                                    <p:cond delay="0"/>
                                  </p:stCondLst>
                                  <p:childTnLst>
                                    <p:set>
                                      <p:cBhvr>
                                        <p:cTn id="65" dur="1" fill="hold">
                                          <p:stCondLst>
                                            <p:cond delay="0"/>
                                          </p:stCondLst>
                                        </p:cTn>
                                        <p:tgtEl>
                                          <p:spTgt spid="49">
                                            <p:txEl>
                                              <p:pRg st="0" end="0"/>
                                            </p:txEl>
                                          </p:spTgt>
                                        </p:tgtEl>
                                        <p:attrNameLst>
                                          <p:attrName>style.visibility</p:attrName>
                                        </p:attrNameLst>
                                      </p:cBhvr>
                                      <p:to>
                                        <p:strVal val="visible"/>
                                      </p:to>
                                    </p:set>
                                    <p:animEffect transition="in" filter="wipe(down)">
                                      <p:cBhvr>
                                        <p:cTn id="66"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4" grpId="0" build="p"/>
      <p:bldP spid="45" grpId="0" build="p"/>
      <p:bldP spid="46" grpId="0" build="p"/>
      <p:bldP spid="47" grpId="0" build="p"/>
      <p:bldP spid="48" grpId="0" build="p"/>
      <p:bldP spid="49" grpId="0" build="p"/>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PA" val="v3.0.0"/>
</p:tagLst>
</file>

<file path=ppt/tags/tag62.xml><?xml version="1.0" encoding="utf-8"?>
<p:tagLst xmlns:p="http://schemas.openxmlformats.org/presentationml/2006/main">
  <p:tag name="PA" val="v3.0.0"/>
</p:tagLst>
</file>

<file path=ppt/tags/tag63.xml><?xml version="1.0" encoding="utf-8"?>
<p:tagLst xmlns:p="http://schemas.openxmlformats.org/presentationml/2006/main">
  <p:tag name="PA" val="v5.1.0"/>
</p:tagLst>
</file>

<file path=ppt/tags/tag64.xml><?xml version="1.0" encoding="utf-8"?>
<p:tagLst xmlns:p="http://schemas.openxmlformats.org/presentationml/2006/main">
  <p:tag name="PA" val="v5.1.0"/>
</p:tagLst>
</file>

<file path=ppt/tags/tag65.xml><?xml version="1.0" encoding="utf-8"?>
<p:tagLst xmlns:p="http://schemas.openxmlformats.org/presentationml/2006/main">
  <p:tag name="PA" val="v5.1.0"/>
</p:tagLst>
</file>

<file path=ppt/tags/tag66.xml><?xml version="1.0" encoding="utf-8"?>
<p:tagLst xmlns:p="http://schemas.openxmlformats.org/presentationml/2006/main">
  <p:tag name="PA" val="v5.1.0"/>
</p:tagLst>
</file>

<file path=ppt/tags/tag67.xml><?xml version="1.0" encoding="utf-8"?>
<p:tagLst xmlns:p="http://schemas.openxmlformats.org/presentationml/2006/main">
  <p:tag name="PA" val="v5.1.0"/>
</p:tagLst>
</file>

<file path=ppt/tags/tag68.xml><?xml version="1.0" encoding="utf-8"?>
<p:tagLst xmlns:p="http://schemas.openxmlformats.org/presentationml/2006/main">
  <p:tag name="PA" val="v5.1.0"/>
</p:tagLst>
</file>

<file path=ppt/tags/tag69.xml><?xml version="1.0" encoding="utf-8"?>
<p:tagLst xmlns:p="http://schemas.openxmlformats.org/presentationml/2006/main">
  <p:tag name="PA" val="v5.1.0"/>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PA" val="v5.1.0"/>
</p:tagLst>
</file>

<file path=ppt/tags/tag71.xml><?xml version="1.0" encoding="utf-8"?>
<p:tagLst xmlns:p="http://schemas.openxmlformats.org/presentationml/2006/main">
  <p:tag name="PA" val="v5.1.0"/>
</p:tagLst>
</file>

<file path=ppt/tags/tag72.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自定义 1928">
      <a:dk1>
        <a:sysClr val="windowText" lastClr="000000"/>
      </a:dk1>
      <a:lt1>
        <a:sysClr val="window" lastClr="FFFFFF"/>
      </a:lt1>
      <a:dk2>
        <a:srgbClr val="44546A"/>
      </a:dk2>
      <a:lt2>
        <a:srgbClr val="E7E6E6"/>
      </a:lt2>
      <a:accent1>
        <a:srgbClr val="7762DB"/>
      </a:accent1>
      <a:accent2>
        <a:srgbClr val="FFC54B"/>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panose="020b0503020204020204" charset="-122"/>
        <a:cs typeface="Arial"/>
      </a:majorFont>
      <a:minorFont>
        <a:latin typeface="Arial"/>
        <a:ea typeface="微软雅黑" panose="020b0503020204020204" charset="-122"/>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232</Paragraphs>
  <Slides>26</Slides>
  <Notes>2</Notes>
  <TotalTime>0</TotalTime>
  <HiddenSlides>0</HiddenSlides>
  <MMClips>0</MMClips>
  <ScaleCrop>0</ScaleCrop>
  <HeadingPairs>
    <vt:vector baseType="variant" size="6">
      <vt:variant>
        <vt:lpstr>Fonts used</vt:lpstr>
      </vt:variant>
      <vt:variant>
        <vt:i4>19</vt:i4>
      </vt:variant>
      <vt:variant>
        <vt:lpstr>Theme</vt:lpstr>
      </vt:variant>
      <vt:variant>
        <vt:i4>1</vt:i4>
      </vt:variant>
      <vt:variant>
        <vt:lpstr>Slide Titles</vt:lpstr>
      </vt:variant>
      <vt:variant>
        <vt:i4>26</vt:i4>
      </vt:variant>
    </vt:vector>
  </HeadingPairs>
  <TitlesOfParts>
    <vt:vector baseType="lpstr" size="46">
      <vt:lpstr>Arial</vt:lpstr>
      <vt:lpstr>等线 Light</vt:lpstr>
      <vt:lpstr>等线</vt:lpstr>
      <vt:lpstr>阿里巴巴普惠体 Medium</vt:lpstr>
      <vt:lpstr>思源黑体</vt:lpstr>
      <vt:lpstr>Gill Sans</vt:lpstr>
      <vt:lpstr>Calibri</vt:lpstr>
      <vt:lpstr>宋体</vt:lpstr>
      <vt:lpstr>Source Han Sans CN Normal</vt:lpstr>
      <vt:lpstr>思源黑体 CN Bold</vt:lpstr>
      <vt:lpstr>思源黑体 CN Normal</vt:lpstr>
      <vt:lpstr>Lato</vt:lpstr>
      <vt:lpstr>MS PGothic</vt:lpstr>
      <vt:lpstr>Open Sans Bold</vt:lpstr>
      <vt:lpstr>Wingdings</vt:lpstr>
      <vt:lpstr>Calibri Light</vt:lpstr>
      <vt:lpstr>Symbol</vt:lpstr>
      <vt:lpstr>微软雅黑</vt:lpstr>
      <vt:lpstr>Meiryo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Years later</cp:lastModifiedBy>
  <cp:revision>2</cp:revision>
  <dcterms:created xsi:type="dcterms:W3CDTF">2022-05-07T03:07:00Z</dcterms:created>
  <dcterms:modified xsi:type="dcterms:W3CDTF">2023-05-08T06:51:37Z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AD8E6D1A00CD483299DF2C329496A3A3</vt:lpwstr>
  </property>
  <property fmtid="{D5CDD505-2E9C-101B-9397-08002B2CF9AE}" pid="3" name="KSOProductBuildVer">
    <vt:lpwstr>2052-11.1.0.10723</vt:lpwstr>
  </property>
</Properties>
</file>