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83" r:id="rId3"/>
  </p:sldMasterIdLst>
  <p:notesMasterIdLst>
    <p:notesMasterId r:id="rId4"/>
  </p:notesMasterIdLst>
  <p:sldIdLst>
    <p:sldId id="257" r:id="rId5"/>
    <p:sldId id="256" r:id="rId6"/>
    <p:sldId id="264" r:id="rId7"/>
    <p:sldId id="262" r:id="rId8"/>
    <p:sldId id="271" r:id="rId9"/>
    <p:sldId id="263" r:id="rId10"/>
    <p:sldId id="268" r:id="rId11"/>
    <p:sldId id="272" r:id="rId12"/>
    <p:sldId id="273" r:id="rId13"/>
    <p:sldId id="275" r:id="rId14"/>
    <p:sldId id="265" r:id="rId15"/>
    <p:sldId id="269" r:id="rId16"/>
    <p:sldId id="274" r:id="rId17"/>
    <p:sldId id="278" r:id="rId18"/>
    <p:sldId id="279" r:id="rId19"/>
    <p:sldId id="280" r:id="rId20"/>
    <p:sldId id="270" r:id="rId21"/>
    <p:sldId id="277" r:id="rId22"/>
    <p:sldId id="281" r:id="rId23"/>
    <p:sldId id="283" r:id="rId24"/>
    <p:sldId id="290" r:id="rId25"/>
    <p:sldId id="291" r:id="rId26"/>
    <p:sldId id="30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31" autoAdjust="0"/>
  </p:normalViewPr>
  <p:slideViewPr>
    <p:cSldViewPr snapToGrid="0">
      <p:cViewPr varScale="1">
        <p:scale>
          <a:sx n="97" d="100"/>
          <a:sy n="97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tags" Target="tags/tag68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G:\wodeabc\&#24037;&#20316;&#34920;%20&#22312;%20&#28165;&#26032;&#31616;&#32422;&#27169;&#26495;.ppt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'[工作表 在 清新简约模板.ppt]Sheet1'!$B$1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'[工作表 在 清新简约模板.ppt]Sheet1'!$C$1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清新简约模板.ppt]Sheet1'!$C$2:$C$6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'[工作表 在 清新简约模板.ppt]Sheet1'!$D$1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6709888"/>
        <c:axId val="226711424"/>
      </c:areaChart>
      <c:catAx>
        <c:axId val="226709888"/>
        <c:scaling>
          <c:orientation/>
        </c:scaling>
        <c:delete val="1"/>
        <c:axPos val="b"/>
        <c:numFmt formatCode="General" sourceLinked="0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 sz="1000" b="0" i="0" u="none" strike="noStrike" kern="1200" baseline="0" smtId="4294967295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c:txPr>
        <c:crossAx val="226711424"/>
        <c:auto val="0"/>
        <c:lblAlgn val="ctr"/>
        <c:lblOffset/>
        <c:noMultiLvlLbl val="0"/>
      </c:catAx>
      <c:valAx>
        <c:axId val="226711424"/>
        <c:scaling>
          <c:orientation/>
        </c:scaling>
        <c:delete val="1"/>
        <c:axPos val="l"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 sz="1000" b="0" i="0" u="none" strike="noStrike" kern="1200" baseline="0" smtId="4294967295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c:txPr>
        <c:crossAx val="226709888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 w="6350">
      <a:noFill/>
    </a:ln>
  </c:spPr>
  <c:txPr>
    <a:bodyPr/>
    <a:p>
      <a:pPr>
        <a:defRPr lang="zh-CN" sz="1000" b="0" i="0" u="none" strike="noStrike" baseline="0" smtId="4294967295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zh-CN" sz="1000" b="0" i="0" u="none" strike="noStrike" baseline="0" smtId="4294967295">
        <a:solidFill>
          <a:srgbClr val="000000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B88FDE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invertIfNegative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/>
        <c:splitPos val="2"/>
        <c:secondPieSize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c:txPr>
      </c:legendEntry>
      <c:legendEntry>
        <c:idx val="1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c:txPr>
      </c:legendEntry>
      <c:legendEntry>
        <c:idx val="2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c:txPr>
      </c:legendEntry>
      <c:legendEntry>
        <c:idx val="3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 sz="900" b="0" i="0" u="none" strike="noStrike" kern="1200" baseline="0" smtId="4294967295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endParaRPr>
          </a:p>
        </c:txPr>
      </c:legendEntry>
      <c:layout>
        <c:manualLayout>
          <c:xMode val="edge"/>
          <c:yMode val="edge"/>
          <c:x val="0.33965000510215759"/>
          <c:y val="0.8542666435241699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900" b="0" i="0" u="none" strike="noStrike" kern="1200" baseline="0" smtId="4294967295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defRPr>
          </a:pPr>
          <a:endParaRPr lang="zh-CN" sz="900" b="0" i="0" u="none" strike="noStrike" kern="1200" baseline="0" smtId="4294967295">
            <a:solidFill>
              <a:schemeClr val="bg1"/>
            </a:solidFill>
            <a:latin typeface="汉仪小麦体简" panose="00020600040101010101" charset="-122"/>
            <a:ea typeface="汉仪小麦体简" panose="00020600040101010101" charset="-122"/>
            <a:cs typeface="汉仪小麦体简" panose="00020600040101010101" charset="-122"/>
            <a:sym typeface="汉仪小麦体简" panose="00020600040101010101" charset="-122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26" name="图片 25" descr="fb9ae4f3d9c2ebfa202f91bb4589fe4202882fa8c835c-KnpgjF_fw658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7" name="图片 6" descr="fb9ae4f3d9c2ebfa202f91bb4589fe4202882fa8c835c-KnpgjF_fw65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687195" y="-1710055"/>
            <a:ext cx="893445" cy="42926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26" name="图片 25" descr="fb9ae4f3d9c2ebfa202f91bb4589fe4202882fa8c835c-KnpgjF_fw658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7" name="图片 6" descr="fb9ae4f3d9c2ebfa202f91bb4589fe4202882fa8c835c-KnpgjF_fw65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 flipV="1">
            <a:off x="1687195" y="-1710055"/>
            <a:ext cx="893445" cy="42926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Relationship Id="rId3" Type="http://schemas.openxmlformats.org/officeDocument/2006/relationships/chart" Target="../charts/char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5.png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tags" Target="../tags/tag64.xml" /><Relationship Id="rId7" Type="http://schemas.openxmlformats.org/officeDocument/2006/relationships/tags" Target="../tags/tag65.xml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7.png" /><Relationship Id="rId4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.png" /><Relationship Id="rId4" Type="http://schemas.openxmlformats.org/officeDocument/2006/relationships/image" Target="../media/image30.png" /><Relationship Id="rId5" Type="http://schemas.openxmlformats.org/officeDocument/2006/relationships/image" Target="../media/image10.png" /><Relationship Id="rId6" Type="http://schemas.openxmlformats.org/officeDocument/2006/relationships/image" Target="../media/image1.png" /><Relationship Id="rId7" Type="http://schemas.openxmlformats.org/officeDocument/2006/relationships/image" Target="../media/image1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image" Target="../media/image3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fb9ae4f3d9c2ebfa202f91bb4589fe4202882fa8c835c-KnpgjF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055235" y="-5076190"/>
            <a:ext cx="2081530" cy="12216765"/>
          </a:xfrm>
          <a:prstGeom prst="rect">
            <a:avLst/>
          </a:prstGeom>
        </p:spPr>
      </p:pic>
      <p:pic>
        <p:nvPicPr>
          <p:cNvPr id="4" name="图片 3" descr="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575" y="3279140"/>
            <a:ext cx="1373505" cy="182372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图片 4" descr="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620" y="2931160"/>
            <a:ext cx="1934845" cy="19659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图片 5" descr="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820" y="1821815"/>
            <a:ext cx="1955800" cy="293306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同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230" y="2162175"/>
            <a:ext cx="1776730" cy="260159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图片 8" descr="aab9658e828d297abcdd9dd03355a8e6d7b7da2eba0c-IdfXlK_fw658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00000" flipH="1">
            <a:off x="2473960" y="1212215"/>
            <a:ext cx="1468755" cy="995045"/>
          </a:xfrm>
          <a:prstGeom prst="rect">
            <a:avLst/>
          </a:prstGeom>
        </p:spPr>
      </p:pic>
      <p:pic>
        <p:nvPicPr>
          <p:cNvPr id="19" name="图片 18" descr="图层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605" y="2162175"/>
            <a:ext cx="591185" cy="591185"/>
          </a:xfrm>
          <a:prstGeom prst="rect">
            <a:avLst/>
          </a:prstGeom>
        </p:spPr>
      </p:pic>
      <p:pic>
        <p:nvPicPr>
          <p:cNvPr id="20" name="图片 19" descr="图层 2 拷贝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2080" y="1744980"/>
            <a:ext cx="1089660" cy="1089660"/>
          </a:xfrm>
          <a:prstGeom prst="rect">
            <a:avLst/>
          </a:prstGeom>
        </p:spPr>
      </p:pic>
      <p:pic>
        <p:nvPicPr>
          <p:cNvPr id="21" name="图片 20" descr="图层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445" y="3843655"/>
            <a:ext cx="417830" cy="424815"/>
          </a:xfrm>
          <a:prstGeom prst="rect">
            <a:avLst/>
          </a:prstGeom>
        </p:spPr>
      </p:pic>
      <p:pic>
        <p:nvPicPr>
          <p:cNvPr id="23" name="图片 22" descr="图层 3 拷贝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8445" y="4268470"/>
            <a:ext cx="408305" cy="412750"/>
          </a:xfrm>
          <a:prstGeom prst="rect">
            <a:avLst/>
          </a:prstGeom>
        </p:spPr>
      </p:pic>
      <p:pic>
        <p:nvPicPr>
          <p:cNvPr id="26" name="图片 25" descr="fb9ae4f3d9c2ebfa202f91bb4589fe4202882fa8c835c-KnpgjF_fw6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2" name="图片 1" descr="April Fool's D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2260" y="1856740"/>
            <a:ext cx="2058670" cy="305435"/>
          </a:xfrm>
          <a:prstGeom prst="rect">
            <a:avLst/>
          </a:prstGeom>
        </p:spPr>
      </p:pic>
      <p:pic>
        <p:nvPicPr>
          <p:cNvPr id="3" name="图片 2" descr="19a85a8908c338ce24fe962895428a21d4de29981cba1-hlbOvQ_fw6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1183005" y="3091815"/>
            <a:ext cx="3806825" cy="453580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" name="Freeform 5"/>
          <p:cNvSpPr/>
          <p:nvPr/>
        </p:nvSpPr>
        <p:spPr bwMode="auto">
          <a:xfrm>
            <a:off x="7037705" y="2282825"/>
            <a:ext cx="2853055" cy="2959735"/>
          </a:xfrm>
          <a:custGeom>
            <a:gdLst>
              <a:gd name="T0" fmla="*/ 0 w 510"/>
              <a:gd name="T1" fmla="*/ 292 h 529"/>
              <a:gd name="T2" fmla="*/ 104 w 510"/>
              <a:gd name="T3" fmla="*/ 529 h 529"/>
              <a:gd name="T4" fmla="*/ 510 w 510"/>
              <a:gd name="T5" fmla="*/ 521 h 529"/>
              <a:gd name="T6" fmla="*/ 282 w 510"/>
              <a:gd name="T7" fmla="*/ 0 h 529"/>
              <a:gd name="T8" fmla="*/ 0 w 510"/>
              <a:gd name="T9" fmla="*/ 292 h 5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29">
                <a:moveTo>
                  <a:pt x="0" y="292"/>
                </a:moveTo>
                <a:cubicBezTo>
                  <a:pt x="67" y="357"/>
                  <a:pt x="102" y="443"/>
                  <a:pt x="104" y="529"/>
                </a:cubicBezTo>
                <a:cubicBezTo>
                  <a:pt x="510" y="521"/>
                  <a:pt x="510" y="521"/>
                  <a:pt x="510" y="521"/>
                </a:cubicBezTo>
                <a:cubicBezTo>
                  <a:pt x="506" y="331"/>
                  <a:pt x="430" y="142"/>
                  <a:pt x="282" y="0"/>
                </a:cubicBezTo>
                <a:lnTo>
                  <a:pt x="0" y="29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4" name="Freeform 6"/>
          <p:cNvSpPr/>
          <p:nvPr/>
        </p:nvSpPr>
        <p:spPr bwMode="auto">
          <a:xfrm>
            <a:off x="5667375" y="1656715"/>
            <a:ext cx="2578100" cy="2259965"/>
          </a:xfrm>
          <a:custGeom>
            <a:gdLst>
              <a:gd name="T0" fmla="*/ 246 w 461"/>
              <a:gd name="T1" fmla="*/ 404 h 404"/>
              <a:gd name="T2" fmla="*/ 461 w 461"/>
              <a:gd name="T3" fmla="*/ 183 h 404"/>
              <a:gd name="T4" fmla="*/ 3 w 461"/>
              <a:gd name="T5" fmla="*/ 4 h 404"/>
              <a:gd name="T6" fmla="*/ 0 w 461"/>
              <a:gd name="T7" fmla="*/ 4 h 404"/>
              <a:gd name="T8" fmla="*/ 4 w 461"/>
              <a:gd name="T9" fmla="*/ 307 h 404"/>
              <a:gd name="T10" fmla="*/ 246 w 461"/>
              <a:gd name="T11" fmla="*/ 404 h 4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" h="403">
                <a:moveTo>
                  <a:pt x="246" y="404"/>
                </a:moveTo>
                <a:cubicBezTo>
                  <a:pt x="461" y="183"/>
                  <a:pt x="461" y="183"/>
                  <a:pt x="461" y="183"/>
                </a:cubicBezTo>
                <a:cubicBezTo>
                  <a:pt x="343" y="69"/>
                  <a:pt x="180" y="0"/>
                  <a:pt x="3" y="4"/>
                </a:cubicBezTo>
                <a:cubicBezTo>
                  <a:pt x="2" y="4"/>
                  <a:pt x="1" y="4"/>
                  <a:pt x="0" y="4"/>
                </a:cubicBezTo>
                <a:cubicBezTo>
                  <a:pt x="4" y="307"/>
                  <a:pt x="4" y="307"/>
                  <a:pt x="4" y="307"/>
                </a:cubicBezTo>
                <a:cubicBezTo>
                  <a:pt x="98" y="306"/>
                  <a:pt x="183" y="343"/>
                  <a:pt x="246" y="4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5" name="Freeform 7"/>
          <p:cNvSpPr/>
          <p:nvPr/>
        </p:nvSpPr>
        <p:spPr bwMode="auto">
          <a:xfrm>
            <a:off x="3016250" y="1414145"/>
            <a:ext cx="2663190" cy="2485390"/>
          </a:xfrm>
          <a:custGeom>
            <a:gdLst>
              <a:gd name="T0" fmla="*/ 475 w 476"/>
              <a:gd name="T1" fmla="*/ 0 h 444"/>
              <a:gd name="T2" fmla="*/ 0 w 476"/>
              <a:gd name="T3" fmla="*/ 192 h 444"/>
              <a:gd name="T4" fmla="*/ 242 w 476"/>
              <a:gd name="T5" fmla="*/ 444 h 444"/>
              <a:gd name="T6" fmla="*/ 476 w 476"/>
              <a:gd name="T7" fmla="*/ 349 h 444"/>
              <a:gd name="T8" fmla="*/ 475 w 476"/>
              <a:gd name="T9" fmla="*/ 0 h 4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443">
                <a:moveTo>
                  <a:pt x="475" y="0"/>
                </a:moveTo>
                <a:cubicBezTo>
                  <a:pt x="304" y="1"/>
                  <a:pt x="133" y="64"/>
                  <a:pt x="0" y="192"/>
                </a:cubicBezTo>
                <a:cubicBezTo>
                  <a:pt x="242" y="444"/>
                  <a:pt x="242" y="444"/>
                  <a:pt x="242" y="444"/>
                </a:cubicBezTo>
                <a:cubicBezTo>
                  <a:pt x="308" y="381"/>
                  <a:pt x="392" y="350"/>
                  <a:pt x="476" y="349"/>
                </a:cubicBezTo>
                <a:lnTo>
                  <a:pt x="475" y="0"/>
                </a:lnTo>
                <a:close/>
              </a:path>
            </a:pathLst>
          </a:custGeom>
          <a:solidFill>
            <a:srgbClr val="B88FD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6" name="Freeform 8"/>
          <p:cNvSpPr/>
          <p:nvPr/>
        </p:nvSpPr>
        <p:spPr bwMode="auto">
          <a:xfrm>
            <a:off x="2726055" y="3105150"/>
            <a:ext cx="1672590" cy="2087245"/>
          </a:xfrm>
          <a:custGeom>
            <a:gdLst>
              <a:gd name="T0" fmla="*/ 160 w 299"/>
              <a:gd name="T1" fmla="*/ 0 h 373"/>
              <a:gd name="T2" fmla="*/ 0 w 299"/>
              <a:gd name="T3" fmla="*/ 369 h 373"/>
              <a:gd name="T4" fmla="*/ 198 w 299"/>
              <a:gd name="T5" fmla="*/ 373 h 373"/>
              <a:gd name="T6" fmla="*/ 299 w 299"/>
              <a:gd name="T7" fmla="*/ 141 h 373"/>
              <a:gd name="T8" fmla="*/ 160 w 299"/>
              <a:gd name="T9" fmla="*/ 0 h 3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373">
                <a:moveTo>
                  <a:pt x="160" y="0"/>
                </a:moveTo>
                <a:cubicBezTo>
                  <a:pt x="65" y="94"/>
                  <a:pt x="4" y="224"/>
                  <a:pt x="0" y="36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00" y="282"/>
                  <a:pt x="238" y="200"/>
                  <a:pt x="299" y="141"/>
                </a:cubicBezTo>
                <a:lnTo>
                  <a:pt x="16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7" name="TextBox 682"/>
          <p:cNvSpPr txBox="1"/>
          <p:nvPr/>
        </p:nvSpPr>
        <p:spPr>
          <a:xfrm>
            <a:off x="2976245" y="3994785"/>
            <a:ext cx="9804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58" name="TextBox 682"/>
          <p:cNvSpPr txBox="1"/>
          <p:nvPr/>
        </p:nvSpPr>
        <p:spPr>
          <a:xfrm>
            <a:off x="4027170" y="2331085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59" name="TextBox 682"/>
          <p:cNvSpPr txBox="1"/>
          <p:nvPr/>
        </p:nvSpPr>
        <p:spPr>
          <a:xfrm>
            <a:off x="5977890" y="2466340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0" name="TextBox 682"/>
          <p:cNvSpPr txBox="1"/>
          <p:nvPr/>
        </p:nvSpPr>
        <p:spPr>
          <a:xfrm>
            <a:off x="7994650" y="3752215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3" name="TextBox 61"/>
          <p:cNvSpPr txBox="1"/>
          <p:nvPr/>
        </p:nvSpPr>
        <p:spPr bwMode="auto">
          <a:xfrm rot="17600532">
            <a:off x="2073275" y="3748405"/>
            <a:ext cx="1637665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4" name="TextBox 62"/>
          <p:cNvSpPr txBox="1"/>
          <p:nvPr/>
        </p:nvSpPr>
        <p:spPr bwMode="auto">
          <a:xfrm rot="20079120">
            <a:off x="3140710" y="1574165"/>
            <a:ext cx="1772920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5" name="TextBox 63"/>
          <p:cNvSpPr txBox="1"/>
          <p:nvPr/>
        </p:nvSpPr>
        <p:spPr bwMode="auto">
          <a:xfrm rot="1581346">
            <a:off x="6547485" y="1731010"/>
            <a:ext cx="1495425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6" name="TextBox 64"/>
          <p:cNvSpPr txBox="1"/>
          <p:nvPr/>
        </p:nvSpPr>
        <p:spPr bwMode="auto">
          <a:xfrm rot="4436709">
            <a:off x="8957945" y="3602990"/>
            <a:ext cx="1443990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10" name="图片 9" descr="组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45" y="914400"/>
            <a:ext cx="4621530" cy="46101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765300" y="1943100"/>
            <a:ext cx="1788160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48" name="TextBox 76"/>
          <p:cNvSpPr txBox="1"/>
          <p:nvPr/>
        </p:nvSpPr>
        <p:spPr>
          <a:xfrm>
            <a:off x="1965960" y="3096895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02130" y="353695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091940" y="1943100"/>
            <a:ext cx="1788160" cy="2895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50" name="TextBox 76"/>
          <p:cNvSpPr txBox="1"/>
          <p:nvPr/>
        </p:nvSpPr>
        <p:spPr>
          <a:xfrm>
            <a:off x="4291330" y="3100070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127500" y="354076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 descr="a1bfb455f8c75c65e1b1176c2aaae77cba022e6337dd2-3Gjspu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30" y="1981200"/>
            <a:ext cx="1214120" cy="1207770"/>
          </a:xfrm>
          <a:prstGeom prst="rect">
            <a:avLst/>
          </a:prstGeom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482715" y="1981200"/>
            <a:ext cx="1788160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6" name="TextBox 76"/>
          <p:cNvSpPr txBox="1"/>
          <p:nvPr/>
        </p:nvSpPr>
        <p:spPr>
          <a:xfrm>
            <a:off x="6683375" y="3134995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19545" y="357505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809355" y="1981200"/>
            <a:ext cx="1788160" cy="2895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9" name="TextBox 76"/>
          <p:cNvSpPr txBox="1"/>
          <p:nvPr/>
        </p:nvSpPr>
        <p:spPr>
          <a:xfrm>
            <a:off x="9008745" y="3138170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44915" y="357886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2" name="图片 21" descr="a1bfb455f8c75c65e1b1176c2aaae77cba022e6337dd2-3Gjspu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45" y="2019300"/>
            <a:ext cx="1214120" cy="1207770"/>
          </a:xfrm>
          <a:prstGeom prst="rect">
            <a:avLst/>
          </a:prstGeom>
        </p:spPr>
      </p:pic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95" y="2139950"/>
            <a:ext cx="803275" cy="956945"/>
          </a:xfrm>
          <a:prstGeom prst="rect">
            <a:avLst/>
          </a:prstGeom>
        </p:spPr>
      </p:pic>
      <p:pic>
        <p:nvPicPr>
          <p:cNvPr id="24" name="图片 23" descr="19a85a8908c338ce24fe962895428a21d4de29981cba1-hlbOvQ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475" y="2139950"/>
            <a:ext cx="803275" cy="9569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03.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第三部分</a:t>
              </a:r>
              <a:endPara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endParaRP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TextBox 76"/>
          <p:cNvSpPr txBox="1"/>
          <p:nvPr/>
        </p:nvSpPr>
        <p:spPr>
          <a:xfrm>
            <a:off x="6666230" y="1609090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66230" y="1946275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66230" y="2738120"/>
            <a:ext cx="379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6"/>
          <p:cNvSpPr txBox="1"/>
          <p:nvPr/>
        </p:nvSpPr>
        <p:spPr>
          <a:xfrm>
            <a:off x="6666230" y="295719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6230" y="3294380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666230" y="4055110"/>
            <a:ext cx="379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6"/>
          <p:cNvSpPr txBox="1"/>
          <p:nvPr/>
        </p:nvSpPr>
        <p:spPr>
          <a:xfrm>
            <a:off x="6666230" y="425894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6230" y="4596130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54" y="1449070"/>
            <a:ext cx="4351020" cy="413258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53"/>
          <p:cNvGrpSpPr/>
          <p:nvPr/>
        </p:nvGrpSpPr>
        <p:grpSpPr>
          <a:xfrm>
            <a:off x="1534795" y="4193540"/>
            <a:ext cx="2484120" cy="828068"/>
            <a:chOff x="503238" y="2842887"/>
            <a:chExt cx="2856827" cy="5026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2" name="组合 53"/>
          <p:cNvGrpSpPr/>
          <p:nvPr/>
        </p:nvGrpSpPr>
        <p:grpSpPr>
          <a:xfrm>
            <a:off x="4897755" y="4193540"/>
            <a:ext cx="2484120" cy="828068"/>
            <a:chOff x="503238" y="2842887"/>
            <a:chExt cx="2856827" cy="502640"/>
          </a:xfrm>
        </p:grpSpPr>
        <p:sp>
          <p:nvSpPr>
            <p:cNvPr id="3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4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5" name="组合 53"/>
          <p:cNvGrpSpPr/>
          <p:nvPr/>
        </p:nvGrpSpPr>
        <p:grpSpPr>
          <a:xfrm>
            <a:off x="8260715" y="4193540"/>
            <a:ext cx="2484120" cy="828068"/>
            <a:chOff x="503238" y="2842887"/>
            <a:chExt cx="2856827" cy="502640"/>
          </a:xfrm>
        </p:grpSpPr>
        <p:sp>
          <p:nvSpPr>
            <p:cNvPr id="6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9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03705" y="1564640"/>
            <a:ext cx="2146300" cy="2557780"/>
          </a:xfrm>
          <a:prstGeom prst="rect">
            <a:avLst/>
          </a:prstGeom>
        </p:spPr>
      </p:pic>
      <p:pic>
        <p:nvPicPr>
          <p:cNvPr id="10" name="图片 9" descr="19a85a8908c338ce24fe962895428a21d4de29981cba1-hlbOvQ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66665" y="1564640"/>
            <a:ext cx="2146300" cy="2557780"/>
          </a:xfrm>
          <a:prstGeom prst="rect">
            <a:avLst/>
          </a:prstGeom>
        </p:spPr>
      </p:pic>
      <p:pic>
        <p:nvPicPr>
          <p:cNvPr id="11" name="图片 10" descr="19a85a8908c338ce24fe962895428a21d4de29981cba1-hlbOvQ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29625" y="1564640"/>
            <a:ext cx="2146300" cy="25577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/>
        </p:nvGraphicFramePr>
        <p:xfrm>
          <a:off x="5511165" y="1088390"/>
          <a:ext cx="5835015" cy="437642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7" name="TextBox 76"/>
          <p:cNvSpPr txBox="1"/>
          <p:nvPr/>
        </p:nvSpPr>
        <p:spPr>
          <a:xfrm>
            <a:off x="1271270" y="2449830"/>
            <a:ext cx="188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71270" y="2898775"/>
            <a:ext cx="37776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9525" y="4954270"/>
            <a:ext cx="121634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2693759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2017</a:t>
            </a:r>
            <a:endParaRPr lang="en-US" altLang="zh-CN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5"/>
            </p:custDataLst>
          </p:nvPr>
        </p:nvSpPr>
        <p:spPr>
          <a:xfrm>
            <a:off x="2287270" y="2126615"/>
            <a:ext cx="1776095" cy="18395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6"/>
            </p:custDataLst>
          </p:nvPr>
        </p:nvSpPr>
        <p:spPr>
          <a:xfrm>
            <a:off x="5528565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2018</a:t>
            </a:r>
            <a:endParaRPr lang="en-US" altLang="zh-CN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8363370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2019</a:t>
            </a:r>
            <a:endParaRPr lang="en-US" altLang="zh-CN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122545" y="2201545"/>
            <a:ext cx="1776095" cy="168973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7400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957185" y="2207895"/>
            <a:ext cx="1776095" cy="167703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9345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54620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a1bfb455f8c75c65e1b1176c2aaae77cba022e6337dd2-3Gjspu_fw6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1440" y="4013835"/>
            <a:ext cx="1087755" cy="1082040"/>
          </a:xfrm>
          <a:prstGeom prst="rect">
            <a:avLst/>
          </a:prstGeom>
        </p:spPr>
      </p:pic>
      <p:pic>
        <p:nvPicPr>
          <p:cNvPr id="2" name="图片 1" descr="a1bfb455f8c75c65e1b1176c2aaae77cba022e6337dd2-3Gjspu_fw6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6715" y="4013835"/>
            <a:ext cx="1087755" cy="1082040"/>
          </a:xfrm>
          <a:prstGeom prst="rect">
            <a:avLst/>
          </a:prstGeom>
        </p:spPr>
      </p:pic>
      <p:pic>
        <p:nvPicPr>
          <p:cNvPr id="8" name="图片 7" descr="a1bfb455f8c75c65e1b1176c2aaae77cba022e6337dd2-3Gjspu_fw6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1990" y="4013835"/>
            <a:ext cx="1087755" cy="10820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04.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第四部分</a:t>
              </a:r>
              <a:endPara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endParaRP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96" name="AutoShape 12"/>
          <p:cNvSpPr/>
          <p:nvPr/>
        </p:nvSpPr>
        <p:spPr bwMode="auto">
          <a:xfrm>
            <a:off x="5006340" y="4323715"/>
            <a:ext cx="542290" cy="542290"/>
          </a:xfrm>
          <a:custGeom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1310005" y="4323715"/>
            <a:ext cx="542290" cy="542290"/>
          </a:xfrm>
          <a:custGeom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3170555" y="4323715"/>
            <a:ext cx="542290" cy="542290"/>
          </a:xfrm>
          <a:custGeom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1936750" y="4455160"/>
            <a:ext cx="1149350" cy="31051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3829685" y="4436110"/>
            <a:ext cx="1149350" cy="31051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5674995" y="4436110"/>
            <a:ext cx="1148715" cy="31051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1310005" y="207708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0005" y="2383790"/>
            <a:ext cx="511492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0005" y="3186430"/>
            <a:ext cx="511492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36" name="Freeform 9"/>
          <p:cNvSpPr/>
          <p:nvPr/>
        </p:nvSpPr>
        <p:spPr bwMode="auto">
          <a:xfrm>
            <a:off x="1517015" y="4523740"/>
            <a:ext cx="261620" cy="200025"/>
          </a:xfrm>
          <a:custGeom>
            <a:gdLst>
              <a:gd name="T0" fmla="*/ 1511 w 1915"/>
              <a:gd name="T1" fmla="*/ 0 h 1465"/>
              <a:gd name="T2" fmla="*/ 1550 w 1915"/>
              <a:gd name="T3" fmla="*/ 238 h 1465"/>
              <a:gd name="T4" fmla="*/ 207 w 1915"/>
              <a:gd name="T5" fmla="*/ 1231 h 1465"/>
              <a:gd name="T6" fmla="*/ 0 w 1915"/>
              <a:gd name="T7" fmla="*/ 1219 h 1465"/>
              <a:gd name="T8" fmla="*/ 796 w 1915"/>
              <a:gd name="T9" fmla="*/ 1465 h 1465"/>
              <a:gd name="T10" fmla="*/ 1915 w 1915"/>
              <a:gd name="T11" fmla="*/ 637 h 1465"/>
              <a:gd name="T12" fmla="*/ 1511 w 1915"/>
              <a:gd name="T13" fmla="*/ 0 h 14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4" h="1465">
                <a:moveTo>
                  <a:pt x="1511" y="0"/>
                </a:moveTo>
                <a:cubicBezTo>
                  <a:pt x="1536" y="76"/>
                  <a:pt x="1550" y="156"/>
                  <a:pt x="1550" y="238"/>
                </a:cubicBezTo>
                <a:cubicBezTo>
                  <a:pt x="1550" y="787"/>
                  <a:pt x="949" y="1231"/>
                  <a:pt x="207" y="1231"/>
                </a:cubicBezTo>
                <a:cubicBezTo>
                  <a:pt x="137" y="1231"/>
                  <a:pt x="67" y="1227"/>
                  <a:pt x="0" y="1219"/>
                </a:cubicBezTo>
                <a:cubicBezTo>
                  <a:pt x="203" y="1371"/>
                  <a:pt x="484" y="1465"/>
                  <a:pt x="796" y="1465"/>
                </a:cubicBezTo>
                <a:cubicBezTo>
                  <a:pt x="1414" y="1465"/>
                  <a:pt x="1915" y="1094"/>
                  <a:pt x="1915" y="637"/>
                </a:cubicBezTo>
                <a:cubicBezTo>
                  <a:pt x="1915" y="381"/>
                  <a:pt x="1758" y="152"/>
                  <a:pt x="1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1393825" y="4443730"/>
            <a:ext cx="305435" cy="226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8" name="Freeform 11"/>
          <p:cNvSpPr/>
          <p:nvPr/>
        </p:nvSpPr>
        <p:spPr bwMode="auto">
          <a:xfrm>
            <a:off x="1404620" y="4596130"/>
            <a:ext cx="133985" cy="95885"/>
          </a:xfrm>
          <a:custGeom>
            <a:gdLst>
              <a:gd name="T0" fmla="*/ 407 w 981"/>
              <a:gd name="T1" fmla="*/ 157 h 703"/>
              <a:gd name="T2" fmla="*/ 69 w 981"/>
              <a:gd name="T3" fmla="*/ 611 h 703"/>
              <a:gd name="T4" fmla="*/ 107 w 981"/>
              <a:gd name="T5" fmla="*/ 699 h 703"/>
              <a:gd name="T6" fmla="*/ 764 w 981"/>
              <a:gd name="T7" fmla="*/ 330 h 703"/>
              <a:gd name="T8" fmla="*/ 407 w 981"/>
              <a:gd name="T9" fmla="*/ 157 h 7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703">
                <a:moveTo>
                  <a:pt x="407" y="157"/>
                </a:moveTo>
                <a:cubicBezTo>
                  <a:pt x="332" y="348"/>
                  <a:pt x="138" y="567"/>
                  <a:pt x="69" y="611"/>
                </a:cubicBezTo>
                <a:cubicBezTo>
                  <a:pt x="0" y="655"/>
                  <a:pt x="31" y="694"/>
                  <a:pt x="107" y="699"/>
                </a:cubicBezTo>
                <a:cubicBezTo>
                  <a:pt x="183" y="703"/>
                  <a:pt x="546" y="660"/>
                  <a:pt x="764" y="330"/>
                </a:cubicBezTo>
                <a:cubicBezTo>
                  <a:pt x="981" y="0"/>
                  <a:pt x="407" y="157"/>
                  <a:pt x="407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1632585" y="4655185"/>
            <a:ext cx="135890" cy="92710"/>
          </a:xfrm>
          <a:custGeom>
            <a:gdLst>
              <a:gd name="T0" fmla="*/ 578 w 999"/>
              <a:gd name="T1" fmla="*/ 142 h 680"/>
              <a:gd name="T2" fmla="*/ 929 w 999"/>
              <a:gd name="T3" fmla="*/ 585 h 680"/>
              <a:gd name="T4" fmla="*/ 893 w 999"/>
              <a:gd name="T5" fmla="*/ 674 h 680"/>
              <a:gd name="T6" fmla="*/ 226 w 999"/>
              <a:gd name="T7" fmla="*/ 324 h 680"/>
              <a:gd name="T8" fmla="*/ 578 w 999"/>
              <a:gd name="T9" fmla="*/ 142 h 6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9" h="680">
                <a:moveTo>
                  <a:pt x="578" y="142"/>
                </a:moveTo>
                <a:cubicBezTo>
                  <a:pt x="659" y="330"/>
                  <a:pt x="859" y="544"/>
                  <a:pt x="929" y="585"/>
                </a:cubicBezTo>
                <a:cubicBezTo>
                  <a:pt x="999" y="627"/>
                  <a:pt x="969" y="668"/>
                  <a:pt x="893" y="674"/>
                </a:cubicBezTo>
                <a:cubicBezTo>
                  <a:pt x="817" y="680"/>
                  <a:pt x="453" y="648"/>
                  <a:pt x="226" y="324"/>
                </a:cubicBezTo>
                <a:cubicBezTo>
                  <a:pt x="0" y="0"/>
                  <a:pt x="578" y="142"/>
                  <a:pt x="578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40" name="Freeform 82"/>
          <p:cNvSpPr>
            <a:spLocks noEditPoints="1"/>
          </p:cNvSpPr>
          <p:nvPr/>
        </p:nvSpPr>
        <p:spPr bwMode="auto">
          <a:xfrm>
            <a:off x="3315970" y="4455160"/>
            <a:ext cx="252095" cy="297815"/>
          </a:xfrm>
          <a:custGeom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Freeform 148"/>
          <p:cNvSpPr>
            <a:spLocks noEditPoints="1"/>
          </p:cNvSpPr>
          <p:nvPr/>
        </p:nvSpPr>
        <p:spPr bwMode="auto">
          <a:xfrm>
            <a:off x="5120640" y="4405630"/>
            <a:ext cx="313690" cy="302895"/>
          </a:xfrm>
          <a:custGeom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180" y="1668780"/>
            <a:ext cx="3398520" cy="3680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633210" y="1327150"/>
            <a:ext cx="4343400" cy="4203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58660" y="1623695"/>
            <a:ext cx="349250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8410" y="1318895"/>
            <a:ext cx="4343400" cy="4203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16710" y="1623695"/>
            <a:ext cx="34925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en-US" altLang="zh-CN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6" name="图片 5" descr="e1e7390c595ab596a645721b81ab246d3da325911743e6-MzxPU6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0200" y="2908935"/>
            <a:ext cx="2175510" cy="3049270"/>
          </a:xfrm>
          <a:prstGeom prst="rect">
            <a:avLst/>
          </a:prstGeom>
        </p:spPr>
      </p:pic>
      <p:pic>
        <p:nvPicPr>
          <p:cNvPr id="9" name="图片 8" descr="cb21d201097b5b6a5070df1f104fecb5ef9e114f5752a-Ru1ezg_fw658 拷贝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76080" y="3204210"/>
            <a:ext cx="1711960" cy="24587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4257040" y="1144270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01.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第一部分</a:t>
            </a:r>
            <a:endParaRPr lang="zh-CN" altLang="en-US" sz="44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8" name="图片 7" descr="aab9658e828d297abcdd9dd03355a8e6d7b7da2eba0c-IdfXlK_fw658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1940" y="1109980"/>
            <a:ext cx="678180" cy="4597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57040" y="2278380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02.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第二部分</a:t>
            </a:r>
            <a:endParaRPr lang="zh-CN" altLang="en-US" sz="44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14" name="图片 13" descr="aab9658e828d297abcdd9dd03355a8e6d7b7da2eba0c-IdfXlK_fw658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1940" y="2244090"/>
            <a:ext cx="678180" cy="4597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57040" y="3465195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03.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第三部分</a:t>
            </a:r>
            <a:endParaRPr lang="zh-CN" altLang="en-US" sz="44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16" name="图片 15" descr="aab9658e828d297abcdd9dd03355a8e6d7b7da2eba0c-IdfXlK_fw658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1940" y="3430905"/>
            <a:ext cx="678180" cy="4597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57040" y="4599305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04.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第四部分</a:t>
            </a:r>
            <a:endParaRPr lang="zh-CN" altLang="en-US" sz="44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18" name="图片 17" descr="aab9658e828d297abcdd9dd03355a8e6d7b7da2eba0c-IdfXlK_fw658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1940" y="4565015"/>
            <a:ext cx="678180" cy="4597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2120900" y="984885"/>
            <a:ext cx="7894320" cy="305943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695" y="1443355"/>
            <a:ext cx="7212330" cy="19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zh-CN" altLang="en-US" sz="16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en-US" altLang="zh-CN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5" y="3473450"/>
            <a:ext cx="2548890" cy="24212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40" y="3473450"/>
            <a:ext cx="2548890" cy="24212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05" y="3473450"/>
            <a:ext cx="2548890" cy="24212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fb9ae4f3d9c2ebfa202f91bb4589fe4202882fa8c835c-KnpgjF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055235" y="-5076190"/>
            <a:ext cx="2081530" cy="12216765"/>
          </a:xfrm>
          <a:prstGeom prst="rect">
            <a:avLst/>
          </a:prstGeom>
        </p:spPr>
      </p:pic>
      <p:pic>
        <p:nvPicPr>
          <p:cNvPr id="9" name="图片 8" descr="aab9658e828d297abcdd9dd03355a8e6d7b7da2eba0c-IdfXlK_fw658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 flipH="1">
            <a:off x="2341245" y="2101850"/>
            <a:ext cx="1362075" cy="922655"/>
          </a:xfrm>
          <a:prstGeom prst="rect">
            <a:avLst/>
          </a:prstGeom>
        </p:spPr>
      </p:pic>
      <p:pic>
        <p:nvPicPr>
          <p:cNvPr id="20" name="图片 19" descr="图层 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80" y="1744980"/>
            <a:ext cx="1089660" cy="1089660"/>
          </a:xfrm>
          <a:prstGeom prst="rect">
            <a:avLst/>
          </a:prstGeom>
        </p:spPr>
      </p:pic>
      <p:pic>
        <p:nvPicPr>
          <p:cNvPr id="26" name="图片 25" descr="fb9ae4f3d9c2ebfa202f91bb4589fe4202882fa8c835c-KnpgjF_fw6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3" name="图片 2" descr="19a85a8908c338ce24fe962895428a21d4de29981cba1-hlbOvQ_fw6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12065" y="3458845"/>
            <a:ext cx="2847340" cy="3392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95270" y="2439670"/>
            <a:ext cx="7774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感谢你的聆听</a:t>
            </a:r>
            <a:endParaRPr lang="zh-CN" sz="96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01.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第一部分</a:t>
              </a:r>
              <a:endPara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endParaRP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277225" y="4473575"/>
            <a:ext cx="1920875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sz="1400" b="1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read  more</a:t>
            </a:r>
            <a:endParaRPr lang="en-US" sz="1400" b="1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5402580" y="2168525"/>
            <a:ext cx="188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b="1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02580" y="2625725"/>
            <a:ext cx="511873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zh-CN" altLang="en-US" sz="14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en-US" altLang="zh-CN" sz="120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7635" y="1350010"/>
            <a:ext cx="3058795" cy="3644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5" name="图表 1"/>
          <p:cNvGraphicFramePr/>
          <p:nvPr/>
        </p:nvGraphicFramePr>
        <p:xfrm>
          <a:off x="1497965" y="1384300"/>
          <a:ext cx="4290060" cy="350964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2530" name="组合 53"/>
          <p:cNvGrpSpPr/>
          <p:nvPr/>
        </p:nvGrpSpPr>
        <p:grpSpPr>
          <a:xfrm>
            <a:off x="6143625" y="2212340"/>
            <a:ext cx="4381500" cy="908762"/>
            <a:chOff x="503238" y="2836720"/>
            <a:chExt cx="2856827" cy="5515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53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503238" y="2836720"/>
              <a:ext cx="1096775" cy="204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2" name="组合 53"/>
          <p:cNvGrpSpPr/>
          <p:nvPr/>
        </p:nvGrpSpPr>
        <p:grpSpPr>
          <a:xfrm>
            <a:off x="6143625" y="3538220"/>
            <a:ext cx="4381500" cy="908762"/>
            <a:chOff x="503238" y="2836720"/>
            <a:chExt cx="2856827" cy="551540"/>
          </a:xfrm>
        </p:grpSpPr>
        <p:sp>
          <p:nvSpPr>
            <p:cNvPr id="3" name="矩形 54"/>
            <p:cNvSpPr/>
            <p:nvPr/>
          </p:nvSpPr>
          <p:spPr>
            <a:xfrm>
              <a:off x="503238" y="3034857"/>
              <a:ext cx="2856827" cy="353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4" name="矩形 55"/>
            <p:cNvSpPr/>
            <p:nvPr/>
          </p:nvSpPr>
          <p:spPr>
            <a:xfrm>
              <a:off x="503238" y="2836720"/>
              <a:ext cx="1096775" cy="204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2229485"/>
            <a:ext cx="4621530" cy="4610100"/>
          </a:xfrm>
          <a:prstGeom prst="rect">
            <a:avLst/>
          </a:prstGeom>
        </p:spPr>
      </p:pic>
      <p:grpSp>
        <p:nvGrpSpPr>
          <p:cNvPr id="15371" name="组合 53"/>
          <p:cNvGrpSpPr/>
          <p:nvPr/>
        </p:nvGrpSpPr>
        <p:grpSpPr>
          <a:xfrm>
            <a:off x="8883968" y="1722755"/>
            <a:ext cx="2522855" cy="1117599"/>
            <a:chOff x="503238" y="2836720"/>
            <a:chExt cx="1729391" cy="765512"/>
          </a:xfrm>
        </p:grpSpPr>
        <p:sp>
          <p:nvSpPr>
            <p:cNvPr id="15372" name="矩形 54"/>
            <p:cNvSpPr/>
            <p:nvPr/>
          </p:nvSpPr>
          <p:spPr>
            <a:xfrm>
              <a:off x="503238" y="3035057"/>
              <a:ext cx="1729391" cy="567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3" name="矩形 55"/>
            <p:cNvSpPr/>
            <p:nvPr/>
          </p:nvSpPr>
          <p:spPr>
            <a:xfrm>
              <a:off x="503238" y="2836720"/>
              <a:ext cx="1096775" cy="2309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74" name="组合 53"/>
          <p:cNvGrpSpPr/>
          <p:nvPr/>
        </p:nvGrpSpPr>
        <p:grpSpPr>
          <a:xfrm>
            <a:off x="8883968" y="4165918"/>
            <a:ext cx="2578100" cy="1118236"/>
            <a:chOff x="503238" y="2836720"/>
            <a:chExt cx="1767261" cy="764748"/>
          </a:xfrm>
        </p:grpSpPr>
        <p:sp>
          <p:nvSpPr>
            <p:cNvPr id="15375" name="矩形 54"/>
            <p:cNvSpPr/>
            <p:nvPr/>
          </p:nvSpPr>
          <p:spPr>
            <a:xfrm>
              <a:off x="503238" y="3035181"/>
              <a:ext cx="1767261" cy="566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6" name="矩形 55"/>
            <p:cNvSpPr/>
            <p:nvPr/>
          </p:nvSpPr>
          <p:spPr>
            <a:xfrm>
              <a:off x="503238" y="2836720"/>
              <a:ext cx="1096775" cy="2305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77" name="组合 53"/>
          <p:cNvGrpSpPr/>
          <p:nvPr/>
        </p:nvGrpSpPr>
        <p:grpSpPr>
          <a:xfrm>
            <a:off x="947419" y="1704975"/>
            <a:ext cx="2495550" cy="1136015"/>
            <a:chOff x="395722" y="2824110"/>
            <a:chExt cx="1710673" cy="777643"/>
          </a:xfrm>
        </p:grpSpPr>
        <p:sp>
          <p:nvSpPr>
            <p:cNvPr id="15378" name="矩形 54"/>
            <p:cNvSpPr/>
            <p:nvPr/>
          </p:nvSpPr>
          <p:spPr>
            <a:xfrm>
              <a:off x="395722" y="3034930"/>
              <a:ext cx="1710673" cy="566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9" name="矩形 55"/>
            <p:cNvSpPr/>
            <p:nvPr/>
          </p:nvSpPr>
          <p:spPr>
            <a:xfrm>
              <a:off x="948910" y="2824110"/>
              <a:ext cx="1096775" cy="230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80" name="组合 53"/>
          <p:cNvGrpSpPr/>
          <p:nvPr/>
        </p:nvGrpSpPr>
        <p:grpSpPr>
          <a:xfrm>
            <a:off x="947419" y="4148138"/>
            <a:ext cx="2495550" cy="1136015"/>
            <a:chOff x="395722" y="2824110"/>
            <a:chExt cx="1710673" cy="777644"/>
          </a:xfrm>
        </p:grpSpPr>
        <p:sp>
          <p:nvSpPr>
            <p:cNvPr id="15381" name="矩形 54"/>
            <p:cNvSpPr/>
            <p:nvPr/>
          </p:nvSpPr>
          <p:spPr>
            <a:xfrm>
              <a:off x="395722" y="3034930"/>
              <a:ext cx="1710673" cy="566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82" name="矩形 55"/>
            <p:cNvSpPr/>
            <p:nvPr/>
          </p:nvSpPr>
          <p:spPr>
            <a:xfrm>
              <a:off x="948910" y="2824110"/>
              <a:ext cx="1096775" cy="230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2" name="图片 1" descr="140a786ddbdf4e2b203fc892ed0c916d135c2869caddb-amIja7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70" y="-223520"/>
            <a:ext cx="6170295" cy="61702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02.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第二部分</a:t>
              </a:r>
              <a:endPara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endParaRP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7" name="Group 1"/>
          <p:cNvGrpSpPr/>
          <p:nvPr/>
        </p:nvGrpSpPr>
        <p:grpSpPr>
          <a:xfrm>
            <a:off x="4037965" y="2597785"/>
            <a:ext cx="2573655" cy="1341755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/>
              </a:endParaRPr>
            </a:p>
          </p:txBody>
        </p:sp>
      </p:grpSp>
      <p:grpSp>
        <p:nvGrpSpPr>
          <p:cNvPr id="24580" name="Group 78"/>
          <p:cNvGrpSpPr/>
          <p:nvPr/>
        </p:nvGrpSpPr>
        <p:grpSpPr>
          <a:xfrm rot="21316916">
            <a:off x="1108710" y="2541905"/>
            <a:ext cx="1435735" cy="1435735"/>
            <a:chOff x="5013110" y="5059616"/>
            <a:chExt cx="3378533" cy="3379413"/>
          </a:xfrm>
        </p:grpSpPr>
        <p:sp>
          <p:nvSpPr>
            <p:cNvPr id="82" name="Oval 81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</p:grpSp>
      <p:grpSp>
        <p:nvGrpSpPr>
          <p:cNvPr id="24583" name="Group 74"/>
          <p:cNvGrpSpPr/>
          <p:nvPr/>
        </p:nvGrpSpPr>
        <p:grpSpPr>
          <a:xfrm rot="21316916">
            <a:off x="9534525" y="2529205"/>
            <a:ext cx="1435735" cy="1435735"/>
            <a:chOff x="5013110" y="5059616"/>
            <a:chExt cx="3378533" cy="3379413"/>
          </a:xfrm>
        </p:grpSpPr>
        <p:sp>
          <p:nvSpPr>
            <p:cNvPr id="77" name="Oval 76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</p:grpSp>
      <p:grpSp>
        <p:nvGrpSpPr>
          <p:cNvPr id="24586" name="Group 61"/>
          <p:cNvGrpSpPr/>
          <p:nvPr/>
        </p:nvGrpSpPr>
        <p:grpSpPr>
          <a:xfrm rot="21316916">
            <a:off x="6725285" y="2533650"/>
            <a:ext cx="1435735" cy="1435735"/>
            <a:chOff x="5013110" y="5059616"/>
            <a:chExt cx="3378533" cy="3379413"/>
          </a:xfrm>
        </p:grpSpPr>
        <p:sp>
          <p:nvSpPr>
            <p:cNvPr id="64" name="Oval 63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</p:grpSp>
      <p:grpSp>
        <p:nvGrpSpPr>
          <p:cNvPr id="24589" name="Group 57"/>
          <p:cNvGrpSpPr/>
          <p:nvPr/>
        </p:nvGrpSpPr>
        <p:grpSpPr>
          <a:xfrm rot="21316916">
            <a:off x="3909695" y="2529205"/>
            <a:ext cx="1435735" cy="1435735"/>
            <a:chOff x="5013110" y="5059616"/>
            <a:chExt cx="3378533" cy="3379413"/>
          </a:xfrm>
        </p:grpSpPr>
        <p:sp>
          <p:nvSpPr>
            <p:cNvPr id="60" name="Oval 5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/>
              </a:endParaRPr>
            </a:p>
          </p:txBody>
        </p:sp>
      </p:grpSp>
      <p:grpSp>
        <p:nvGrpSpPr>
          <p:cNvPr id="24592" name="Group 83"/>
          <p:cNvGrpSpPr/>
          <p:nvPr/>
        </p:nvGrpSpPr>
        <p:grpSpPr>
          <a:xfrm>
            <a:off x="6853555" y="2597785"/>
            <a:ext cx="2569210" cy="1341755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/>
              </a:endParaRPr>
            </a:p>
          </p:txBody>
        </p:sp>
      </p:grpSp>
      <p:grpSp>
        <p:nvGrpSpPr>
          <p:cNvPr id="24598" name="Group 104"/>
          <p:cNvGrpSpPr/>
          <p:nvPr/>
        </p:nvGrpSpPr>
        <p:grpSpPr>
          <a:xfrm>
            <a:off x="1226820" y="2597785"/>
            <a:ext cx="2571115" cy="1341755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/>
              </a:endParaRPr>
            </a:p>
          </p:txBody>
        </p:sp>
      </p:grpSp>
      <p:grpSp>
        <p:nvGrpSpPr>
          <p:cNvPr id="22530" name="组合 53"/>
          <p:cNvGrpSpPr/>
          <p:nvPr/>
        </p:nvGrpSpPr>
        <p:grpSpPr>
          <a:xfrm>
            <a:off x="584835" y="4254500"/>
            <a:ext cx="2484120" cy="828068"/>
            <a:chOff x="503238" y="2842887"/>
            <a:chExt cx="2856827" cy="5026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3" name="组合 53"/>
          <p:cNvGrpSpPr/>
          <p:nvPr/>
        </p:nvGrpSpPr>
        <p:grpSpPr>
          <a:xfrm>
            <a:off x="3385185" y="1543050"/>
            <a:ext cx="2484120" cy="828068"/>
            <a:chOff x="503238" y="2842887"/>
            <a:chExt cx="2856827" cy="502640"/>
          </a:xfrm>
        </p:grpSpPr>
        <p:sp>
          <p:nvSpPr>
            <p:cNvPr id="4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5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6" name="组合 53"/>
          <p:cNvGrpSpPr/>
          <p:nvPr/>
        </p:nvGrpSpPr>
        <p:grpSpPr>
          <a:xfrm>
            <a:off x="6280150" y="4254500"/>
            <a:ext cx="2484120" cy="828068"/>
            <a:chOff x="503238" y="2842887"/>
            <a:chExt cx="2856827" cy="502640"/>
          </a:xfrm>
        </p:grpSpPr>
        <p:sp>
          <p:nvSpPr>
            <p:cNvPr id="7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8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010015" y="1543050"/>
            <a:ext cx="2484120" cy="828068"/>
            <a:chOff x="503238" y="2842887"/>
            <a:chExt cx="2856827" cy="502640"/>
          </a:xfrm>
        </p:grpSpPr>
        <p:sp>
          <p:nvSpPr>
            <p:cNvPr id="10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1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12" name="图片 11" descr="373416d6b70d28b4fcb1352c133ccb581da08ce33ff38-Q4bS50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" y="2900045"/>
            <a:ext cx="741680" cy="736600"/>
          </a:xfrm>
          <a:prstGeom prst="roundRect">
            <a:avLst/>
          </a:prstGeom>
        </p:spPr>
      </p:pic>
      <p:pic>
        <p:nvPicPr>
          <p:cNvPr id="14" name="图片 13" descr="373416d6b70d28b4fcb1352c133ccb581da08ce33ff38-Q4bS50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630" y="2901315"/>
            <a:ext cx="741680" cy="736600"/>
          </a:xfrm>
          <a:prstGeom prst="roundRect">
            <a:avLst/>
          </a:prstGeom>
        </p:spPr>
      </p:pic>
      <p:pic>
        <p:nvPicPr>
          <p:cNvPr id="16" name="图片 15" descr="b9fc61c14c584598cad1b5e7d1922e2b3676750687b1-eNF20v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430" y="2712720"/>
            <a:ext cx="850265" cy="1113790"/>
          </a:xfrm>
          <a:prstGeom prst="rect">
            <a:avLst/>
          </a:prstGeom>
        </p:spPr>
      </p:pic>
      <p:pic>
        <p:nvPicPr>
          <p:cNvPr id="17" name="图片 16" descr="b9fc61c14c584598cad1b5e7d1922e2b3676750687b1-eNF20v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60" y="2712720"/>
            <a:ext cx="850265" cy="11137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50925" y="1263650"/>
            <a:ext cx="4797425" cy="4616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6486525" y="1263650"/>
            <a:ext cx="4706938" cy="46164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55D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1404938" y="2393950"/>
            <a:ext cx="409098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200" noProof="1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4" y="1505585"/>
            <a:ext cx="4351020" cy="41325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ID" val="diagram160012_3*m_i*1_1"/>
  <p:tag name="KSO_WM_UNIT_INDEX" val="1_1"/>
  <p:tag name="KSO_WM_UNIT_LAYERLEVEL" val="1_1"/>
  <p:tag name="KSO_WM_UNIT_LINE_FILL_TYPE" val="2"/>
  <p:tag name="KSO_WM_UNIT_LINE_FORE_SCHEMECOLOR_INDEX" val="5"/>
  <p:tag name="KSO_WM_UNIT_TYPE" val="m_i"/>
</p:tagLst>
</file>

<file path=ppt/tags/tag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1"/>
  <p:tag name="KSO_WM_UNIT_HIGHLIGHT" val="0"/>
  <p:tag name="KSO_WM_UNIT_ID" val="diagram160012_3*m_h_a*1_1_1"/>
  <p:tag name="KSO_WM_UNIT_INDEX" val="1_1_1"/>
  <p:tag name="KSO_WM_UNIT_LAYERLEVEL" val="1_1_1"/>
  <p:tag name="KSO_WM_UNIT_PRESET_TEXT" val="2014"/>
  <p:tag name="KSO_WM_UNIT_TEXT_FILL_FORE_SCHEMECOLOR_INDEX" val="13"/>
  <p:tag name="KSO_WM_UNIT_TEXT_FILL_TYPE" val="1"/>
  <p:tag name="KSO_WM_UNIT_TYPE" val="m_h_a"/>
  <p:tag name="KSO_WM_UNIT_VALUE" val="2"/>
</p:tagLst>
</file>

<file path=ppt/tags/tag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0"/>
  <p:tag name="KSO_WM_UNIT_HIGHLIGHT" val="0"/>
  <p:tag name="KSO_WM_UNIT_ID" val="diagram160012_3*m_h_f*1_1_1"/>
  <p:tag name="KSO_WM_UNIT_INDEX" val="1_1_1"/>
  <p:tag name="KSO_WM_UNIT_LAYERLEVEL" val="1_1_1"/>
  <p:tag name="KSO_WM_UNIT_PRESET_TEXT_INDEX" val="4"/>
  <p:tag name="KSO_WM_UNIT_PRESET_TEXT_LEN" val="12"/>
  <p:tag name="KSO_WM_UNIT_TEXT_FILL_FORE_SCHEMECOLOR_INDEX" val="13"/>
  <p:tag name="KSO_WM_UNIT_TEXT_FILL_TYPE" val="1"/>
  <p:tag name="KSO_WM_UNIT_TYPE" val="m_h_f"/>
  <p:tag name="KSO_WM_UNIT_VALUE" val="8"/>
</p:tagLst>
</file>

<file path=ppt/tags/tag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1"/>
  <p:tag name="KSO_WM_UNIT_HIGHLIGHT" val="0"/>
  <p:tag name="KSO_WM_UNIT_ID" val="diagram160012_3*m_h_a*1_2_1"/>
  <p:tag name="KSO_WM_UNIT_INDEX" val="1_2_1"/>
  <p:tag name="KSO_WM_UNIT_LAYERLEVEL" val="1_1_1"/>
  <p:tag name="KSO_WM_UNIT_PRESET_TEXT" val="2015"/>
  <p:tag name="KSO_WM_UNIT_TEXT_FILL_FORE_SCHEMECOLOR_INDEX" val="13"/>
  <p:tag name="KSO_WM_UNIT_TEXT_FILL_TYPE" val="1"/>
  <p:tag name="KSO_WM_UNIT_TYPE" val="m_h_a"/>
  <p:tag name="KSO_WM_UNIT_VALUE" val="2"/>
</p:tagLst>
</file>

<file path=ppt/tags/tag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1"/>
  <p:tag name="KSO_WM_UNIT_HIGHLIGHT" val="0"/>
  <p:tag name="KSO_WM_UNIT_ID" val="diagram160012_3*m_h_a*1_3_1"/>
  <p:tag name="KSO_WM_UNIT_INDEX" val="1_3_1"/>
  <p:tag name="KSO_WM_UNIT_LAYERLEVEL" val="1_1_1"/>
  <p:tag name="KSO_WM_UNIT_PRESET_TEXT" val="2016"/>
  <p:tag name="KSO_WM_UNIT_TEXT_FILL_FORE_SCHEMECOLOR_INDEX" val="13"/>
  <p:tag name="KSO_WM_UNIT_TEXT_FILL_TYPE" val="1"/>
  <p:tag name="KSO_WM_UNIT_TYPE" val="m_h_a"/>
  <p:tag name="KSO_WM_UNIT_VALUE" val="2"/>
</p:tagLst>
</file>

<file path=ppt/tags/tag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0"/>
  <p:tag name="KSO_WM_UNIT_HIGHLIGHT" val="0"/>
  <p:tag name="KSO_WM_UNIT_ID" val="diagram160012_3*m_h_f*1_1_1"/>
  <p:tag name="KSO_WM_UNIT_INDEX" val="1_1_1"/>
  <p:tag name="KSO_WM_UNIT_LAYERLEVEL" val="1_1_1"/>
  <p:tag name="KSO_WM_UNIT_PRESET_TEXT_INDEX" val="4"/>
  <p:tag name="KSO_WM_UNIT_PRESET_TEXT_LEN" val="12"/>
  <p:tag name="KSO_WM_UNIT_TEXT_FILL_FORE_SCHEMECOLOR_INDEX" val="13"/>
  <p:tag name="KSO_WM_UNIT_TEXT_FILL_TYPE" val="1"/>
  <p:tag name="KSO_WM_UNIT_TYPE" val="m_h_f"/>
  <p:tag name="KSO_WM_UNIT_VALUE" val="8"/>
</p:tagLst>
</file>

<file path=ppt/tags/tag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012"/>
  <p:tag name="KSO_WM_UNIT_CLEAR" val="1"/>
  <p:tag name="KSO_WM_UNIT_COMPATIBLE" val="0"/>
  <p:tag name="KSO_WM_UNIT_HIGHLIGHT" val="0"/>
  <p:tag name="KSO_WM_UNIT_ID" val="diagram160012_3*m_h_f*1_1_1"/>
  <p:tag name="KSO_WM_UNIT_INDEX" val="1_1_1"/>
  <p:tag name="KSO_WM_UNIT_LAYERLEVEL" val="1_1_1"/>
  <p:tag name="KSO_WM_UNIT_PRESET_TEXT_INDEX" val="4"/>
  <p:tag name="KSO_WM_UNIT_PRESET_TEXT_LEN" val="12"/>
  <p:tag name="KSO_WM_UNIT_TEXT_FILL_FORE_SCHEMECOLOR_INDEX" val="13"/>
  <p:tag name="KSO_WM_UNIT_TEXT_FILL_TYPE" val="1"/>
  <p:tag name="KSO_WM_UNIT_TYPE" val="m_h_f"/>
  <p:tag name="KSO_WM_UNIT_VALUE" val="8"/>
</p:tagLst>
</file>

<file path=ppt/tags/tag68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93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Calibri Light</vt:lpstr>
      <vt:lpstr>Calibri</vt:lpstr>
      <vt:lpstr>汉仪小麦体简</vt:lpstr>
      <vt:lpstr>宋体</vt:lpstr>
      <vt:lpstr>华文行楷</vt:lpstr>
      <vt:lpstr>华文细黑</vt:lpstr>
      <vt:lpstr>微软雅黑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</cp:revision>
  <dcterms:created xsi:type="dcterms:W3CDTF">2015-05-05T08:02:00Z</dcterms:created>
  <dcterms:modified xsi:type="dcterms:W3CDTF">2023-05-08T06:52:22Z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