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7" r:id="rId2"/>
  </p:sldMasterIdLst>
  <p:notesMasterIdLst>
    <p:notesMasterId r:id="rId3"/>
  </p:notesMasterIdLst>
  <p:sldIdLst>
    <p:sldId id="286" r:id="rId4"/>
    <p:sldId id="280" r:id="rId5"/>
    <p:sldId id="281" r:id="rId6"/>
    <p:sldId id="270" r:id="rId7"/>
    <p:sldId id="269" r:id="rId8"/>
    <p:sldId id="266" r:id="rId9"/>
    <p:sldId id="272" r:id="rId10"/>
    <p:sldId id="265" r:id="rId11"/>
    <p:sldId id="282" r:id="rId12"/>
    <p:sldId id="267" r:id="rId13"/>
    <p:sldId id="268" r:id="rId14"/>
    <p:sldId id="264" r:id="rId15"/>
    <p:sldId id="277" r:id="rId16"/>
    <p:sldId id="273" r:id="rId17"/>
    <p:sldId id="284" r:id="rId18"/>
    <p:sldId id="263" r:id="rId19"/>
    <p:sldId id="274" r:id="rId20"/>
    <p:sldId id="262" r:id="rId21"/>
    <p:sldId id="260" r:id="rId22"/>
    <p:sldId id="283" r:id="rId23"/>
    <p:sldId id="261" r:id="rId24"/>
    <p:sldId id="271" r:id="rId25"/>
    <p:sldId id="275" r:id="rId26"/>
    <p:sldId id="276" r:id="rId27"/>
    <p:sldId id="285" r:id="rId28"/>
    <p:sldId id="312" r:id="rId29"/>
    <p:sldId id="339" r:id="rId30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49" autoAdjust="0"/>
    <p:restoredTop sz="94660"/>
  </p:normalViewPr>
  <p:slideViewPr>
    <p:cSldViewPr snapToGrid="0">
      <p:cViewPr varScale="1">
        <p:scale>
          <a:sx n="52" d="100"/>
          <a:sy n="52" d="100"/>
        </p:scale>
        <p:origin x="-84" y="-17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tags" Target="tags/tag66.xml" /><Relationship Id="rId32" Type="http://schemas.openxmlformats.org/officeDocument/2006/relationships/presProps" Target="presProps.xml" /><Relationship Id="rId33" Type="http://schemas.openxmlformats.org/officeDocument/2006/relationships/viewProps" Target="viewProps.xml" /><Relationship Id="rId34" Type="http://schemas.openxmlformats.org/officeDocument/2006/relationships/theme" Target="theme/theme1.xml" /><Relationship Id="rId35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24395-8BEF-41A1-8AAA-0B6B11182D6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80862-7396-4DFF-B9D3-97C2FEB422B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C2BEC-97A0-4B41-98C0-982C717DE2F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B6A55-1CF7-4A50-848D-774538E6479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69981-A6EB-4ED8-871A-D4919E73289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33503-B4A9-4273-8D5C-F1CAFA6293E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135CD-E861-41A7-81F0-F3B524A2884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135CD-E861-41A7-81F0-F3B524A2884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14C77-7963-42F6-9AC0-15E9499862A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8CAE9-6D11-4527-ADF3-3D5099E025E8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26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rPr>
              <a:t>27</a:t>
            </a:fld>
            <a:endParaRPr lang="zh-CN" altLang="en-US" sz="120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8CAE9-6D11-4527-ADF3-3D5099E025E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06096-3A33-4C69-8792-D6E1DFB7B2B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1"/>
          <a:srcRect l="17050" t="52499" r="14552" b="2917"/>
          <a:stretch>
            <a:fillRect/>
          </a:stretch>
        </p:blipFill>
        <p:spPr>
          <a:xfrm>
            <a:off x="6096000" y="-11112"/>
            <a:ext cx="6096000" cy="68691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/>
          <a:srcRect l="17050" t="52499" r="14552" b="2917"/>
          <a:stretch>
            <a:fillRect/>
          </a:stretch>
        </p:blipFill>
        <p:spPr>
          <a:xfrm flipH="1">
            <a:off x="0" y="-11112"/>
            <a:ext cx="6096000" cy="6869112"/>
          </a:xfrm>
          <a:prstGeom prst="rect">
            <a:avLst/>
          </a:prstGeom>
        </p:spPr>
      </p:pic>
      <p:sp>
        <p:nvSpPr>
          <p:cNvPr id="3" name="圆角矩形 2"/>
          <p:cNvSpPr/>
          <p:nvPr userDrawn="1"/>
        </p:nvSpPr>
        <p:spPr>
          <a:xfrm>
            <a:off x="419100" y="439320"/>
            <a:ext cx="11353800" cy="5979361"/>
          </a:xfrm>
          <a:prstGeom prst="roundRect">
            <a:avLst>
              <a:gd name="adj" fmla="val 5600"/>
            </a:avLst>
          </a:prstGeom>
          <a:solidFill>
            <a:schemeClr val="bg1"/>
          </a:solidFill>
          <a:ln>
            <a:noFill/>
          </a:ln>
          <a:effectLst>
            <a:outerShdw blurRad="2794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8095141" y="1900355"/>
            <a:ext cx="3222147" cy="1117011"/>
          </a:xfrm>
          <a:custGeom>
            <a:gdLst>
              <a:gd name="connsiteX0" fmla="*/ 0 w 3222147"/>
              <a:gd name="connsiteY0" fmla="*/ 0 h 1117011"/>
              <a:gd name="connsiteX1" fmla="*/ 3222147 w 3222147"/>
              <a:gd name="connsiteY1" fmla="*/ 0 h 1117011"/>
              <a:gd name="connsiteX2" fmla="*/ 3222147 w 3222147"/>
              <a:gd name="connsiteY2" fmla="*/ 1117011 h 1117011"/>
              <a:gd name="connsiteX3" fmla="*/ 0 w 3222147"/>
              <a:gd name="connsiteY3" fmla="*/ 1117011 h 11170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2147" h="1117011">
                <a:moveTo>
                  <a:pt x="0" y="0"/>
                </a:moveTo>
                <a:lnTo>
                  <a:pt x="3222147" y="0"/>
                </a:lnTo>
                <a:lnTo>
                  <a:pt x="3222147" y="1117011"/>
                </a:lnTo>
                <a:lnTo>
                  <a:pt x="0" y="11170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3"/>
          </p:nvPr>
        </p:nvSpPr>
        <p:spPr>
          <a:xfrm>
            <a:off x="5011780" y="2706435"/>
            <a:ext cx="2169484" cy="2169476"/>
          </a:xfrm>
          <a:custGeom>
            <a:gdLst>
              <a:gd name="connsiteX0" fmla="*/ 1084742 w 2169484"/>
              <a:gd name="connsiteY0" fmla="*/ 0 h 2169476"/>
              <a:gd name="connsiteX1" fmla="*/ 2169484 w 2169484"/>
              <a:gd name="connsiteY1" fmla="*/ 1084738 h 2169476"/>
              <a:gd name="connsiteX2" fmla="*/ 1084742 w 2169484"/>
              <a:gd name="connsiteY2" fmla="*/ 2169476 h 2169476"/>
              <a:gd name="connsiteX3" fmla="*/ 0 w 2169484"/>
              <a:gd name="connsiteY3" fmla="*/ 1084738 h 2169476"/>
              <a:gd name="connsiteX4" fmla="*/ 1084742 w 2169484"/>
              <a:gd name="connsiteY4" fmla="*/ 0 h 216947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484" h="2169476">
                <a:moveTo>
                  <a:pt x="1084742" y="0"/>
                </a:moveTo>
                <a:cubicBezTo>
                  <a:pt x="1683828" y="0"/>
                  <a:pt x="2169484" y="485654"/>
                  <a:pt x="2169484" y="1084738"/>
                </a:cubicBezTo>
                <a:cubicBezTo>
                  <a:pt x="2169484" y="1683822"/>
                  <a:pt x="1683828" y="2169476"/>
                  <a:pt x="1084742" y="2169476"/>
                </a:cubicBezTo>
                <a:cubicBezTo>
                  <a:pt x="485656" y="2169476"/>
                  <a:pt x="0" y="1683822"/>
                  <a:pt x="0" y="1084738"/>
                </a:cubicBezTo>
                <a:cubicBezTo>
                  <a:pt x="0" y="485654"/>
                  <a:pt x="485656" y="0"/>
                  <a:pt x="10847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8095141" y="1900355"/>
            <a:ext cx="3222147" cy="1117011"/>
          </a:xfrm>
          <a:custGeom>
            <a:gdLst>
              <a:gd name="connsiteX0" fmla="*/ 0 w 3222147"/>
              <a:gd name="connsiteY0" fmla="*/ 0 h 1117011"/>
              <a:gd name="connsiteX1" fmla="*/ 3222147 w 3222147"/>
              <a:gd name="connsiteY1" fmla="*/ 0 h 1117011"/>
              <a:gd name="connsiteX2" fmla="*/ 3222147 w 3222147"/>
              <a:gd name="connsiteY2" fmla="*/ 1117011 h 1117011"/>
              <a:gd name="connsiteX3" fmla="*/ 0 w 3222147"/>
              <a:gd name="connsiteY3" fmla="*/ 1117011 h 11170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2147" h="1117011">
                <a:moveTo>
                  <a:pt x="0" y="0"/>
                </a:moveTo>
                <a:lnTo>
                  <a:pt x="3222147" y="0"/>
                </a:lnTo>
                <a:lnTo>
                  <a:pt x="3222147" y="1117011"/>
                </a:lnTo>
                <a:lnTo>
                  <a:pt x="0" y="11170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3"/>
          </p:nvPr>
        </p:nvSpPr>
        <p:spPr>
          <a:xfrm>
            <a:off x="5011780" y="2706435"/>
            <a:ext cx="2169484" cy="2169476"/>
          </a:xfrm>
          <a:custGeom>
            <a:gdLst>
              <a:gd name="connsiteX0" fmla="*/ 1084742 w 2169484"/>
              <a:gd name="connsiteY0" fmla="*/ 0 h 2169476"/>
              <a:gd name="connsiteX1" fmla="*/ 2169484 w 2169484"/>
              <a:gd name="connsiteY1" fmla="*/ 1084738 h 2169476"/>
              <a:gd name="connsiteX2" fmla="*/ 1084742 w 2169484"/>
              <a:gd name="connsiteY2" fmla="*/ 2169476 h 2169476"/>
              <a:gd name="connsiteX3" fmla="*/ 0 w 2169484"/>
              <a:gd name="connsiteY3" fmla="*/ 1084738 h 2169476"/>
              <a:gd name="connsiteX4" fmla="*/ 1084742 w 2169484"/>
              <a:gd name="connsiteY4" fmla="*/ 0 h 216947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484" h="2169476">
                <a:moveTo>
                  <a:pt x="1084742" y="0"/>
                </a:moveTo>
                <a:cubicBezTo>
                  <a:pt x="1683828" y="0"/>
                  <a:pt x="2169484" y="485654"/>
                  <a:pt x="2169484" y="1084738"/>
                </a:cubicBezTo>
                <a:cubicBezTo>
                  <a:pt x="2169484" y="1683822"/>
                  <a:pt x="1683828" y="2169476"/>
                  <a:pt x="1084742" y="2169476"/>
                </a:cubicBezTo>
                <a:cubicBezTo>
                  <a:pt x="485656" y="2169476"/>
                  <a:pt x="0" y="1683822"/>
                  <a:pt x="0" y="1084738"/>
                </a:cubicBezTo>
                <a:cubicBezTo>
                  <a:pt x="0" y="485654"/>
                  <a:pt x="485656" y="0"/>
                  <a:pt x="10847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8325228" y="594192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448970" y="2460573"/>
            <a:ext cx="4010860" cy="2177143"/>
          </a:xfrm>
          <a:custGeom>
            <a:gdLst>
              <a:gd name="connsiteX0" fmla="*/ 0 w 4010860"/>
              <a:gd name="connsiteY0" fmla="*/ 0 h 2177143"/>
              <a:gd name="connsiteX1" fmla="*/ 4010860 w 4010860"/>
              <a:gd name="connsiteY1" fmla="*/ 0 h 2177143"/>
              <a:gd name="connsiteX2" fmla="*/ 4010860 w 4010860"/>
              <a:gd name="connsiteY2" fmla="*/ 2177143 h 2177143"/>
              <a:gd name="connsiteX3" fmla="*/ 0 w 4010860"/>
              <a:gd name="connsiteY3" fmla="*/ 2177143 h 217714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0860" h="2177143">
                <a:moveTo>
                  <a:pt x="0" y="0"/>
                </a:moveTo>
                <a:lnTo>
                  <a:pt x="4010860" y="0"/>
                </a:lnTo>
                <a:lnTo>
                  <a:pt x="4010860" y="2177143"/>
                </a:lnTo>
                <a:lnTo>
                  <a:pt x="0" y="21771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732170" y="2460573"/>
            <a:ext cx="4010860" cy="2177143"/>
          </a:xfrm>
          <a:custGeom>
            <a:gdLst>
              <a:gd name="connsiteX0" fmla="*/ 0 w 4010860"/>
              <a:gd name="connsiteY0" fmla="*/ 0 h 2177143"/>
              <a:gd name="connsiteX1" fmla="*/ 4010860 w 4010860"/>
              <a:gd name="connsiteY1" fmla="*/ 0 h 2177143"/>
              <a:gd name="connsiteX2" fmla="*/ 4010860 w 4010860"/>
              <a:gd name="connsiteY2" fmla="*/ 2177143 h 2177143"/>
              <a:gd name="connsiteX3" fmla="*/ 0 w 4010860"/>
              <a:gd name="connsiteY3" fmla="*/ 2177143 h 217714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0860" h="2177143">
                <a:moveTo>
                  <a:pt x="0" y="0"/>
                </a:moveTo>
                <a:lnTo>
                  <a:pt x="4010860" y="0"/>
                </a:lnTo>
                <a:lnTo>
                  <a:pt x="4010860" y="2177143"/>
                </a:lnTo>
                <a:lnTo>
                  <a:pt x="0" y="21771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image" Target="../media/image1.png" /><Relationship Id="rId9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10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18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9.xml" /><Relationship Id="rId3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3.xml" /><Relationship Id="rId7" Type="http://schemas.openxmlformats.org/officeDocument/2006/relationships/slideLayout" Target="../slideLayouts/slideLayout14.xml" /><Relationship Id="rId8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16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8"/>
          <a:srcRect l="17050" t="52499" r="14552" b="2917"/>
          <a:stretch>
            <a:fillRect/>
          </a:stretch>
        </p:blipFill>
        <p:spPr>
          <a:xfrm flipH="1">
            <a:off x="0" y="-11112"/>
            <a:ext cx="6096000" cy="68691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8"/>
          <a:srcRect l="17050" t="52499" r="14552" b="2917"/>
          <a:stretch>
            <a:fillRect/>
          </a:stretch>
        </p:blipFill>
        <p:spPr>
          <a:xfrm>
            <a:off x="6096000" y="-11112"/>
            <a:ext cx="6096000" cy="6869112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419100" y="439320"/>
            <a:ext cx="11353800" cy="5979361"/>
          </a:xfrm>
          <a:prstGeom prst="roundRect">
            <a:avLst>
              <a:gd name="adj" fmla="val 5600"/>
            </a:avLst>
          </a:prstGeom>
          <a:solidFill>
            <a:schemeClr val="bg1"/>
          </a:solidFill>
          <a:ln>
            <a:noFill/>
          </a:ln>
          <a:effectLst>
            <a:outerShdw blurRad="2794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454651" y="6085030"/>
            <a:ext cx="1282698" cy="447390"/>
            <a:chOff x="4104681" y="4185599"/>
            <a:chExt cx="3982639" cy="1389096"/>
          </a:xfrm>
        </p:grpSpPr>
        <p:grpSp>
          <p:nvGrpSpPr>
            <p:cNvPr id="7" name="组合 6"/>
            <p:cNvGrpSpPr/>
            <p:nvPr/>
          </p:nvGrpSpPr>
          <p:grpSpPr>
            <a:xfrm flipV="1">
              <a:off x="4104681" y="4185599"/>
              <a:ext cx="3982639" cy="1389096"/>
              <a:chOff x="4703396" y="4163786"/>
              <a:chExt cx="3982639" cy="1389096"/>
            </a:xfrm>
          </p:grpSpPr>
          <p:sp>
            <p:nvSpPr>
              <p:cNvPr id="9" name="任意多边形 8"/>
              <p:cNvSpPr/>
              <p:nvPr/>
            </p:nvSpPr>
            <p:spPr>
              <a:xfrm>
                <a:off x="4703396" y="4163786"/>
                <a:ext cx="3982639" cy="348342"/>
              </a:xfrm>
              <a:custGeom>
                <a:gdLst>
                  <a:gd name="connsiteX0" fmla="*/ 365718 w 3982639"/>
                  <a:gd name="connsiteY0" fmla="*/ 0 h 348342"/>
                  <a:gd name="connsiteX1" fmla="*/ 3616920 w 3982639"/>
                  <a:gd name="connsiteY1" fmla="*/ 0 h 348342"/>
                  <a:gd name="connsiteX2" fmla="*/ 3957949 w 3982639"/>
                  <a:gd name="connsiteY2" fmla="*/ 226049 h 348342"/>
                  <a:gd name="connsiteX3" fmla="*/ 3982639 w 3982639"/>
                  <a:gd name="connsiteY3" fmla="*/ 348342 h 348342"/>
                  <a:gd name="connsiteX4" fmla="*/ 0 w 3982639"/>
                  <a:gd name="connsiteY4" fmla="*/ 348342 h 348342"/>
                  <a:gd name="connsiteX5" fmla="*/ 24690 w 3982639"/>
                  <a:gd name="connsiteY5" fmla="*/ 226049 h 348342"/>
                  <a:gd name="connsiteX6" fmla="*/ 365718 w 3982639"/>
                  <a:gd name="connsiteY6" fmla="*/ 0 h 34834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82639" h="348342">
                    <a:moveTo>
                      <a:pt x="365718" y="0"/>
                    </a:moveTo>
                    <a:lnTo>
                      <a:pt x="3616920" y="0"/>
                    </a:lnTo>
                    <a:cubicBezTo>
                      <a:pt x="3770226" y="0"/>
                      <a:pt x="3901762" y="93210"/>
                      <a:pt x="3957949" y="226049"/>
                    </a:cubicBezTo>
                    <a:lnTo>
                      <a:pt x="3982639" y="348342"/>
                    </a:lnTo>
                    <a:lnTo>
                      <a:pt x="0" y="348342"/>
                    </a:lnTo>
                    <a:lnTo>
                      <a:pt x="24690" y="226049"/>
                    </a:lnTo>
                    <a:cubicBezTo>
                      <a:pt x="80876" y="93210"/>
                      <a:pt x="212412" y="0"/>
                      <a:pt x="365718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 flipH="1">
                <a:off x="5101393" y="4163786"/>
                <a:ext cx="3186644" cy="1389096"/>
              </a:xfrm>
              <a:custGeom>
                <a:gdLst>
                  <a:gd name="connsiteX0" fmla="*/ 3186644 w 3186644"/>
                  <a:gd name="connsiteY0" fmla="*/ 0 h 1389096"/>
                  <a:gd name="connsiteX1" fmla="*/ 1593322 w 3186644"/>
                  <a:gd name="connsiteY1" fmla="*/ 0 h 1389096"/>
                  <a:gd name="connsiteX2" fmla="*/ 0 w 3186644"/>
                  <a:gd name="connsiteY2" fmla="*/ 0 h 1389096"/>
                  <a:gd name="connsiteX3" fmla="*/ 112507 w 3186644"/>
                  <a:gd name="connsiteY3" fmla="*/ 25929 h 1389096"/>
                  <a:gd name="connsiteX4" fmla="*/ 657755 w 3186644"/>
                  <a:gd name="connsiteY4" fmla="*/ 520283 h 1389096"/>
                  <a:gd name="connsiteX5" fmla="*/ 748921 w 3186644"/>
                  <a:gd name="connsiteY5" fmla="*/ 835741 h 1389096"/>
                  <a:gd name="connsiteX6" fmla="*/ 1562046 w 3186644"/>
                  <a:gd name="connsiteY6" fmla="*/ 1389096 h 1389096"/>
                  <a:gd name="connsiteX7" fmla="*/ 1593322 w 3186644"/>
                  <a:gd name="connsiteY7" fmla="*/ 1387517 h 1389096"/>
                  <a:gd name="connsiteX8" fmla="*/ 1624598 w 3186644"/>
                  <a:gd name="connsiteY8" fmla="*/ 1389096 h 1389096"/>
                  <a:gd name="connsiteX9" fmla="*/ 2437723 w 3186644"/>
                  <a:gd name="connsiteY9" fmla="*/ 835741 h 1389096"/>
                  <a:gd name="connsiteX10" fmla="*/ 2528889 w 3186644"/>
                  <a:gd name="connsiteY10" fmla="*/ 520283 h 1389096"/>
                  <a:gd name="connsiteX11" fmla="*/ 3074137 w 3186644"/>
                  <a:gd name="connsiteY11" fmla="*/ 25929 h 138909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86644" h="1389096">
                    <a:moveTo>
                      <a:pt x="3186644" y="0"/>
                    </a:moveTo>
                    <a:lnTo>
                      <a:pt x="1593322" y="0"/>
                    </a:lnTo>
                    <a:lnTo>
                      <a:pt x="0" y="0"/>
                    </a:lnTo>
                    <a:lnTo>
                      <a:pt x="112507" y="25929"/>
                    </a:lnTo>
                    <a:cubicBezTo>
                      <a:pt x="358739" y="102515"/>
                      <a:pt x="558275" y="285087"/>
                      <a:pt x="657755" y="520283"/>
                    </a:cubicBezTo>
                    <a:lnTo>
                      <a:pt x="748921" y="835741"/>
                    </a:lnTo>
                    <a:cubicBezTo>
                      <a:pt x="876701" y="1159792"/>
                      <a:pt x="1192595" y="1389096"/>
                      <a:pt x="1562046" y="1389096"/>
                    </a:cubicBezTo>
                    <a:lnTo>
                      <a:pt x="1593322" y="1387517"/>
                    </a:lnTo>
                    <a:lnTo>
                      <a:pt x="1624598" y="1389096"/>
                    </a:lnTo>
                    <a:cubicBezTo>
                      <a:pt x="1994049" y="1389096"/>
                      <a:pt x="2309943" y="1159792"/>
                      <a:pt x="2437723" y="835741"/>
                    </a:cubicBezTo>
                    <a:lnTo>
                      <a:pt x="2528889" y="520283"/>
                    </a:lnTo>
                    <a:cubicBezTo>
                      <a:pt x="2628369" y="285087"/>
                      <a:pt x="2827905" y="102515"/>
                      <a:pt x="3074137" y="2592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228600" dist="38100" dir="5400000" algn="t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Freeform: Shape 6"/>
            <p:cNvSpPr/>
            <p:nvPr/>
          </p:nvSpPr>
          <p:spPr bwMode="auto">
            <a:xfrm>
              <a:off x="5848350" y="4468994"/>
              <a:ext cx="495300" cy="817730"/>
            </a:xfrm>
            <a:custGeom>
              <a:gdLst>
                <a:gd name="T0" fmla="*/ 28 w 108"/>
                <a:gd name="T1" fmla="*/ 142 h 178"/>
                <a:gd name="T2" fmla="*/ 29 w 108"/>
                <a:gd name="T3" fmla="*/ 153 h 178"/>
                <a:gd name="T4" fmla="*/ 17 w 108"/>
                <a:gd name="T5" fmla="*/ 158 h 178"/>
                <a:gd name="T6" fmla="*/ 0 w 108"/>
                <a:gd name="T7" fmla="*/ 172 h 178"/>
                <a:gd name="T8" fmla="*/ 0 w 108"/>
                <a:gd name="T9" fmla="*/ 142 h 178"/>
                <a:gd name="T10" fmla="*/ 24 w 108"/>
                <a:gd name="T11" fmla="*/ 117 h 178"/>
                <a:gd name="T12" fmla="*/ 26 w 108"/>
                <a:gd name="T13" fmla="*/ 134 h 178"/>
                <a:gd name="T14" fmla="*/ 27 w 108"/>
                <a:gd name="T15" fmla="*/ 137 h 178"/>
                <a:gd name="T16" fmla="*/ 27 w 108"/>
                <a:gd name="T17" fmla="*/ 137 h 178"/>
                <a:gd name="T18" fmla="*/ 28 w 108"/>
                <a:gd name="T19" fmla="*/ 142 h 178"/>
                <a:gd name="T20" fmla="*/ 86 w 108"/>
                <a:gd name="T21" fmla="*/ 120 h 178"/>
                <a:gd name="T22" fmla="*/ 84 w 108"/>
                <a:gd name="T23" fmla="*/ 134 h 178"/>
                <a:gd name="T24" fmla="*/ 83 w 108"/>
                <a:gd name="T25" fmla="*/ 137 h 178"/>
                <a:gd name="T26" fmla="*/ 83 w 108"/>
                <a:gd name="T27" fmla="*/ 137 h 178"/>
                <a:gd name="T28" fmla="*/ 83 w 108"/>
                <a:gd name="T29" fmla="*/ 142 h 178"/>
                <a:gd name="T30" fmla="*/ 81 w 108"/>
                <a:gd name="T31" fmla="*/ 154 h 178"/>
                <a:gd name="T32" fmla="*/ 90 w 108"/>
                <a:gd name="T33" fmla="*/ 158 h 178"/>
                <a:gd name="T34" fmla="*/ 108 w 108"/>
                <a:gd name="T35" fmla="*/ 172 h 178"/>
                <a:gd name="T36" fmla="*/ 108 w 108"/>
                <a:gd name="T37" fmla="*/ 142 h 178"/>
                <a:gd name="T38" fmla="*/ 86 w 108"/>
                <a:gd name="T39" fmla="*/ 120 h 178"/>
                <a:gd name="T40" fmla="*/ 55 w 108"/>
                <a:gd name="T41" fmla="*/ 0 h 178"/>
                <a:gd name="T42" fmla="*/ 26 w 108"/>
                <a:gd name="T43" fmla="*/ 42 h 178"/>
                <a:gd name="T44" fmla="*/ 84 w 108"/>
                <a:gd name="T45" fmla="*/ 42 h 178"/>
                <a:gd name="T46" fmla="*/ 55 w 108"/>
                <a:gd name="T47" fmla="*/ 0 h 178"/>
                <a:gd name="T48" fmla="*/ 35 w 108"/>
                <a:gd name="T49" fmla="*/ 162 h 178"/>
                <a:gd name="T50" fmla="*/ 45 w 108"/>
                <a:gd name="T51" fmla="*/ 162 h 178"/>
                <a:gd name="T52" fmla="*/ 45 w 108"/>
                <a:gd name="T53" fmla="*/ 141 h 178"/>
                <a:gd name="T54" fmla="*/ 31 w 108"/>
                <a:gd name="T55" fmla="*/ 141 h 178"/>
                <a:gd name="T56" fmla="*/ 35 w 108"/>
                <a:gd name="T57" fmla="*/ 162 h 178"/>
                <a:gd name="T58" fmla="*/ 87 w 108"/>
                <a:gd name="T59" fmla="*/ 62 h 178"/>
                <a:gd name="T60" fmla="*/ 80 w 108"/>
                <a:gd name="T61" fmla="*/ 133 h 178"/>
                <a:gd name="T62" fmla="*/ 65 w 108"/>
                <a:gd name="T63" fmla="*/ 133 h 178"/>
                <a:gd name="T64" fmla="*/ 65 w 108"/>
                <a:gd name="T65" fmla="*/ 116 h 178"/>
                <a:gd name="T66" fmla="*/ 45 w 108"/>
                <a:gd name="T67" fmla="*/ 116 h 178"/>
                <a:gd name="T68" fmla="*/ 45 w 108"/>
                <a:gd name="T69" fmla="*/ 133 h 178"/>
                <a:gd name="T70" fmla="*/ 30 w 108"/>
                <a:gd name="T71" fmla="*/ 133 h 178"/>
                <a:gd name="T72" fmla="*/ 23 w 108"/>
                <a:gd name="T73" fmla="*/ 61 h 178"/>
                <a:gd name="T74" fmla="*/ 24 w 108"/>
                <a:gd name="T75" fmla="*/ 50 h 178"/>
                <a:gd name="T76" fmla="*/ 86 w 108"/>
                <a:gd name="T77" fmla="*/ 50 h 178"/>
                <a:gd name="T78" fmla="*/ 87 w 108"/>
                <a:gd name="T79" fmla="*/ 59 h 178"/>
                <a:gd name="T80" fmla="*/ 88 w 108"/>
                <a:gd name="T81" fmla="*/ 61 h 178"/>
                <a:gd name="T82" fmla="*/ 87 w 108"/>
                <a:gd name="T83" fmla="*/ 62 h 178"/>
                <a:gd name="T84" fmla="*/ 67 w 108"/>
                <a:gd name="T85" fmla="*/ 72 h 178"/>
                <a:gd name="T86" fmla="*/ 55 w 108"/>
                <a:gd name="T87" fmla="*/ 61 h 178"/>
                <a:gd name="T88" fmla="*/ 44 w 108"/>
                <a:gd name="T89" fmla="*/ 72 h 178"/>
                <a:gd name="T90" fmla="*/ 55 w 108"/>
                <a:gd name="T91" fmla="*/ 83 h 178"/>
                <a:gd name="T92" fmla="*/ 67 w 108"/>
                <a:gd name="T93" fmla="*/ 72 h 178"/>
                <a:gd name="T94" fmla="*/ 65 w 108"/>
                <a:gd name="T95" fmla="*/ 162 h 178"/>
                <a:gd name="T96" fmla="*/ 74 w 108"/>
                <a:gd name="T97" fmla="*/ 162 h 178"/>
                <a:gd name="T98" fmla="*/ 76 w 108"/>
                <a:gd name="T99" fmla="*/ 162 h 178"/>
                <a:gd name="T100" fmla="*/ 79 w 108"/>
                <a:gd name="T101" fmla="*/ 141 h 178"/>
                <a:gd name="T102" fmla="*/ 65 w 108"/>
                <a:gd name="T103" fmla="*/ 141 h 178"/>
                <a:gd name="T104" fmla="*/ 65 w 108"/>
                <a:gd name="T105" fmla="*/ 162 h 178"/>
                <a:gd name="T106" fmla="*/ 49 w 108"/>
                <a:gd name="T107" fmla="*/ 178 h 178"/>
                <a:gd name="T108" fmla="*/ 61 w 108"/>
                <a:gd name="T109" fmla="*/ 178 h 178"/>
                <a:gd name="T110" fmla="*/ 61 w 108"/>
                <a:gd name="T111" fmla="*/ 120 h 178"/>
                <a:gd name="T112" fmla="*/ 49 w 108"/>
                <a:gd name="T113" fmla="*/ 120 h 178"/>
                <a:gd name="T114" fmla="*/ 49 w 108"/>
                <a:gd name="T115" fmla="*/ 178 h 1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8" h="178">
                  <a:moveTo>
                    <a:pt x="28" y="142"/>
                  </a:moveTo>
                  <a:cubicBezTo>
                    <a:pt x="28" y="145"/>
                    <a:pt x="29" y="149"/>
                    <a:pt x="29" y="153"/>
                  </a:cubicBezTo>
                  <a:cubicBezTo>
                    <a:pt x="25" y="154"/>
                    <a:pt x="20" y="155"/>
                    <a:pt x="17" y="158"/>
                  </a:cubicBezTo>
                  <a:cubicBezTo>
                    <a:pt x="12" y="164"/>
                    <a:pt x="0" y="172"/>
                    <a:pt x="0" y="17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25" y="123"/>
                    <a:pt x="26" y="128"/>
                    <a:pt x="26" y="134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7" y="137"/>
                    <a:pt x="27" y="137"/>
                    <a:pt x="27" y="137"/>
                  </a:cubicBezTo>
                  <a:lnTo>
                    <a:pt x="28" y="142"/>
                  </a:lnTo>
                  <a:close/>
                  <a:moveTo>
                    <a:pt x="86" y="120"/>
                  </a:moveTo>
                  <a:cubicBezTo>
                    <a:pt x="85" y="125"/>
                    <a:pt x="84" y="129"/>
                    <a:pt x="84" y="134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2" y="146"/>
                    <a:pt x="82" y="150"/>
                    <a:pt x="81" y="154"/>
                  </a:cubicBezTo>
                  <a:cubicBezTo>
                    <a:pt x="84" y="154"/>
                    <a:pt x="88" y="156"/>
                    <a:pt x="90" y="158"/>
                  </a:cubicBezTo>
                  <a:cubicBezTo>
                    <a:pt x="95" y="164"/>
                    <a:pt x="108" y="172"/>
                    <a:pt x="108" y="172"/>
                  </a:cubicBezTo>
                  <a:cubicBezTo>
                    <a:pt x="108" y="142"/>
                    <a:pt x="108" y="142"/>
                    <a:pt x="108" y="142"/>
                  </a:cubicBezTo>
                  <a:lnTo>
                    <a:pt x="86" y="120"/>
                  </a:lnTo>
                  <a:close/>
                  <a:moveTo>
                    <a:pt x="55" y="0"/>
                  </a:moveTo>
                  <a:cubicBezTo>
                    <a:pt x="55" y="0"/>
                    <a:pt x="34" y="16"/>
                    <a:pt x="26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7" y="16"/>
                    <a:pt x="55" y="0"/>
                    <a:pt x="55" y="0"/>
                  </a:cubicBezTo>
                  <a:moveTo>
                    <a:pt x="35" y="162"/>
                  </a:moveTo>
                  <a:cubicBezTo>
                    <a:pt x="45" y="162"/>
                    <a:pt x="45" y="162"/>
                    <a:pt x="45" y="162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33" y="149"/>
                    <a:pt x="34" y="156"/>
                    <a:pt x="35" y="162"/>
                  </a:cubicBezTo>
                  <a:moveTo>
                    <a:pt x="87" y="62"/>
                  </a:moveTo>
                  <a:cubicBezTo>
                    <a:pt x="87" y="75"/>
                    <a:pt x="84" y="106"/>
                    <a:pt x="80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6" y="105"/>
                    <a:pt x="23" y="73"/>
                    <a:pt x="23" y="61"/>
                  </a:cubicBezTo>
                  <a:cubicBezTo>
                    <a:pt x="23" y="57"/>
                    <a:pt x="23" y="53"/>
                    <a:pt x="24" y="50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87" y="53"/>
                    <a:pt x="87" y="56"/>
                    <a:pt x="87" y="59"/>
                  </a:cubicBezTo>
                  <a:cubicBezTo>
                    <a:pt x="87" y="60"/>
                    <a:pt x="88" y="60"/>
                    <a:pt x="88" y="61"/>
                  </a:cubicBezTo>
                  <a:cubicBezTo>
                    <a:pt x="88" y="61"/>
                    <a:pt x="87" y="62"/>
                    <a:pt x="87" y="62"/>
                  </a:cubicBezTo>
                  <a:moveTo>
                    <a:pt x="67" y="72"/>
                  </a:moveTo>
                  <a:cubicBezTo>
                    <a:pt x="67" y="66"/>
                    <a:pt x="61" y="61"/>
                    <a:pt x="55" y="61"/>
                  </a:cubicBezTo>
                  <a:cubicBezTo>
                    <a:pt x="49" y="61"/>
                    <a:pt x="44" y="66"/>
                    <a:pt x="44" y="72"/>
                  </a:cubicBezTo>
                  <a:cubicBezTo>
                    <a:pt x="44" y="78"/>
                    <a:pt x="49" y="83"/>
                    <a:pt x="55" y="83"/>
                  </a:cubicBezTo>
                  <a:cubicBezTo>
                    <a:pt x="61" y="83"/>
                    <a:pt x="67" y="78"/>
                    <a:pt x="67" y="72"/>
                  </a:cubicBezTo>
                  <a:moveTo>
                    <a:pt x="65" y="162"/>
                  </a:moveTo>
                  <a:cubicBezTo>
                    <a:pt x="74" y="162"/>
                    <a:pt x="74" y="162"/>
                    <a:pt x="74" y="162"/>
                  </a:cubicBezTo>
                  <a:cubicBezTo>
                    <a:pt x="76" y="162"/>
                    <a:pt x="76" y="162"/>
                    <a:pt x="76" y="162"/>
                  </a:cubicBezTo>
                  <a:cubicBezTo>
                    <a:pt x="77" y="156"/>
                    <a:pt x="78" y="149"/>
                    <a:pt x="79" y="141"/>
                  </a:cubicBezTo>
                  <a:cubicBezTo>
                    <a:pt x="65" y="141"/>
                    <a:pt x="65" y="141"/>
                    <a:pt x="65" y="141"/>
                  </a:cubicBezTo>
                  <a:lnTo>
                    <a:pt x="65" y="162"/>
                  </a:lnTo>
                  <a:close/>
                  <a:moveTo>
                    <a:pt x="49" y="178"/>
                  </a:moveTo>
                  <a:cubicBezTo>
                    <a:pt x="61" y="178"/>
                    <a:pt x="61" y="178"/>
                    <a:pt x="61" y="178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49" y="120"/>
                    <a:pt x="49" y="120"/>
                    <a:pt x="49" y="120"/>
                  </a:cubicBezTo>
                  <a:lnTo>
                    <a:pt x="49" y="1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png" /><Relationship Id="rId4" Type="http://schemas.microsoft.com/office/2007/relationships/hdphoto" Target="../media/image3.wdp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Relationship Id="rId5" Type="http://schemas.openxmlformats.org/officeDocument/2006/relationships/image" Target="../media/image15.jpeg" /><Relationship Id="rId6" Type="http://schemas.openxmlformats.org/officeDocument/2006/relationships/image" Target="../media/image16.jpeg" /><Relationship Id="rId7" Type="http://schemas.openxmlformats.org/officeDocument/2006/relationships/tags" Target="../tags/tag6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4.png" /><Relationship Id="rId4" Type="http://schemas.microsoft.com/office/2007/relationships/hdphoto" Target="../media/image5.wdp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Relationship Id="rId3" Type="http://schemas.openxmlformats.org/officeDocument/2006/relationships/tags" Target="../tags/tag63.xml" /><Relationship Id="rId4" Type="http://schemas.openxmlformats.org/officeDocument/2006/relationships/image" Target="../media/image19.jpeg" /><Relationship Id="rId5" Type="http://schemas.openxmlformats.org/officeDocument/2006/relationships/image" Target="../media/image20.jpeg" /><Relationship Id="rId6" Type="http://schemas.openxmlformats.org/officeDocument/2006/relationships/image" Target="../media/image21.jpeg" /><Relationship Id="rId7" Type="http://schemas.openxmlformats.org/officeDocument/2006/relationships/image" Target="../media/image22.jpeg" /><Relationship Id="rId8" Type="http://schemas.openxmlformats.org/officeDocument/2006/relationships/image" Target="../media/image23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png" /><Relationship Id="rId4" Type="http://schemas.microsoft.com/office/2007/relationships/hdphoto" Target="../media/image5.wdp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4.png" /><Relationship Id="rId4" Type="http://schemas.microsoft.com/office/2007/relationships/hdphoto" Target="../media/image5.wdp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24.jpeg" /><Relationship Id="rId4" Type="http://schemas.openxmlformats.org/officeDocument/2006/relationships/tags" Target="../tags/tag64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4.xml" /><Relationship Id="rId3" Type="http://schemas.openxmlformats.org/officeDocument/2006/relationships/tags" Target="../tags/tag65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2.png" /><Relationship Id="rId4" Type="http://schemas.microsoft.com/office/2007/relationships/hdphoto" Target="../media/image3.wdp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6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25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10" Type="http://schemas.openxmlformats.org/officeDocument/2006/relationships/image" Target="../media/image25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7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4.png" /><Relationship Id="rId4" Type="http://schemas.microsoft.com/office/2007/relationships/hdphoto" Target="../media/image5.wdp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6.jpeg" /><Relationship Id="rId4" Type="http://schemas.openxmlformats.org/officeDocument/2006/relationships/image" Target="../media/image7.jpeg" /><Relationship Id="rId5" Type="http://schemas.openxmlformats.org/officeDocument/2006/relationships/image" Target="../media/image8.jpeg" /><Relationship Id="rId6" Type="http://schemas.openxmlformats.org/officeDocument/2006/relationships/image" Target="../media/image9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61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0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4.png" /><Relationship Id="rId4" Type="http://schemas.microsoft.com/office/2007/relationships/hdphoto" Target="../media/image5.wdp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419100" y="4185599"/>
            <a:ext cx="11351986" cy="2243775"/>
            <a:chOff x="419100" y="4185599"/>
            <a:chExt cx="11351986" cy="2243775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9100" y="4529517"/>
              <a:ext cx="11351986" cy="1899857"/>
            </a:xfrm>
            <a:custGeom>
              <a:gdLst>
                <a:gd name="connsiteX0" fmla="*/ 0 w 11351986"/>
                <a:gd name="connsiteY0" fmla="*/ 0 h 1899857"/>
                <a:gd name="connsiteX1" fmla="*/ 11351986 w 11351986"/>
                <a:gd name="connsiteY1" fmla="*/ 0 h 1899857"/>
                <a:gd name="connsiteX2" fmla="*/ 11351986 w 11351986"/>
                <a:gd name="connsiteY2" fmla="*/ 1582355 h 1899857"/>
                <a:gd name="connsiteX3" fmla="*/ 11327486 w 11351986"/>
                <a:gd name="connsiteY3" fmla="*/ 1703707 h 1899857"/>
                <a:gd name="connsiteX4" fmla="*/ 11149292 w 11351986"/>
                <a:gd name="connsiteY4" fmla="*/ 1881901 h 1899857"/>
                <a:gd name="connsiteX5" fmla="*/ 11091445 w 11351986"/>
                <a:gd name="connsiteY5" fmla="*/ 1899857 h 1899857"/>
                <a:gd name="connsiteX6" fmla="*/ 262355 w 11351986"/>
                <a:gd name="connsiteY6" fmla="*/ 1899857 h 1899857"/>
                <a:gd name="connsiteX7" fmla="*/ 204508 w 11351986"/>
                <a:gd name="connsiteY7" fmla="*/ 1881901 h 1899857"/>
                <a:gd name="connsiteX8" fmla="*/ 0 w 11351986"/>
                <a:gd name="connsiteY8" fmla="*/ 1573370 h 18998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1986" h="1899857">
                  <a:moveTo>
                    <a:pt x="0" y="0"/>
                  </a:moveTo>
                  <a:lnTo>
                    <a:pt x="11351986" y="0"/>
                  </a:lnTo>
                  <a:lnTo>
                    <a:pt x="11351986" y="1582355"/>
                  </a:lnTo>
                  <a:lnTo>
                    <a:pt x="11327486" y="1703707"/>
                  </a:lnTo>
                  <a:cubicBezTo>
                    <a:pt x="11293598" y="1783827"/>
                    <a:pt x="11229413" y="1848012"/>
                    <a:pt x="11149292" y="1881901"/>
                  </a:cubicBezTo>
                  <a:lnTo>
                    <a:pt x="11091445" y="1899857"/>
                  </a:lnTo>
                  <a:lnTo>
                    <a:pt x="262355" y="1899857"/>
                  </a:lnTo>
                  <a:lnTo>
                    <a:pt x="204508" y="1881901"/>
                  </a:lnTo>
                  <a:cubicBezTo>
                    <a:pt x="84327" y="1831068"/>
                    <a:pt x="0" y="1712067"/>
                    <a:pt x="0" y="1573370"/>
                  </a:cubicBezTo>
                  <a:close/>
                </a:path>
              </a:pathLst>
            </a:custGeom>
          </p:spPr>
        </p:pic>
        <p:grpSp>
          <p:nvGrpSpPr>
            <p:cNvPr id="57" name="组合 56"/>
            <p:cNvGrpSpPr/>
            <p:nvPr/>
          </p:nvGrpSpPr>
          <p:grpSpPr>
            <a:xfrm>
              <a:off x="4104681" y="4185599"/>
              <a:ext cx="3982639" cy="1389096"/>
              <a:chOff x="4703396" y="4163786"/>
              <a:chExt cx="3982639" cy="1389096"/>
            </a:xfrm>
          </p:grpSpPr>
          <p:sp>
            <p:nvSpPr>
              <p:cNvPr id="38" name="任意多边形 37"/>
              <p:cNvSpPr/>
              <p:nvPr/>
            </p:nvSpPr>
            <p:spPr>
              <a:xfrm>
                <a:off x="4703396" y="4163786"/>
                <a:ext cx="3982639" cy="348342"/>
              </a:xfrm>
              <a:custGeom>
                <a:gdLst>
                  <a:gd name="connsiteX0" fmla="*/ 365718 w 3982639"/>
                  <a:gd name="connsiteY0" fmla="*/ 0 h 348342"/>
                  <a:gd name="connsiteX1" fmla="*/ 3616920 w 3982639"/>
                  <a:gd name="connsiteY1" fmla="*/ 0 h 348342"/>
                  <a:gd name="connsiteX2" fmla="*/ 3957949 w 3982639"/>
                  <a:gd name="connsiteY2" fmla="*/ 226049 h 348342"/>
                  <a:gd name="connsiteX3" fmla="*/ 3982639 w 3982639"/>
                  <a:gd name="connsiteY3" fmla="*/ 348342 h 348342"/>
                  <a:gd name="connsiteX4" fmla="*/ 0 w 3982639"/>
                  <a:gd name="connsiteY4" fmla="*/ 348342 h 348342"/>
                  <a:gd name="connsiteX5" fmla="*/ 24690 w 3982639"/>
                  <a:gd name="connsiteY5" fmla="*/ 226049 h 348342"/>
                  <a:gd name="connsiteX6" fmla="*/ 365718 w 3982639"/>
                  <a:gd name="connsiteY6" fmla="*/ 0 h 34834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82639" h="348342">
                    <a:moveTo>
                      <a:pt x="365718" y="0"/>
                    </a:moveTo>
                    <a:lnTo>
                      <a:pt x="3616920" y="0"/>
                    </a:lnTo>
                    <a:cubicBezTo>
                      <a:pt x="3770226" y="0"/>
                      <a:pt x="3901762" y="93210"/>
                      <a:pt x="3957949" y="226049"/>
                    </a:cubicBezTo>
                    <a:lnTo>
                      <a:pt x="3982639" y="348342"/>
                    </a:lnTo>
                    <a:lnTo>
                      <a:pt x="0" y="348342"/>
                    </a:lnTo>
                    <a:lnTo>
                      <a:pt x="24690" y="226049"/>
                    </a:lnTo>
                    <a:cubicBezTo>
                      <a:pt x="80876" y="93210"/>
                      <a:pt x="212412" y="0"/>
                      <a:pt x="365718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6" name="任意多边形 55"/>
              <p:cNvSpPr/>
              <p:nvPr/>
            </p:nvSpPr>
            <p:spPr>
              <a:xfrm flipH="1">
                <a:off x="5101393" y="4163786"/>
                <a:ext cx="3186644" cy="1389096"/>
              </a:xfrm>
              <a:custGeom>
                <a:gdLst>
                  <a:gd name="connsiteX0" fmla="*/ 3186644 w 3186644"/>
                  <a:gd name="connsiteY0" fmla="*/ 0 h 1389096"/>
                  <a:gd name="connsiteX1" fmla="*/ 1593322 w 3186644"/>
                  <a:gd name="connsiteY1" fmla="*/ 0 h 1389096"/>
                  <a:gd name="connsiteX2" fmla="*/ 0 w 3186644"/>
                  <a:gd name="connsiteY2" fmla="*/ 0 h 1389096"/>
                  <a:gd name="connsiteX3" fmla="*/ 112507 w 3186644"/>
                  <a:gd name="connsiteY3" fmla="*/ 25929 h 1389096"/>
                  <a:gd name="connsiteX4" fmla="*/ 657755 w 3186644"/>
                  <a:gd name="connsiteY4" fmla="*/ 520283 h 1389096"/>
                  <a:gd name="connsiteX5" fmla="*/ 748921 w 3186644"/>
                  <a:gd name="connsiteY5" fmla="*/ 835741 h 1389096"/>
                  <a:gd name="connsiteX6" fmla="*/ 1562046 w 3186644"/>
                  <a:gd name="connsiteY6" fmla="*/ 1389096 h 1389096"/>
                  <a:gd name="connsiteX7" fmla="*/ 1593322 w 3186644"/>
                  <a:gd name="connsiteY7" fmla="*/ 1387517 h 1389096"/>
                  <a:gd name="connsiteX8" fmla="*/ 1624598 w 3186644"/>
                  <a:gd name="connsiteY8" fmla="*/ 1389096 h 1389096"/>
                  <a:gd name="connsiteX9" fmla="*/ 2437723 w 3186644"/>
                  <a:gd name="connsiteY9" fmla="*/ 835741 h 1389096"/>
                  <a:gd name="connsiteX10" fmla="*/ 2528889 w 3186644"/>
                  <a:gd name="connsiteY10" fmla="*/ 520283 h 1389096"/>
                  <a:gd name="connsiteX11" fmla="*/ 3074137 w 3186644"/>
                  <a:gd name="connsiteY11" fmla="*/ 25929 h 138909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86644" h="1389096">
                    <a:moveTo>
                      <a:pt x="3186644" y="0"/>
                    </a:moveTo>
                    <a:lnTo>
                      <a:pt x="1593322" y="0"/>
                    </a:lnTo>
                    <a:lnTo>
                      <a:pt x="0" y="0"/>
                    </a:lnTo>
                    <a:lnTo>
                      <a:pt x="112507" y="25929"/>
                    </a:lnTo>
                    <a:cubicBezTo>
                      <a:pt x="358739" y="102515"/>
                      <a:pt x="558275" y="285087"/>
                      <a:pt x="657755" y="520283"/>
                    </a:cubicBezTo>
                    <a:lnTo>
                      <a:pt x="748921" y="835741"/>
                    </a:lnTo>
                    <a:cubicBezTo>
                      <a:pt x="876701" y="1159792"/>
                      <a:pt x="1192595" y="1389096"/>
                      <a:pt x="1562046" y="1389096"/>
                    </a:cubicBezTo>
                    <a:lnTo>
                      <a:pt x="1593322" y="1387517"/>
                    </a:lnTo>
                    <a:lnTo>
                      <a:pt x="1624598" y="1389096"/>
                    </a:lnTo>
                    <a:cubicBezTo>
                      <a:pt x="1994049" y="1389096"/>
                      <a:pt x="2309943" y="1159792"/>
                      <a:pt x="2437723" y="835741"/>
                    </a:cubicBezTo>
                    <a:lnTo>
                      <a:pt x="2528889" y="520283"/>
                    </a:lnTo>
                    <a:cubicBezTo>
                      <a:pt x="2628369" y="285087"/>
                      <a:pt x="2827905" y="102515"/>
                      <a:pt x="3074137" y="2592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228600" dist="38100" dir="5400000" algn="t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58" name="Freeform: Shape 6"/>
            <p:cNvSpPr/>
            <p:nvPr/>
          </p:nvSpPr>
          <p:spPr bwMode="auto">
            <a:xfrm>
              <a:off x="5848350" y="4468994"/>
              <a:ext cx="495300" cy="817730"/>
            </a:xfrm>
            <a:custGeom>
              <a:gdLst>
                <a:gd name="T0" fmla="*/ 28 w 108"/>
                <a:gd name="T1" fmla="*/ 142 h 178"/>
                <a:gd name="T2" fmla="*/ 29 w 108"/>
                <a:gd name="T3" fmla="*/ 153 h 178"/>
                <a:gd name="T4" fmla="*/ 17 w 108"/>
                <a:gd name="T5" fmla="*/ 158 h 178"/>
                <a:gd name="T6" fmla="*/ 0 w 108"/>
                <a:gd name="T7" fmla="*/ 172 h 178"/>
                <a:gd name="T8" fmla="*/ 0 w 108"/>
                <a:gd name="T9" fmla="*/ 142 h 178"/>
                <a:gd name="T10" fmla="*/ 24 w 108"/>
                <a:gd name="T11" fmla="*/ 117 h 178"/>
                <a:gd name="T12" fmla="*/ 26 w 108"/>
                <a:gd name="T13" fmla="*/ 134 h 178"/>
                <a:gd name="T14" fmla="*/ 27 w 108"/>
                <a:gd name="T15" fmla="*/ 137 h 178"/>
                <a:gd name="T16" fmla="*/ 27 w 108"/>
                <a:gd name="T17" fmla="*/ 137 h 178"/>
                <a:gd name="T18" fmla="*/ 28 w 108"/>
                <a:gd name="T19" fmla="*/ 142 h 178"/>
                <a:gd name="T20" fmla="*/ 86 w 108"/>
                <a:gd name="T21" fmla="*/ 120 h 178"/>
                <a:gd name="T22" fmla="*/ 84 w 108"/>
                <a:gd name="T23" fmla="*/ 134 h 178"/>
                <a:gd name="T24" fmla="*/ 83 w 108"/>
                <a:gd name="T25" fmla="*/ 137 h 178"/>
                <a:gd name="T26" fmla="*/ 83 w 108"/>
                <a:gd name="T27" fmla="*/ 137 h 178"/>
                <a:gd name="T28" fmla="*/ 83 w 108"/>
                <a:gd name="T29" fmla="*/ 142 h 178"/>
                <a:gd name="T30" fmla="*/ 81 w 108"/>
                <a:gd name="T31" fmla="*/ 154 h 178"/>
                <a:gd name="T32" fmla="*/ 90 w 108"/>
                <a:gd name="T33" fmla="*/ 158 h 178"/>
                <a:gd name="T34" fmla="*/ 108 w 108"/>
                <a:gd name="T35" fmla="*/ 172 h 178"/>
                <a:gd name="T36" fmla="*/ 108 w 108"/>
                <a:gd name="T37" fmla="*/ 142 h 178"/>
                <a:gd name="T38" fmla="*/ 86 w 108"/>
                <a:gd name="T39" fmla="*/ 120 h 178"/>
                <a:gd name="T40" fmla="*/ 55 w 108"/>
                <a:gd name="T41" fmla="*/ 0 h 178"/>
                <a:gd name="T42" fmla="*/ 26 w 108"/>
                <a:gd name="T43" fmla="*/ 42 h 178"/>
                <a:gd name="T44" fmla="*/ 84 w 108"/>
                <a:gd name="T45" fmla="*/ 42 h 178"/>
                <a:gd name="T46" fmla="*/ 55 w 108"/>
                <a:gd name="T47" fmla="*/ 0 h 178"/>
                <a:gd name="T48" fmla="*/ 35 w 108"/>
                <a:gd name="T49" fmla="*/ 162 h 178"/>
                <a:gd name="T50" fmla="*/ 45 w 108"/>
                <a:gd name="T51" fmla="*/ 162 h 178"/>
                <a:gd name="T52" fmla="*/ 45 w 108"/>
                <a:gd name="T53" fmla="*/ 141 h 178"/>
                <a:gd name="T54" fmla="*/ 31 w 108"/>
                <a:gd name="T55" fmla="*/ 141 h 178"/>
                <a:gd name="T56" fmla="*/ 35 w 108"/>
                <a:gd name="T57" fmla="*/ 162 h 178"/>
                <a:gd name="T58" fmla="*/ 87 w 108"/>
                <a:gd name="T59" fmla="*/ 62 h 178"/>
                <a:gd name="T60" fmla="*/ 80 w 108"/>
                <a:gd name="T61" fmla="*/ 133 h 178"/>
                <a:gd name="T62" fmla="*/ 65 w 108"/>
                <a:gd name="T63" fmla="*/ 133 h 178"/>
                <a:gd name="T64" fmla="*/ 65 w 108"/>
                <a:gd name="T65" fmla="*/ 116 h 178"/>
                <a:gd name="T66" fmla="*/ 45 w 108"/>
                <a:gd name="T67" fmla="*/ 116 h 178"/>
                <a:gd name="T68" fmla="*/ 45 w 108"/>
                <a:gd name="T69" fmla="*/ 133 h 178"/>
                <a:gd name="T70" fmla="*/ 30 w 108"/>
                <a:gd name="T71" fmla="*/ 133 h 178"/>
                <a:gd name="T72" fmla="*/ 23 w 108"/>
                <a:gd name="T73" fmla="*/ 61 h 178"/>
                <a:gd name="T74" fmla="*/ 24 w 108"/>
                <a:gd name="T75" fmla="*/ 50 h 178"/>
                <a:gd name="T76" fmla="*/ 86 w 108"/>
                <a:gd name="T77" fmla="*/ 50 h 178"/>
                <a:gd name="T78" fmla="*/ 87 w 108"/>
                <a:gd name="T79" fmla="*/ 59 h 178"/>
                <a:gd name="T80" fmla="*/ 88 w 108"/>
                <a:gd name="T81" fmla="*/ 61 h 178"/>
                <a:gd name="T82" fmla="*/ 87 w 108"/>
                <a:gd name="T83" fmla="*/ 62 h 178"/>
                <a:gd name="T84" fmla="*/ 67 w 108"/>
                <a:gd name="T85" fmla="*/ 72 h 178"/>
                <a:gd name="T86" fmla="*/ 55 w 108"/>
                <a:gd name="T87" fmla="*/ 61 h 178"/>
                <a:gd name="T88" fmla="*/ 44 w 108"/>
                <a:gd name="T89" fmla="*/ 72 h 178"/>
                <a:gd name="T90" fmla="*/ 55 w 108"/>
                <a:gd name="T91" fmla="*/ 83 h 178"/>
                <a:gd name="T92" fmla="*/ 67 w 108"/>
                <a:gd name="T93" fmla="*/ 72 h 178"/>
                <a:gd name="T94" fmla="*/ 65 w 108"/>
                <a:gd name="T95" fmla="*/ 162 h 178"/>
                <a:gd name="T96" fmla="*/ 74 w 108"/>
                <a:gd name="T97" fmla="*/ 162 h 178"/>
                <a:gd name="T98" fmla="*/ 76 w 108"/>
                <a:gd name="T99" fmla="*/ 162 h 178"/>
                <a:gd name="T100" fmla="*/ 79 w 108"/>
                <a:gd name="T101" fmla="*/ 141 h 178"/>
                <a:gd name="T102" fmla="*/ 65 w 108"/>
                <a:gd name="T103" fmla="*/ 141 h 178"/>
                <a:gd name="T104" fmla="*/ 65 w 108"/>
                <a:gd name="T105" fmla="*/ 162 h 178"/>
                <a:gd name="T106" fmla="*/ 49 w 108"/>
                <a:gd name="T107" fmla="*/ 178 h 178"/>
                <a:gd name="T108" fmla="*/ 61 w 108"/>
                <a:gd name="T109" fmla="*/ 178 h 178"/>
                <a:gd name="T110" fmla="*/ 61 w 108"/>
                <a:gd name="T111" fmla="*/ 120 h 178"/>
                <a:gd name="T112" fmla="*/ 49 w 108"/>
                <a:gd name="T113" fmla="*/ 120 h 178"/>
                <a:gd name="T114" fmla="*/ 49 w 108"/>
                <a:gd name="T115" fmla="*/ 178 h 1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8" h="178">
                  <a:moveTo>
                    <a:pt x="28" y="142"/>
                  </a:moveTo>
                  <a:cubicBezTo>
                    <a:pt x="28" y="145"/>
                    <a:pt x="29" y="149"/>
                    <a:pt x="29" y="153"/>
                  </a:cubicBezTo>
                  <a:cubicBezTo>
                    <a:pt x="25" y="154"/>
                    <a:pt x="20" y="155"/>
                    <a:pt x="17" y="158"/>
                  </a:cubicBezTo>
                  <a:cubicBezTo>
                    <a:pt x="12" y="164"/>
                    <a:pt x="0" y="172"/>
                    <a:pt x="0" y="17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25" y="123"/>
                    <a:pt x="26" y="128"/>
                    <a:pt x="26" y="134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7" y="137"/>
                    <a:pt x="27" y="137"/>
                    <a:pt x="27" y="137"/>
                  </a:cubicBezTo>
                  <a:lnTo>
                    <a:pt x="28" y="142"/>
                  </a:lnTo>
                  <a:close/>
                  <a:moveTo>
                    <a:pt x="86" y="120"/>
                  </a:moveTo>
                  <a:cubicBezTo>
                    <a:pt x="85" y="125"/>
                    <a:pt x="84" y="129"/>
                    <a:pt x="84" y="134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2" y="146"/>
                    <a:pt x="82" y="150"/>
                    <a:pt x="81" y="154"/>
                  </a:cubicBezTo>
                  <a:cubicBezTo>
                    <a:pt x="84" y="154"/>
                    <a:pt x="88" y="156"/>
                    <a:pt x="90" y="158"/>
                  </a:cubicBezTo>
                  <a:cubicBezTo>
                    <a:pt x="95" y="164"/>
                    <a:pt x="108" y="172"/>
                    <a:pt x="108" y="172"/>
                  </a:cubicBezTo>
                  <a:cubicBezTo>
                    <a:pt x="108" y="142"/>
                    <a:pt x="108" y="142"/>
                    <a:pt x="108" y="142"/>
                  </a:cubicBezTo>
                  <a:lnTo>
                    <a:pt x="86" y="120"/>
                  </a:lnTo>
                  <a:close/>
                  <a:moveTo>
                    <a:pt x="55" y="0"/>
                  </a:moveTo>
                  <a:cubicBezTo>
                    <a:pt x="55" y="0"/>
                    <a:pt x="34" y="16"/>
                    <a:pt x="26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7" y="16"/>
                    <a:pt x="55" y="0"/>
                    <a:pt x="55" y="0"/>
                  </a:cubicBezTo>
                  <a:moveTo>
                    <a:pt x="35" y="162"/>
                  </a:moveTo>
                  <a:cubicBezTo>
                    <a:pt x="45" y="162"/>
                    <a:pt x="45" y="162"/>
                    <a:pt x="45" y="162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33" y="149"/>
                    <a:pt x="34" y="156"/>
                    <a:pt x="35" y="162"/>
                  </a:cubicBezTo>
                  <a:moveTo>
                    <a:pt x="87" y="62"/>
                  </a:moveTo>
                  <a:cubicBezTo>
                    <a:pt x="87" y="75"/>
                    <a:pt x="84" y="106"/>
                    <a:pt x="80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6" y="105"/>
                    <a:pt x="23" y="73"/>
                    <a:pt x="23" y="61"/>
                  </a:cubicBezTo>
                  <a:cubicBezTo>
                    <a:pt x="23" y="57"/>
                    <a:pt x="23" y="53"/>
                    <a:pt x="24" y="50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87" y="53"/>
                    <a:pt x="87" y="56"/>
                    <a:pt x="87" y="59"/>
                  </a:cubicBezTo>
                  <a:cubicBezTo>
                    <a:pt x="87" y="60"/>
                    <a:pt x="88" y="60"/>
                    <a:pt x="88" y="61"/>
                  </a:cubicBezTo>
                  <a:cubicBezTo>
                    <a:pt x="88" y="61"/>
                    <a:pt x="87" y="62"/>
                    <a:pt x="87" y="62"/>
                  </a:cubicBezTo>
                  <a:moveTo>
                    <a:pt x="67" y="72"/>
                  </a:moveTo>
                  <a:cubicBezTo>
                    <a:pt x="67" y="66"/>
                    <a:pt x="61" y="61"/>
                    <a:pt x="55" y="61"/>
                  </a:cubicBezTo>
                  <a:cubicBezTo>
                    <a:pt x="49" y="61"/>
                    <a:pt x="44" y="66"/>
                    <a:pt x="44" y="72"/>
                  </a:cubicBezTo>
                  <a:cubicBezTo>
                    <a:pt x="44" y="78"/>
                    <a:pt x="49" y="83"/>
                    <a:pt x="55" y="83"/>
                  </a:cubicBezTo>
                  <a:cubicBezTo>
                    <a:pt x="61" y="83"/>
                    <a:pt x="67" y="78"/>
                    <a:pt x="67" y="72"/>
                  </a:cubicBezTo>
                  <a:moveTo>
                    <a:pt x="65" y="162"/>
                  </a:moveTo>
                  <a:cubicBezTo>
                    <a:pt x="74" y="162"/>
                    <a:pt x="74" y="162"/>
                    <a:pt x="74" y="162"/>
                  </a:cubicBezTo>
                  <a:cubicBezTo>
                    <a:pt x="76" y="162"/>
                    <a:pt x="76" y="162"/>
                    <a:pt x="76" y="162"/>
                  </a:cubicBezTo>
                  <a:cubicBezTo>
                    <a:pt x="77" y="156"/>
                    <a:pt x="78" y="149"/>
                    <a:pt x="79" y="141"/>
                  </a:cubicBezTo>
                  <a:cubicBezTo>
                    <a:pt x="65" y="141"/>
                    <a:pt x="65" y="141"/>
                    <a:pt x="65" y="141"/>
                  </a:cubicBezTo>
                  <a:lnTo>
                    <a:pt x="65" y="162"/>
                  </a:lnTo>
                  <a:close/>
                  <a:moveTo>
                    <a:pt x="49" y="178"/>
                  </a:moveTo>
                  <a:cubicBezTo>
                    <a:pt x="61" y="178"/>
                    <a:pt x="61" y="178"/>
                    <a:pt x="61" y="178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49" y="120"/>
                    <a:pt x="49" y="120"/>
                    <a:pt x="49" y="120"/>
                  </a:cubicBezTo>
                  <a:lnTo>
                    <a:pt x="49" y="1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3136489" y="3306894"/>
            <a:ext cx="591902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demonstrate on a projector or computer, or print the presentation and make it into a film to in a wider field</a:t>
            </a:r>
            <a:endParaRPr lang="en-US" altLang="zh-CN" sz="1200">
              <a:solidFill>
                <a:schemeClr val="tx1">
                  <a:lumMod val="50000"/>
                  <a:lumOff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448515" y="908782"/>
            <a:ext cx="3294969" cy="141987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000" i="1" smtClean="0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2030</a:t>
            </a:r>
            <a:endParaRPr lang="zh-CN" altLang="en-US" sz="8000" i="1">
              <a:solidFill>
                <a:schemeClr val="accent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207342" y="2121688"/>
            <a:ext cx="7777316" cy="12603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6600" b="1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品牌营销策划方案</a:t>
            </a:r>
            <a:endParaRPr lang="zh-CN" altLang="en-US" sz="6600" b="1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39"/>
          <p:cNvGrpSpPr/>
          <p:nvPr/>
        </p:nvGrpSpPr>
        <p:grpSpPr>
          <a:xfrm>
            <a:off x="1502223" y="1579946"/>
            <a:ext cx="4043078" cy="4178635"/>
            <a:chOff x="849666" y="1269514"/>
            <a:chExt cx="4597624" cy="4751774"/>
          </a:xfrm>
        </p:grpSpPr>
        <p:sp>
          <p:nvSpPr>
            <p:cNvPr id="20" name="Arc 5"/>
            <p:cNvSpPr/>
            <p:nvPr/>
          </p:nvSpPr>
          <p:spPr>
            <a:xfrm>
              <a:off x="849666" y="1433424"/>
              <a:ext cx="4587864" cy="4587864"/>
            </a:xfrm>
            <a:prstGeom prst="arc">
              <a:avLst>
                <a:gd name="adj1" fmla="val 20230496"/>
                <a:gd name="adj2" fmla="val 21370915"/>
              </a:avLst>
            </a:prstGeom>
            <a:noFill/>
            <a:ln w="28575" cap="rnd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" name="Arc 6"/>
            <p:cNvSpPr/>
            <p:nvPr/>
          </p:nvSpPr>
          <p:spPr>
            <a:xfrm>
              <a:off x="859426" y="1433424"/>
              <a:ext cx="4587864" cy="4587864"/>
            </a:xfrm>
            <a:prstGeom prst="arc">
              <a:avLst>
                <a:gd name="adj1" fmla="val 43325"/>
                <a:gd name="adj2" fmla="val 3696807"/>
              </a:avLst>
            </a:prstGeom>
            <a:noFill/>
            <a:ln w="28575" cap="rnd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" name="Oval 7"/>
            <p:cNvSpPr/>
            <p:nvPr/>
          </p:nvSpPr>
          <p:spPr>
            <a:xfrm>
              <a:off x="1155689" y="1729688"/>
              <a:ext cx="3995334" cy="39953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" name="Oval 8"/>
            <p:cNvSpPr/>
            <p:nvPr/>
          </p:nvSpPr>
          <p:spPr>
            <a:xfrm>
              <a:off x="1511761" y="2085760"/>
              <a:ext cx="3283189" cy="328318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" name="Oval 9"/>
            <p:cNvSpPr/>
            <p:nvPr/>
          </p:nvSpPr>
          <p:spPr>
            <a:xfrm>
              <a:off x="1871473" y="2445471"/>
              <a:ext cx="2563766" cy="25637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" name="Oval 10"/>
            <p:cNvSpPr/>
            <p:nvPr/>
          </p:nvSpPr>
          <p:spPr>
            <a:xfrm>
              <a:off x="2172453" y="2759926"/>
              <a:ext cx="1934857" cy="193485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" name="Oval 11"/>
            <p:cNvSpPr/>
            <p:nvPr/>
          </p:nvSpPr>
          <p:spPr>
            <a:xfrm>
              <a:off x="2437092" y="3024566"/>
              <a:ext cx="1405578" cy="14055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" name="Oval 12"/>
            <p:cNvSpPr/>
            <p:nvPr/>
          </p:nvSpPr>
          <p:spPr>
            <a:xfrm>
              <a:off x="2665468" y="3252941"/>
              <a:ext cx="948827" cy="9488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8" name="Oval 13"/>
            <p:cNvSpPr/>
            <p:nvPr/>
          </p:nvSpPr>
          <p:spPr>
            <a:xfrm>
              <a:off x="2899637" y="3487111"/>
              <a:ext cx="480488" cy="4804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grpSp>
          <p:nvGrpSpPr>
            <p:cNvPr id="29" name="Group 14"/>
            <p:cNvGrpSpPr/>
            <p:nvPr/>
          </p:nvGrpSpPr>
          <p:grpSpPr>
            <a:xfrm rot="18972328" flipH="1">
              <a:off x="1710884" y="1269514"/>
              <a:ext cx="907690" cy="2899257"/>
              <a:chOff x="943993" y="1899821"/>
              <a:chExt cx="584445" cy="1866782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31" name="Freeform: Shape 15"/>
              <p:cNvSpPr/>
              <p:nvPr/>
            </p:nvSpPr>
            <p:spPr>
              <a:xfrm>
                <a:off x="1186649" y="1973314"/>
                <a:ext cx="44388" cy="1793289"/>
              </a:xfrm>
              <a:custGeom>
                <a:gdLst>
                  <a:gd name="connsiteX0" fmla="*/ 44388 w 44388"/>
                  <a:gd name="connsiteY0" fmla="*/ 0 h 1793289"/>
                  <a:gd name="connsiteX1" fmla="*/ 44388 w 44388"/>
                  <a:gd name="connsiteY1" fmla="*/ 1793289 h 1793289"/>
                  <a:gd name="connsiteX2" fmla="*/ 0 w 44388"/>
                  <a:gd name="connsiteY2" fmla="*/ 1748901 h 1793289"/>
                  <a:gd name="connsiteX3" fmla="*/ 0 w 44388"/>
                  <a:gd name="connsiteY3" fmla="*/ 44388 h 1793289"/>
                  <a:gd name="connsiteX4" fmla="*/ 44388 w 44388"/>
                  <a:gd name="connsiteY4" fmla="*/ 0 h 179328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88" h="1793289">
                    <a:moveTo>
                      <a:pt x="44388" y="0"/>
                    </a:moveTo>
                    <a:lnTo>
                      <a:pt x="44388" y="1793289"/>
                    </a:lnTo>
                    <a:cubicBezTo>
                      <a:pt x="19873" y="1793289"/>
                      <a:pt x="0" y="1773416"/>
                      <a:pt x="0" y="1748901"/>
                    </a:cubicBezTo>
                    <a:lnTo>
                      <a:pt x="0" y="44388"/>
                    </a:lnTo>
                    <a:cubicBezTo>
                      <a:pt x="0" y="19873"/>
                      <a:pt x="19873" y="0"/>
                      <a:pt x="44388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2" name="Freeform: Shape 16"/>
              <p:cNvSpPr/>
              <p:nvPr/>
            </p:nvSpPr>
            <p:spPr>
              <a:xfrm flipH="1">
                <a:off x="1231038" y="1973313"/>
                <a:ext cx="44388" cy="1793289"/>
              </a:xfrm>
              <a:custGeom>
                <a:gdLst>
                  <a:gd name="connsiteX0" fmla="*/ 44388 w 44388"/>
                  <a:gd name="connsiteY0" fmla="*/ 0 h 1793289"/>
                  <a:gd name="connsiteX1" fmla="*/ 44388 w 44388"/>
                  <a:gd name="connsiteY1" fmla="*/ 1793289 h 1793289"/>
                  <a:gd name="connsiteX2" fmla="*/ 0 w 44388"/>
                  <a:gd name="connsiteY2" fmla="*/ 1748901 h 1793289"/>
                  <a:gd name="connsiteX3" fmla="*/ 0 w 44388"/>
                  <a:gd name="connsiteY3" fmla="*/ 44388 h 1793289"/>
                  <a:gd name="connsiteX4" fmla="*/ 44388 w 44388"/>
                  <a:gd name="connsiteY4" fmla="*/ 0 h 179328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88" h="1793289">
                    <a:moveTo>
                      <a:pt x="44388" y="0"/>
                    </a:moveTo>
                    <a:lnTo>
                      <a:pt x="44388" y="1793289"/>
                    </a:lnTo>
                    <a:cubicBezTo>
                      <a:pt x="19873" y="1793289"/>
                      <a:pt x="0" y="1773416"/>
                      <a:pt x="0" y="1748901"/>
                    </a:cubicBezTo>
                    <a:lnTo>
                      <a:pt x="0" y="44388"/>
                    </a:lnTo>
                    <a:cubicBezTo>
                      <a:pt x="0" y="19873"/>
                      <a:pt x="19873" y="0"/>
                      <a:pt x="443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3" name="Parallelogram 17"/>
              <p:cNvSpPr/>
              <p:nvPr/>
            </p:nvSpPr>
            <p:spPr>
              <a:xfrm rot="16200000" flipV="1">
                <a:off x="1159899" y="1993153"/>
                <a:ext cx="461872" cy="275207"/>
              </a:xfrm>
              <a:prstGeom prst="parallelogram">
                <a:avLst>
                  <a:gd name="adj" fmla="val 57754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4" name="Parallelogram 18"/>
              <p:cNvSpPr/>
              <p:nvPr/>
            </p:nvSpPr>
            <p:spPr>
              <a:xfrm rot="5400000" flipH="1" flipV="1">
                <a:off x="834385" y="2009429"/>
                <a:ext cx="461872" cy="242655"/>
              </a:xfrm>
              <a:prstGeom prst="parallelogram">
                <a:avLst>
                  <a:gd name="adj" fmla="val 65071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30" name="Arc 19"/>
            <p:cNvSpPr/>
            <p:nvPr/>
          </p:nvSpPr>
          <p:spPr>
            <a:xfrm>
              <a:off x="849666" y="1433424"/>
              <a:ext cx="4587864" cy="4587864"/>
            </a:xfrm>
            <a:prstGeom prst="arc">
              <a:avLst>
                <a:gd name="adj1" fmla="val 19067119"/>
                <a:gd name="adj2" fmla="val 19881577"/>
              </a:avLst>
            </a:prstGeom>
            <a:noFill/>
            <a:ln w="28575" cap="rnd">
              <a:solidFill>
                <a:schemeClr val="accent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6525627" y="5174041"/>
            <a:ext cx="525206" cy="493332"/>
            <a:chOff x="2824761" y="1419473"/>
            <a:chExt cx="496888" cy="466725"/>
          </a:xfrm>
          <a:solidFill>
            <a:schemeClr val="accent2"/>
          </a:solidFill>
        </p:grpSpPr>
        <p:sp>
          <p:nvSpPr>
            <p:cNvPr id="18" name="Oval 21"/>
            <p:cNvSpPr/>
            <p:nvPr/>
          </p:nvSpPr>
          <p:spPr bwMode="auto">
            <a:xfrm>
              <a:off x="3066061" y="167664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" name="Freeform: Shape 22"/>
            <p:cNvSpPr/>
            <p:nvPr/>
          </p:nvSpPr>
          <p:spPr bwMode="auto">
            <a:xfrm>
              <a:off x="2824761" y="1419473"/>
              <a:ext cx="496888" cy="466725"/>
            </a:xfrm>
            <a:custGeom>
              <a:gdLst>
                <a:gd name="T0" fmla="*/ 116 w 132"/>
                <a:gd name="T1" fmla="*/ 48 h 124"/>
                <a:gd name="T2" fmla="*/ 116 w 132"/>
                <a:gd name="T3" fmla="*/ 22 h 124"/>
                <a:gd name="T4" fmla="*/ 104 w 132"/>
                <a:gd name="T5" fmla="*/ 0 h 124"/>
                <a:gd name="T6" fmla="*/ 22 w 132"/>
                <a:gd name="T7" fmla="*/ 0 h 124"/>
                <a:gd name="T8" fmla="*/ 0 w 132"/>
                <a:gd name="T9" fmla="*/ 102 h 124"/>
                <a:gd name="T10" fmla="*/ 94 w 132"/>
                <a:gd name="T11" fmla="*/ 124 h 124"/>
                <a:gd name="T12" fmla="*/ 116 w 132"/>
                <a:gd name="T13" fmla="*/ 96 h 124"/>
                <a:gd name="T14" fmla="*/ 116 w 132"/>
                <a:gd name="T15" fmla="*/ 48 h 124"/>
                <a:gd name="T16" fmla="*/ 88 w 132"/>
                <a:gd name="T17" fmla="*/ 8 h 124"/>
                <a:gd name="T18" fmla="*/ 108 w 132"/>
                <a:gd name="T19" fmla="*/ 12 h 124"/>
                <a:gd name="T20" fmla="*/ 108 w 132"/>
                <a:gd name="T21" fmla="*/ 24 h 124"/>
                <a:gd name="T22" fmla="*/ 104 w 132"/>
                <a:gd name="T23" fmla="*/ 36 h 124"/>
                <a:gd name="T24" fmla="*/ 104 w 132"/>
                <a:gd name="T25" fmla="*/ 32 h 124"/>
                <a:gd name="T26" fmla="*/ 104 w 132"/>
                <a:gd name="T27" fmla="*/ 16 h 124"/>
                <a:gd name="T28" fmla="*/ 16 w 132"/>
                <a:gd name="T29" fmla="*/ 12 h 124"/>
                <a:gd name="T30" fmla="*/ 12 w 132"/>
                <a:gd name="T31" fmla="*/ 24 h 124"/>
                <a:gd name="T32" fmla="*/ 8 w 132"/>
                <a:gd name="T33" fmla="*/ 22 h 124"/>
                <a:gd name="T34" fmla="*/ 100 w 132"/>
                <a:gd name="T35" fmla="*/ 20 h 124"/>
                <a:gd name="T36" fmla="*/ 16 w 132"/>
                <a:gd name="T37" fmla="*/ 16 h 124"/>
                <a:gd name="T38" fmla="*/ 100 w 132"/>
                <a:gd name="T39" fmla="*/ 20 h 124"/>
                <a:gd name="T40" fmla="*/ 100 w 132"/>
                <a:gd name="T41" fmla="*/ 28 h 124"/>
                <a:gd name="T42" fmla="*/ 16 w 132"/>
                <a:gd name="T43" fmla="*/ 24 h 124"/>
                <a:gd name="T44" fmla="*/ 100 w 132"/>
                <a:gd name="T45" fmla="*/ 32 h 124"/>
                <a:gd name="T46" fmla="*/ 88 w 132"/>
                <a:gd name="T47" fmla="*/ 36 h 124"/>
                <a:gd name="T48" fmla="*/ 16 w 132"/>
                <a:gd name="T49" fmla="*/ 35 h 124"/>
                <a:gd name="T50" fmla="*/ 100 w 132"/>
                <a:gd name="T51" fmla="*/ 32 h 124"/>
                <a:gd name="T52" fmla="*/ 94 w 132"/>
                <a:gd name="T53" fmla="*/ 116 h 124"/>
                <a:gd name="T54" fmla="*/ 8 w 132"/>
                <a:gd name="T55" fmla="*/ 102 h 124"/>
                <a:gd name="T56" fmla="*/ 22 w 132"/>
                <a:gd name="T57" fmla="*/ 44 h 124"/>
                <a:gd name="T58" fmla="*/ 104 w 132"/>
                <a:gd name="T59" fmla="*/ 44 h 124"/>
                <a:gd name="T60" fmla="*/ 108 w 132"/>
                <a:gd name="T61" fmla="*/ 56 h 124"/>
                <a:gd name="T62" fmla="*/ 52 w 132"/>
                <a:gd name="T63" fmla="*/ 76 h 124"/>
                <a:gd name="T64" fmla="*/ 108 w 132"/>
                <a:gd name="T65" fmla="*/ 96 h 124"/>
                <a:gd name="T66" fmla="*/ 114 w 132"/>
                <a:gd name="T67" fmla="*/ 88 h 124"/>
                <a:gd name="T68" fmla="*/ 60 w 132"/>
                <a:gd name="T69" fmla="*/ 76 h 124"/>
                <a:gd name="T70" fmla="*/ 108 w 132"/>
                <a:gd name="T71" fmla="*/ 64 h 124"/>
                <a:gd name="T72" fmla="*/ 116 w 132"/>
                <a:gd name="T73" fmla="*/ 59 h 124"/>
                <a:gd name="T74" fmla="*/ 120 w 132"/>
                <a:gd name="T75" fmla="*/ 72 h 1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24"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6"/>
                    <a:pt x="111" y="0"/>
                    <a:pt x="10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5"/>
                    <a:pt x="10" y="124"/>
                    <a:pt x="22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107" y="124"/>
                    <a:pt x="116" y="115"/>
                    <a:pt x="116" y="102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32" y="84"/>
                    <a:pt x="132" y="60"/>
                    <a:pt x="116" y="48"/>
                  </a:cubicBezTo>
                  <a:close/>
                  <a:moveTo>
                    <a:pt x="22" y="8"/>
                  </a:moveTo>
                  <a:cubicBezTo>
                    <a:pt x="88" y="8"/>
                    <a:pt x="88" y="8"/>
                    <a:pt x="88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7" y="8"/>
                    <a:pt x="108" y="10"/>
                    <a:pt x="108" y="1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7" y="37"/>
                    <a:pt x="106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4"/>
                    <a:pt x="103" y="12"/>
                    <a:pt x="100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2" y="14"/>
                    <a:pt x="12" y="1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0" y="30"/>
                    <a:pt x="8" y="26"/>
                    <a:pt x="8" y="22"/>
                  </a:cubicBezTo>
                  <a:cubicBezTo>
                    <a:pt x="8" y="15"/>
                    <a:pt x="15" y="8"/>
                    <a:pt x="22" y="8"/>
                  </a:cubicBezTo>
                  <a:close/>
                  <a:moveTo>
                    <a:pt x="100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00" y="16"/>
                    <a:pt x="100" y="16"/>
                    <a:pt x="100" y="16"/>
                  </a:cubicBezTo>
                  <a:lnTo>
                    <a:pt x="100" y="20"/>
                  </a:lnTo>
                  <a:close/>
                  <a:moveTo>
                    <a:pt x="100" y="24"/>
                  </a:moveTo>
                  <a:cubicBezTo>
                    <a:pt x="100" y="28"/>
                    <a:pt x="100" y="28"/>
                    <a:pt x="10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00" y="24"/>
                  </a:lnTo>
                  <a:close/>
                  <a:moveTo>
                    <a:pt x="100" y="32"/>
                  </a:moveTo>
                  <a:cubicBezTo>
                    <a:pt x="100" y="36"/>
                    <a:pt x="100" y="36"/>
                    <a:pt x="100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36"/>
                    <a:pt x="18" y="36"/>
                    <a:pt x="16" y="35"/>
                  </a:cubicBezTo>
                  <a:cubicBezTo>
                    <a:pt x="16" y="32"/>
                    <a:pt x="16" y="32"/>
                    <a:pt x="16" y="32"/>
                  </a:cubicBezTo>
                  <a:lnTo>
                    <a:pt x="100" y="32"/>
                  </a:lnTo>
                  <a:close/>
                  <a:moveTo>
                    <a:pt x="108" y="102"/>
                  </a:moveTo>
                  <a:cubicBezTo>
                    <a:pt x="108" y="110"/>
                    <a:pt x="102" y="116"/>
                    <a:pt x="94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15" y="116"/>
                    <a:pt x="8" y="110"/>
                    <a:pt x="8" y="10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2" y="43"/>
                    <a:pt x="17" y="44"/>
                    <a:pt x="22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7" y="44"/>
                    <a:pt x="108" y="46"/>
                    <a:pt x="108" y="48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61" y="56"/>
                    <a:pt x="52" y="65"/>
                    <a:pt x="52" y="76"/>
                  </a:cubicBezTo>
                  <a:cubicBezTo>
                    <a:pt x="52" y="87"/>
                    <a:pt x="61" y="96"/>
                    <a:pt x="72" y="96"/>
                  </a:cubicBezTo>
                  <a:cubicBezTo>
                    <a:pt x="108" y="96"/>
                    <a:pt x="108" y="96"/>
                    <a:pt x="108" y="96"/>
                  </a:cubicBezTo>
                  <a:lnTo>
                    <a:pt x="108" y="102"/>
                  </a:lnTo>
                  <a:close/>
                  <a:moveTo>
                    <a:pt x="114" y="88"/>
                  </a:moveTo>
                  <a:cubicBezTo>
                    <a:pt x="72" y="88"/>
                    <a:pt x="72" y="88"/>
                    <a:pt x="72" y="88"/>
                  </a:cubicBezTo>
                  <a:cubicBezTo>
                    <a:pt x="66" y="88"/>
                    <a:pt x="60" y="83"/>
                    <a:pt x="60" y="76"/>
                  </a:cubicBezTo>
                  <a:cubicBezTo>
                    <a:pt x="60" y="70"/>
                    <a:pt x="66" y="64"/>
                    <a:pt x="72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11" y="64"/>
                    <a:pt x="113" y="63"/>
                    <a:pt x="115" y="61"/>
                  </a:cubicBezTo>
                  <a:cubicBezTo>
                    <a:pt x="115" y="61"/>
                    <a:pt x="116" y="60"/>
                    <a:pt x="116" y="59"/>
                  </a:cubicBezTo>
                  <a:cubicBezTo>
                    <a:pt x="116" y="59"/>
                    <a:pt x="116" y="59"/>
                    <a:pt x="116" y="59"/>
                  </a:cubicBezTo>
                  <a:cubicBezTo>
                    <a:pt x="119" y="63"/>
                    <a:pt x="120" y="67"/>
                    <a:pt x="120" y="72"/>
                  </a:cubicBezTo>
                  <a:cubicBezTo>
                    <a:pt x="120" y="79"/>
                    <a:pt x="118" y="84"/>
                    <a:pt x="11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6534015" y="4088021"/>
            <a:ext cx="508431" cy="510108"/>
            <a:chOff x="1567461" y="2198935"/>
            <a:chExt cx="481013" cy="482600"/>
          </a:xfrm>
          <a:solidFill>
            <a:schemeClr val="accent3"/>
          </a:solidFill>
        </p:grpSpPr>
        <p:sp>
          <p:nvSpPr>
            <p:cNvPr id="15" name="Freeform: Shape 24"/>
            <p:cNvSpPr/>
            <p:nvPr/>
          </p:nvSpPr>
          <p:spPr bwMode="auto">
            <a:xfrm>
              <a:off x="1567461" y="2198935"/>
              <a:ext cx="481013" cy="482600"/>
            </a:xfrm>
            <a:custGeom>
              <a:gdLst>
                <a:gd name="T0" fmla="*/ 109 w 128"/>
                <a:gd name="T1" fmla="*/ 48 h 128"/>
                <a:gd name="T2" fmla="*/ 114 w 128"/>
                <a:gd name="T3" fmla="*/ 33 h 128"/>
                <a:gd name="T4" fmla="*/ 105 w 128"/>
                <a:gd name="T5" fmla="*/ 15 h 128"/>
                <a:gd name="T6" fmla="*/ 95 w 128"/>
                <a:gd name="T7" fmla="*/ 14 h 128"/>
                <a:gd name="T8" fmla="*/ 80 w 128"/>
                <a:gd name="T9" fmla="*/ 19 h 128"/>
                <a:gd name="T10" fmla="*/ 69 w 128"/>
                <a:gd name="T11" fmla="*/ 0 h 128"/>
                <a:gd name="T12" fmla="*/ 51 w 128"/>
                <a:gd name="T13" fmla="*/ 6 h 128"/>
                <a:gd name="T14" fmla="*/ 43 w 128"/>
                <a:gd name="T15" fmla="*/ 21 h 128"/>
                <a:gd name="T16" fmla="*/ 28 w 128"/>
                <a:gd name="T17" fmla="*/ 12 h 128"/>
                <a:gd name="T18" fmla="*/ 15 w 128"/>
                <a:gd name="T19" fmla="*/ 22 h 128"/>
                <a:gd name="T20" fmla="*/ 21 w 128"/>
                <a:gd name="T21" fmla="*/ 43 h 128"/>
                <a:gd name="T22" fmla="*/ 6 w 128"/>
                <a:gd name="T23" fmla="*/ 51 h 128"/>
                <a:gd name="T24" fmla="*/ 0 w 128"/>
                <a:gd name="T25" fmla="*/ 69 h 128"/>
                <a:gd name="T26" fmla="*/ 19 w 128"/>
                <a:gd name="T27" fmla="*/ 80 h 128"/>
                <a:gd name="T28" fmla="*/ 14 w 128"/>
                <a:gd name="T29" fmla="*/ 95 h 128"/>
                <a:gd name="T30" fmla="*/ 22 w 128"/>
                <a:gd name="T31" fmla="*/ 113 h 128"/>
                <a:gd name="T32" fmla="*/ 33 w 128"/>
                <a:gd name="T33" fmla="*/ 114 h 128"/>
                <a:gd name="T34" fmla="*/ 48 w 128"/>
                <a:gd name="T35" fmla="*/ 109 h 128"/>
                <a:gd name="T36" fmla="*/ 58 w 128"/>
                <a:gd name="T37" fmla="*/ 128 h 128"/>
                <a:gd name="T38" fmla="*/ 77 w 128"/>
                <a:gd name="T39" fmla="*/ 121 h 128"/>
                <a:gd name="T40" fmla="*/ 85 w 128"/>
                <a:gd name="T41" fmla="*/ 107 h 128"/>
                <a:gd name="T42" fmla="*/ 100 w 128"/>
                <a:gd name="T43" fmla="*/ 115 h 128"/>
                <a:gd name="T44" fmla="*/ 113 w 128"/>
                <a:gd name="T45" fmla="*/ 105 h 128"/>
                <a:gd name="T46" fmla="*/ 107 w 128"/>
                <a:gd name="T47" fmla="*/ 85 h 128"/>
                <a:gd name="T48" fmla="*/ 121 w 128"/>
                <a:gd name="T49" fmla="*/ 77 h 128"/>
                <a:gd name="T50" fmla="*/ 128 w 128"/>
                <a:gd name="T51" fmla="*/ 58 h 128"/>
                <a:gd name="T52" fmla="*/ 108 w 128"/>
                <a:gd name="T53" fmla="*/ 72 h 128"/>
                <a:gd name="T54" fmla="*/ 100 w 128"/>
                <a:gd name="T55" fmla="*/ 81 h 128"/>
                <a:gd name="T56" fmla="*/ 107 w 128"/>
                <a:gd name="T57" fmla="*/ 100 h 128"/>
                <a:gd name="T58" fmla="*/ 89 w 128"/>
                <a:gd name="T59" fmla="*/ 100 h 128"/>
                <a:gd name="T60" fmla="*/ 81 w 128"/>
                <a:gd name="T61" fmla="*/ 100 h 128"/>
                <a:gd name="T62" fmla="*/ 72 w 128"/>
                <a:gd name="T63" fmla="*/ 108 h 128"/>
                <a:gd name="T64" fmla="*/ 58 w 128"/>
                <a:gd name="T65" fmla="*/ 120 h 128"/>
                <a:gd name="T66" fmla="*/ 51 w 128"/>
                <a:gd name="T67" fmla="*/ 102 h 128"/>
                <a:gd name="T68" fmla="*/ 43 w 128"/>
                <a:gd name="T69" fmla="*/ 99 h 128"/>
                <a:gd name="T70" fmla="*/ 28 w 128"/>
                <a:gd name="T71" fmla="*/ 107 h 128"/>
                <a:gd name="T72" fmla="*/ 27 w 128"/>
                <a:gd name="T73" fmla="*/ 89 h 128"/>
                <a:gd name="T74" fmla="*/ 26 w 128"/>
                <a:gd name="T75" fmla="*/ 77 h 128"/>
                <a:gd name="T76" fmla="*/ 8 w 128"/>
                <a:gd name="T77" fmla="*/ 69 h 128"/>
                <a:gd name="T78" fmla="*/ 20 w 128"/>
                <a:gd name="T79" fmla="*/ 56 h 128"/>
                <a:gd name="T80" fmla="*/ 28 w 128"/>
                <a:gd name="T81" fmla="*/ 46 h 128"/>
                <a:gd name="T82" fmla="*/ 20 w 128"/>
                <a:gd name="T83" fmla="*/ 28 h 128"/>
                <a:gd name="T84" fmla="*/ 39 w 128"/>
                <a:gd name="T85" fmla="*/ 27 h 128"/>
                <a:gd name="T86" fmla="*/ 46 w 128"/>
                <a:gd name="T87" fmla="*/ 28 h 128"/>
                <a:gd name="T88" fmla="*/ 56 w 128"/>
                <a:gd name="T89" fmla="*/ 20 h 128"/>
                <a:gd name="T90" fmla="*/ 69 w 128"/>
                <a:gd name="T91" fmla="*/ 8 h 128"/>
                <a:gd name="T92" fmla="*/ 77 w 128"/>
                <a:gd name="T93" fmla="*/ 26 h 128"/>
                <a:gd name="T94" fmla="*/ 85 w 128"/>
                <a:gd name="T95" fmla="*/ 29 h 128"/>
                <a:gd name="T96" fmla="*/ 100 w 128"/>
                <a:gd name="T97" fmla="*/ 20 h 128"/>
                <a:gd name="T98" fmla="*/ 100 w 128"/>
                <a:gd name="T99" fmla="*/ 39 h 128"/>
                <a:gd name="T100" fmla="*/ 102 w 128"/>
                <a:gd name="T101" fmla="*/ 51 h 128"/>
                <a:gd name="T102" fmla="*/ 120 w 128"/>
                <a:gd name="T103" fmla="*/ 58 h 128"/>
                <a:gd name="T104" fmla="*/ 108 w 128"/>
                <a:gd name="T105" fmla="*/ 72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28">
                  <a:moveTo>
                    <a:pt x="121" y="51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9" y="46"/>
                    <a:pt x="108" y="45"/>
                    <a:pt x="107" y="4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6" y="29"/>
                    <a:pt x="116" y="25"/>
                    <a:pt x="113" y="22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3"/>
                    <a:pt x="102" y="12"/>
                    <a:pt x="100" y="12"/>
                  </a:cubicBezTo>
                  <a:cubicBezTo>
                    <a:pt x="98" y="12"/>
                    <a:pt x="97" y="13"/>
                    <a:pt x="95" y="1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0"/>
                    <a:pt x="81" y="19"/>
                    <a:pt x="80" y="19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6" y="3"/>
                    <a:pt x="73" y="0"/>
                    <a:pt x="6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5" y="0"/>
                    <a:pt x="51" y="3"/>
                    <a:pt x="51" y="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19"/>
                    <a:pt x="45" y="20"/>
                    <a:pt x="43" y="21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3"/>
                    <a:pt x="30" y="12"/>
                    <a:pt x="28" y="12"/>
                  </a:cubicBezTo>
                  <a:cubicBezTo>
                    <a:pt x="26" y="12"/>
                    <a:pt x="24" y="13"/>
                    <a:pt x="22" y="1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2" y="25"/>
                    <a:pt x="12" y="29"/>
                    <a:pt x="14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19" y="46"/>
                    <a:pt x="19" y="48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55"/>
                    <a:pt x="0" y="5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6"/>
                    <a:pt x="6" y="77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1"/>
                    <a:pt x="20" y="83"/>
                    <a:pt x="21" y="8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8"/>
                    <a:pt x="12" y="103"/>
                    <a:pt x="15" y="105"/>
                  </a:cubicBezTo>
                  <a:cubicBezTo>
                    <a:pt x="22" y="113"/>
                    <a:pt x="22" y="113"/>
                    <a:pt x="22" y="113"/>
                  </a:cubicBezTo>
                  <a:cubicBezTo>
                    <a:pt x="24" y="115"/>
                    <a:pt x="26" y="115"/>
                    <a:pt x="28" y="115"/>
                  </a:cubicBezTo>
                  <a:cubicBezTo>
                    <a:pt x="30" y="115"/>
                    <a:pt x="31" y="115"/>
                    <a:pt x="33" y="114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51" y="121"/>
                    <a:pt x="51" y="121"/>
                    <a:pt x="51" y="121"/>
                  </a:cubicBezTo>
                  <a:cubicBezTo>
                    <a:pt x="51" y="125"/>
                    <a:pt x="55" y="128"/>
                    <a:pt x="58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3" y="128"/>
                    <a:pt x="76" y="125"/>
                    <a:pt x="77" y="121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1" y="109"/>
                    <a:pt x="83" y="108"/>
                    <a:pt x="85" y="107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7" y="115"/>
                    <a:pt x="98" y="115"/>
                    <a:pt x="100" y="115"/>
                  </a:cubicBezTo>
                  <a:cubicBezTo>
                    <a:pt x="102" y="115"/>
                    <a:pt x="104" y="115"/>
                    <a:pt x="105" y="113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6" y="103"/>
                    <a:pt x="116" y="98"/>
                    <a:pt x="114" y="9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3"/>
                    <a:pt x="109" y="81"/>
                    <a:pt x="109" y="80"/>
                  </a:cubicBezTo>
                  <a:cubicBezTo>
                    <a:pt x="121" y="77"/>
                    <a:pt x="121" y="77"/>
                    <a:pt x="121" y="77"/>
                  </a:cubicBezTo>
                  <a:cubicBezTo>
                    <a:pt x="125" y="76"/>
                    <a:pt x="128" y="73"/>
                    <a:pt x="128" y="69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5"/>
                    <a:pt x="125" y="51"/>
                    <a:pt x="121" y="51"/>
                  </a:cubicBezTo>
                  <a:close/>
                  <a:moveTo>
                    <a:pt x="108" y="72"/>
                  </a:moveTo>
                  <a:cubicBezTo>
                    <a:pt x="105" y="72"/>
                    <a:pt x="103" y="74"/>
                    <a:pt x="102" y="77"/>
                  </a:cubicBezTo>
                  <a:cubicBezTo>
                    <a:pt x="101" y="78"/>
                    <a:pt x="101" y="80"/>
                    <a:pt x="100" y="81"/>
                  </a:cubicBezTo>
                  <a:cubicBezTo>
                    <a:pt x="99" y="84"/>
                    <a:pt x="99" y="87"/>
                    <a:pt x="100" y="8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88" y="99"/>
                    <a:pt x="86" y="99"/>
                    <a:pt x="85" y="99"/>
                  </a:cubicBezTo>
                  <a:cubicBezTo>
                    <a:pt x="84" y="99"/>
                    <a:pt x="82" y="99"/>
                    <a:pt x="81" y="100"/>
                  </a:cubicBezTo>
                  <a:cubicBezTo>
                    <a:pt x="80" y="101"/>
                    <a:pt x="78" y="101"/>
                    <a:pt x="77" y="102"/>
                  </a:cubicBezTo>
                  <a:cubicBezTo>
                    <a:pt x="74" y="103"/>
                    <a:pt x="72" y="105"/>
                    <a:pt x="72" y="108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5" y="105"/>
                    <a:pt x="53" y="103"/>
                    <a:pt x="51" y="102"/>
                  </a:cubicBezTo>
                  <a:cubicBezTo>
                    <a:pt x="49" y="101"/>
                    <a:pt x="48" y="101"/>
                    <a:pt x="46" y="100"/>
                  </a:cubicBezTo>
                  <a:cubicBezTo>
                    <a:pt x="45" y="99"/>
                    <a:pt x="44" y="99"/>
                    <a:pt x="43" y="99"/>
                  </a:cubicBezTo>
                  <a:cubicBezTo>
                    <a:pt x="41" y="99"/>
                    <a:pt x="40" y="99"/>
                    <a:pt x="39" y="100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9" y="87"/>
                    <a:pt x="29" y="84"/>
                    <a:pt x="28" y="81"/>
                  </a:cubicBezTo>
                  <a:cubicBezTo>
                    <a:pt x="27" y="80"/>
                    <a:pt x="27" y="78"/>
                    <a:pt x="26" y="77"/>
                  </a:cubicBezTo>
                  <a:cubicBezTo>
                    <a:pt x="25" y="74"/>
                    <a:pt x="23" y="72"/>
                    <a:pt x="20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5"/>
                    <a:pt x="25" y="53"/>
                    <a:pt x="26" y="51"/>
                  </a:cubicBezTo>
                  <a:cubicBezTo>
                    <a:pt x="27" y="49"/>
                    <a:pt x="27" y="48"/>
                    <a:pt x="28" y="46"/>
                  </a:cubicBezTo>
                  <a:cubicBezTo>
                    <a:pt x="29" y="44"/>
                    <a:pt x="29" y="41"/>
                    <a:pt x="27" y="3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8"/>
                    <a:pt x="41" y="29"/>
                    <a:pt x="43" y="29"/>
                  </a:cubicBezTo>
                  <a:cubicBezTo>
                    <a:pt x="44" y="29"/>
                    <a:pt x="45" y="28"/>
                    <a:pt x="46" y="28"/>
                  </a:cubicBezTo>
                  <a:cubicBezTo>
                    <a:pt x="48" y="27"/>
                    <a:pt x="49" y="27"/>
                    <a:pt x="51" y="26"/>
                  </a:cubicBezTo>
                  <a:cubicBezTo>
                    <a:pt x="53" y="25"/>
                    <a:pt x="55" y="23"/>
                    <a:pt x="56" y="20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3"/>
                    <a:pt x="74" y="25"/>
                    <a:pt x="77" y="26"/>
                  </a:cubicBezTo>
                  <a:cubicBezTo>
                    <a:pt x="78" y="27"/>
                    <a:pt x="80" y="27"/>
                    <a:pt x="81" y="28"/>
                  </a:cubicBezTo>
                  <a:cubicBezTo>
                    <a:pt x="82" y="28"/>
                    <a:pt x="84" y="29"/>
                    <a:pt x="85" y="29"/>
                  </a:cubicBezTo>
                  <a:cubicBezTo>
                    <a:pt x="86" y="29"/>
                    <a:pt x="88" y="28"/>
                    <a:pt x="89" y="27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99" y="41"/>
                    <a:pt x="99" y="44"/>
                    <a:pt x="100" y="46"/>
                  </a:cubicBezTo>
                  <a:cubicBezTo>
                    <a:pt x="100" y="48"/>
                    <a:pt x="101" y="49"/>
                    <a:pt x="102" y="51"/>
                  </a:cubicBezTo>
                  <a:cubicBezTo>
                    <a:pt x="103" y="53"/>
                    <a:pt x="105" y="55"/>
                    <a:pt x="108" y="56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0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" name="Freeform: Shape 25"/>
            <p:cNvSpPr/>
            <p:nvPr/>
          </p:nvSpPr>
          <p:spPr bwMode="auto">
            <a:xfrm>
              <a:off x="1702398" y="2335460"/>
              <a:ext cx="209550" cy="211137"/>
            </a:xfrm>
            <a:custGeom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2 h 56"/>
                <a:gd name="T12" fmla="*/ 3 w 56"/>
                <a:gd name="T13" fmla="*/ 28 h 56"/>
                <a:gd name="T14" fmla="*/ 28 w 56"/>
                <a:gd name="T15" fmla="*/ 3 h 56"/>
                <a:gd name="T16" fmla="*/ 52 w 56"/>
                <a:gd name="T17" fmla="*/ 28 h 56"/>
                <a:gd name="T18" fmla="*/ 28 w 56"/>
                <a:gd name="T19" fmla="*/ 52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2" y="0"/>
                    <a:pt x="0" y="12"/>
                    <a:pt x="0" y="28"/>
                  </a:cubicBezTo>
                  <a:cubicBezTo>
                    <a:pt x="0" y="43"/>
                    <a:pt x="12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2"/>
                    <a:pt x="43" y="0"/>
                    <a:pt x="28" y="0"/>
                  </a:cubicBezTo>
                  <a:close/>
                  <a:moveTo>
                    <a:pt x="28" y="52"/>
                  </a:moveTo>
                  <a:cubicBezTo>
                    <a:pt x="14" y="52"/>
                    <a:pt x="3" y="41"/>
                    <a:pt x="3" y="28"/>
                  </a:cubicBezTo>
                  <a:cubicBezTo>
                    <a:pt x="3" y="14"/>
                    <a:pt x="14" y="3"/>
                    <a:pt x="28" y="3"/>
                  </a:cubicBezTo>
                  <a:cubicBezTo>
                    <a:pt x="41" y="3"/>
                    <a:pt x="52" y="14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" name="Freeform: Shape 26"/>
            <p:cNvSpPr/>
            <p:nvPr/>
          </p:nvSpPr>
          <p:spPr bwMode="auto">
            <a:xfrm>
              <a:off x="1746848" y="2379910"/>
              <a:ext cx="120650" cy="120650"/>
            </a:xfrm>
            <a:custGeom>
              <a:gdLst>
                <a:gd name="T0" fmla="*/ 16 w 32"/>
                <a:gd name="T1" fmla="*/ 0 h 32"/>
                <a:gd name="T2" fmla="*/ 0 w 32"/>
                <a:gd name="T3" fmla="*/ 16 h 32"/>
                <a:gd name="T4" fmla="*/ 16 w 32"/>
                <a:gd name="T5" fmla="*/ 32 h 32"/>
                <a:gd name="T6" fmla="*/ 32 w 32"/>
                <a:gd name="T7" fmla="*/ 16 h 32"/>
                <a:gd name="T8" fmla="*/ 16 w 32"/>
                <a:gd name="T9" fmla="*/ 0 h 32"/>
                <a:gd name="T10" fmla="*/ 16 w 32"/>
                <a:gd name="T11" fmla="*/ 28 h 32"/>
                <a:gd name="T12" fmla="*/ 4 w 32"/>
                <a:gd name="T13" fmla="*/ 16 h 32"/>
                <a:gd name="T14" fmla="*/ 16 w 32"/>
                <a:gd name="T15" fmla="*/ 4 h 32"/>
                <a:gd name="T16" fmla="*/ 28 w 32"/>
                <a:gd name="T17" fmla="*/ 16 h 32"/>
                <a:gd name="T18" fmla="*/ 16 w 32"/>
                <a:gd name="T19" fmla="*/ 28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2" y="4"/>
                    <a:pt x="28" y="9"/>
                    <a:pt x="28" y="16"/>
                  </a:cubicBezTo>
                  <a:cubicBezTo>
                    <a:pt x="28" y="23"/>
                    <a:pt x="22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7" name="Freeform: Shape 27"/>
          <p:cNvSpPr/>
          <p:nvPr/>
        </p:nvSpPr>
        <p:spPr bwMode="auto">
          <a:xfrm>
            <a:off x="6525625" y="3002001"/>
            <a:ext cx="525210" cy="510108"/>
          </a:xfrm>
          <a:custGeom>
            <a:gdLst>
              <a:gd name="T0" fmla="*/ 94 w 132"/>
              <a:gd name="T1" fmla="*/ 0 h 128"/>
              <a:gd name="T2" fmla="*/ 56 w 132"/>
              <a:gd name="T3" fmla="*/ 27 h 128"/>
              <a:gd name="T4" fmla="*/ 56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1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1 w 132"/>
              <a:gd name="T33" fmla="*/ 64 h 128"/>
              <a:gd name="T34" fmla="*/ 80 w 132"/>
              <a:gd name="T35" fmla="*/ 28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5 h 128"/>
              <a:gd name="T44" fmla="*/ 36 w 132"/>
              <a:gd name="T45" fmla="*/ 114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6 w 132"/>
              <a:gd name="T53" fmla="*/ 114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7"/>
                  <a:pt x="58" y="116"/>
                  <a:pt x="60" y="114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32" y="41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1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8"/>
                  <a:pt x="56" y="76"/>
                  <a:pt x="54" y="74"/>
                </a:cubicBezTo>
                <a:cubicBezTo>
                  <a:pt x="52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5" y="38"/>
                  <a:pt x="96" y="40"/>
                  <a:pt x="98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5" y="64"/>
                  <a:pt x="31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8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19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9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5"/>
                </a:cubicBezTo>
                <a:lnTo>
                  <a:pt x="17" y="119"/>
                </a:lnTo>
                <a:close/>
                <a:moveTo>
                  <a:pt x="36" y="114"/>
                </a:moveTo>
                <a:cubicBezTo>
                  <a:pt x="36" y="109"/>
                  <a:pt x="33" y="103"/>
                  <a:pt x="29" y="99"/>
                </a:cubicBezTo>
                <a:cubicBezTo>
                  <a:pt x="25" y="95"/>
                  <a:pt x="19" y="92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0"/>
                  <a:pt x="50" y="111"/>
                </a:cubicBezTo>
                <a:lnTo>
                  <a:pt x="36" y="114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8" y="43"/>
                  <a:pt x="104" y="36"/>
                  <a:pt x="98" y="30"/>
                </a:cubicBezTo>
                <a:cubicBezTo>
                  <a:pt x="92" y="23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9" y="43"/>
                  <a:pt x="115" y="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8" name="Group 28"/>
          <p:cNvGrpSpPr/>
          <p:nvPr/>
        </p:nvGrpSpPr>
        <p:grpSpPr>
          <a:xfrm>
            <a:off x="6613720" y="1917658"/>
            <a:ext cx="349021" cy="508431"/>
            <a:chOff x="4174136" y="3762623"/>
            <a:chExt cx="330200" cy="481012"/>
          </a:xfrm>
          <a:solidFill>
            <a:schemeClr val="accent1"/>
          </a:solidFill>
        </p:grpSpPr>
        <p:sp>
          <p:nvSpPr>
            <p:cNvPr id="13" name="Freeform: Shape 29"/>
            <p:cNvSpPr/>
            <p:nvPr/>
          </p:nvSpPr>
          <p:spPr bwMode="auto">
            <a:xfrm>
              <a:off x="4174136" y="3762623"/>
              <a:ext cx="330200" cy="481012"/>
            </a:xfrm>
            <a:custGeom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5 w 88"/>
                <a:gd name="T15" fmla="*/ 109 h 128"/>
                <a:gd name="T16" fmla="*/ 35 w 88"/>
                <a:gd name="T17" fmla="*/ 111 h 128"/>
                <a:gd name="T18" fmla="*/ 32 w 88"/>
                <a:gd name="T19" fmla="*/ 103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5 w 88"/>
                <a:gd name="T27" fmla="*/ 109 h 128"/>
                <a:gd name="T28" fmla="*/ 31 w 88"/>
                <a:gd name="T29" fmla="*/ 99 h 128"/>
                <a:gd name="T30" fmla="*/ 29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99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6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70 w 88"/>
                <a:gd name="T59" fmla="*/ 71 h 128"/>
                <a:gd name="T60" fmla="*/ 63 w 88"/>
                <a:gd name="T61" fmla="*/ 84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19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4"/>
                    <a:pt x="27" y="128"/>
                    <a:pt x="44" y="128"/>
                  </a:cubicBezTo>
                  <a:cubicBezTo>
                    <a:pt x="61" y="128"/>
                    <a:pt x="60" y="114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19"/>
                    <a:pt x="68" y="0"/>
                    <a:pt x="44" y="0"/>
                  </a:cubicBezTo>
                  <a:close/>
                  <a:moveTo>
                    <a:pt x="55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1"/>
                    <a:pt x="56" y="103"/>
                    <a:pt x="56" y="104"/>
                  </a:cubicBezTo>
                  <a:cubicBezTo>
                    <a:pt x="55" y="106"/>
                    <a:pt x="55" y="107"/>
                    <a:pt x="55" y="109"/>
                  </a:cubicBezTo>
                  <a:close/>
                  <a:moveTo>
                    <a:pt x="31" y="99"/>
                  </a:moveTo>
                  <a:cubicBezTo>
                    <a:pt x="30" y="97"/>
                    <a:pt x="30" y="94"/>
                    <a:pt x="29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99"/>
                  </a:lnTo>
                  <a:close/>
                  <a:moveTo>
                    <a:pt x="44" y="120"/>
                  </a:moveTo>
                  <a:cubicBezTo>
                    <a:pt x="40" y="120"/>
                    <a:pt x="38" y="119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6" y="84"/>
                    <a:pt x="26" y="84"/>
                    <a:pt x="26" y="84"/>
                  </a:cubicBezTo>
                  <a:cubicBezTo>
                    <a:pt x="24" y="79"/>
                    <a:pt x="21" y="75"/>
                    <a:pt x="19" y="71"/>
                  </a:cubicBezTo>
                  <a:cubicBezTo>
                    <a:pt x="14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70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" name="Freeform: Shape 30"/>
            <p:cNvSpPr/>
            <p:nvPr/>
          </p:nvSpPr>
          <p:spPr bwMode="auto">
            <a:xfrm>
              <a:off x="4248748" y="3837235"/>
              <a:ext cx="96838" cy="98425"/>
            </a:xfrm>
            <a:custGeom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317207" y="1734404"/>
            <a:ext cx="3785768" cy="888155"/>
            <a:chOff x="6302885" y="1678126"/>
            <a:chExt cx="3785768" cy="888155"/>
          </a:xfrm>
        </p:grpSpPr>
        <p:sp>
          <p:nvSpPr>
            <p:cNvPr id="42" name="矩形 41"/>
            <p:cNvSpPr/>
            <p:nvPr/>
          </p:nvSpPr>
          <p:spPr>
            <a:xfrm>
              <a:off x="6302885" y="2030750"/>
              <a:ext cx="3785768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6302885" y="1678126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317207" y="2817349"/>
            <a:ext cx="3785768" cy="888155"/>
            <a:chOff x="6302885" y="1678126"/>
            <a:chExt cx="3785768" cy="888155"/>
          </a:xfrm>
        </p:grpSpPr>
        <p:sp>
          <p:nvSpPr>
            <p:cNvPr id="45" name="矩形 44"/>
            <p:cNvSpPr/>
            <p:nvPr/>
          </p:nvSpPr>
          <p:spPr>
            <a:xfrm>
              <a:off x="6302885" y="2030750"/>
              <a:ext cx="3785768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6302885" y="1678126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317207" y="3900294"/>
            <a:ext cx="3785768" cy="888155"/>
            <a:chOff x="6302885" y="1678126"/>
            <a:chExt cx="3785768" cy="888155"/>
          </a:xfrm>
        </p:grpSpPr>
        <p:sp>
          <p:nvSpPr>
            <p:cNvPr id="48" name="矩形 47"/>
            <p:cNvSpPr/>
            <p:nvPr/>
          </p:nvSpPr>
          <p:spPr>
            <a:xfrm>
              <a:off x="6302885" y="2030750"/>
              <a:ext cx="3785768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6302885" y="1678126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317207" y="4983238"/>
            <a:ext cx="3785768" cy="888155"/>
            <a:chOff x="6302885" y="1678126"/>
            <a:chExt cx="3785768" cy="888155"/>
          </a:xfrm>
        </p:grpSpPr>
        <p:sp>
          <p:nvSpPr>
            <p:cNvPr id="51" name="矩形 50"/>
            <p:cNvSpPr/>
            <p:nvPr/>
          </p:nvSpPr>
          <p:spPr>
            <a:xfrm>
              <a:off x="6302885" y="2030750"/>
              <a:ext cx="3785768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6302885" y="1678126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4926449" y="65365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品牌定位个性</a:t>
            </a:r>
            <a:endParaRPr lang="zh-CN" altLang="en-US" sz="2800" b="1">
              <a:solidFill>
                <a:schemeClr val="accent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" name="图片占位符 22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1025072" y="2201449"/>
            <a:ext cx="4858656" cy="2637336"/>
          </a:xfrm>
        </p:spPr>
      </p:pic>
      <p:pic>
        <p:nvPicPr>
          <p:cNvPr id="25" name="图片占位符 24"/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tretch>
            <a:fillRect/>
          </a:stretch>
        </p:blipFill>
        <p:spPr>
          <a:xfrm>
            <a:off x="6308272" y="2201449"/>
            <a:ext cx="4858656" cy="2637336"/>
          </a:xfrm>
        </p:spPr>
      </p:pic>
      <p:grpSp>
        <p:nvGrpSpPr>
          <p:cNvPr id="26" name="组合 25"/>
          <p:cNvGrpSpPr/>
          <p:nvPr/>
        </p:nvGrpSpPr>
        <p:grpSpPr>
          <a:xfrm>
            <a:off x="1028057" y="1618811"/>
            <a:ext cx="4852686" cy="468000"/>
            <a:chOff x="2378201" y="2258841"/>
            <a:chExt cx="2152398" cy="468000"/>
          </a:xfrm>
        </p:grpSpPr>
        <p:sp>
          <p:nvSpPr>
            <p:cNvPr id="8" name="矩形 7"/>
            <p:cNvSpPr/>
            <p:nvPr/>
          </p:nvSpPr>
          <p:spPr>
            <a:xfrm>
              <a:off x="2378201" y="2258841"/>
              <a:ext cx="2152398" cy="46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707616" y="2291497"/>
              <a:ext cx="14935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标题添加此处</a:t>
              </a:r>
              <a:endParaRPr lang="zh-CN" altLang="en-US" sz="2000" b="1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028057" y="4954159"/>
            <a:ext cx="4852686" cy="738721"/>
            <a:chOff x="1028057" y="4360474"/>
            <a:chExt cx="4852686" cy="959411"/>
          </a:xfrm>
        </p:grpSpPr>
        <p:sp>
          <p:nvSpPr>
            <p:cNvPr id="9" name="矩形 8"/>
            <p:cNvSpPr/>
            <p:nvPr/>
          </p:nvSpPr>
          <p:spPr>
            <a:xfrm>
              <a:off x="1028057" y="4360474"/>
              <a:ext cx="4852686" cy="959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116545" y="4547058"/>
              <a:ext cx="4652457" cy="6795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/>
              <a:r>
                <a:rPr lang="en-US" altLang="zh-CN" sz="140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</a:t>
              </a:r>
              <a:endParaRPr lang="en-US" altLang="zh-CN" sz="140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311257" y="1618811"/>
            <a:ext cx="4852686" cy="468000"/>
            <a:chOff x="7661401" y="2258841"/>
            <a:chExt cx="2152398" cy="468000"/>
          </a:xfrm>
        </p:grpSpPr>
        <p:sp>
          <p:nvSpPr>
            <p:cNvPr id="12" name="矩形 11"/>
            <p:cNvSpPr/>
            <p:nvPr/>
          </p:nvSpPr>
          <p:spPr>
            <a:xfrm>
              <a:off x="7661401" y="2258841"/>
              <a:ext cx="2152398" cy="46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355362" y="2291497"/>
              <a:ext cx="7644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标题添加此处</a:t>
              </a:r>
              <a:endParaRPr lang="zh-CN" altLang="en-US" sz="2000" b="1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311257" y="4954159"/>
            <a:ext cx="4852686" cy="738721"/>
            <a:chOff x="6311257" y="4360474"/>
            <a:chExt cx="4852686" cy="959411"/>
          </a:xfrm>
        </p:grpSpPr>
        <p:sp>
          <p:nvSpPr>
            <p:cNvPr id="13" name="矩形 12"/>
            <p:cNvSpPr/>
            <p:nvPr/>
          </p:nvSpPr>
          <p:spPr>
            <a:xfrm>
              <a:off x="6311257" y="4360474"/>
              <a:ext cx="4852686" cy="959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444343" y="4547058"/>
              <a:ext cx="4586514" cy="6795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/>
              <a:r>
                <a:rPr lang="en-US" altLang="zh-CN" sz="140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</a:t>
              </a:r>
              <a:endParaRPr lang="en-US" altLang="zh-CN" sz="140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4926449" y="65365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品牌定位个性</a:t>
            </a:r>
            <a:endParaRPr lang="zh-CN" altLang="en-US" sz="2800" b="1">
              <a:solidFill>
                <a:schemeClr val="accent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双大括号 4"/>
          <p:cNvSpPr/>
          <p:nvPr/>
        </p:nvSpPr>
        <p:spPr>
          <a:xfrm>
            <a:off x="2373085" y="1838869"/>
            <a:ext cx="7445830" cy="3410402"/>
          </a:xfrm>
          <a:prstGeom prst="bracePair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181100" y="3119541"/>
            <a:ext cx="849058" cy="849058"/>
            <a:chOff x="5600698" y="4141987"/>
            <a:chExt cx="849058" cy="849058"/>
          </a:xfrm>
        </p:grpSpPr>
        <p:sp>
          <p:nvSpPr>
            <p:cNvPr id="22" name="椭圆 21"/>
            <p:cNvSpPr/>
            <p:nvPr/>
          </p:nvSpPr>
          <p:spPr>
            <a:xfrm>
              <a:off x="5600698" y="4141987"/>
              <a:ext cx="849058" cy="8490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" name="椭圆 9"/>
            <p:cNvSpPr/>
            <p:nvPr/>
          </p:nvSpPr>
          <p:spPr>
            <a:xfrm>
              <a:off x="5791041" y="4324204"/>
              <a:ext cx="468371" cy="484624"/>
            </a:xfrm>
            <a:custGeom>
              <a:gdLst>
                <a:gd name="connsiteX0" fmla="*/ 94055 w 317452"/>
                <a:gd name="connsiteY0" fmla="*/ 135965 h 328468"/>
                <a:gd name="connsiteX1" fmla="*/ 94407 w 317452"/>
                <a:gd name="connsiteY1" fmla="*/ 136055 h 328468"/>
                <a:gd name="connsiteX2" fmla="*/ 104825 w 317452"/>
                <a:gd name="connsiteY2" fmla="*/ 158537 h 328468"/>
                <a:gd name="connsiteX3" fmla="*/ 106109 w 317452"/>
                <a:gd name="connsiteY3" fmla="*/ 161308 h 328468"/>
                <a:gd name="connsiteX4" fmla="*/ 98162 w 317452"/>
                <a:gd name="connsiteY4" fmla="*/ 160053 h 328468"/>
                <a:gd name="connsiteX5" fmla="*/ 96849 w 317452"/>
                <a:gd name="connsiteY5" fmla="*/ 160053 h 328468"/>
                <a:gd name="connsiteX6" fmla="*/ 92911 w 317452"/>
                <a:gd name="connsiteY6" fmla="*/ 137630 h 328468"/>
                <a:gd name="connsiteX7" fmla="*/ 93506 w 317452"/>
                <a:gd name="connsiteY7" fmla="*/ 136765 h 328468"/>
                <a:gd name="connsiteX8" fmla="*/ 39496 w 317452"/>
                <a:gd name="connsiteY8" fmla="*/ 115887 h 328468"/>
                <a:gd name="connsiteX9" fmla="*/ 51437 w 317452"/>
                <a:gd name="connsiteY9" fmla="*/ 165488 h 328468"/>
                <a:gd name="connsiteX10" fmla="*/ 48784 w 317452"/>
                <a:gd name="connsiteY10" fmla="*/ 166793 h 328468"/>
                <a:gd name="connsiteX11" fmla="*/ 47457 w 317452"/>
                <a:gd name="connsiteY11" fmla="*/ 170709 h 328468"/>
                <a:gd name="connsiteX12" fmla="*/ 48784 w 317452"/>
                <a:gd name="connsiteY12" fmla="*/ 173319 h 328468"/>
                <a:gd name="connsiteX13" fmla="*/ 52764 w 317452"/>
                <a:gd name="connsiteY13" fmla="*/ 175930 h 328468"/>
                <a:gd name="connsiteX14" fmla="*/ 55418 w 317452"/>
                <a:gd name="connsiteY14" fmla="*/ 174625 h 328468"/>
                <a:gd name="connsiteX15" fmla="*/ 87263 w 317452"/>
                <a:gd name="connsiteY15" fmla="*/ 216393 h 328468"/>
                <a:gd name="connsiteX16" fmla="*/ 55418 w 317452"/>
                <a:gd name="connsiteY16" fmla="*/ 230752 h 328468"/>
                <a:gd name="connsiteX17" fmla="*/ 38169 w 317452"/>
                <a:gd name="connsiteY17" fmla="*/ 224225 h 328468"/>
                <a:gd name="connsiteX18" fmla="*/ 1017 w 317452"/>
                <a:gd name="connsiteY18" fmla="*/ 147214 h 328468"/>
                <a:gd name="connsiteX19" fmla="*/ 7651 w 317452"/>
                <a:gd name="connsiteY19" fmla="*/ 128940 h 328468"/>
                <a:gd name="connsiteX20" fmla="*/ 39496 w 317452"/>
                <a:gd name="connsiteY20" fmla="*/ 115887 h 328468"/>
                <a:gd name="connsiteX21" fmla="*/ 63900 w 317452"/>
                <a:gd name="connsiteY21" fmla="*/ 106627 h 328468"/>
                <a:gd name="connsiteX22" fmla="*/ 71807 w 317452"/>
                <a:gd name="connsiteY22" fmla="*/ 114982 h 328468"/>
                <a:gd name="connsiteX23" fmla="*/ 81033 w 317452"/>
                <a:gd name="connsiteY23" fmla="*/ 133331 h 328468"/>
                <a:gd name="connsiteX24" fmla="*/ 87623 w 317452"/>
                <a:gd name="connsiteY24" fmla="*/ 130710 h 328468"/>
                <a:gd name="connsiteX25" fmla="*/ 95803 w 317452"/>
                <a:gd name="connsiteY25" fmla="*/ 133422 h 328468"/>
                <a:gd name="connsiteX26" fmla="*/ 94055 w 317452"/>
                <a:gd name="connsiteY26" fmla="*/ 135965 h 328468"/>
                <a:gd name="connsiteX27" fmla="*/ 89115 w 317452"/>
                <a:gd name="connsiteY27" fmla="*/ 134702 h 328468"/>
                <a:gd name="connsiteX28" fmla="*/ 83823 w 317452"/>
                <a:gd name="connsiteY28" fmla="*/ 137407 h 328468"/>
                <a:gd name="connsiteX29" fmla="*/ 82500 w 317452"/>
                <a:gd name="connsiteY29" fmla="*/ 137407 h 328468"/>
                <a:gd name="connsiteX30" fmla="*/ 97053 w 317452"/>
                <a:gd name="connsiteY30" fmla="*/ 169863 h 328468"/>
                <a:gd name="connsiteX31" fmla="*/ 98375 w 317452"/>
                <a:gd name="connsiteY31" fmla="*/ 169863 h 328468"/>
                <a:gd name="connsiteX32" fmla="*/ 103667 w 317452"/>
                <a:gd name="connsiteY32" fmla="*/ 167158 h 328468"/>
                <a:gd name="connsiteX33" fmla="*/ 106313 w 317452"/>
                <a:gd name="connsiteY33" fmla="*/ 161749 h 328468"/>
                <a:gd name="connsiteX34" fmla="*/ 106109 w 317452"/>
                <a:gd name="connsiteY34" fmla="*/ 161308 h 328468"/>
                <a:gd name="connsiteX35" fmla="*/ 109648 w 317452"/>
                <a:gd name="connsiteY35" fmla="*/ 161866 h 328468"/>
                <a:gd name="connsiteX36" fmla="*/ 110272 w 317452"/>
                <a:gd name="connsiteY36" fmla="*/ 161402 h 328468"/>
                <a:gd name="connsiteX37" fmla="*/ 110522 w 317452"/>
                <a:gd name="connsiteY37" fmla="*/ 164622 h 328468"/>
                <a:gd name="connsiteX38" fmla="*/ 106074 w 317452"/>
                <a:gd name="connsiteY38" fmla="*/ 170028 h 328468"/>
                <a:gd name="connsiteX39" fmla="*/ 99484 w 317452"/>
                <a:gd name="connsiteY39" fmla="*/ 172650 h 328468"/>
                <a:gd name="connsiteX40" fmla="*/ 107391 w 317452"/>
                <a:gd name="connsiteY40" fmla="*/ 192309 h 328468"/>
                <a:gd name="connsiteX41" fmla="*/ 100802 w 317452"/>
                <a:gd name="connsiteY41" fmla="*/ 211968 h 328468"/>
                <a:gd name="connsiteX42" fmla="*/ 91576 w 317452"/>
                <a:gd name="connsiteY42" fmla="*/ 215900 h 328468"/>
                <a:gd name="connsiteX43" fmla="*/ 59946 w 317452"/>
                <a:gd name="connsiteY43" fmla="*/ 172650 h 328468"/>
                <a:gd name="connsiteX44" fmla="*/ 62582 w 317452"/>
                <a:gd name="connsiteY44" fmla="*/ 171339 h 328468"/>
                <a:gd name="connsiteX45" fmla="*/ 63900 w 317452"/>
                <a:gd name="connsiteY45" fmla="*/ 166097 h 328468"/>
                <a:gd name="connsiteX46" fmla="*/ 62582 w 317452"/>
                <a:gd name="connsiteY46" fmla="*/ 163475 h 328468"/>
                <a:gd name="connsiteX47" fmla="*/ 58628 w 317452"/>
                <a:gd name="connsiteY47" fmla="*/ 162165 h 328468"/>
                <a:gd name="connsiteX48" fmla="*/ 54674 w 317452"/>
                <a:gd name="connsiteY48" fmla="*/ 163475 h 328468"/>
                <a:gd name="connsiteX49" fmla="*/ 42813 w 317452"/>
                <a:gd name="connsiteY49" fmla="*/ 111051 h 328468"/>
                <a:gd name="connsiteX50" fmla="*/ 52038 w 317452"/>
                <a:gd name="connsiteY50" fmla="*/ 107119 h 328468"/>
                <a:gd name="connsiteX51" fmla="*/ 63900 w 317452"/>
                <a:gd name="connsiteY51" fmla="*/ 106627 h 328468"/>
                <a:gd name="connsiteX52" fmla="*/ 221560 w 317452"/>
                <a:gd name="connsiteY52" fmla="*/ 67725 h 328468"/>
                <a:gd name="connsiteX53" fmla="*/ 239938 w 317452"/>
                <a:gd name="connsiteY53" fmla="*/ 67725 h 328468"/>
                <a:gd name="connsiteX54" fmla="*/ 249127 w 317452"/>
                <a:gd name="connsiteY54" fmla="*/ 90147 h 328468"/>
                <a:gd name="connsiteX55" fmla="*/ 249127 w 317452"/>
                <a:gd name="connsiteY55" fmla="*/ 99380 h 328468"/>
                <a:gd name="connsiteX56" fmla="*/ 259629 w 317452"/>
                <a:gd name="connsiteY56" fmla="*/ 162691 h 328468"/>
                <a:gd name="connsiteX57" fmla="*/ 300324 w 317452"/>
                <a:gd name="connsiteY57" fmla="*/ 193027 h 328468"/>
                <a:gd name="connsiteX58" fmla="*/ 304262 w 317452"/>
                <a:gd name="connsiteY58" fmla="*/ 215450 h 328468"/>
                <a:gd name="connsiteX59" fmla="*/ 283258 w 317452"/>
                <a:gd name="connsiteY59" fmla="*/ 219407 h 328468"/>
                <a:gd name="connsiteX60" fmla="*/ 281946 w 317452"/>
                <a:gd name="connsiteY60" fmla="*/ 218088 h 328468"/>
                <a:gd name="connsiteX61" fmla="*/ 236000 w 317452"/>
                <a:gd name="connsiteY61" fmla="*/ 185113 h 328468"/>
                <a:gd name="connsiteX62" fmla="*/ 229436 w 317452"/>
                <a:gd name="connsiteY62" fmla="*/ 174562 h 328468"/>
                <a:gd name="connsiteX63" fmla="*/ 224185 w 317452"/>
                <a:gd name="connsiteY63" fmla="*/ 145544 h 328468"/>
                <a:gd name="connsiteX64" fmla="*/ 196617 w 317452"/>
                <a:gd name="connsiteY64" fmla="*/ 194346 h 328468"/>
                <a:gd name="connsiteX65" fmla="*/ 229436 w 317452"/>
                <a:gd name="connsiteY65" fmla="*/ 243148 h 328468"/>
                <a:gd name="connsiteX66" fmla="*/ 230749 w 317452"/>
                <a:gd name="connsiteY66" fmla="*/ 265571 h 328468"/>
                <a:gd name="connsiteX67" fmla="*/ 195305 w 317452"/>
                <a:gd name="connsiteY67" fmla="*/ 318329 h 328468"/>
                <a:gd name="connsiteX68" fmla="*/ 169050 w 317452"/>
                <a:gd name="connsiteY68" fmla="*/ 323605 h 328468"/>
                <a:gd name="connsiteX69" fmla="*/ 167737 w 317452"/>
                <a:gd name="connsiteY69" fmla="*/ 323605 h 328468"/>
                <a:gd name="connsiteX70" fmla="*/ 162486 w 317452"/>
                <a:gd name="connsiteY70" fmla="*/ 297226 h 328468"/>
                <a:gd name="connsiteX71" fmla="*/ 191366 w 317452"/>
                <a:gd name="connsiteY71" fmla="*/ 255019 h 328468"/>
                <a:gd name="connsiteX72" fmla="*/ 167737 w 317452"/>
                <a:gd name="connsiteY72" fmla="*/ 220726 h 328468"/>
                <a:gd name="connsiteX73" fmla="*/ 70594 w 317452"/>
                <a:gd name="connsiteY73" fmla="*/ 322286 h 328468"/>
                <a:gd name="connsiteX74" fmla="*/ 46965 w 317452"/>
                <a:gd name="connsiteY74" fmla="*/ 326243 h 328468"/>
                <a:gd name="connsiteX75" fmla="*/ 44339 w 317452"/>
                <a:gd name="connsiteY75" fmla="*/ 322286 h 328468"/>
                <a:gd name="connsiteX76" fmla="*/ 43027 w 317452"/>
                <a:gd name="connsiteY76" fmla="*/ 295907 h 328468"/>
                <a:gd name="connsiteX77" fmla="*/ 144108 w 317452"/>
                <a:gd name="connsiteY77" fmla="*/ 189070 h 328468"/>
                <a:gd name="connsiteX78" fmla="*/ 148046 w 317452"/>
                <a:gd name="connsiteY78" fmla="*/ 177200 h 328468"/>
                <a:gd name="connsiteX79" fmla="*/ 190054 w 317452"/>
                <a:gd name="connsiteY79" fmla="*/ 103337 h 328468"/>
                <a:gd name="connsiteX80" fmla="*/ 151984 w 317452"/>
                <a:gd name="connsiteY80" fmla="*/ 107294 h 328468"/>
                <a:gd name="connsiteX81" fmla="*/ 119166 w 317452"/>
                <a:gd name="connsiteY81" fmla="*/ 154777 h 328468"/>
                <a:gd name="connsiteX82" fmla="*/ 110272 w 317452"/>
                <a:gd name="connsiteY82" fmla="*/ 161402 h 328468"/>
                <a:gd name="connsiteX83" fmla="*/ 110027 w 317452"/>
                <a:gd name="connsiteY83" fmla="*/ 158233 h 328468"/>
                <a:gd name="connsiteX84" fmla="*/ 99484 w 317452"/>
                <a:gd name="connsiteY84" fmla="*/ 134642 h 328468"/>
                <a:gd name="connsiteX85" fmla="*/ 95803 w 317452"/>
                <a:gd name="connsiteY85" fmla="*/ 133422 h 328468"/>
                <a:gd name="connsiteX86" fmla="*/ 97670 w 317452"/>
                <a:gd name="connsiteY86" fmla="*/ 130706 h 328468"/>
                <a:gd name="connsiteX87" fmla="*/ 130980 w 317452"/>
                <a:gd name="connsiteY87" fmla="*/ 82234 h 328468"/>
                <a:gd name="connsiteX88" fmla="*/ 141482 w 317452"/>
                <a:gd name="connsiteY88" fmla="*/ 75639 h 328468"/>
                <a:gd name="connsiteX89" fmla="*/ 221560 w 317452"/>
                <a:gd name="connsiteY89" fmla="*/ 67725 h 328468"/>
                <a:gd name="connsiteX90" fmla="*/ 276970 w 317452"/>
                <a:gd name="connsiteY90" fmla="*/ 0 h 328468"/>
                <a:gd name="connsiteX91" fmla="*/ 317452 w 317452"/>
                <a:gd name="connsiteY91" fmla="*/ 39688 h 328468"/>
                <a:gd name="connsiteX92" fmla="*/ 276970 w 317452"/>
                <a:gd name="connsiteY92" fmla="*/ 79376 h 328468"/>
                <a:gd name="connsiteX93" fmla="*/ 236488 w 317452"/>
                <a:gd name="connsiteY93" fmla="*/ 39688 h 328468"/>
                <a:gd name="connsiteX94" fmla="*/ 276970 w 317452"/>
                <a:gd name="connsiteY94" fmla="*/ 0 h 32846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7452" h="328468">
                  <a:moveTo>
                    <a:pt x="94055" y="135965"/>
                  </a:moveTo>
                  <a:lnTo>
                    <a:pt x="94407" y="136055"/>
                  </a:lnTo>
                  <a:cubicBezTo>
                    <a:pt x="100360" y="148902"/>
                    <a:pt x="103337" y="155325"/>
                    <a:pt x="104825" y="158537"/>
                  </a:cubicBezTo>
                  <a:lnTo>
                    <a:pt x="106109" y="161308"/>
                  </a:lnTo>
                  <a:lnTo>
                    <a:pt x="98162" y="160053"/>
                  </a:lnTo>
                  <a:cubicBezTo>
                    <a:pt x="98162" y="160053"/>
                    <a:pt x="96849" y="160053"/>
                    <a:pt x="96849" y="160053"/>
                  </a:cubicBezTo>
                  <a:cubicBezTo>
                    <a:pt x="90285" y="154777"/>
                    <a:pt x="87660" y="144225"/>
                    <a:pt x="92911" y="137630"/>
                  </a:cubicBezTo>
                  <a:cubicBezTo>
                    <a:pt x="92911" y="137630"/>
                    <a:pt x="92911" y="137630"/>
                    <a:pt x="93506" y="136765"/>
                  </a:cubicBezTo>
                  <a:close/>
                  <a:moveTo>
                    <a:pt x="39496" y="115887"/>
                  </a:moveTo>
                  <a:cubicBezTo>
                    <a:pt x="39496" y="115887"/>
                    <a:pt x="39496" y="115887"/>
                    <a:pt x="51437" y="165488"/>
                  </a:cubicBezTo>
                  <a:cubicBezTo>
                    <a:pt x="51437" y="165488"/>
                    <a:pt x="51437" y="165488"/>
                    <a:pt x="48784" y="166793"/>
                  </a:cubicBezTo>
                  <a:cubicBezTo>
                    <a:pt x="47457" y="166793"/>
                    <a:pt x="47457" y="169403"/>
                    <a:pt x="47457" y="170709"/>
                  </a:cubicBezTo>
                  <a:cubicBezTo>
                    <a:pt x="47457" y="170709"/>
                    <a:pt x="47457" y="170709"/>
                    <a:pt x="48784" y="173319"/>
                  </a:cubicBezTo>
                  <a:cubicBezTo>
                    <a:pt x="50111" y="175930"/>
                    <a:pt x="51437" y="175930"/>
                    <a:pt x="52764" y="175930"/>
                  </a:cubicBezTo>
                  <a:lnTo>
                    <a:pt x="55418" y="174625"/>
                  </a:lnTo>
                  <a:cubicBezTo>
                    <a:pt x="55418" y="174625"/>
                    <a:pt x="55418" y="174625"/>
                    <a:pt x="87263" y="216393"/>
                  </a:cubicBezTo>
                  <a:cubicBezTo>
                    <a:pt x="87263" y="216393"/>
                    <a:pt x="87263" y="216393"/>
                    <a:pt x="55418" y="230752"/>
                  </a:cubicBezTo>
                  <a:cubicBezTo>
                    <a:pt x="48784" y="233362"/>
                    <a:pt x="40823" y="230752"/>
                    <a:pt x="38169" y="224225"/>
                  </a:cubicBezTo>
                  <a:cubicBezTo>
                    <a:pt x="38169" y="224225"/>
                    <a:pt x="38169" y="224225"/>
                    <a:pt x="1017" y="147214"/>
                  </a:cubicBezTo>
                  <a:cubicBezTo>
                    <a:pt x="-1637" y="140687"/>
                    <a:pt x="1017" y="132856"/>
                    <a:pt x="7651" y="128940"/>
                  </a:cubicBezTo>
                  <a:cubicBezTo>
                    <a:pt x="7651" y="128940"/>
                    <a:pt x="7651" y="128940"/>
                    <a:pt x="39496" y="115887"/>
                  </a:cubicBezTo>
                  <a:close/>
                  <a:moveTo>
                    <a:pt x="63900" y="106627"/>
                  </a:moveTo>
                  <a:cubicBezTo>
                    <a:pt x="67524" y="108102"/>
                    <a:pt x="70489" y="111051"/>
                    <a:pt x="71807" y="114982"/>
                  </a:cubicBezTo>
                  <a:cubicBezTo>
                    <a:pt x="71807" y="114982"/>
                    <a:pt x="71807" y="114982"/>
                    <a:pt x="81033" y="133331"/>
                  </a:cubicBezTo>
                  <a:cubicBezTo>
                    <a:pt x="81033" y="133331"/>
                    <a:pt x="81033" y="133331"/>
                    <a:pt x="87623" y="130710"/>
                  </a:cubicBezTo>
                  <a:lnTo>
                    <a:pt x="95803" y="133422"/>
                  </a:lnTo>
                  <a:lnTo>
                    <a:pt x="94055" y="135965"/>
                  </a:lnTo>
                  <a:lnTo>
                    <a:pt x="89115" y="134702"/>
                  </a:lnTo>
                  <a:cubicBezTo>
                    <a:pt x="89115" y="134702"/>
                    <a:pt x="89115" y="134702"/>
                    <a:pt x="83823" y="137407"/>
                  </a:cubicBezTo>
                  <a:cubicBezTo>
                    <a:pt x="83823" y="137407"/>
                    <a:pt x="82500" y="137407"/>
                    <a:pt x="82500" y="137407"/>
                  </a:cubicBezTo>
                  <a:cubicBezTo>
                    <a:pt x="82500" y="137407"/>
                    <a:pt x="82500" y="137407"/>
                    <a:pt x="97053" y="169863"/>
                  </a:cubicBezTo>
                  <a:cubicBezTo>
                    <a:pt x="97053" y="169863"/>
                    <a:pt x="97053" y="169863"/>
                    <a:pt x="98375" y="169863"/>
                  </a:cubicBezTo>
                  <a:lnTo>
                    <a:pt x="103667" y="167158"/>
                  </a:lnTo>
                  <a:cubicBezTo>
                    <a:pt x="106313" y="165806"/>
                    <a:pt x="106313" y="163101"/>
                    <a:pt x="106313" y="161749"/>
                  </a:cubicBezTo>
                  <a:lnTo>
                    <a:pt x="106109" y="161308"/>
                  </a:lnTo>
                  <a:lnTo>
                    <a:pt x="109648" y="161866"/>
                  </a:lnTo>
                  <a:lnTo>
                    <a:pt x="110272" y="161402"/>
                  </a:lnTo>
                  <a:lnTo>
                    <a:pt x="110522" y="164622"/>
                  </a:lnTo>
                  <a:cubicBezTo>
                    <a:pt x="109698" y="166752"/>
                    <a:pt x="108051" y="168718"/>
                    <a:pt x="106074" y="170028"/>
                  </a:cubicBezTo>
                  <a:cubicBezTo>
                    <a:pt x="106074" y="170028"/>
                    <a:pt x="106074" y="170028"/>
                    <a:pt x="99484" y="172650"/>
                  </a:cubicBezTo>
                  <a:cubicBezTo>
                    <a:pt x="99484" y="172650"/>
                    <a:pt x="99484" y="172650"/>
                    <a:pt x="107391" y="192309"/>
                  </a:cubicBezTo>
                  <a:cubicBezTo>
                    <a:pt x="111345" y="198862"/>
                    <a:pt x="107391" y="208036"/>
                    <a:pt x="100802" y="211968"/>
                  </a:cubicBezTo>
                  <a:cubicBezTo>
                    <a:pt x="100802" y="211968"/>
                    <a:pt x="100802" y="211968"/>
                    <a:pt x="91576" y="215900"/>
                  </a:cubicBezTo>
                  <a:cubicBezTo>
                    <a:pt x="91576" y="215900"/>
                    <a:pt x="91576" y="215900"/>
                    <a:pt x="59946" y="172650"/>
                  </a:cubicBezTo>
                  <a:cubicBezTo>
                    <a:pt x="59946" y="172650"/>
                    <a:pt x="59946" y="172650"/>
                    <a:pt x="62582" y="171339"/>
                  </a:cubicBezTo>
                  <a:cubicBezTo>
                    <a:pt x="65218" y="170028"/>
                    <a:pt x="65218" y="167407"/>
                    <a:pt x="63900" y="166097"/>
                  </a:cubicBezTo>
                  <a:cubicBezTo>
                    <a:pt x="63900" y="166097"/>
                    <a:pt x="63900" y="166097"/>
                    <a:pt x="62582" y="163475"/>
                  </a:cubicBezTo>
                  <a:cubicBezTo>
                    <a:pt x="62582" y="162165"/>
                    <a:pt x="59946" y="160854"/>
                    <a:pt x="58628" y="162165"/>
                  </a:cubicBezTo>
                  <a:cubicBezTo>
                    <a:pt x="58628" y="162165"/>
                    <a:pt x="58628" y="162165"/>
                    <a:pt x="54674" y="163475"/>
                  </a:cubicBezTo>
                  <a:cubicBezTo>
                    <a:pt x="54674" y="163475"/>
                    <a:pt x="54674" y="163475"/>
                    <a:pt x="42813" y="111051"/>
                  </a:cubicBezTo>
                  <a:cubicBezTo>
                    <a:pt x="42813" y="111051"/>
                    <a:pt x="42813" y="111051"/>
                    <a:pt x="52038" y="107119"/>
                  </a:cubicBezTo>
                  <a:cubicBezTo>
                    <a:pt x="55992" y="105153"/>
                    <a:pt x="60275" y="105153"/>
                    <a:pt x="63900" y="106627"/>
                  </a:cubicBezTo>
                  <a:close/>
                  <a:moveTo>
                    <a:pt x="221560" y="67725"/>
                  </a:moveTo>
                  <a:cubicBezTo>
                    <a:pt x="226810" y="65087"/>
                    <a:pt x="234687" y="65087"/>
                    <a:pt x="239938" y="67725"/>
                  </a:cubicBezTo>
                  <a:cubicBezTo>
                    <a:pt x="247814" y="73001"/>
                    <a:pt x="250440" y="80915"/>
                    <a:pt x="249127" y="90147"/>
                  </a:cubicBezTo>
                  <a:cubicBezTo>
                    <a:pt x="249127" y="92785"/>
                    <a:pt x="249127" y="96742"/>
                    <a:pt x="249127" y="99380"/>
                  </a:cubicBezTo>
                  <a:cubicBezTo>
                    <a:pt x="249127" y="99380"/>
                    <a:pt x="249127" y="99380"/>
                    <a:pt x="259629" y="162691"/>
                  </a:cubicBezTo>
                  <a:cubicBezTo>
                    <a:pt x="259629" y="162691"/>
                    <a:pt x="259629" y="162691"/>
                    <a:pt x="300324" y="193027"/>
                  </a:cubicBezTo>
                  <a:cubicBezTo>
                    <a:pt x="308200" y="198303"/>
                    <a:pt x="309513" y="207536"/>
                    <a:pt x="304262" y="215450"/>
                  </a:cubicBezTo>
                  <a:cubicBezTo>
                    <a:pt x="299011" y="222045"/>
                    <a:pt x="289822" y="223363"/>
                    <a:pt x="283258" y="219407"/>
                  </a:cubicBezTo>
                  <a:cubicBezTo>
                    <a:pt x="283258" y="219407"/>
                    <a:pt x="281946" y="219407"/>
                    <a:pt x="281946" y="218088"/>
                  </a:cubicBezTo>
                  <a:cubicBezTo>
                    <a:pt x="281946" y="218088"/>
                    <a:pt x="281946" y="218088"/>
                    <a:pt x="236000" y="185113"/>
                  </a:cubicBezTo>
                  <a:cubicBezTo>
                    <a:pt x="232061" y="182475"/>
                    <a:pt x="230749" y="178518"/>
                    <a:pt x="229436" y="174562"/>
                  </a:cubicBezTo>
                  <a:cubicBezTo>
                    <a:pt x="229436" y="174562"/>
                    <a:pt x="229436" y="174562"/>
                    <a:pt x="224185" y="145544"/>
                  </a:cubicBezTo>
                  <a:cubicBezTo>
                    <a:pt x="224185" y="145544"/>
                    <a:pt x="224185" y="145544"/>
                    <a:pt x="196617" y="194346"/>
                  </a:cubicBezTo>
                  <a:cubicBezTo>
                    <a:pt x="196617" y="194346"/>
                    <a:pt x="196617" y="194346"/>
                    <a:pt x="229436" y="243148"/>
                  </a:cubicBezTo>
                  <a:cubicBezTo>
                    <a:pt x="234687" y="249743"/>
                    <a:pt x="234687" y="258976"/>
                    <a:pt x="230749" y="265571"/>
                  </a:cubicBezTo>
                  <a:cubicBezTo>
                    <a:pt x="230749" y="265571"/>
                    <a:pt x="230749" y="265571"/>
                    <a:pt x="195305" y="318329"/>
                  </a:cubicBezTo>
                  <a:cubicBezTo>
                    <a:pt x="188741" y="326243"/>
                    <a:pt x="178239" y="328881"/>
                    <a:pt x="169050" y="323605"/>
                  </a:cubicBezTo>
                  <a:cubicBezTo>
                    <a:pt x="169050" y="323605"/>
                    <a:pt x="169050" y="323605"/>
                    <a:pt x="167737" y="323605"/>
                  </a:cubicBezTo>
                  <a:cubicBezTo>
                    <a:pt x="159861" y="318329"/>
                    <a:pt x="157235" y="305140"/>
                    <a:pt x="162486" y="297226"/>
                  </a:cubicBezTo>
                  <a:cubicBezTo>
                    <a:pt x="162486" y="297226"/>
                    <a:pt x="162486" y="297226"/>
                    <a:pt x="191366" y="255019"/>
                  </a:cubicBezTo>
                  <a:cubicBezTo>
                    <a:pt x="191366" y="255019"/>
                    <a:pt x="191366" y="255019"/>
                    <a:pt x="167737" y="220726"/>
                  </a:cubicBezTo>
                  <a:cubicBezTo>
                    <a:pt x="167737" y="220726"/>
                    <a:pt x="167737" y="220726"/>
                    <a:pt x="70594" y="322286"/>
                  </a:cubicBezTo>
                  <a:cubicBezTo>
                    <a:pt x="65343" y="328881"/>
                    <a:pt x="54841" y="330200"/>
                    <a:pt x="46965" y="326243"/>
                  </a:cubicBezTo>
                  <a:cubicBezTo>
                    <a:pt x="45652" y="324924"/>
                    <a:pt x="44339" y="323605"/>
                    <a:pt x="44339" y="322286"/>
                  </a:cubicBezTo>
                  <a:cubicBezTo>
                    <a:pt x="36463" y="315691"/>
                    <a:pt x="36463" y="303821"/>
                    <a:pt x="43027" y="295907"/>
                  </a:cubicBezTo>
                  <a:cubicBezTo>
                    <a:pt x="43027" y="295907"/>
                    <a:pt x="43027" y="295907"/>
                    <a:pt x="144108" y="189070"/>
                  </a:cubicBezTo>
                  <a:cubicBezTo>
                    <a:pt x="144108" y="185113"/>
                    <a:pt x="145421" y="181156"/>
                    <a:pt x="148046" y="177200"/>
                  </a:cubicBezTo>
                  <a:cubicBezTo>
                    <a:pt x="148046" y="177200"/>
                    <a:pt x="148046" y="177200"/>
                    <a:pt x="190054" y="103337"/>
                  </a:cubicBezTo>
                  <a:cubicBezTo>
                    <a:pt x="190054" y="103337"/>
                    <a:pt x="190054" y="103337"/>
                    <a:pt x="151984" y="107294"/>
                  </a:cubicBezTo>
                  <a:cubicBezTo>
                    <a:pt x="151984" y="107294"/>
                    <a:pt x="151984" y="107294"/>
                    <a:pt x="119166" y="154777"/>
                  </a:cubicBezTo>
                  <a:lnTo>
                    <a:pt x="110272" y="161402"/>
                  </a:lnTo>
                  <a:lnTo>
                    <a:pt x="110027" y="158233"/>
                  </a:lnTo>
                  <a:cubicBezTo>
                    <a:pt x="99484" y="134642"/>
                    <a:pt x="99484" y="134642"/>
                    <a:pt x="99484" y="134642"/>
                  </a:cubicBezTo>
                  <a:lnTo>
                    <a:pt x="95803" y="133422"/>
                  </a:lnTo>
                  <a:lnTo>
                    <a:pt x="97670" y="130706"/>
                  </a:lnTo>
                  <a:cubicBezTo>
                    <a:pt x="102428" y="123781"/>
                    <a:pt x="111946" y="109932"/>
                    <a:pt x="130980" y="82234"/>
                  </a:cubicBezTo>
                  <a:cubicBezTo>
                    <a:pt x="133606" y="78277"/>
                    <a:pt x="137544" y="75639"/>
                    <a:pt x="141482" y="75639"/>
                  </a:cubicBezTo>
                  <a:cubicBezTo>
                    <a:pt x="141482" y="75639"/>
                    <a:pt x="141482" y="75639"/>
                    <a:pt x="221560" y="67725"/>
                  </a:cubicBezTo>
                  <a:close/>
                  <a:moveTo>
                    <a:pt x="276970" y="0"/>
                  </a:moveTo>
                  <a:cubicBezTo>
                    <a:pt x="299328" y="0"/>
                    <a:pt x="317452" y="17769"/>
                    <a:pt x="317452" y="39688"/>
                  </a:cubicBezTo>
                  <a:cubicBezTo>
                    <a:pt x="317452" y="61607"/>
                    <a:pt x="299328" y="79376"/>
                    <a:pt x="276970" y="79376"/>
                  </a:cubicBezTo>
                  <a:cubicBezTo>
                    <a:pt x="254612" y="79376"/>
                    <a:pt x="236488" y="61607"/>
                    <a:pt x="236488" y="39688"/>
                  </a:cubicBezTo>
                  <a:cubicBezTo>
                    <a:pt x="236488" y="17769"/>
                    <a:pt x="254612" y="0"/>
                    <a:pt x="2769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238014" y="3119541"/>
            <a:ext cx="849058" cy="849058"/>
            <a:chOff x="5600698" y="4141987"/>
            <a:chExt cx="849058" cy="849058"/>
          </a:xfrm>
        </p:grpSpPr>
        <p:sp>
          <p:nvSpPr>
            <p:cNvPr id="25" name="椭圆 24"/>
            <p:cNvSpPr/>
            <p:nvPr/>
          </p:nvSpPr>
          <p:spPr>
            <a:xfrm>
              <a:off x="5600698" y="4141987"/>
              <a:ext cx="849058" cy="8490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" name="椭圆 13"/>
            <p:cNvSpPr/>
            <p:nvPr/>
          </p:nvSpPr>
          <p:spPr>
            <a:xfrm>
              <a:off x="5782915" y="4345752"/>
              <a:ext cx="484624" cy="441528"/>
            </a:xfrm>
            <a:custGeom>
              <a:gdLst>
                <a:gd name="connsiteX0" fmla="*/ 138332 w 334963"/>
                <a:gd name="connsiteY0" fmla="*/ 262313 h 305176"/>
                <a:gd name="connsiteX1" fmla="*/ 143587 w 334963"/>
                <a:gd name="connsiteY1" fmla="*/ 267671 h 305176"/>
                <a:gd name="connsiteX2" fmla="*/ 143587 w 334963"/>
                <a:gd name="connsiteY2" fmla="*/ 279726 h 305176"/>
                <a:gd name="connsiteX3" fmla="*/ 169863 w 334963"/>
                <a:gd name="connsiteY3" fmla="*/ 291781 h 305176"/>
                <a:gd name="connsiteX4" fmla="*/ 196139 w 334963"/>
                <a:gd name="connsiteY4" fmla="*/ 279726 h 305176"/>
                <a:gd name="connsiteX5" fmla="*/ 196139 w 334963"/>
                <a:gd name="connsiteY5" fmla="*/ 267671 h 305176"/>
                <a:gd name="connsiteX6" fmla="*/ 201394 w 334963"/>
                <a:gd name="connsiteY6" fmla="*/ 262313 h 305176"/>
                <a:gd name="connsiteX7" fmla="*/ 207963 w 334963"/>
                <a:gd name="connsiteY7" fmla="*/ 267671 h 305176"/>
                <a:gd name="connsiteX8" fmla="*/ 207963 w 334963"/>
                <a:gd name="connsiteY8" fmla="*/ 283745 h 305176"/>
                <a:gd name="connsiteX9" fmla="*/ 204022 w 334963"/>
                <a:gd name="connsiteY9" fmla="*/ 289102 h 305176"/>
                <a:gd name="connsiteX10" fmla="*/ 172491 w 334963"/>
                <a:gd name="connsiteY10" fmla="*/ 303837 h 305176"/>
                <a:gd name="connsiteX11" fmla="*/ 169863 w 334963"/>
                <a:gd name="connsiteY11" fmla="*/ 305176 h 305176"/>
                <a:gd name="connsiteX12" fmla="*/ 167236 w 334963"/>
                <a:gd name="connsiteY12" fmla="*/ 303837 h 305176"/>
                <a:gd name="connsiteX13" fmla="*/ 135705 w 334963"/>
                <a:gd name="connsiteY13" fmla="*/ 289102 h 305176"/>
                <a:gd name="connsiteX14" fmla="*/ 131763 w 334963"/>
                <a:gd name="connsiteY14" fmla="*/ 283745 h 305176"/>
                <a:gd name="connsiteX15" fmla="*/ 131763 w 334963"/>
                <a:gd name="connsiteY15" fmla="*/ 267671 h 305176"/>
                <a:gd name="connsiteX16" fmla="*/ 138332 w 334963"/>
                <a:gd name="connsiteY16" fmla="*/ 262313 h 305176"/>
                <a:gd name="connsiteX17" fmla="*/ 128043 w 334963"/>
                <a:gd name="connsiteY17" fmla="*/ 230563 h 305176"/>
                <a:gd name="connsiteX18" fmla="*/ 125413 w 334963"/>
                <a:gd name="connsiteY18" fmla="*/ 233341 h 305176"/>
                <a:gd name="connsiteX19" fmla="*/ 125413 w 334963"/>
                <a:gd name="connsiteY19" fmla="*/ 238898 h 305176"/>
                <a:gd name="connsiteX20" fmla="*/ 128043 w 334963"/>
                <a:gd name="connsiteY20" fmla="*/ 241676 h 305176"/>
                <a:gd name="connsiteX21" fmla="*/ 206922 w 334963"/>
                <a:gd name="connsiteY21" fmla="*/ 241676 h 305176"/>
                <a:gd name="connsiteX22" fmla="*/ 209551 w 334963"/>
                <a:gd name="connsiteY22" fmla="*/ 238898 h 305176"/>
                <a:gd name="connsiteX23" fmla="*/ 209551 w 334963"/>
                <a:gd name="connsiteY23" fmla="*/ 233341 h 305176"/>
                <a:gd name="connsiteX24" fmla="*/ 206922 w 334963"/>
                <a:gd name="connsiteY24" fmla="*/ 230563 h 305176"/>
                <a:gd name="connsiteX25" fmla="*/ 128043 w 334963"/>
                <a:gd name="connsiteY25" fmla="*/ 230563 h 305176"/>
                <a:gd name="connsiteX26" fmla="*/ 128781 w 334963"/>
                <a:gd name="connsiteY26" fmla="*/ 219451 h 305176"/>
                <a:gd name="connsiteX27" fmla="*/ 207769 w 334963"/>
                <a:gd name="connsiteY27" fmla="*/ 219451 h 305176"/>
                <a:gd name="connsiteX28" fmla="*/ 222250 w 334963"/>
                <a:gd name="connsiteY28" fmla="*/ 233556 h 305176"/>
                <a:gd name="connsiteX29" fmla="*/ 222250 w 334963"/>
                <a:gd name="connsiteY29" fmla="*/ 238684 h 305176"/>
                <a:gd name="connsiteX30" fmla="*/ 207769 w 334963"/>
                <a:gd name="connsiteY30" fmla="*/ 252789 h 305176"/>
                <a:gd name="connsiteX31" fmla="*/ 128781 w 334963"/>
                <a:gd name="connsiteY31" fmla="*/ 252789 h 305176"/>
                <a:gd name="connsiteX32" fmla="*/ 114300 w 334963"/>
                <a:gd name="connsiteY32" fmla="*/ 238684 h 305176"/>
                <a:gd name="connsiteX33" fmla="*/ 114300 w 334963"/>
                <a:gd name="connsiteY33" fmla="*/ 233556 h 305176"/>
                <a:gd name="connsiteX34" fmla="*/ 128781 w 334963"/>
                <a:gd name="connsiteY34" fmla="*/ 219451 h 305176"/>
                <a:gd name="connsiteX35" fmla="*/ 266120 w 334963"/>
                <a:gd name="connsiteY35" fmla="*/ 168353 h 305176"/>
                <a:gd name="connsiteX36" fmla="*/ 305614 w 334963"/>
                <a:gd name="connsiteY36" fmla="*/ 198019 h 305176"/>
                <a:gd name="connsiteX37" fmla="*/ 306930 w 334963"/>
                <a:gd name="connsiteY37" fmla="*/ 205758 h 305176"/>
                <a:gd name="connsiteX38" fmla="*/ 301664 w 334963"/>
                <a:gd name="connsiteY38" fmla="*/ 208338 h 305176"/>
                <a:gd name="connsiteX39" fmla="*/ 299032 w 334963"/>
                <a:gd name="connsiteY39" fmla="*/ 207048 h 305176"/>
                <a:gd name="connsiteX40" fmla="*/ 259538 w 334963"/>
                <a:gd name="connsiteY40" fmla="*/ 178672 h 305176"/>
                <a:gd name="connsiteX41" fmla="*/ 258221 w 334963"/>
                <a:gd name="connsiteY41" fmla="*/ 169643 h 305176"/>
                <a:gd name="connsiteX42" fmla="*/ 266120 w 334963"/>
                <a:gd name="connsiteY42" fmla="*/ 168353 h 305176"/>
                <a:gd name="connsiteX43" fmla="*/ 75093 w 334963"/>
                <a:gd name="connsiteY43" fmla="*/ 166503 h 305176"/>
                <a:gd name="connsiteX44" fmla="*/ 83067 w 334963"/>
                <a:gd name="connsiteY44" fmla="*/ 167810 h 305176"/>
                <a:gd name="connsiteX45" fmla="*/ 81738 w 334963"/>
                <a:gd name="connsiteY45" fmla="*/ 175654 h 305176"/>
                <a:gd name="connsiteX46" fmla="*/ 39208 w 334963"/>
                <a:gd name="connsiteY46" fmla="*/ 207031 h 305176"/>
                <a:gd name="connsiteX47" fmla="*/ 35221 w 334963"/>
                <a:gd name="connsiteY47" fmla="*/ 208338 h 305176"/>
                <a:gd name="connsiteX48" fmla="*/ 31233 w 334963"/>
                <a:gd name="connsiteY48" fmla="*/ 205723 h 305176"/>
                <a:gd name="connsiteX49" fmla="*/ 32562 w 334963"/>
                <a:gd name="connsiteY49" fmla="*/ 197879 h 305176"/>
                <a:gd name="connsiteX50" fmla="*/ 75093 w 334963"/>
                <a:gd name="connsiteY50" fmla="*/ 166503 h 305176"/>
                <a:gd name="connsiteX51" fmla="*/ 284569 w 334963"/>
                <a:gd name="connsiteY51" fmla="*/ 98801 h 305176"/>
                <a:gd name="connsiteX52" fmla="*/ 329795 w 334963"/>
                <a:gd name="connsiteY52" fmla="*/ 98801 h 305176"/>
                <a:gd name="connsiteX53" fmla="*/ 334963 w 334963"/>
                <a:gd name="connsiteY53" fmla="*/ 104975 h 305176"/>
                <a:gd name="connsiteX54" fmla="*/ 329795 w 334963"/>
                <a:gd name="connsiteY54" fmla="*/ 109914 h 305176"/>
                <a:gd name="connsiteX55" fmla="*/ 284569 w 334963"/>
                <a:gd name="connsiteY55" fmla="*/ 109914 h 305176"/>
                <a:gd name="connsiteX56" fmla="*/ 279400 w 334963"/>
                <a:gd name="connsiteY56" fmla="*/ 104975 h 305176"/>
                <a:gd name="connsiteX57" fmla="*/ 284569 w 334963"/>
                <a:gd name="connsiteY57" fmla="*/ 98801 h 305176"/>
                <a:gd name="connsiteX58" fmla="*/ 5340 w 334963"/>
                <a:gd name="connsiteY58" fmla="*/ 98801 h 305176"/>
                <a:gd name="connsiteX59" fmla="*/ 53398 w 334963"/>
                <a:gd name="connsiteY59" fmla="*/ 98801 h 305176"/>
                <a:gd name="connsiteX60" fmla="*/ 58738 w 334963"/>
                <a:gd name="connsiteY60" fmla="*/ 104975 h 305176"/>
                <a:gd name="connsiteX61" fmla="*/ 53398 w 334963"/>
                <a:gd name="connsiteY61" fmla="*/ 109914 h 305176"/>
                <a:gd name="connsiteX62" fmla="*/ 5340 w 334963"/>
                <a:gd name="connsiteY62" fmla="*/ 109914 h 305176"/>
                <a:gd name="connsiteX63" fmla="*/ 0 w 334963"/>
                <a:gd name="connsiteY63" fmla="*/ 104975 h 305176"/>
                <a:gd name="connsiteX64" fmla="*/ 5340 w 334963"/>
                <a:gd name="connsiteY64" fmla="*/ 98801 h 305176"/>
                <a:gd name="connsiteX65" fmla="*/ 164887 w 334963"/>
                <a:gd name="connsiteY65" fmla="*/ 36888 h 305176"/>
                <a:gd name="connsiteX66" fmla="*/ 171451 w 334963"/>
                <a:gd name="connsiteY66" fmla="*/ 43604 h 305176"/>
                <a:gd name="connsiteX67" fmla="*/ 164887 w 334963"/>
                <a:gd name="connsiteY67" fmla="*/ 48977 h 305176"/>
                <a:gd name="connsiteX68" fmla="*/ 115003 w 334963"/>
                <a:gd name="connsiteY68" fmla="*/ 100022 h 305176"/>
                <a:gd name="connsiteX69" fmla="*/ 109752 w 334963"/>
                <a:gd name="connsiteY69" fmla="*/ 106738 h 305176"/>
                <a:gd name="connsiteX70" fmla="*/ 103188 w 334963"/>
                <a:gd name="connsiteY70" fmla="*/ 100022 h 305176"/>
                <a:gd name="connsiteX71" fmla="*/ 164887 w 334963"/>
                <a:gd name="connsiteY71" fmla="*/ 36888 h 305176"/>
                <a:gd name="connsiteX72" fmla="*/ 169069 w 334963"/>
                <a:gd name="connsiteY72" fmla="*/ 9901 h 305176"/>
                <a:gd name="connsiteX73" fmla="*/ 258763 w 334963"/>
                <a:gd name="connsiteY73" fmla="*/ 99286 h 305176"/>
                <a:gd name="connsiteX74" fmla="*/ 240297 w 334963"/>
                <a:gd name="connsiteY74" fmla="*/ 154495 h 305176"/>
                <a:gd name="connsiteX75" fmla="*/ 221830 w 334963"/>
                <a:gd name="connsiteY75" fmla="*/ 208389 h 305176"/>
                <a:gd name="connsiteX76" fmla="*/ 217873 w 334963"/>
                <a:gd name="connsiteY76" fmla="*/ 214962 h 305176"/>
                <a:gd name="connsiteX77" fmla="*/ 211278 w 334963"/>
                <a:gd name="connsiteY77" fmla="*/ 212333 h 305176"/>
                <a:gd name="connsiteX78" fmla="*/ 231064 w 334963"/>
                <a:gd name="connsiteY78" fmla="*/ 147923 h 305176"/>
                <a:gd name="connsiteX79" fmla="*/ 248211 w 334963"/>
                <a:gd name="connsiteY79" fmla="*/ 99286 h 305176"/>
                <a:gd name="connsiteX80" fmla="*/ 169069 w 334963"/>
                <a:gd name="connsiteY80" fmla="*/ 21731 h 305176"/>
                <a:gd name="connsiteX81" fmla="*/ 89927 w 334963"/>
                <a:gd name="connsiteY81" fmla="*/ 99286 h 305176"/>
                <a:gd name="connsiteX82" fmla="*/ 107075 w 334963"/>
                <a:gd name="connsiteY82" fmla="*/ 146608 h 305176"/>
                <a:gd name="connsiteX83" fmla="*/ 107075 w 334963"/>
                <a:gd name="connsiteY83" fmla="*/ 147923 h 305176"/>
                <a:gd name="connsiteX84" fmla="*/ 128179 w 334963"/>
                <a:gd name="connsiteY84" fmla="*/ 212333 h 305176"/>
                <a:gd name="connsiteX85" fmla="*/ 122903 w 334963"/>
                <a:gd name="connsiteY85" fmla="*/ 216276 h 305176"/>
                <a:gd name="connsiteX86" fmla="*/ 120265 w 334963"/>
                <a:gd name="connsiteY86" fmla="*/ 214962 h 305176"/>
                <a:gd name="connsiteX87" fmla="*/ 117627 w 334963"/>
                <a:gd name="connsiteY87" fmla="*/ 207075 h 305176"/>
                <a:gd name="connsiteX88" fmla="*/ 97842 w 334963"/>
                <a:gd name="connsiteY88" fmla="*/ 154495 h 305176"/>
                <a:gd name="connsiteX89" fmla="*/ 79375 w 334963"/>
                <a:gd name="connsiteY89" fmla="*/ 99286 h 305176"/>
                <a:gd name="connsiteX90" fmla="*/ 169069 w 334963"/>
                <a:gd name="connsiteY90" fmla="*/ 9901 h 305176"/>
                <a:gd name="connsiteX91" fmla="*/ 39107 w 334963"/>
                <a:gd name="connsiteY91" fmla="*/ 1482 h 305176"/>
                <a:gd name="connsiteX92" fmla="*/ 79917 w 334963"/>
                <a:gd name="connsiteY92" fmla="*/ 31115 h 305176"/>
                <a:gd name="connsiteX93" fmla="*/ 81234 w 334963"/>
                <a:gd name="connsiteY93" fmla="*/ 40544 h 305176"/>
                <a:gd name="connsiteX94" fmla="*/ 75968 w 334963"/>
                <a:gd name="connsiteY94" fmla="*/ 43238 h 305176"/>
                <a:gd name="connsiteX95" fmla="*/ 72019 w 334963"/>
                <a:gd name="connsiteY95" fmla="*/ 41891 h 305176"/>
                <a:gd name="connsiteX96" fmla="*/ 32525 w 334963"/>
                <a:gd name="connsiteY96" fmla="*/ 10911 h 305176"/>
                <a:gd name="connsiteX97" fmla="*/ 31208 w 334963"/>
                <a:gd name="connsiteY97" fmla="*/ 2829 h 305176"/>
                <a:gd name="connsiteX98" fmla="*/ 39107 w 334963"/>
                <a:gd name="connsiteY98" fmla="*/ 1482 h 305176"/>
                <a:gd name="connsiteX99" fmla="*/ 299086 w 334963"/>
                <a:gd name="connsiteY99" fmla="*/ 1451 h 305176"/>
                <a:gd name="connsiteX100" fmla="*/ 306944 w 334963"/>
                <a:gd name="connsiteY100" fmla="*/ 2782 h 305176"/>
                <a:gd name="connsiteX101" fmla="*/ 305634 w 334963"/>
                <a:gd name="connsiteY101" fmla="*/ 10771 h 305176"/>
                <a:gd name="connsiteX102" fmla="*/ 267653 w 334963"/>
                <a:gd name="connsiteY102" fmla="*/ 38732 h 305176"/>
                <a:gd name="connsiteX103" fmla="*/ 265033 w 334963"/>
                <a:gd name="connsiteY103" fmla="*/ 40063 h 305176"/>
                <a:gd name="connsiteX104" fmla="*/ 259795 w 334963"/>
                <a:gd name="connsiteY104" fmla="*/ 37400 h 305176"/>
                <a:gd name="connsiteX105" fmla="*/ 261104 w 334963"/>
                <a:gd name="connsiteY105" fmla="*/ 29411 h 30517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4963" h="305176">
                  <a:moveTo>
                    <a:pt x="138332" y="262313"/>
                  </a:moveTo>
                  <a:cubicBezTo>
                    <a:pt x="140960" y="262313"/>
                    <a:pt x="143587" y="264992"/>
                    <a:pt x="143587" y="267671"/>
                  </a:cubicBezTo>
                  <a:cubicBezTo>
                    <a:pt x="143587" y="267671"/>
                    <a:pt x="143587" y="267671"/>
                    <a:pt x="143587" y="279726"/>
                  </a:cubicBezTo>
                  <a:cubicBezTo>
                    <a:pt x="143587" y="279726"/>
                    <a:pt x="143587" y="279726"/>
                    <a:pt x="169863" y="291781"/>
                  </a:cubicBezTo>
                  <a:cubicBezTo>
                    <a:pt x="169863" y="291781"/>
                    <a:pt x="169863" y="291781"/>
                    <a:pt x="196139" y="279726"/>
                  </a:cubicBezTo>
                  <a:cubicBezTo>
                    <a:pt x="196139" y="279726"/>
                    <a:pt x="196139" y="279726"/>
                    <a:pt x="196139" y="267671"/>
                  </a:cubicBezTo>
                  <a:cubicBezTo>
                    <a:pt x="196139" y="264992"/>
                    <a:pt x="198767" y="262313"/>
                    <a:pt x="201394" y="262313"/>
                  </a:cubicBezTo>
                  <a:cubicBezTo>
                    <a:pt x="205336" y="262313"/>
                    <a:pt x="207963" y="264992"/>
                    <a:pt x="207963" y="267671"/>
                  </a:cubicBezTo>
                  <a:cubicBezTo>
                    <a:pt x="207963" y="267671"/>
                    <a:pt x="207963" y="267671"/>
                    <a:pt x="207963" y="283745"/>
                  </a:cubicBezTo>
                  <a:cubicBezTo>
                    <a:pt x="207963" y="285084"/>
                    <a:pt x="206649" y="287763"/>
                    <a:pt x="204022" y="289102"/>
                  </a:cubicBezTo>
                  <a:cubicBezTo>
                    <a:pt x="204022" y="289102"/>
                    <a:pt x="204022" y="289102"/>
                    <a:pt x="172491" y="303837"/>
                  </a:cubicBezTo>
                  <a:cubicBezTo>
                    <a:pt x="171177" y="303837"/>
                    <a:pt x="171177" y="305176"/>
                    <a:pt x="169863" y="305176"/>
                  </a:cubicBezTo>
                  <a:cubicBezTo>
                    <a:pt x="168549" y="305176"/>
                    <a:pt x="168549" y="303837"/>
                    <a:pt x="167236" y="303837"/>
                  </a:cubicBezTo>
                  <a:cubicBezTo>
                    <a:pt x="167236" y="303837"/>
                    <a:pt x="167236" y="303837"/>
                    <a:pt x="135705" y="289102"/>
                  </a:cubicBezTo>
                  <a:cubicBezTo>
                    <a:pt x="133077" y="287763"/>
                    <a:pt x="131763" y="286423"/>
                    <a:pt x="131763" y="283745"/>
                  </a:cubicBezTo>
                  <a:cubicBezTo>
                    <a:pt x="131763" y="283745"/>
                    <a:pt x="131763" y="283745"/>
                    <a:pt x="131763" y="267671"/>
                  </a:cubicBezTo>
                  <a:cubicBezTo>
                    <a:pt x="131763" y="264992"/>
                    <a:pt x="134391" y="262313"/>
                    <a:pt x="138332" y="262313"/>
                  </a:cubicBezTo>
                  <a:close/>
                  <a:moveTo>
                    <a:pt x="128043" y="230563"/>
                  </a:moveTo>
                  <a:cubicBezTo>
                    <a:pt x="126728" y="230563"/>
                    <a:pt x="125413" y="231952"/>
                    <a:pt x="125413" y="233341"/>
                  </a:cubicBezTo>
                  <a:cubicBezTo>
                    <a:pt x="125413" y="233341"/>
                    <a:pt x="125413" y="233341"/>
                    <a:pt x="125413" y="238898"/>
                  </a:cubicBezTo>
                  <a:cubicBezTo>
                    <a:pt x="125413" y="240287"/>
                    <a:pt x="126728" y="241676"/>
                    <a:pt x="128043" y="241676"/>
                  </a:cubicBezTo>
                  <a:cubicBezTo>
                    <a:pt x="128043" y="241676"/>
                    <a:pt x="128043" y="241676"/>
                    <a:pt x="206922" y="241676"/>
                  </a:cubicBezTo>
                  <a:cubicBezTo>
                    <a:pt x="208237" y="241676"/>
                    <a:pt x="209551" y="240287"/>
                    <a:pt x="209551" y="238898"/>
                  </a:cubicBezTo>
                  <a:cubicBezTo>
                    <a:pt x="209551" y="238898"/>
                    <a:pt x="209551" y="238898"/>
                    <a:pt x="209551" y="233341"/>
                  </a:cubicBezTo>
                  <a:cubicBezTo>
                    <a:pt x="209551" y="231952"/>
                    <a:pt x="208237" y="230563"/>
                    <a:pt x="206922" y="230563"/>
                  </a:cubicBezTo>
                  <a:cubicBezTo>
                    <a:pt x="206922" y="230563"/>
                    <a:pt x="206922" y="230563"/>
                    <a:pt x="128043" y="230563"/>
                  </a:cubicBezTo>
                  <a:close/>
                  <a:moveTo>
                    <a:pt x="128781" y="219451"/>
                  </a:moveTo>
                  <a:cubicBezTo>
                    <a:pt x="128781" y="219451"/>
                    <a:pt x="128781" y="219451"/>
                    <a:pt x="207769" y="219451"/>
                  </a:cubicBezTo>
                  <a:cubicBezTo>
                    <a:pt x="215668" y="219451"/>
                    <a:pt x="222250" y="225862"/>
                    <a:pt x="222250" y="233556"/>
                  </a:cubicBezTo>
                  <a:cubicBezTo>
                    <a:pt x="222250" y="233556"/>
                    <a:pt x="222250" y="233556"/>
                    <a:pt x="222250" y="238684"/>
                  </a:cubicBezTo>
                  <a:cubicBezTo>
                    <a:pt x="222250" y="246378"/>
                    <a:pt x="215668" y="252789"/>
                    <a:pt x="207769" y="252789"/>
                  </a:cubicBezTo>
                  <a:cubicBezTo>
                    <a:pt x="207769" y="252789"/>
                    <a:pt x="207769" y="252789"/>
                    <a:pt x="128781" y="252789"/>
                  </a:cubicBezTo>
                  <a:cubicBezTo>
                    <a:pt x="120883" y="252789"/>
                    <a:pt x="114300" y="246378"/>
                    <a:pt x="114300" y="238684"/>
                  </a:cubicBezTo>
                  <a:cubicBezTo>
                    <a:pt x="114300" y="238684"/>
                    <a:pt x="114300" y="238684"/>
                    <a:pt x="114300" y="233556"/>
                  </a:cubicBezTo>
                  <a:cubicBezTo>
                    <a:pt x="114300" y="225862"/>
                    <a:pt x="120883" y="219451"/>
                    <a:pt x="128781" y="219451"/>
                  </a:cubicBezTo>
                  <a:close/>
                  <a:moveTo>
                    <a:pt x="266120" y="168353"/>
                  </a:moveTo>
                  <a:cubicBezTo>
                    <a:pt x="266120" y="168353"/>
                    <a:pt x="266120" y="168353"/>
                    <a:pt x="305614" y="198019"/>
                  </a:cubicBezTo>
                  <a:cubicBezTo>
                    <a:pt x="308247" y="199309"/>
                    <a:pt x="309563" y="203179"/>
                    <a:pt x="306930" y="205758"/>
                  </a:cubicBezTo>
                  <a:cubicBezTo>
                    <a:pt x="305614" y="207048"/>
                    <a:pt x="304297" y="208338"/>
                    <a:pt x="301664" y="208338"/>
                  </a:cubicBezTo>
                  <a:cubicBezTo>
                    <a:pt x="301664" y="208338"/>
                    <a:pt x="300348" y="208338"/>
                    <a:pt x="299032" y="207048"/>
                  </a:cubicBezTo>
                  <a:cubicBezTo>
                    <a:pt x="299032" y="207048"/>
                    <a:pt x="299032" y="207048"/>
                    <a:pt x="259538" y="178672"/>
                  </a:cubicBezTo>
                  <a:cubicBezTo>
                    <a:pt x="256905" y="176092"/>
                    <a:pt x="255588" y="172222"/>
                    <a:pt x="258221" y="169643"/>
                  </a:cubicBezTo>
                  <a:cubicBezTo>
                    <a:pt x="259538" y="167063"/>
                    <a:pt x="263487" y="167063"/>
                    <a:pt x="266120" y="168353"/>
                  </a:cubicBezTo>
                  <a:close/>
                  <a:moveTo>
                    <a:pt x="75093" y="166503"/>
                  </a:moveTo>
                  <a:cubicBezTo>
                    <a:pt x="77751" y="163888"/>
                    <a:pt x="81738" y="165195"/>
                    <a:pt x="83067" y="167810"/>
                  </a:cubicBezTo>
                  <a:cubicBezTo>
                    <a:pt x="85725" y="170425"/>
                    <a:pt x="84396" y="174347"/>
                    <a:pt x="81738" y="175654"/>
                  </a:cubicBezTo>
                  <a:cubicBezTo>
                    <a:pt x="81738" y="175654"/>
                    <a:pt x="81738" y="175654"/>
                    <a:pt x="39208" y="207031"/>
                  </a:cubicBezTo>
                  <a:cubicBezTo>
                    <a:pt x="37879" y="208338"/>
                    <a:pt x="36550" y="208338"/>
                    <a:pt x="35221" y="208338"/>
                  </a:cubicBezTo>
                  <a:cubicBezTo>
                    <a:pt x="33892" y="208338"/>
                    <a:pt x="31233" y="207031"/>
                    <a:pt x="31233" y="205723"/>
                  </a:cubicBezTo>
                  <a:cubicBezTo>
                    <a:pt x="28575" y="203109"/>
                    <a:pt x="29904" y="199187"/>
                    <a:pt x="32562" y="197879"/>
                  </a:cubicBezTo>
                  <a:cubicBezTo>
                    <a:pt x="32562" y="197879"/>
                    <a:pt x="32562" y="197879"/>
                    <a:pt x="75093" y="166503"/>
                  </a:cubicBezTo>
                  <a:close/>
                  <a:moveTo>
                    <a:pt x="284569" y="98801"/>
                  </a:moveTo>
                  <a:cubicBezTo>
                    <a:pt x="284569" y="98801"/>
                    <a:pt x="284569" y="98801"/>
                    <a:pt x="329795" y="98801"/>
                  </a:cubicBezTo>
                  <a:cubicBezTo>
                    <a:pt x="332379" y="98801"/>
                    <a:pt x="334963" y="101271"/>
                    <a:pt x="334963" y="104975"/>
                  </a:cubicBezTo>
                  <a:cubicBezTo>
                    <a:pt x="334963" y="107444"/>
                    <a:pt x="332379" y="109914"/>
                    <a:pt x="329795" y="109914"/>
                  </a:cubicBezTo>
                  <a:cubicBezTo>
                    <a:pt x="329795" y="109914"/>
                    <a:pt x="329795" y="109914"/>
                    <a:pt x="284569" y="109914"/>
                  </a:cubicBezTo>
                  <a:cubicBezTo>
                    <a:pt x="281985" y="109914"/>
                    <a:pt x="279400" y="107444"/>
                    <a:pt x="279400" y="104975"/>
                  </a:cubicBezTo>
                  <a:cubicBezTo>
                    <a:pt x="279400" y="101271"/>
                    <a:pt x="281985" y="98801"/>
                    <a:pt x="284569" y="98801"/>
                  </a:cubicBezTo>
                  <a:close/>
                  <a:moveTo>
                    <a:pt x="5340" y="98801"/>
                  </a:moveTo>
                  <a:cubicBezTo>
                    <a:pt x="5340" y="98801"/>
                    <a:pt x="5340" y="98801"/>
                    <a:pt x="53398" y="98801"/>
                  </a:cubicBezTo>
                  <a:cubicBezTo>
                    <a:pt x="56068" y="98801"/>
                    <a:pt x="58738" y="101271"/>
                    <a:pt x="58738" y="104975"/>
                  </a:cubicBezTo>
                  <a:cubicBezTo>
                    <a:pt x="58738" y="107444"/>
                    <a:pt x="56068" y="109914"/>
                    <a:pt x="53398" y="109914"/>
                  </a:cubicBezTo>
                  <a:cubicBezTo>
                    <a:pt x="53398" y="109914"/>
                    <a:pt x="53398" y="109914"/>
                    <a:pt x="5340" y="109914"/>
                  </a:cubicBezTo>
                  <a:cubicBezTo>
                    <a:pt x="2670" y="109914"/>
                    <a:pt x="0" y="107444"/>
                    <a:pt x="0" y="104975"/>
                  </a:cubicBezTo>
                  <a:cubicBezTo>
                    <a:pt x="0" y="101271"/>
                    <a:pt x="2670" y="98801"/>
                    <a:pt x="5340" y="98801"/>
                  </a:cubicBezTo>
                  <a:close/>
                  <a:moveTo>
                    <a:pt x="164887" y="36888"/>
                  </a:moveTo>
                  <a:cubicBezTo>
                    <a:pt x="168826" y="36888"/>
                    <a:pt x="171451" y="40918"/>
                    <a:pt x="171451" y="43604"/>
                  </a:cubicBezTo>
                  <a:cubicBezTo>
                    <a:pt x="171451" y="46291"/>
                    <a:pt x="168826" y="48977"/>
                    <a:pt x="164887" y="48977"/>
                  </a:cubicBezTo>
                  <a:cubicBezTo>
                    <a:pt x="137320" y="48977"/>
                    <a:pt x="115003" y="71813"/>
                    <a:pt x="115003" y="100022"/>
                  </a:cubicBezTo>
                  <a:cubicBezTo>
                    <a:pt x="115003" y="104051"/>
                    <a:pt x="112377" y="106738"/>
                    <a:pt x="109752" y="106738"/>
                  </a:cubicBezTo>
                  <a:cubicBezTo>
                    <a:pt x="105814" y="106738"/>
                    <a:pt x="103188" y="104051"/>
                    <a:pt x="103188" y="100022"/>
                  </a:cubicBezTo>
                  <a:cubicBezTo>
                    <a:pt x="103188" y="65097"/>
                    <a:pt x="130756" y="36888"/>
                    <a:pt x="164887" y="36888"/>
                  </a:cubicBezTo>
                  <a:close/>
                  <a:moveTo>
                    <a:pt x="169069" y="9901"/>
                  </a:moveTo>
                  <a:cubicBezTo>
                    <a:pt x="219192" y="9901"/>
                    <a:pt x="258763" y="50650"/>
                    <a:pt x="258763" y="99286"/>
                  </a:cubicBezTo>
                  <a:cubicBezTo>
                    <a:pt x="258763" y="120318"/>
                    <a:pt x="253487" y="138721"/>
                    <a:pt x="240297" y="154495"/>
                  </a:cubicBezTo>
                  <a:cubicBezTo>
                    <a:pt x="215235" y="189986"/>
                    <a:pt x="221830" y="207075"/>
                    <a:pt x="221830" y="208389"/>
                  </a:cubicBezTo>
                  <a:cubicBezTo>
                    <a:pt x="223149" y="211018"/>
                    <a:pt x="221830" y="213647"/>
                    <a:pt x="217873" y="214962"/>
                  </a:cubicBezTo>
                  <a:cubicBezTo>
                    <a:pt x="215235" y="216276"/>
                    <a:pt x="212597" y="214962"/>
                    <a:pt x="211278" y="212333"/>
                  </a:cubicBezTo>
                  <a:cubicBezTo>
                    <a:pt x="209959" y="211018"/>
                    <a:pt x="200726" y="188672"/>
                    <a:pt x="231064" y="147923"/>
                  </a:cubicBezTo>
                  <a:cubicBezTo>
                    <a:pt x="241616" y="133463"/>
                    <a:pt x="248211" y="117689"/>
                    <a:pt x="248211" y="99286"/>
                  </a:cubicBezTo>
                  <a:cubicBezTo>
                    <a:pt x="248211" y="55908"/>
                    <a:pt x="212597" y="21731"/>
                    <a:pt x="169069" y="21731"/>
                  </a:cubicBezTo>
                  <a:cubicBezTo>
                    <a:pt x="125541" y="21731"/>
                    <a:pt x="89927" y="55908"/>
                    <a:pt x="89927" y="99286"/>
                  </a:cubicBezTo>
                  <a:cubicBezTo>
                    <a:pt x="89927" y="116375"/>
                    <a:pt x="96523" y="133463"/>
                    <a:pt x="107075" y="146608"/>
                  </a:cubicBezTo>
                  <a:cubicBezTo>
                    <a:pt x="107075" y="147923"/>
                    <a:pt x="107075" y="147923"/>
                    <a:pt x="107075" y="147923"/>
                  </a:cubicBezTo>
                  <a:cubicBezTo>
                    <a:pt x="137413" y="189986"/>
                    <a:pt x="129498" y="211018"/>
                    <a:pt x="128179" y="212333"/>
                  </a:cubicBezTo>
                  <a:cubicBezTo>
                    <a:pt x="126860" y="214962"/>
                    <a:pt x="124222" y="216276"/>
                    <a:pt x="122903" y="216276"/>
                  </a:cubicBezTo>
                  <a:cubicBezTo>
                    <a:pt x="121584" y="216276"/>
                    <a:pt x="120265" y="216276"/>
                    <a:pt x="120265" y="214962"/>
                  </a:cubicBezTo>
                  <a:cubicBezTo>
                    <a:pt x="117627" y="213647"/>
                    <a:pt x="116308" y="211018"/>
                    <a:pt x="117627" y="207075"/>
                  </a:cubicBezTo>
                  <a:cubicBezTo>
                    <a:pt x="117627" y="207075"/>
                    <a:pt x="124222" y="191301"/>
                    <a:pt x="97842" y="154495"/>
                  </a:cubicBezTo>
                  <a:cubicBezTo>
                    <a:pt x="84651" y="138721"/>
                    <a:pt x="79375" y="120318"/>
                    <a:pt x="79375" y="99286"/>
                  </a:cubicBezTo>
                  <a:cubicBezTo>
                    <a:pt x="79375" y="50650"/>
                    <a:pt x="118946" y="9901"/>
                    <a:pt x="169069" y="9901"/>
                  </a:cubicBezTo>
                  <a:close/>
                  <a:moveTo>
                    <a:pt x="39107" y="1482"/>
                  </a:moveTo>
                  <a:cubicBezTo>
                    <a:pt x="39107" y="1482"/>
                    <a:pt x="39107" y="1482"/>
                    <a:pt x="79917" y="31115"/>
                  </a:cubicBezTo>
                  <a:cubicBezTo>
                    <a:pt x="82550" y="33809"/>
                    <a:pt x="82550" y="37850"/>
                    <a:pt x="81234" y="40544"/>
                  </a:cubicBezTo>
                  <a:cubicBezTo>
                    <a:pt x="79917" y="41891"/>
                    <a:pt x="78601" y="43238"/>
                    <a:pt x="75968" y="43238"/>
                  </a:cubicBezTo>
                  <a:cubicBezTo>
                    <a:pt x="74651" y="43238"/>
                    <a:pt x="73335" y="41891"/>
                    <a:pt x="72019" y="41891"/>
                  </a:cubicBezTo>
                  <a:lnTo>
                    <a:pt x="32525" y="10911"/>
                  </a:lnTo>
                  <a:cubicBezTo>
                    <a:pt x="29892" y="8217"/>
                    <a:pt x="28575" y="5523"/>
                    <a:pt x="31208" y="2829"/>
                  </a:cubicBezTo>
                  <a:cubicBezTo>
                    <a:pt x="32525" y="135"/>
                    <a:pt x="36474" y="-1212"/>
                    <a:pt x="39107" y="1482"/>
                  </a:cubicBezTo>
                  <a:close/>
                  <a:moveTo>
                    <a:pt x="299086" y="1451"/>
                  </a:moveTo>
                  <a:cubicBezTo>
                    <a:pt x="301705" y="-1212"/>
                    <a:pt x="305634" y="119"/>
                    <a:pt x="306944" y="2782"/>
                  </a:cubicBezTo>
                  <a:cubicBezTo>
                    <a:pt x="309563" y="5445"/>
                    <a:pt x="308254" y="8108"/>
                    <a:pt x="305634" y="10771"/>
                  </a:cubicBezTo>
                  <a:cubicBezTo>
                    <a:pt x="305634" y="10771"/>
                    <a:pt x="305634" y="10771"/>
                    <a:pt x="267653" y="38732"/>
                  </a:cubicBezTo>
                  <a:cubicBezTo>
                    <a:pt x="266343" y="40063"/>
                    <a:pt x="265033" y="40063"/>
                    <a:pt x="265033" y="40063"/>
                  </a:cubicBezTo>
                  <a:cubicBezTo>
                    <a:pt x="262414" y="40063"/>
                    <a:pt x="261104" y="38732"/>
                    <a:pt x="259795" y="37400"/>
                  </a:cubicBezTo>
                  <a:cubicBezTo>
                    <a:pt x="257175" y="34737"/>
                    <a:pt x="258485" y="30743"/>
                    <a:pt x="261104" y="294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149600" y="2056582"/>
            <a:ext cx="5892800" cy="812800"/>
            <a:chOff x="3149600" y="2336800"/>
            <a:chExt cx="5892800" cy="812800"/>
          </a:xfrm>
        </p:grpSpPr>
        <p:sp>
          <p:nvSpPr>
            <p:cNvPr id="15" name="矩形: 圆角 14"/>
            <p:cNvSpPr/>
            <p:nvPr/>
          </p:nvSpPr>
          <p:spPr>
            <a:xfrm>
              <a:off x="3149600" y="2336800"/>
              <a:ext cx="5892800" cy="8128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309257" y="2431580"/>
              <a:ext cx="5558971" cy="5262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Consonantia, there live the blind texts.</a:t>
              </a:r>
              <a:endParaRPr lang="en-US" altLang="zh-CN" sz="120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149600" y="3144072"/>
            <a:ext cx="5892800" cy="812800"/>
            <a:chOff x="3149600" y="3424290"/>
            <a:chExt cx="5892800" cy="812800"/>
          </a:xfrm>
        </p:grpSpPr>
        <p:sp>
          <p:nvSpPr>
            <p:cNvPr id="16" name="矩形: 圆角 15"/>
            <p:cNvSpPr/>
            <p:nvPr/>
          </p:nvSpPr>
          <p:spPr>
            <a:xfrm>
              <a:off x="3149600" y="3424290"/>
              <a:ext cx="5892800" cy="8128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309257" y="3519589"/>
              <a:ext cx="5558971" cy="5262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Consonantia, there live the blind texts.</a:t>
              </a:r>
              <a:endParaRPr lang="en-US" altLang="zh-CN" sz="120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149600" y="4231563"/>
            <a:ext cx="5892800" cy="812800"/>
            <a:chOff x="3149600" y="4511781"/>
            <a:chExt cx="5892800" cy="812800"/>
          </a:xfrm>
        </p:grpSpPr>
        <p:sp>
          <p:nvSpPr>
            <p:cNvPr id="17" name="矩形: 圆角 16"/>
            <p:cNvSpPr/>
            <p:nvPr/>
          </p:nvSpPr>
          <p:spPr>
            <a:xfrm>
              <a:off x="3149600" y="4511781"/>
              <a:ext cx="5892800" cy="8128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309257" y="4613482"/>
              <a:ext cx="5558971" cy="5262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20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Consonantia, there live the blind texts.</a:t>
              </a:r>
              <a:endParaRPr lang="en-US" altLang="zh-CN" sz="120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926449" y="65365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品牌定位个性</a:t>
            </a:r>
            <a:endParaRPr lang="zh-CN" altLang="en-US" sz="2800" b="1">
              <a:solidFill>
                <a:schemeClr val="accent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3760018" y="2033135"/>
            <a:ext cx="800788" cy="80078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 lang="zh-CN" altLang="en-US">
              <a:solidFill>
                <a:schemeClr val="tx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2463351" y="2542270"/>
            <a:ext cx="978170" cy="97817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2275422" y="4021688"/>
            <a:ext cx="1178520" cy="117852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 lang="zh-CN" altLang="en-US">
              <a:solidFill>
                <a:schemeClr val="tx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881877" y="3290220"/>
            <a:ext cx="1268287" cy="1268287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/>
            <a:endParaRPr lang="zh-CN" altLang="en-US">
              <a:solidFill>
                <a:schemeClr val="tx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" name="íṡľíḍè-任意多边形: 形状 2"/>
          <p:cNvSpPr/>
          <p:nvPr/>
        </p:nvSpPr>
        <p:spPr bwMode="auto">
          <a:xfrm>
            <a:off x="3607794" y="3027733"/>
            <a:ext cx="1793262" cy="1793263"/>
          </a:xfrm>
          <a:custGeom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sz="20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" name="íṡľíḍè-任意多边形: 形状 3"/>
          <p:cNvSpPr/>
          <p:nvPr/>
        </p:nvSpPr>
        <p:spPr bwMode="auto">
          <a:xfrm>
            <a:off x="2246896" y="2338730"/>
            <a:ext cx="1416569" cy="1416569"/>
          </a:xfrm>
          <a:custGeom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sz="20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" name="íṡľíḍè-任意多边形: 形状 4"/>
          <p:cNvSpPr/>
          <p:nvPr/>
        </p:nvSpPr>
        <p:spPr bwMode="auto">
          <a:xfrm>
            <a:off x="3583987" y="1851700"/>
            <a:ext cx="1144285" cy="1144285"/>
          </a:xfrm>
          <a:custGeom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sz="20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" name="íṡľíḍè-任意多边形: 形状 5"/>
          <p:cNvSpPr/>
          <p:nvPr/>
        </p:nvSpPr>
        <p:spPr bwMode="auto">
          <a:xfrm rot="20855926">
            <a:off x="2034669" y="3785682"/>
            <a:ext cx="1684067" cy="1684067"/>
          </a:xfrm>
          <a:custGeom>
            <a:gdLst>
              <a:gd name="T0" fmla="*/ 894 w 971"/>
              <a:gd name="T1" fmla="*/ 509 h 971"/>
              <a:gd name="T2" fmla="*/ 969 w 971"/>
              <a:gd name="T3" fmla="*/ 442 h 971"/>
              <a:gd name="T4" fmla="*/ 883 w 971"/>
              <a:gd name="T5" fmla="*/ 390 h 971"/>
              <a:gd name="T6" fmla="*/ 938 w 971"/>
              <a:gd name="T7" fmla="*/ 309 h 971"/>
              <a:gd name="T8" fmla="*/ 838 w 971"/>
              <a:gd name="T9" fmla="*/ 279 h 971"/>
              <a:gd name="T10" fmla="*/ 802 w 971"/>
              <a:gd name="T11" fmla="*/ 227 h 971"/>
              <a:gd name="T12" fmla="*/ 813 w 971"/>
              <a:gd name="T13" fmla="*/ 127 h 971"/>
              <a:gd name="T14" fmla="*/ 714 w 971"/>
              <a:gd name="T15" fmla="*/ 146 h 971"/>
              <a:gd name="T16" fmla="*/ 700 w 971"/>
              <a:gd name="T17" fmla="*/ 50 h 971"/>
              <a:gd name="T18" fmla="*/ 606 w 971"/>
              <a:gd name="T19" fmla="*/ 95 h 971"/>
              <a:gd name="T20" fmla="*/ 545 w 971"/>
              <a:gd name="T21" fmla="*/ 81 h 971"/>
              <a:gd name="T22" fmla="*/ 485 w 971"/>
              <a:gd name="T23" fmla="*/ 0 h 971"/>
              <a:gd name="T24" fmla="*/ 425 w 971"/>
              <a:gd name="T25" fmla="*/ 80 h 971"/>
              <a:gd name="T26" fmla="*/ 350 w 971"/>
              <a:gd name="T27" fmla="*/ 19 h 971"/>
              <a:gd name="T28" fmla="*/ 311 w 971"/>
              <a:gd name="T29" fmla="*/ 115 h 971"/>
              <a:gd name="T30" fmla="*/ 256 w 971"/>
              <a:gd name="T31" fmla="*/ 146 h 971"/>
              <a:gd name="T32" fmla="*/ 157 w 971"/>
              <a:gd name="T33" fmla="*/ 126 h 971"/>
              <a:gd name="T34" fmla="*/ 167 w 971"/>
              <a:gd name="T35" fmla="*/ 226 h 971"/>
              <a:gd name="T36" fmla="*/ 70 w 971"/>
              <a:gd name="T37" fmla="*/ 232 h 971"/>
              <a:gd name="T38" fmla="*/ 106 w 971"/>
              <a:gd name="T39" fmla="*/ 329 h 971"/>
              <a:gd name="T40" fmla="*/ 86 w 971"/>
              <a:gd name="T41" fmla="*/ 389 h 971"/>
              <a:gd name="T42" fmla="*/ 0 w 971"/>
              <a:gd name="T43" fmla="*/ 441 h 971"/>
              <a:gd name="T44" fmla="*/ 75 w 971"/>
              <a:gd name="T45" fmla="*/ 508 h 971"/>
              <a:gd name="T46" fmla="*/ 6 w 971"/>
              <a:gd name="T47" fmla="*/ 577 h 971"/>
              <a:gd name="T48" fmla="*/ 98 w 971"/>
              <a:gd name="T49" fmla="*/ 625 h 971"/>
              <a:gd name="T50" fmla="*/ 124 w 971"/>
              <a:gd name="T51" fmla="*/ 683 h 971"/>
              <a:gd name="T52" fmla="*/ 96 w 971"/>
              <a:gd name="T53" fmla="*/ 779 h 971"/>
              <a:gd name="T54" fmla="*/ 196 w 971"/>
              <a:gd name="T55" fmla="*/ 778 h 971"/>
              <a:gd name="T56" fmla="*/ 192 w 971"/>
              <a:gd name="T57" fmla="*/ 876 h 971"/>
              <a:gd name="T58" fmla="*/ 293 w 971"/>
              <a:gd name="T59" fmla="*/ 849 h 971"/>
              <a:gd name="T60" fmla="*/ 351 w 971"/>
              <a:gd name="T61" fmla="*/ 874 h 971"/>
              <a:gd name="T62" fmla="*/ 394 w 971"/>
              <a:gd name="T63" fmla="*/ 965 h 971"/>
              <a:gd name="T64" fmla="*/ 468 w 971"/>
              <a:gd name="T65" fmla="*/ 896 h 971"/>
              <a:gd name="T66" fmla="*/ 531 w 971"/>
              <a:gd name="T67" fmla="*/ 971 h 971"/>
              <a:gd name="T68" fmla="*/ 587 w 971"/>
              <a:gd name="T69" fmla="*/ 884 h 971"/>
              <a:gd name="T70" fmla="*/ 647 w 971"/>
              <a:gd name="T71" fmla="*/ 863 h 971"/>
              <a:gd name="T72" fmla="*/ 740 w 971"/>
              <a:gd name="T73" fmla="*/ 900 h 971"/>
              <a:gd name="T74" fmla="*/ 748 w 971"/>
              <a:gd name="T75" fmla="*/ 800 h 971"/>
              <a:gd name="T76" fmla="*/ 845 w 971"/>
              <a:gd name="T77" fmla="*/ 813 h 971"/>
              <a:gd name="T78" fmla="*/ 828 w 971"/>
              <a:gd name="T79" fmla="*/ 711 h 971"/>
              <a:gd name="T80" fmla="*/ 858 w 971"/>
              <a:gd name="T81" fmla="*/ 655 h 971"/>
              <a:gd name="T82" fmla="*/ 952 w 971"/>
              <a:gd name="T83" fmla="*/ 620 h 971"/>
              <a:gd name="T84" fmla="*/ 891 w 971"/>
              <a:gd name="T85" fmla="*/ 541 h 971"/>
              <a:gd name="T86" fmla="*/ 766 w 971"/>
              <a:gd name="T87" fmla="*/ 641 h 971"/>
              <a:gd name="T88" fmla="*/ 588 w 971"/>
              <a:gd name="T89" fmla="*/ 790 h 971"/>
              <a:gd name="T90" fmla="*/ 357 w 971"/>
              <a:gd name="T91" fmla="*/ 781 h 971"/>
              <a:gd name="T92" fmla="*/ 191 w 971"/>
              <a:gd name="T93" fmla="*/ 618 h 971"/>
              <a:gd name="T94" fmla="*/ 179 w 971"/>
              <a:gd name="T95" fmla="*/ 386 h 971"/>
              <a:gd name="T96" fmla="*/ 326 w 971"/>
              <a:gd name="T97" fmla="*/ 207 h 971"/>
              <a:gd name="T98" fmla="*/ 556 w 971"/>
              <a:gd name="T99" fmla="*/ 173 h 971"/>
              <a:gd name="T100" fmla="*/ 748 w 971"/>
              <a:gd name="T101" fmla="*/ 303 h 971"/>
              <a:gd name="T102" fmla="*/ 803 w 971"/>
              <a:gd name="T103" fmla="*/ 529 h 9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sz="20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7" name="i$liḋe-Oval 21"/>
          <p:cNvSpPr/>
          <p:nvPr/>
        </p:nvSpPr>
        <p:spPr>
          <a:xfrm>
            <a:off x="5847557" y="1852229"/>
            <a:ext cx="504056" cy="5040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400" i="1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01</a:t>
            </a:r>
            <a:endParaRPr lang="en-US" altLang="zh-CN" sz="1400" i="1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8" name="i$liḋe-Oval 17"/>
          <p:cNvSpPr/>
          <p:nvPr/>
        </p:nvSpPr>
        <p:spPr>
          <a:xfrm>
            <a:off x="5847557" y="2888297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400" i="1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02</a:t>
            </a:r>
            <a:endParaRPr lang="en-US" altLang="zh-CN" sz="1400" i="1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9" name="îṣļîḑé-Oval 13"/>
          <p:cNvSpPr/>
          <p:nvPr/>
        </p:nvSpPr>
        <p:spPr>
          <a:xfrm>
            <a:off x="5847557" y="3924365"/>
            <a:ext cx="504056" cy="5040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400" i="1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03</a:t>
            </a:r>
            <a:endParaRPr lang="en-US" altLang="zh-CN" sz="1400" i="1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0" name="îṣļîḑé-Oval 9"/>
          <p:cNvSpPr/>
          <p:nvPr/>
        </p:nvSpPr>
        <p:spPr>
          <a:xfrm>
            <a:off x="5847557" y="4960433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400" i="1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04</a:t>
            </a:r>
            <a:endParaRPr lang="en-US" altLang="zh-CN" sz="1400" i="1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6500057" y="1772354"/>
            <a:ext cx="3888767" cy="835176"/>
            <a:chOff x="7805427" y="3341205"/>
            <a:chExt cx="3888767" cy="835176"/>
          </a:xfrm>
        </p:grpSpPr>
        <p:sp>
          <p:nvSpPr>
            <p:cNvPr id="52" name="矩形 51"/>
            <p:cNvSpPr/>
            <p:nvPr/>
          </p:nvSpPr>
          <p:spPr>
            <a:xfrm>
              <a:off x="7805427" y="3660855"/>
              <a:ext cx="3888767" cy="51552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1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</a:t>
              </a:r>
              <a:endParaRPr lang="en-US" altLang="zh-CN" sz="11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7805427" y="3341205"/>
              <a:ext cx="2050552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500057" y="2808422"/>
            <a:ext cx="3888767" cy="835176"/>
            <a:chOff x="7805427" y="3341205"/>
            <a:chExt cx="3888767" cy="835176"/>
          </a:xfrm>
        </p:grpSpPr>
        <p:sp>
          <p:nvSpPr>
            <p:cNvPr id="55" name="矩形 54"/>
            <p:cNvSpPr/>
            <p:nvPr/>
          </p:nvSpPr>
          <p:spPr>
            <a:xfrm>
              <a:off x="7805427" y="3660855"/>
              <a:ext cx="3888767" cy="51552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1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</a:t>
              </a:r>
              <a:endParaRPr lang="en-US" altLang="zh-CN" sz="11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7805427" y="3341205"/>
              <a:ext cx="2050552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500057" y="3844490"/>
            <a:ext cx="3888767" cy="835176"/>
            <a:chOff x="7805427" y="3341205"/>
            <a:chExt cx="3888767" cy="835176"/>
          </a:xfrm>
        </p:grpSpPr>
        <p:sp>
          <p:nvSpPr>
            <p:cNvPr id="58" name="矩形 57"/>
            <p:cNvSpPr/>
            <p:nvPr/>
          </p:nvSpPr>
          <p:spPr>
            <a:xfrm>
              <a:off x="7805427" y="3660855"/>
              <a:ext cx="3888767" cy="51552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1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</a:t>
              </a:r>
              <a:endParaRPr lang="en-US" altLang="zh-CN" sz="11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7805427" y="3341205"/>
              <a:ext cx="2050552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500057" y="4880558"/>
            <a:ext cx="3888767" cy="835176"/>
            <a:chOff x="7805427" y="3341205"/>
            <a:chExt cx="3888767" cy="835176"/>
          </a:xfrm>
        </p:grpSpPr>
        <p:sp>
          <p:nvSpPr>
            <p:cNvPr id="61" name="矩形 60"/>
            <p:cNvSpPr/>
            <p:nvPr/>
          </p:nvSpPr>
          <p:spPr>
            <a:xfrm>
              <a:off x="7805427" y="3660855"/>
              <a:ext cx="3888767" cy="51552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1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</a:t>
              </a:r>
              <a:endParaRPr lang="en-US" altLang="zh-CN" sz="11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7805427" y="3341205"/>
              <a:ext cx="2050552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4926449" y="65365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品牌定位个性</a:t>
            </a:r>
            <a:endParaRPr lang="zh-CN" altLang="en-US" sz="2800" b="1">
              <a:solidFill>
                <a:schemeClr val="accent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  <p:custDataLst>
      <p:tags r:id="rId7"/>
    </p:custData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 animBg="1"/>
      <p:bldP spid="30" grpId="0" animBg="1"/>
      <p:bldP spid="3" grpId="0" animBg="1"/>
      <p:bldP spid="4" grpId="0" animBg="1"/>
      <p:bldP spid="5" grpId="0" animBg="1"/>
      <p:bldP spid="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613713" y="2092131"/>
            <a:ext cx="8964574" cy="3060546"/>
            <a:chOff x="1613713" y="2092131"/>
            <a:chExt cx="8964574" cy="3060546"/>
          </a:xfrm>
        </p:grpSpPr>
        <p:grpSp>
          <p:nvGrpSpPr>
            <p:cNvPr id="33" name="127160a5-3e3b-4810-8159-fe57806f6d29" descr="OQAAAB+LCAAAAAAABACrVlIpqSxIVbJSCs5NLCpxyUxML0rM9SxJzVXSUfJMUbLKK83J0VFyysxLycxLdy/KLy0oVrKKjq0FALpUkis5AAAA" title="iSlide™ 版权声明  COPYRIGHT NOTICE"/>
            <p:cNvGrpSpPr>
              <a:grpSpLocks noChangeAspect="1"/>
            </p:cNvGrpSpPr>
            <p:nvPr/>
          </p:nvGrpSpPr>
          <p:grpSpPr>
            <a:xfrm>
              <a:off x="1613713" y="2092131"/>
              <a:ext cx="8964574" cy="3060546"/>
              <a:chOff x="2265951" y="2590801"/>
              <a:chExt cx="7626533" cy="2603848"/>
            </a:xfrm>
          </p:grpSpPr>
          <p:cxnSp>
            <p:nvCxnSpPr>
              <p:cNvPr id="34" name="Connector: Elbow 2"/>
              <p:cNvCxnSpPr/>
              <p:nvPr/>
            </p:nvCxnSpPr>
            <p:spPr>
              <a:xfrm rot="5400000" flipH="1" flipV="1">
                <a:off x="6079930" y="90648"/>
                <a:ext cx="15451" cy="6002620"/>
              </a:xfrm>
              <a:prstGeom prst="bentConnector3">
                <a:avLst>
                  <a:gd name="adj1" fmla="val 2117646"/>
                </a:avLst>
              </a:prstGeom>
              <a:ln w="19050">
                <a:solidFill>
                  <a:schemeClr val="bg1">
                    <a:lumMod val="65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or: Elbow 3"/>
              <p:cNvCxnSpPr/>
              <p:nvPr/>
            </p:nvCxnSpPr>
            <p:spPr>
              <a:xfrm rot="5400000">
                <a:off x="6079929" y="1692156"/>
                <a:ext cx="15451" cy="6002620"/>
              </a:xfrm>
              <a:prstGeom prst="bentConnector3">
                <a:avLst>
                  <a:gd name="adj1" fmla="val 2117646"/>
                </a:avLst>
              </a:prstGeom>
              <a:ln w="19050">
                <a:solidFill>
                  <a:schemeClr val="bg1">
                    <a:lumMod val="65000"/>
                  </a:schemeClr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išḷïḑè"/>
              <p:cNvSpPr/>
              <p:nvPr/>
            </p:nvSpPr>
            <p:spPr>
              <a:xfrm>
                <a:off x="5003060" y="2590801"/>
                <a:ext cx="2126238" cy="37894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7" name="ïṡḻíḍè"/>
              <p:cNvSpPr/>
              <p:nvPr/>
            </p:nvSpPr>
            <p:spPr>
              <a:xfrm>
                <a:off x="5003058" y="4815705"/>
                <a:ext cx="2126238" cy="37894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3175">
                <a:noFill/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8" name="îś1íḓè"/>
              <p:cNvSpPr/>
              <p:nvPr/>
            </p:nvSpPr>
            <p:spPr>
              <a:xfrm>
                <a:off x="2265951" y="3113388"/>
                <a:ext cx="1640785" cy="1640781"/>
              </a:xfrm>
              <a:prstGeom prst="ellipse">
                <a:avLst/>
              </a:prstGeom>
              <a:solidFill>
                <a:schemeClr val="accent1"/>
              </a:solidFill>
              <a:ln w="15875">
                <a:noFill/>
                <a:miter lim="800000"/>
              </a:ln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9" name="iṧlîḑe"/>
              <p:cNvSpPr/>
              <p:nvPr/>
            </p:nvSpPr>
            <p:spPr>
              <a:xfrm>
                <a:off x="8251067" y="3113086"/>
                <a:ext cx="1641417" cy="1641412"/>
              </a:xfrm>
              <a:prstGeom prst="ellipse">
                <a:avLst/>
              </a:prstGeom>
              <a:solidFill>
                <a:schemeClr val="accent2"/>
              </a:solidFill>
              <a:ln w="15875">
                <a:noFill/>
                <a:miter lim="800000"/>
              </a:ln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0" name="îṧḷidê"/>
              <p:cNvSpPr/>
              <p:nvPr/>
            </p:nvSpPr>
            <p:spPr bwMode="auto">
              <a:xfrm>
                <a:off x="8851855" y="3355825"/>
                <a:ext cx="473405" cy="568774"/>
              </a:xfrm>
              <a:custGeom>
                <a:gdLst>
                  <a:gd name="connsiteX0" fmla="*/ 166861 w 505460"/>
                  <a:gd name="connsiteY0" fmla="*/ 355015 h 607286"/>
                  <a:gd name="connsiteX1" fmla="*/ 421301 w 505460"/>
                  <a:gd name="connsiteY1" fmla="*/ 355015 h 607286"/>
                  <a:gd name="connsiteX2" fmla="*/ 438634 w 505460"/>
                  <a:gd name="connsiteY2" fmla="*/ 372303 h 607286"/>
                  <a:gd name="connsiteX3" fmla="*/ 421301 w 505460"/>
                  <a:gd name="connsiteY3" fmla="*/ 389592 h 607286"/>
                  <a:gd name="connsiteX4" fmla="*/ 166861 w 505460"/>
                  <a:gd name="connsiteY4" fmla="*/ 389592 h 607286"/>
                  <a:gd name="connsiteX5" fmla="*/ 149528 w 505460"/>
                  <a:gd name="connsiteY5" fmla="*/ 372303 h 607286"/>
                  <a:gd name="connsiteX6" fmla="*/ 166861 w 505460"/>
                  <a:gd name="connsiteY6" fmla="*/ 355015 h 607286"/>
                  <a:gd name="connsiteX7" fmla="*/ 166861 w 505460"/>
                  <a:gd name="connsiteY7" fmla="*/ 272524 h 607286"/>
                  <a:gd name="connsiteX8" fmla="*/ 421301 w 505460"/>
                  <a:gd name="connsiteY8" fmla="*/ 272524 h 607286"/>
                  <a:gd name="connsiteX9" fmla="*/ 438634 w 505460"/>
                  <a:gd name="connsiteY9" fmla="*/ 289813 h 607286"/>
                  <a:gd name="connsiteX10" fmla="*/ 421301 w 505460"/>
                  <a:gd name="connsiteY10" fmla="*/ 307101 h 607286"/>
                  <a:gd name="connsiteX11" fmla="*/ 166861 w 505460"/>
                  <a:gd name="connsiteY11" fmla="*/ 307101 h 607286"/>
                  <a:gd name="connsiteX12" fmla="*/ 149528 w 505460"/>
                  <a:gd name="connsiteY12" fmla="*/ 289813 h 607286"/>
                  <a:gd name="connsiteX13" fmla="*/ 166861 w 505460"/>
                  <a:gd name="connsiteY13" fmla="*/ 272524 h 607286"/>
                  <a:gd name="connsiteX14" fmla="*/ 166861 w 505460"/>
                  <a:gd name="connsiteY14" fmla="*/ 190033 h 607286"/>
                  <a:gd name="connsiteX15" fmla="*/ 421301 w 505460"/>
                  <a:gd name="connsiteY15" fmla="*/ 190033 h 607286"/>
                  <a:gd name="connsiteX16" fmla="*/ 438634 w 505460"/>
                  <a:gd name="connsiteY16" fmla="*/ 207439 h 607286"/>
                  <a:gd name="connsiteX17" fmla="*/ 421301 w 505460"/>
                  <a:gd name="connsiteY17" fmla="*/ 224751 h 607286"/>
                  <a:gd name="connsiteX18" fmla="*/ 166861 w 505460"/>
                  <a:gd name="connsiteY18" fmla="*/ 224751 h 607286"/>
                  <a:gd name="connsiteX19" fmla="*/ 149528 w 505460"/>
                  <a:gd name="connsiteY19" fmla="*/ 207439 h 607286"/>
                  <a:gd name="connsiteX20" fmla="*/ 166861 w 505460"/>
                  <a:gd name="connsiteY20" fmla="*/ 190033 h 607286"/>
                  <a:gd name="connsiteX21" fmla="*/ 166861 w 505460"/>
                  <a:gd name="connsiteY21" fmla="*/ 107612 h 607286"/>
                  <a:gd name="connsiteX22" fmla="*/ 421301 w 505460"/>
                  <a:gd name="connsiteY22" fmla="*/ 107612 h 607286"/>
                  <a:gd name="connsiteX23" fmla="*/ 438634 w 505460"/>
                  <a:gd name="connsiteY23" fmla="*/ 124901 h 607286"/>
                  <a:gd name="connsiteX24" fmla="*/ 421301 w 505460"/>
                  <a:gd name="connsiteY24" fmla="*/ 142189 h 607286"/>
                  <a:gd name="connsiteX25" fmla="*/ 166861 w 505460"/>
                  <a:gd name="connsiteY25" fmla="*/ 142189 h 607286"/>
                  <a:gd name="connsiteX26" fmla="*/ 149528 w 505460"/>
                  <a:gd name="connsiteY26" fmla="*/ 124901 h 607286"/>
                  <a:gd name="connsiteX27" fmla="*/ 166861 w 505460"/>
                  <a:gd name="connsiteY27" fmla="*/ 107612 h 607286"/>
                  <a:gd name="connsiteX28" fmla="*/ 43330 w 505460"/>
                  <a:gd name="connsiteY28" fmla="*/ 105635 h 607286"/>
                  <a:gd name="connsiteX29" fmla="*/ 34664 w 505460"/>
                  <a:gd name="connsiteY29" fmla="*/ 114289 h 607286"/>
                  <a:gd name="connsiteX30" fmla="*/ 34664 w 505460"/>
                  <a:gd name="connsiteY30" fmla="*/ 563922 h 607286"/>
                  <a:gd name="connsiteX31" fmla="*/ 43330 w 505460"/>
                  <a:gd name="connsiteY31" fmla="*/ 572576 h 607286"/>
                  <a:gd name="connsiteX32" fmla="*/ 379237 w 505460"/>
                  <a:gd name="connsiteY32" fmla="*/ 572576 h 607286"/>
                  <a:gd name="connsiteX33" fmla="*/ 387903 w 505460"/>
                  <a:gd name="connsiteY33" fmla="*/ 563922 h 607286"/>
                  <a:gd name="connsiteX34" fmla="*/ 387903 w 505460"/>
                  <a:gd name="connsiteY34" fmla="*/ 536267 h 607286"/>
                  <a:gd name="connsiteX35" fmla="*/ 126223 w 505460"/>
                  <a:gd name="connsiteY35" fmla="*/ 536267 h 607286"/>
                  <a:gd name="connsiteX36" fmla="*/ 82799 w 505460"/>
                  <a:gd name="connsiteY36" fmla="*/ 492997 h 607286"/>
                  <a:gd name="connsiteX37" fmla="*/ 82799 w 505460"/>
                  <a:gd name="connsiteY37" fmla="*/ 105635 h 607286"/>
                  <a:gd name="connsiteX38" fmla="*/ 126223 w 505460"/>
                  <a:gd name="connsiteY38" fmla="*/ 34616 h 607286"/>
                  <a:gd name="connsiteX39" fmla="*/ 117557 w 505460"/>
                  <a:gd name="connsiteY39" fmla="*/ 43270 h 607286"/>
                  <a:gd name="connsiteX40" fmla="*/ 117557 w 505460"/>
                  <a:gd name="connsiteY40" fmla="*/ 492997 h 607286"/>
                  <a:gd name="connsiteX41" fmla="*/ 126223 w 505460"/>
                  <a:gd name="connsiteY41" fmla="*/ 501651 h 607286"/>
                  <a:gd name="connsiteX42" fmla="*/ 462130 w 505460"/>
                  <a:gd name="connsiteY42" fmla="*/ 501651 h 607286"/>
                  <a:gd name="connsiteX43" fmla="*/ 470796 w 505460"/>
                  <a:gd name="connsiteY43" fmla="*/ 492997 h 607286"/>
                  <a:gd name="connsiteX44" fmla="*/ 470796 w 505460"/>
                  <a:gd name="connsiteY44" fmla="*/ 43270 h 607286"/>
                  <a:gd name="connsiteX45" fmla="*/ 462130 w 505460"/>
                  <a:gd name="connsiteY45" fmla="*/ 34616 h 607286"/>
                  <a:gd name="connsiteX46" fmla="*/ 126223 w 505460"/>
                  <a:gd name="connsiteY46" fmla="*/ 0 h 607286"/>
                  <a:gd name="connsiteX47" fmla="*/ 462130 w 505460"/>
                  <a:gd name="connsiteY47" fmla="*/ 0 h 607286"/>
                  <a:gd name="connsiteX48" fmla="*/ 505460 w 505460"/>
                  <a:gd name="connsiteY48" fmla="*/ 43270 h 607286"/>
                  <a:gd name="connsiteX49" fmla="*/ 505460 w 505460"/>
                  <a:gd name="connsiteY49" fmla="*/ 492997 h 607286"/>
                  <a:gd name="connsiteX50" fmla="*/ 462130 w 505460"/>
                  <a:gd name="connsiteY50" fmla="*/ 536267 h 607286"/>
                  <a:gd name="connsiteX51" fmla="*/ 422661 w 505460"/>
                  <a:gd name="connsiteY51" fmla="*/ 536267 h 607286"/>
                  <a:gd name="connsiteX52" fmla="*/ 422661 w 505460"/>
                  <a:gd name="connsiteY52" fmla="*/ 563922 h 607286"/>
                  <a:gd name="connsiteX53" fmla="*/ 379237 w 505460"/>
                  <a:gd name="connsiteY53" fmla="*/ 607286 h 607286"/>
                  <a:gd name="connsiteX54" fmla="*/ 43330 w 505460"/>
                  <a:gd name="connsiteY54" fmla="*/ 607286 h 607286"/>
                  <a:gd name="connsiteX55" fmla="*/ 0 w 505460"/>
                  <a:gd name="connsiteY55" fmla="*/ 563922 h 607286"/>
                  <a:gd name="connsiteX56" fmla="*/ 0 w 505460"/>
                  <a:gd name="connsiteY56" fmla="*/ 114289 h 607286"/>
                  <a:gd name="connsiteX57" fmla="*/ 43330 w 505460"/>
                  <a:gd name="connsiteY57" fmla="*/ 70925 h 607286"/>
                  <a:gd name="connsiteX58" fmla="*/ 82799 w 505460"/>
                  <a:gd name="connsiteY58" fmla="*/ 70925 h 607286"/>
                  <a:gd name="connsiteX59" fmla="*/ 82799 w 505460"/>
                  <a:gd name="connsiteY59" fmla="*/ 43270 h 607286"/>
                  <a:gd name="connsiteX60" fmla="*/ 126223 w 505460"/>
                  <a:gd name="connsiteY60" fmla="*/ 0 h 60728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505459" h="607286">
                    <a:moveTo>
                      <a:pt x="166861" y="355015"/>
                    </a:moveTo>
                    <a:lnTo>
                      <a:pt x="421301" y="355015"/>
                    </a:lnTo>
                    <a:cubicBezTo>
                      <a:pt x="430910" y="355015"/>
                      <a:pt x="438634" y="362720"/>
                      <a:pt x="438634" y="372303"/>
                    </a:cubicBezTo>
                    <a:cubicBezTo>
                      <a:pt x="438634" y="381793"/>
                      <a:pt x="430910" y="389592"/>
                      <a:pt x="421301" y="389592"/>
                    </a:cubicBezTo>
                    <a:lnTo>
                      <a:pt x="166861" y="389592"/>
                    </a:lnTo>
                    <a:cubicBezTo>
                      <a:pt x="157253" y="389592"/>
                      <a:pt x="149528" y="381887"/>
                      <a:pt x="149528" y="372303"/>
                    </a:cubicBezTo>
                    <a:cubicBezTo>
                      <a:pt x="149528" y="362720"/>
                      <a:pt x="157253" y="355015"/>
                      <a:pt x="166861" y="355015"/>
                    </a:cubicBezTo>
                    <a:close/>
                    <a:moveTo>
                      <a:pt x="166861" y="272524"/>
                    </a:moveTo>
                    <a:lnTo>
                      <a:pt x="421301" y="272524"/>
                    </a:lnTo>
                    <a:cubicBezTo>
                      <a:pt x="430910" y="272524"/>
                      <a:pt x="438634" y="280229"/>
                      <a:pt x="438634" y="289813"/>
                    </a:cubicBezTo>
                    <a:cubicBezTo>
                      <a:pt x="438634" y="299396"/>
                      <a:pt x="430910" y="307101"/>
                      <a:pt x="421301" y="307101"/>
                    </a:cubicBezTo>
                    <a:lnTo>
                      <a:pt x="166861" y="307101"/>
                    </a:lnTo>
                    <a:cubicBezTo>
                      <a:pt x="157253" y="307101"/>
                      <a:pt x="149528" y="299396"/>
                      <a:pt x="149528" y="289813"/>
                    </a:cubicBezTo>
                    <a:cubicBezTo>
                      <a:pt x="149528" y="280229"/>
                      <a:pt x="157253" y="272524"/>
                      <a:pt x="166861" y="272524"/>
                    </a:cubicBezTo>
                    <a:close/>
                    <a:moveTo>
                      <a:pt x="166861" y="190033"/>
                    </a:moveTo>
                    <a:lnTo>
                      <a:pt x="421301" y="190033"/>
                    </a:lnTo>
                    <a:cubicBezTo>
                      <a:pt x="430910" y="190033"/>
                      <a:pt x="438634" y="197842"/>
                      <a:pt x="438634" y="207439"/>
                    </a:cubicBezTo>
                    <a:cubicBezTo>
                      <a:pt x="438634" y="216942"/>
                      <a:pt x="430910" y="224751"/>
                      <a:pt x="421301" y="224751"/>
                    </a:cubicBezTo>
                    <a:lnTo>
                      <a:pt x="166861" y="224751"/>
                    </a:lnTo>
                    <a:cubicBezTo>
                      <a:pt x="157253" y="224751"/>
                      <a:pt x="149528" y="216942"/>
                      <a:pt x="149528" y="207439"/>
                    </a:cubicBezTo>
                    <a:cubicBezTo>
                      <a:pt x="149528" y="197842"/>
                      <a:pt x="157253" y="190033"/>
                      <a:pt x="166861" y="190033"/>
                    </a:cubicBezTo>
                    <a:close/>
                    <a:moveTo>
                      <a:pt x="166861" y="107612"/>
                    </a:moveTo>
                    <a:lnTo>
                      <a:pt x="421301" y="107612"/>
                    </a:lnTo>
                    <a:cubicBezTo>
                      <a:pt x="430910" y="107612"/>
                      <a:pt x="438634" y="115317"/>
                      <a:pt x="438634" y="124901"/>
                    </a:cubicBezTo>
                    <a:cubicBezTo>
                      <a:pt x="438634" y="134484"/>
                      <a:pt x="430910" y="142189"/>
                      <a:pt x="421301" y="142189"/>
                    </a:cubicBezTo>
                    <a:lnTo>
                      <a:pt x="166861" y="142189"/>
                    </a:lnTo>
                    <a:cubicBezTo>
                      <a:pt x="157253" y="142189"/>
                      <a:pt x="149528" y="134484"/>
                      <a:pt x="149528" y="124901"/>
                    </a:cubicBezTo>
                    <a:cubicBezTo>
                      <a:pt x="149528" y="115317"/>
                      <a:pt x="157253" y="107612"/>
                      <a:pt x="166861" y="107612"/>
                    </a:cubicBezTo>
                    <a:close/>
                    <a:moveTo>
                      <a:pt x="43330" y="105635"/>
                    </a:moveTo>
                    <a:cubicBezTo>
                      <a:pt x="38526" y="105635"/>
                      <a:pt x="34664" y="109492"/>
                      <a:pt x="34664" y="114289"/>
                    </a:cubicBezTo>
                    <a:lnTo>
                      <a:pt x="34664" y="563922"/>
                    </a:lnTo>
                    <a:cubicBezTo>
                      <a:pt x="34664" y="568719"/>
                      <a:pt x="38526" y="572576"/>
                      <a:pt x="43330" y="572576"/>
                    </a:cubicBezTo>
                    <a:lnTo>
                      <a:pt x="379237" y="572576"/>
                    </a:lnTo>
                    <a:cubicBezTo>
                      <a:pt x="384041" y="572576"/>
                      <a:pt x="387903" y="568719"/>
                      <a:pt x="387903" y="563922"/>
                    </a:cubicBezTo>
                    <a:lnTo>
                      <a:pt x="387903" y="536267"/>
                    </a:lnTo>
                    <a:lnTo>
                      <a:pt x="126223" y="536267"/>
                    </a:lnTo>
                    <a:cubicBezTo>
                      <a:pt x="102297" y="536267"/>
                      <a:pt x="82799" y="516889"/>
                      <a:pt x="82799" y="492997"/>
                    </a:cubicBezTo>
                    <a:lnTo>
                      <a:pt x="82799" y="105635"/>
                    </a:lnTo>
                    <a:close/>
                    <a:moveTo>
                      <a:pt x="126223" y="34616"/>
                    </a:moveTo>
                    <a:cubicBezTo>
                      <a:pt x="121419" y="34616"/>
                      <a:pt x="117557" y="38567"/>
                      <a:pt x="117557" y="43270"/>
                    </a:cubicBezTo>
                    <a:lnTo>
                      <a:pt x="117557" y="492997"/>
                    </a:lnTo>
                    <a:cubicBezTo>
                      <a:pt x="117557" y="497794"/>
                      <a:pt x="121419" y="501651"/>
                      <a:pt x="126223" y="501651"/>
                    </a:cubicBezTo>
                    <a:lnTo>
                      <a:pt x="462130" y="501651"/>
                    </a:lnTo>
                    <a:cubicBezTo>
                      <a:pt x="466840" y="501651"/>
                      <a:pt x="470796" y="497794"/>
                      <a:pt x="470796" y="492997"/>
                    </a:cubicBezTo>
                    <a:lnTo>
                      <a:pt x="470796" y="43270"/>
                    </a:lnTo>
                    <a:cubicBezTo>
                      <a:pt x="470796" y="38567"/>
                      <a:pt x="466840" y="34616"/>
                      <a:pt x="462130" y="34616"/>
                    </a:cubicBezTo>
                    <a:close/>
                    <a:moveTo>
                      <a:pt x="126223" y="0"/>
                    </a:moveTo>
                    <a:lnTo>
                      <a:pt x="462130" y="0"/>
                    </a:lnTo>
                    <a:cubicBezTo>
                      <a:pt x="485961" y="0"/>
                      <a:pt x="505460" y="19472"/>
                      <a:pt x="505460" y="43270"/>
                    </a:cubicBezTo>
                    <a:lnTo>
                      <a:pt x="505460" y="492997"/>
                    </a:lnTo>
                    <a:cubicBezTo>
                      <a:pt x="505460" y="516889"/>
                      <a:pt x="485961" y="536267"/>
                      <a:pt x="462130" y="536267"/>
                    </a:cubicBezTo>
                    <a:lnTo>
                      <a:pt x="422661" y="536267"/>
                    </a:lnTo>
                    <a:lnTo>
                      <a:pt x="422661" y="563922"/>
                    </a:lnTo>
                    <a:cubicBezTo>
                      <a:pt x="422661" y="587815"/>
                      <a:pt x="403163" y="607286"/>
                      <a:pt x="379237" y="607286"/>
                    </a:cubicBezTo>
                    <a:lnTo>
                      <a:pt x="43330" y="607286"/>
                    </a:lnTo>
                    <a:cubicBezTo>
                      <a:pt x="19404" y="607286"/>
                      <a:pt x="0" y="587815"/>
                      <a:pt x="0" y="563922"/>
                    </a:cubicBezTo>
                    <a:lnTo>
                      <a:pt x="0" y="114289"/>
                    </a:lnTo>
                    <a:cubicBezTo>
                      <a:pt x="0" y="90397"/>
                      <a:pt x="19404" y="70925"/>
                      <a:pt x="43330" y="70925"/>
                    </a:cubicBezTo>
                    <a:lnTo>
                      <a:pt x="82799" y="70925"/>
                    </a:lnTo>
                    <a:lnTo>
                      <a:pt x="82799" y="43270"/>
                    </a:lnTo>
                    <a:cubicBezTo>
                      <a:pt x="82799" y="19472"/>
                      <a:pt x="102297" y="0"/>
                      <a:pt x="1262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1" name="îṧḷîḍè"/>
              <p:cNvSpPr/>
              <p:nvPr/>
            </p:nvSpPr>
            <p:spPr bwMode="auto">
              <a:xfrm>
                <a:off x="2801957" y="3406267"/>
                <a:ext cx="568774" cy="467889"/>
              </a:xfrm>
              <a:custGeom>
                <a:gdLst>
                  <a:gd name="connsiteX0" fmla="*/ 440068 w 607497"/>
                  <a:gd name="connsiteY0" fmla="*/ 391268 h 499744"/>
                  <a:gd name="connsiteX1" fmla="*/ 440068 w 607497"/>
                  <a:gd name="connsiteY1" fmla="*/ 469334 h 499744"/>
                  <a:gd name="connsiteX2" fmla="*/ 577038 w 607497"/>
                  <a:gd name="connsiteY2" fmla="*/ 469334 h 499744"/>
                  <a:gd name="connsiteX3" fmla="*/ 577038 w 607497"/>
                  <a:gd name="connsiteY3" fmla="*/ 391268 h 499744"/>
                  <a:gd name="connsiteX4" fmla="*/ 508507 w 607497"/>
                  <a:gd name="connsiteY4" fmla="*/ 291692 h 499744"/>
                  <a:gd name="connsiteX5" fmla="*/ 467462 w 607497"/>
                  <a:gd name="connsiteY5" fmla="*/ 332672 h 499744"/>
                  <a:gd name="connsiteX6" fmla="*/ 467462 w 607497"/>
                  <a:gd name="connsiteY6" fmla="*/ 361043 h 499744"/>
                  <a:gd name="connsiteX7" fmla="*/ 549644 w 607497"/>
                  <a:gd name="connsiteY7" fmla="*/ 361043 h 499744"/>
                  <a:gd name="connsiteX8" fmla="*/ 549644 w 607497"/>
                  <a:gd name="connsiteY8" fmla="*/ 332672 h 499744"/>
                  <a:gd name="connsiteX9" fmla="*/ 508507 w 607497"/>
                  <a:gd name="connsiteY9" fmla="*/ 291692 h 499744"/>
                  <a:gd name="connsiteX10" fmla="*/ 508507 w 607497"/>
                  <a:gd name="connsiteY10" fmla="*/ 261374 h 499744"/>
                  <a:gd name="connsiteX11" fmla="*/ 580010 w 607497"/>
                  <a:gd name="connsiteY11" fmla="*/ 332672 h 499744"/>
                  <a:gd name="connsiteX12" fmla="*/ 580010 w 607497"/>
                  <a:gd name="connsiteY12" fmla="*/ 361228 h 499744"/>
                  <a:gd name="connsiteX13" fmla="*/ 607497 w 607497"/>
                  <a:gd name="connsiteY13" fmla="*/ 390804 h 499744"/>
                  <a:gd name="connsiteX14" fmla="*/ 607497 w 607497"/>
                  <a:gd name="connsiteY14" fmla="*/ 469890 h 499744"/>
                  <a:gd name="connsiteX15" fmla="*/ 577596 w 607497"/>
                  <a:gd name="connsiteY15" fmla="*/ 499744 h 499744"/>
                  <a:gd name="connsiteX16" fmla="*/ 439603 w 607497"/>
                  <a:gd name="connsiteY16" fmla="*/ 499744 h 499744"/>
                  <a:gd name="connsiteX17" fmla="*/ 409702 w 607497"/>
                  <a:gd name="connsiteY17" fmla="*/ 469890 h 499744"/>
                  <a:gd name="connsiteX18" fmla="*/ 409702 w 607497"/>
                  <a:gd name="connsiteY18" fmla="*/ 390804 h 499744"/>
                  <a:gd name="connsiteX19" fmla="*/ 437096 w 607497"/>
                  <a:gd name="connsiteY19" fmla="*/ 361228 h 499744"/>
                  <a:gd name="connsiteX20" fmla="*/ 437096 w 607497"/>
                  <a:gd name="connsiteY20" fmla="*/ 332672 h 499744"/>
                  <a:gd name="connsiteX21" fmla="*/ 508507 w 607497"/>
                  <a:gd name="connsiteY21" fmla="*/ 261374 h 499744"/>
                  <a:gd name="connsiteX22" fmla="*/ 360977 w 607497"/>
                  <a:gd name="connsiteY22" fmla="*/ 231737 h 499744"/>
                  <a:gd name="connsiteX23" fmla="*/ 379077 w 607497"/>
                  <a:gd name="connsiteY23" fmla="*/ 249767 h 499744"/>
                  <a:gd name="connsiteX24" fmla="*/ 360977 w 607497"/>
                  <a:gd name="connsiteY24" fmla="*/ 267797 h 499744"/>
                  <a:gd name="connsiteX25" fmla="*/ 342877 w 607497"/>
                  <a:gd name="connsiteY25" fmla="*/ 249767 h 499744"/>
                  <a:gd name="connsiteX26" fmla="*/ 360977 w 607497"/>
                  <a:gd name="connsiteY26" fmla="*/ 231737 h 499744"/>
                  <a:gd name="connsiteX27" fmla="*/ 283108 w 607497"/>
                  <a:gd name="connsiteY27" fmla="*/ 231737 h 499744"/>
                  <a:gd name="connsiteX28" fmla="*/ 301173 w 607497"/>
                  <a:gd name="connsiteY28" fmla="*/ 249767 h 499744"/>
                  <a:gd name="connsiteX29" fmla="*/ 283108 w 607497"/>
                  <a:gd name="connsiteY29" fmla="*/ 267797 h 499744"/>
                  <a:gd name="connsiteX30" fmla="*/ 265043 w 607497"/>
                  <a:gd name="connsiteY30" fmla="*/ 249767 h 499744"/>
                  <a:gd name="connsiteX31" fmla="*/ 283108 w 607497"/>
                  <a:gd name="connsiteY31" fmla="*/ 231737 h 499744"/>
                  <a:gd name="connsiteX32" fmla="*/ 205240 w 607497"/>
                  <a:gd name="connsiteY32" fmla="*/ 231737 h 499744"/>
                  <a:gd name="connsiteX33" fmla="*/ 223270 w 607497"/>
                  <a:gd name="connsiteY33" fmla="*/ 249767 h 499744"/>
                  <a:gd name="connsiteX34" fmla="*/ 205240 w 607497"/>
                  <a:gd name="connsiteY34" fmla="*/ 267797 h 499744"/>
                  <a:gd name="connsiteX35" fmla="*/ 187210 w 607497"/>
                  <a:gd name="connsiteY35" fmla="*/ 249767 h 499744"/>
                  <a:gd name="connsiteX36" fmla="*/ 205240 w 607497"/>
                  <a:gd name="connsiteY36" fmla="*/ 231737 h 499744"/>
                  <a:gd name="connsiteX37" fmla="*/ 283279 w 607497"/>
                  <a:gd name="connsiteY37" fmla="*/ 0 h 499744"/>
                  <a:gd name="connsiteX38" fmla="*/ 564608 w 607497"/>
                  <a:gd name="connsiteY38" fmla="*/ 221726 h 499744"/>
                  <a:gd name="connsiteX39" fmla="*/ 551516 w 607497"/>
                  <a:gd name="connsiteY39" fmla="*/ 238689 h 499744"/>
                  <a:gd name="connsiteX40" fmla="*/ 534525 w 607497"/>
                  <a:gd name="connsiteY40" fmla="*/ 225526 h 499744"/>
                  <a:gd name="connsiteX41" fmla="*/ 283093 w 607497"/>
                  <a:gd name="connsiteY41" fmla="*/ 30033 h 499744"/>
                  <a:gd name="connsiteX42" fmla="*/ 30176 w 607497"/>
                  <a:gd name="connsiteY42" fmla="*/ 249534 h 499744"/>
                  <a:gd name="connsiteX43" fmla="*/ 85791 w 607497"/>
                  <a:gd name="connsiteY43" fmla="*/ 386723 h 499744"/>
                  <a:gd name="connsiteX44" fmla="*/ 88855 w 607497"/>
                  <a:gd name="connsiteY44" fmla="*/ 402295 h 499744"/>
                  <a:gd name="connsiteX45" fmla="*/ 56823 w 607497"/>
                  <a:gd name="connsiteY45" fmla="*/ 451609 h 499744"/>
                  <a:gd name="connsiteX46" fmla="*/ 129708 w 607497"/>
                  <a:gd name="connsiteY46" fmla="*/ 433533 h 499744"/>
                  <a:gd name="connsiteX47" fmla="*/ 145121 w 607497"/>
                  <a:gd name="connsiteY47" fmla="*/ 433441 h 499744"/>
                  <a:gd name="connsiteX48" fmla="*/ 283279 w 607497"/>
                  <a:gd name="connsiteY48" fmla="*/ 469128 h 499744"/>
                  <a:gd name="connsiteX49" fmla="*/ 361735 w 607497"/>
                  <a:gd name="connsiteY49" fmla="*/ 458376 h 499744"/>
                  <a:gd name="connsiteX50" fmla="*/ 380398 w 607497"/>
                  <a:gd name="connsiteY50" fmla="*/ 468943 h 499744"/>
                  <a:gd name="connsiteX51" fmla="*/ 369999 w 607497"/>
                  <a:gd name="connsiteY51" fmla="*/ 487574 h 499744"/>
                  <a:gd name="connsiteX52" fmla="*/ 283279 w 607497"/>
                  <a:gd name="connsiteY52" fmla="*/ 499532 h 499744"/>
                  <a:gd name="connsiteX53" fmla="*/ 137693 w 607497"/>
                  <a:gd name="connsiteY53" fmla="*/ 464123 h 499744"/>
                  <a:gd name="connsiteX54" fmla="*/ 33054 w 607497"/>
                  <a:gd name="connsiteY54" fmla="*/ 480252 h 499744"/>
                  <a:gd name="connsiteX55" fmla="*/ 14206 w 607497"/>
                  <a:gd name="connsiteY55" fmla="*/ 463103 h 499744"/>
                  <a:gd name="connsiteX56" fmla="*/ 24048 w 607497"/>
                  <a:gd name="connsiteY56" fmla="*/ 439280 h 499744"/>
                  <a:gd name="connsiteX57" fmla="*/ 57101 w 607497"/>
                  <a:gd name="connsiteY57" fmla="*/ 400163 h 499744"/>
                  <a:gd name="connsiteX58" fmla="*/ 0 w 607497"/>
                  <a:gd name="connsiteY58" fmla="*/ 249812 h 499744"/>
                  <a:gd name="connsiteX59" fmla="*/ 283279 w 607497"/>
                  <a:gd name="connsiteY59" fmla="*/ 0 h 49974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7497" h="499744">
                    <a:moveTo>
                      <a:pt x="440068" y="391268"/>
                    </a:moveTo>
                    <a:lnTo>
                      <a:pt x="440068" y="469334"/>
                    </a:lnTo>
                    <a:lnTo>
                      <a:pt x="577038" y="469334"/>
                    </a:lnTo>
                    <a:lnTo>
                      <a:pt x="577038" y="391268"/>
                    </a:lnTo>
                    <a:close/>
                    <a:moveTo>
                      <a:pt x="508507" y="291692"/>
                    </a:moveTo>
                    <a:cubicBezTo>
                      <a:pt x="485848" y="291692"/>
                      <a:pt x="467462" y="310049"/>
                      <a:pt x="467462" y="332672"/>
                    </a:cubicBezTo>
                    <a:lnTo>
                      <a:pt x="467462" y="361043"/>
                    </a:lnTo>
                    <a:lnTo>
                      <a:pt x="549644" y="361043"/>
                    </a:lnTo>
                    <a:lnTo>
                      <a:pt x="549644" y="332672"/>
                    </a:lnTo>
                    <a:cubicBezTo>
                      <a:pt x="549644" y="310049"/>
                      <a:pt x="531165" y="291692"/>
                      <a:pt x="508507" y="291692"/>
                    </a:cubicBezTo>
                    <a:close/>
                    <a:moveTo>
                      <a:pt x="508507" y="261374"/>
                    </a:moveTo>
                    <a:cubicBezTo>
                      <a:pt x="547880" y="261374"/>
                      <a:pt x="580010" y="293361"/>
                      <a:pt x="580010" y="332672"/>
                    </a:cubicBezTo>
                    <a:lnTo>
                      <a:pt x="580010" y="361228"/>
                    </a:lnTo>
                    <a:cubicBezTo>
                      <a:pt x="595239" y="362526"/>
                      <a:pt x="607311" y="375228"/>
                      <a:pt x="607497" y="390804"/>
                    </a:cubicBezTo>
                    <a:lnTo>
                      <a:pt x="607497" y="469890"/>
                    </a:lnTo>
                    <a:cubicBezTo>
                      <a:pt x="607497" y="486393"/>
                      <a:pt x="594125" y="499744"/>
                      <a:pt x="577596" y="499744"/>
                    </a:cubicBezTo>
                    <a:lnTo>
                      <a:pt x="439603" y="499744"/>
                    </a:lnTo>
                    <a:cubicBezTo>
                      <a:pt x="423074" y="499744"/>
                      <a:pt x="409702" y="486393"/>
                      <a:pt x="409702" y="469890"/>
                    </a:cubicBezTo>
                    <a:lnTo>
                      <a:pt x="409702" y="390804"/>
                    </a:lnTo>
                    <a:cubicBezTo>
                      <a:pt x="409702" y="375228"/>
                      <a:pt x="421867" y="362526"/>
                      <a:pt x="437096" y="361228"/>
                    </a:cubicBezTo>
                    <a:lnTo>
                      <a:pt x="437096" y="332672"/>
                    </a:lnTo>
                    <a:cubicBezTo>
                      <a:pt x="437096" y="293361"/>
                      <a:pt x="469133" y="261374"/>
                      <a:pt x="508507" y="261374"/>
                    </a:cubicBezTo>
                    <a:close/>
                    <a:moveTo>
                      <a:pt x="360977" y="231737"/>
                    </a:moveTo>
                    <a:cubicBezTo>
                      <a:pt x="370973" y="231737"/>
                      <a:pt x="379077" y="239809"/>
                      <a:pt x="379077" y="249767"/>
                    </a:cubicBezTo>
                    <a:cubicBezTo>
                      <a:pt x="379077" y="259725"/>
                      <a:pt x="370973" y="267797"/>
                      <a:pt x="360977" y="267797"/>
                    </a:cubicBezTo>
                    <a:cubicBezTo>
                      <a:pt x="350981" y="267797"/>
                      <a:pt x="342877" y="259725"/>
                      <a:pt x="342877" y="249767"/>
                    </a:cubicBezTo>
                    <a:cubicBezTo>
                      <a:pt x="342877" y="239809"/>
                      <a:pt x="350981" y="231737"/>
                      <a:pt x="360977" y="231737"/>
                    </a:cubicBezTo>
                    <a:close/>
                    <a:moveTo>
                      <a:pt x="283108" y="231737"/>
                    </a:moveTo>
                    <a:cubicBezTo>
                      <a:pt x="293085" y="231737"/>
                      <a:pt x="301173" y="239809"/>
                      <a:pt x="301173" y="249767"/>
                    </a:cubicBezTo>
                    <a:cubicBezTo>
                      <a:pt x="301173" y="259725"/>
                      <a:pt x="293085" y="267797"/>
                      <a:pt x="283108" y="267797"/>
                    </a:cubicBezTo>
                    <a:cubicBezTo>
                      <a:pt x="273131" y="267797"/>
                      <a:pt x="265043" y="259725"/>
                      <a:pt x="265043" y="249767"/>
                    </a:cubicBezTo>
                    <a:cubicBezTo>
                      <a:pt x="265043" y="239809"/>
                      <a:pt x="273131" y="231737"/>
                      <a:pt x="283108" y="231737"/>
                    </a:cubicBezTo>
                    <a:close/>
                    <a:moveTo>
                      <a:pt x="205240" y="231737"/>
                    </a:moveTo>
                    <a:cubicBezTo>
                      <a:pt x="215198" y="231737"/>
                      <a:pt x="223270" y="239809"/>
                      <a:pt x="223270" y="249767"/>
                    </a:cubicBezTo>
                    <a:cubicBezTo>
                      <a:pt x="223270" y="259725"/>
                      <a:pt x="215198" y="267797"/>
                      <a:pt x="205240" y="267797"/>
                    </a:cubicBezTo>
                    <a:cubicBezTo>
                      <a:pt x="195282" y="267797"/>
                      <a:pt x="187210" y="259725"/>
                      <a:pt x="187210" y="249767"/>
                    </a:cubicBezTo>
                    <a:cubicBezTo>
                      <a:pt x="187210" y="239809"/>
                      <a:pt x="195282" y="231737"/>
                      <a:pt x="205240" y="231737"/>
                    </a:cubicBezTo>
                    <a:close/>
                    <a:moveTo>
                      <a:pt x="283279" y="0"/>
                    </a:moveTo>
                    <a:cubicBezTo>
                      <a:pt x="427843" y="0"/>
                      <a:pt x="548917" y="95568"/>
                      <a:pt x="564608" y="221726"/>
                    </a:cubicBezTo>
                    <a:cubicBezTo>
                      <a:pt x="565722" y="229976"/>
                      <a:pt x="559780" y="237669"/>
                      <a:pt x="551516" y="238689"/>
                    </a:cubicBezTo>
                    <a:cubicBezTo>
                      <a:pt x="543253" y="239801"/>
                      <a:pt x="535546" y="233869"/>
                      <a:pt x="534525" y="225526"/>
                    </a:cubicBezTo>
                    <a:cubicBezTo>
                      <a:pt x="520598" y="114107"/>
                      <a:pt x="412523" y="30033"/>
                      <a:pt x="283093" y="30033"/>
                    </a:cubicBezTo>
                    <a:cubicBezTo>
                      <a:pt x="143636" y="30033"/>
                      <a:pt x="30176" y="128568"/>
                      <a:pt x="30176" y="249534"/>
                    </a:cubicBezTo>
                    <a:cubicBezTo>
                      <a:pt x="30176" y="299960"/>
                      <a:pt x="49395" y="347420"/>
                      <a:pt x="85791" y="386723"/>
                    </a:cubicBezTo>
                    <a:cubicBezTo>
                      <a:pt x="89598" y="390894"/>
                      <a:pt x="90898" y="397012"/>
                      <a:pt x="88855" y="402295"/>
                    </a:cubicBezTo>
                    <a:cubicBezTo>
                      <a:pt x="81613" y="421947"/>
                      <a:pt x="70843" y="438539"/>
                      <a:pt x="56823" y="451609"/>
                    </a:cubicBezTo>
                    <a:cubicBezTo>
                      <a:pt x="77342" y="451980"/>
                      <a:pt x="104454" y="448643"/>
                      <a:pt x="129708" y="433533"/>
                    </a:cubicBezTo>
                    <a:cubicBezTo>
                      <a:pt x="134444" y="430845"/>
                      <a:pt x="140386" y="430753"/>
                      <a:pt x="145121" y="433441"/>
                    </a:cubicBezTo>
                    <a:cubicBezTo>
                      <a:pt x="186346" y="456800"/>
                      <a:pt x="234069" y="469128"/>
                      <a:pt x="283279" y="469128"/>
                    </a:cubicBezTo>
                    <a:cubicBezTo>
                      <a:pt x="310112" y="469128"/>
                      <a:pt x="336481" y="465606"/>
                      <a:pt x="361735" y="458376"/>
                    </a:cubicBezTo>
                    <a:cubicBezTo>
                      <a:pt x="369813" y="456151"/>
                      <a:pt x="378169" y="460878"/>
                      <a:pt x="380398" y="468943"/>
                    </a:cubicBezTo>
                    <a:cubicBezTo>
                      <a:pt x="382812" y="476915"/>
                      <a:pt x="378076" y="485257"/>
                      <a:pt x="369999" y="487574"/>
                    </a:cubicBezTo>
                    <a:cubicBezTo>
                      <a:pt x="342051" y="495639"/>
                      <a:pt x="312804" y="499532"/>
                      <a:pt x="283279" y="499532"/>
                    </a:cubicBezTo>
                    <a:cubicBezTo>
                      <a:pt x="231748" y="499532"/>
                      <a:pt x="181610" y="487296"/>
                      <a:pt x="137693" y="464123"/>
                    </a:cubicBezTo>
                    <a:cubicBezTo>
                      <a:pt x="97305" y="485072"/>
                      <a:pt x="55337" y="483403"/>
                      <a:pt x="33054" y="480252"/>
                    </a:cubicBezTo>
                    <a:cubicBezTo>
                      <a:pt x="23676" y="479047"/>
                      <a:pt x="16341" y="472280"/>
                      <a:pt x="14206" y="463103"/>
                    </a:cubicBezTo>
                    <a:cubicBezTo>
                      <a:pt x="12256" y="453834"/>
                      <a:pt x="15970" y="444471"/>
                      <a:pt x="24048" y="439280"/>
                    </a:cubicBezTo>
                    <a:cubicBezTo>
                      <a:pt x="38346" y="429826"/>
                      <a:pt x="49395" y="416756"/>
                      <a:pt x="57101" y="400163"/>
                    </a:cubicBezTo>
                    <a:cubicBezTo>
                      <a:pt x="20148" y="357060"/>
                      <a:pt x="0" y="304039"/>
                      <a:pt x="0" y="249812"/>
                    </a:cubicBezTo>
                    <a:cubicBezTo>
                      <a:pt x="0" y="112068"/>
                      <a:pt x="127016" y="0"/>
                      <a:pt x="28327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1742261" y="3839640"/>
              <a:ext cx="1671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sz="1600" b="1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777811" y="3839640"/>
              <a:ext cx="1671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sz="1600" b="1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254418" y="2160746"/>
              <a:ext cx="1671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sz="1600" b="1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254418" y="4776119"/>
              <a:ext cx="1671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sz="1600" b="1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952875" y="3077633"/>
              <a:ext cx="4290706" cy="11448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 can demonstrate on a projector or computer, or print the presentation and make it into a film to be used in a wider fieldThe user can demonstrate on a projector or computer, or print the presentation and make it into a film to be used in a wider field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926449" y="65365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品牌定位个性</a:t>
            </a:r>
            <a:endParaRPr lang="zh-CN" altLang="en-US" sz="2800" b="1">
              <a:solidFill>
                <a:schemeClr val="accent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 flipH="1">
            <a:off x="8933007" y="429508"/>
            <a:ext cx="2850024" cy="5998984"/>
            <a:chOff x="417657" y="429508"/>
            <a:chExt cx="2850024" cy="599898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7657" y="429508"/>
              <a:ext cx="2676376" cy="5998984"/>
            </a:xfrm>
            <a:prstGeom prst="rect">
              <a:avLst/>
            </a:prstGeom>
          </p:spPr>
        </p:pic>
        <p:grpSp>
          <p:nvGrpSpPr>
            <p:cNvPr id="3" name="组合 2"/>
            <p:cNvGrpSpPr/>
            <p:nvPr/>
          </p:nvGrpSpPr>
          <p:grpSpPr>
            <a:xfrm rot="5400000">
              <a:off x="1848933" y="3064741"/>
              <a:ext cx="2103737" cy="733758"/>
              <a:chOff x="4104681" y="4185599"/>
              <a:chExt cx="3982639" cy="1389096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4104681" y="4185599"/>
                <a:ext cx="3982639" cy="1389096"/>
                <a:chOff x="4703396" y="4163786"/>
                <a:chExt cx="3982639" cy="1389096"/>
              </a:xfrm>
            </p:grpSpPr>
            <p:sp>
              <p:nvSpPr>
                <p:cNvPr id="6" name="任意多边形 5"/>
                <p:cNvSpPr/>
                <p:nvPr/>
              </p:nvSpPr>
              <p:spPr>
                <a:xfrm>
                  <a:off x="4703396" y="4163786"/>
                  <a:ext cx="3982639" cy="348342"/>
                </a:xfrm>
                <a:custGeom>
                  <a:gdLst>
                    <a:gd name="connsiteX0" fmla="*/ 365718 w 3982639"/>
                    <a:gd name="connsiteY0" fmla="*/ 0 h 348342"/>
                    <a:gd name="connsiteX1" fmla="*/ 3616920 w 3982639"/>
                    <a:gd name="connsiteY1" fmla="*/ 0 h 348342"/>
                    <a:gd name="connsiteX2" fmla="*/ 3957949 w 3982639"/>
                    <a:gd name="connsiteY2" fmla="*/ 226049 h 348342"/>
                    <a:gd name="connsiteX3" fmla="*/ 3982639 w 3982639"/>
                    <a:gd name="connsiteY3" fmla="*/ 348342 h 348342"/>
                    <a:gd name="connsiteX4" fmla="*/ 0 w 3982639"/>
                    <a:gd name="connsiteY4" fmla="*/ 348342 h 348342"/>
                    <a:gd name="connsiteX5" fmla="*/ 24690 w 3982639"/>
                    <a:gd name="connsiteY5" fmla="*/ 226049 h 348342"/>
                    <a:gd name="connsiteX6" fmla="*/ 365718 w 3982639"/>
                    <a:gd name="connsiteY6" fmla="*/ 0 h 34834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82639" h="348342">
                      <a:moveTo>
                        <a:pt x="365718" y="0"/>
                      </a:moveTo>
                      <a:lnTo>
                        <a:pt x="3616920" y="0"/>
                      </a:lnTo>
                      <a:cubicBezTo>
                        <a:pt x="3770226" y="0"/>
                        <a:pt x="3901762" y="93210"/>
                        <a:pt x="3957949" y="226049"/>
                      </a:cubicBezTo>
                      <a:lnTo>
                        <a:pt x="3982639" y="348342"/>
                      </a:lnTo>
                      <a:lnTo>
                        <a:pt x="0" y="348342"/>
                      </a:lnTo>
                      <a:lnTo>
                        <a:pt x="24690" y="226049"/>
                      </a:lnTo>
                      <a:cubicBezTo>
                        <a:pt x="80876" y="93210"/>
                        <a:pt x="212412" y="0"/>
                        <a:pt x="365718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7" name="任意多边形 6"/>
                <p:cNvSpPr/>
                <p:nvPr/>
              </p:nvSpPr>
              <p:spPr>
                <a:xfrm flipH="1">
                  <a:off x="5101393" y="4163786"/>
                  <a:ext cx="3186644" cy="1389096"/>
                </a:xfrm>
                <a:custGeom>
                  <a:gdLst>
                    <a:gd name="connsiteX0" fmla="*/ 3186644 w 3186644"/>
                    <a:gd name="connsiteY0" fmla="*/ 0 h 1389096"/>
                    <a:gd name="connsiteX1" fmla="*/ 1593322 w 3186644"/>
                    <a:gd name="connsiteY1" fmla="*/ 0 h 1389096"/>
                    <a:gd name="connsiteX2" fmla="*/ 0 w 3186644"/>
                    <a:gd name="connsiteY2" fmla="*/ 0 h 1389096"/>
                    <a:gd name="connsiteX3" fmla="*/ 112507 w 3186644"/>
                    <a:gd name="connsiteY3" fmla="*/ 25929 h 1389096"/>
                    <a:gd name="connsiteX4" fmla="*/ 657755 w 3186644"/>
                    <a:gd name="connsiteY4" fmla="*/ 520283 h 1389096"/>
                    <a:gd name="connsiteX5" fmla="*/ 748921 w 3186644"/>
                    <a:gd name="connsiteY5" fmla="*/ 835741 h 1389096"/>
                    <a:gd name="connsiteX6" fmla="*/ 1562046 w 3186644"/>
                    <a:gd name="connsiteY6" fmla="*/ 1389096 h 1389096"/>
                    <a:gd name="connsiteX7" fmla="*/ 1593322 w 3186644"/>
                    <a:gd name="connsiteY7" fmla="*/ 1387517 h 1389096"/>
                    <a:gd name="connsiteX8" fmla="*/ 1624598 w 3186644"/>
                    <a:gd name="connsiteY8" fmla="*/ 1389096 h 1389096"/>
                    <a:gd name="connsiteX9" fmla="*/ 2437723 w 3186644"/>
                    <a:gd name="connsiteY9" fmla="*/ 835741 h 1389096"/>
                    <a:gd name="connsiteX10" fmla="*/ 2528889 w 3186644"/>
                    <a:gd name="connsiteY10" fmla="*/ 520283 h 1389096"/>
                    <a:gd name="connsiteX11" fmla="*/ 3074137 w 3186644"/>
                    <a:gd name="connsiteY11" fmla="*/ 25929 h 138909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186644" h="1389096">
                      <a:moveTo>
                        <a:pt x="3186644" y="0"/>
                      </a:moveTo>
                      <a:lnTo>
                        <a:pt x="1593322" y="0"/>
                      </a:lnTo>
                      <a:lnTo>
                        <a:pt x="0" y="0"/>
                      </a:lnTo>
                      <a:lnTo>
                        <a:pt x="112507" y="25929"/>
                      </a:lnTo>
                      <a:cubicBezTo>
                        <a:pt x="358739" y="102515"/>
                        <a:pt x="558275" y="285087"/>
                        <a:pt x="657755" y="520283"/>
                      </a:cubicBezTo>
                      <a:lnTo>
                        <a:pt x="748921" y="835741"/>
                      </a:lnTo>
                      <a:cubicBezTo>
                        <a:pt x="876701" y="1159792"/>
                        <a:pt x="1192595" y="1389096"/>
                        <a:pt x="1562046" y="1389096"/>
                      </a:cubicBezTo>
                      <a:lnTo>
                        <a:pt x="1593322" y="1387517"/>
                      </a:lnTo>
                      <a:lnTo>
                        <a:pt x="1624598" y="1389096"/>
                      </a:lnTo>
                      <a:cubicBezTo>
                        <a:pt x="1994049" y="1389096"/>
                        <a:pt x="2309943" y="1159792"/>
                        <a:pt x="2437723" y="835741"/>
                      </a:cubicBezTo>
                      <a:lnTo>
                        <a:pt x="2528889" y="520283"/>
                      </a:lnTo>
                      <a:cubicBezTo>
                        <a:pt x="2628369" y="285087"/>
                        <a:pt x="2827905" y="102515"/>
                        <a:pt x="3074137" y="25929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228600" dist="38100" dir="5400000" algn="t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  <p:sp>
            <p:nvSpPr>
              <p:cNvPr id="5" name="Freeform: Shape 6"/>
              <p:cNvSpPr/>
              <p:nvPr/>
            </p:nvSpPr>
            <p:spPr bwMode="auto">
              <a:xfrm>
                <a:off x="5848350" y="4468994"/>
                <a:ext cx="495300" cy="817730"/>
              </a:xfrm>
              <a:custGeom>
                <a:gdLst>
                  <a:gd name="T0" fmla="*/ 28 w 108"/>
                  <a:gd name="T1" fmla="*/ 142 h 178"/>
                  <a:gd name="T2" fmla="*/ 29 w 108"/>
                  <a:gd name="T3" fmla="*/ 153 h 178"/>
                  <a:gd name="T4" fmla="*/ 17 w 108"/>
                  <a:gd name="T5" fmla="*/ 158 h 178"/>
                  <a:gd name="T6" fmla="*/ 0 w 108"/>
                  <a:gd name="T7" fmla="*/ 172 h 178"/>
                  <a:gd name="T8" fmla="*/ 0 w 108"/>
                  <a:gd name="T9" fmla="*/ 142 h 178"/>
                  <a:gd name="T10" fmla="*/ 24 w 108"/>
                  <a:gd name="T11" fmla="*/ 117 h 178"/>
                  <a:gd name="T12" fmla="*/ 26 w 108"/>
                  <a:gd name="T13" fmla="*/ 134 h 178"/>
                  <a:gd name="T14" fmla="*/ 27 w 108"/>
                  <a:gd name="T15" fmla="*/ 137 h 178"/>
                  <a:gd name="T16" fmla="*/ 27 w 108"/>
                  <a:gd name="T17" fmla="*/ 137 h 178"/>
                  <a:gd name="T18" fmla="*/ 28 w 108"/>
                  <a:gd name="T19" fmla="*/ 142 h 178"/>
                  <a:gd name="T20" fmla="*/ 86 w 108"/>
                  <a:gd name="T21" fmla="*/ 120 h 178"/>
                  <a:gd name="T22" fmla="*/ 84 w 108"/>
                  <a:gd name="T23" fmla="*/ 134 h 178"/>
                  <a:gd name="T24" fmla="*/ 83 w 108"/>
                  <a:gd name="T25" fmla="*/ 137 h 178"/>
                  <a:gd name="T26" fmla="*/ 83 w 108"/>
                  <a:gd name="T27" fmla="*/ 137 h 178"/>
                  <a:gd name="T28" fmla="*/ 83 w 108"/>
                  <a:gd name="T29" fmla="*/ 142 h 178"/>
                  <a:gd name="T30" fmla="*/ 81 w 108"/>
                  <a:gd name="T31" fmla="*/ 154 h 178"/>
                  <a:gd name="T32" fmla="*/ 90 w 108"/>
                  <a:gd name="T33" fmla="*/ 158 h 178"/>
                  <a:gd name="T34" fmla="*/ 108 w 108"/>
                  <a:gd name="T35" fmla="*/ 172 h 178"/>
                  <a:gd name="T36" fmla="*/ 108 w 108"/>
                  <a:gd name="T37" fmla="*/ 142 h 178"/>
                  <a:gd name="T38" fmla="*/ 86 w 108"/>
                  <a:gd name="T39" fmla="*/ 120 h 178"/>
                  <a:gd name="T40" fmla="*/ 55 w 108"/>
                  <a:gd name="T41" fmla="*/ 0 h 178"/>
                  <a:gd name="T42" fmla="*/ 26 w 108"/>
                  <a:gd name="T43" fmla="*/ 42 h 178"/>
                  <a:gd name="T44" fmla="*/ 84 w 108"/>
                  <a:gd name="T45" fmla="*/ 42 h 178"/>
                  <a:gd name="T46" fmla="*/ 55 w 108"/>
                  <a:gd name="T47" fmla="*/ 0 h 178"/>
                  <a:gd name="T48" fmla="*/ 35 w 108"/>
                  <a:gd name="T49" fmla="*/ 162 h 178"/>
                  <a:gd name="T50" fmla="*/ 45 w 108"/>
                  <a:gd name="T51" fmla="*/ 162 h 178"/>
                  <a:gd name="T52" fmla="*/ 45 w 108"/>
                  <a:gd name="T53" fmla="*/ 141 h 178"/>
                  <a:gd name="T54" fmla="*/ 31 w 108"/>
                  <a:gd name="T55" fmla="*/ 141 h 178"/>
                  <a:gd name="T56" fmla="*/ 35 w 108"/>
                  <a:gd name="T57" fmla="*/ 162 h 178"/>
                  <a:gd name="T58" fmla="*/ 87 w 108"/>
                  <a:gd name="T59" fmla="*/ 62 h 178"/>
                  <a:gd name="T60" fmla="*/ 80 w 108"/>
                  <a:gd name="T61" fmla="*/ 133 h 178"/>
                  <a:gd name="T62" fmla="*/ 65 w 108"/>
                  <a:gd name="T63" fmla="*/ 133 h 178"/>
                  <a:gd name="T64" fmla="*/ 65 w 108"/>
                  <a:gd name="T65" fmla="*/ 116 h 178"/>
                  <a:gd name="T66" fmla="*/ 45 w 108"/>
                  <a:gd name="T67" fmla="*/ 116 h 178"/>
                  <a:gd name="T68" fmla="*/ 45 w 108"/>
                  <a:gd name="T69" fmla="*/ 133 h 178"/>
                  <a:gd name="T70" fmla="*/ 30 w 108"/>
                  <a:gd name="T71" fmla="*/ 133 h 178"/>
                  <a:gd name="T72" fmla="*/ 23 w 108"/>
                  <a:gd name="T73" fmla="*/ 61 h 178"/>
                  <a:gd name="T74" fmla="*/ 24 w 108"/>
                  <a:gd name="T75" fmla="*/ 50 h 178"/>
                  <a:gd name="T76" fmla="*/ 86 w 108"/>
                  <a:gd name="T77" fmla="*/ 50 h 178"/>
                  <a:gd name="T78" fmla="*/ 87 w 108"/>
                  <a:gd name="T79" fmla="*/ 59 h 178"/>
                  <a:gd name="T80" fmla="*/ 88 w 108"/>
                  <a:gd name="T81" fmla="*/ 61 h 178"/>
                  <a:gd name="T82" fmla="*/ 87 w 108"/>
                  <a:gd name="T83" fmla="*/ 62 h 178"/>
                  <a:gd name="T84" fmla="*/ 67 w 108"/>
                  <a:gd name="T85" fmla="*/ 72 h 178"/>
                  <a:gd name="T86" fmla="*/ 55 w 108"/>
                  <a:gd name="T87" fmla="*/ 61 h 178"/>
                  <a:gd name="T88" fmla="*/ 44 w 108"/>
                  <a:gd name="T89" fmla="*/ 72 h 178"/>
                  <a:gd name="T90" fmla="*/ 55 w 108"/>
                  <a:gd name="T91" fmla="*/ 83 h 178"/>
                  <a:gd name="T92" fmla="*/ 67 w 108"/>
                  <a:gd name="T93" fmla="*/ 72 h 178"/>
                  <a:gd name="T94" fmla="*/ 65 w 108"/>
                  <a:gd name="T95" fmla="*/ 162 h 178"/>
                  <a:gd name="T96" fmla="*/ 74 w 108"/>
                  <a:gd name="T97" fmla="*/ 162 h 178"/>
                  <a:gd name="T98" fmla="*/ 76 w 108"/>
                  <a:gd name="T99" fmla="*/ 162 h 178"/>
                  <a:gd name="T100" fmla="*/ 79 w 108"/>
                  <a:gd name="T101" fmla="*/ 141 h 178"/>
                  <a:gd name="T102" fmla="*/ 65 w 108"/>
                  <a:gd name="T103" fmla="*/ 141 h 178"/>
                  <a:gd name="T104" fmla="*/ 65 w 108"/>
                  <a:gd name="T105" fmla="*/ 162 h 178"/>
                  <a:gd name="T106" fmla="*/ 49 w 108"/>
                  <a:gd name="T107" fmla="*/ 178 h 178"/>
                  <a:gd name="T108" fmla="*/ 61 w 108"/>
                  <a:gd name="T109" fmla="*/ 178 h 178"/>
                  <a:gd name="T110" fmla="*/ 61 w 108"/>
                  <a:gd name="T111" fmla="*/ 120 h 178"/>
                  <a:gd name="T112" fmla="*/ 49 w 108"/>
                  <a:gd name="T113" fmla="*/ 120 h 178"/>
                  <a:gd name="T114" fmla="*/ 49 w 108"/>
                  <a:gd name="T115" fmla="*/ 178 h 17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8" h="178">
                    <a:moveTo>
                      <a:pt x="28" y="142"/>
                    </a:moveTo>
                    <a:cubicBezTo>
                      <a:pt x="28" y="145"/>
                      <a:pt x="29" y="149"/>
                      <a:pt x="29" y="153"/>
                    </a:cubicBezTo>
                    <a:cubicBezTo>
                      <a:pt x="25" y="154"/>
                      <a:pt x="20" y="155"/>
                      <a:pt x="17" y="158"/>
                    </a:cubicBezTo>
                    <a:cubicBezTo>
                      <a:pt x="12" y="164"/>
                      <a:pt x="0" y="172"/>
                      <a:pt x="0" y="172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5" y="123"/>
                      <a:pt x="26" y="128"/>
                      <a:pt x="26" y="134"/>
                    </a:cubicBezTo>
                    <a:cubicBezTo>
                      <a:pt x="27" y="137"/>
                      <a:pt x="27" y="137"/>
                      <a:pt x="27" y="137"/>
                    </a:cubicBezTo>
                    <a:cubicBezTo>
                      <a:pt x="27" y="137"/>
                      <a:pt x="27" y="137"/>
                      <a:pt x="27" y="137"/>
                    </a:cubicBezTo>
                    <a:lnTo>
                      <a:pt x="28" y="142"/>
                    </a:lnTo>
                    <a:close/>
                    <a:moveTo>
                      <a:pt x="86" y="120"/>
                    </a:moveTo>
                    <a:cubicBezTo>
                      <a:pt x="85" y="125"/>
                      <a:pt x="84" y="129"/>
                      <a:pt x="84" y="134"/>
                    </a:cubicBezTo>
                    <a:cubicBezTo>
                      <a:pt x="83" y="137"/>
                      <a:pt x="83" y="137"/>
                      <a:pt x="83" y="137"/>
                    </a:cubicBezTo>
                    <a:cubicBezTo>
                      <a:pt x="83" y="137"/>
                      <a:pt x="83" y="137"/>
                      <a:pt x="83" y="137"/>
                    </a:cubicBezTo>
                    <a:cubicBezTo>
                      <a:pt x="83" y="142"/>
                      <a:pt x="83" y="142"/>
                      <a:pt x="83" y="142"/>
                    </a:cubicBezTo>
                    <a:cubicBezTo>
                      <a:pt x="82" y="146"/>
                      <a:pt x="82" y="150"/>
                      <a:pt x="81" y="154"/>
                    </a:cubicBezTo>
                    <a:cubicBezTo>
                      <a:pt x="84" y="154"/>
                      <a:pt x="88" y="156"/>
                      <a:pt x="90" y="158"/>
                    </a:cubicBezTo>
                    <a:cubicBezTo>
                      <a:pt x="95" y="164"/>
                      <a:pt x="108" y="172"/>
                      <a:pt x="108" y="172"/>
                    </a:cubicBezTo>
                    <a:cubicBezTo>
                      <a:pt x="108" y="142"/>
                      <a:pt x="108" y="142"/>
                      <a:pt x="108" y="142"/>
                    </a:cubicBezTo>
                    <a:lnTo>
                      <a:pt x="86" y="120"/>
                    </a:lnTo>
                    <a:close/>
                    <a:moveTo>
                      <a:pt x="55" y="0"/>
                    </a:moveTo>
                    <a:cubicBezTo>
                      <a:pt x="55" y="0"/>
                      <a:pt x="34" y="16"/>
                      <a:pt x="26" y="42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77" y="16"/>
                      <a:pt x="55" y="0"/>
                      <a:pt x="55" y="0"/>
                    </a:cubicBezTo>
                    <a:moveTo>
                      <a:pt x="35" y="162"/>
                    </a:moveTo>
                    <a:cubicBezTo>
                      <a:pt x="45" y="162"/>
                      <a:pt x="45" y="162"/>
                      <a:pt x="45" y="162"/>
                    </a:cubicBezTo>
                    <a:cubicBezTo>
                      <a:pt x="45" y="141"/>
                      <a:pt x="45" y="141"/>
                      <a:pt x="45" y="141"/>
                    </a:cubicBezTo>
                    <a:cubicBezTo>
                      <a:pt x="31" y="141"/>
                      <a:pt x="31" y="141"/>
                      <a:pt x="31" y="141"/>
                    </a:cubicBezTo>
                    <a:cubicBezTo>
                      <a:pt x="33" y="149"/>
                      <a:pt x="34" y="156"/>
                      <a:pt x="35" y="162"/>
                    </a:cubicBezTo>
                    <a:moveTo>
                      <a:pt x="87" y="62"/>
                    </a:moveTo>
                    <a:cubicBezTo>
                      <a:pt x="87" y="75"/>
                      <a:pt x="84" y="106"/>
                      <a:pt x="80" y="133"/>
                    </a:cubicBezTo>
                    <a:cubicBezTo>
                      <a:pt x="65" y="133"/>
                      <a:pt x="65" y="133"/>
                      <a:pt x="65" y="133"/>
                    </a:cubicBezTo>
                    <a:cubicBezTo>
                      <a:pt x="65" y="116"/>
                      <a:pt x="65" y="116"/>
                      <a:pt x="65" y="116"/>
                    </a:cubicBezTo>
                    <a:cubicBezTo>
                      <a:pt x="45" y="116"/>
                      <a:pt x="45" y="116"/>
                      <a:pt x="45" y="116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26" y="105"/>
                      <a:pt x="23" y="73"/>
                      <a:pt x="23" y="61"/>
                    </a:cubicBezTo>
                    <a:cubicBezTo>
                      <a:pt x="23" y="57"/>
                      <a:pt x="23" y="53"/>
                      <a:pt x="24" y="50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7" y="53"/>
                      <a:pt x="87" y="56"/>
                      <a:pt x="87" y="59"/>
                    </a:cubicBezTo>
                    <a:cubicBezTo>
                      <a:pt x="87" y="60"/>
                      <a:pt x="88" y="60"/>
                      <a:pt x="88" y="61"/>
                    </a:cubicBezTo>
                    <a:cubicBezTo>
                      <a:pt x="88" y="61"/>
                      <a:pt x="87" y="62"/>
                      <a:pt x="87" y="62"/>
                    </a:cubicBezTo>
                    <a:moveTo>
                      <a:pt x="67" y="72"/>
                    </a:moveTo>
                    <a:cubicBezTo>
                      <a:pt x="67" y="66"/>
                      <a:pt x="61" y="61"/>
                      <a:pt x="55" y="61"/>
                    </a:cubicBezTo>
                    <a:cubicBezTo>
                      <a:pt x="49" y="61"/>
                      <a:pt x="44" y="66"/>
                      <a:pt x="44" y="72"/>
                    </a:cubicBezTo>
                    <a:cubicBezTo>
                      <a:pt x="44" y="78"/>
                      <a:pt x="49" y="83"/>
                      <a:pt x="55" y="83"/>
                    </a:cubicBezTo>
                    <a:cubicBezTo>
                      <a:pt x="61" y="83"/>
                      <a:pt x="67" y="78"/>
                      <a:pt x="67" y="72"/>
                    </a:cubicBezTo>
                    <a:moveTo>
                      <a:pt x="65" y="162"/>
                    </a:moveTo>
                    <a:cubicBezTo>
                      <a:pt x="74" y="162"/>
                      <a:pt x="74" y="162"/>
                      <a:pt x="74" y="162"/>
                    </a:cubicBezTo>
                    <a:cubicBezTo>
                      <a:pt x="76" y="162"/>
                      <a:pt x="76" y="162"/>
                      <a:pt x="76" y="162"/>
                    </a:cubicBezTo>
                    <a:cubicBezTo>
                      <a:pt x="77" y="156"/>
                      <a:pt x="78" y="149"/>
                      <a:pt x="79" y="141"/>
                    </a:cubicBezTo>
                    <a:cubicBezTo>
                      <a:pt x="65" y="141"/>
                      <a:pt x="65" y="141"/>
                      <a:pt x="65" y="141"/>
                    </a:cubicBezTo>
                    <a:lnTo>
                      <a:pt x="65" y="162"/>
                    </a:lnTo>
                    <a:close/>
                    <a:moveTo>
                      <a:pt x="49" y="178"/>
                    </a:moveTo>
                    <a:cubicBezTo>
                      <a:pt x="61" y="178"/>
                      <a:pt x="61" y="178"/>
                      <a:pt x="61" y="178"/>
                    </a:cubicBezTo>
                    <a:cubicBezTo>
                      <a:pt x="61" y="120"/>
                      <a:pt x="61" y="120"/>
                      <a:pt x="61" y="120"/>
                    </a:cubicBezTo>
                    <a:cubicBezTo>
                      <a:pt x="49" y="120"/>
                      <a:pt x="49" y="120"/>
                      <a:pt x="49" y="120"/>
                    </a:cubicBezTo>
                    <a:lnTo>
                      <a:pt x="49" y="1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sp>
        <p:nvSpPr>
          <p:cNvPr id="9" name="文本框 8"/>
          <p:cNvSpPr txBox="1"/>
          <p:nvPr/>
        </p:nvSpPr>
        <p:spPr>
          <a:xfrm>
            <a:off x="1622846" y="4011646"/>
            <a:ext cx="629560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demonstrate on a projector or computer, or print the presentation and make it into a film to be used in a wider field</a:t>
            </a:r>
            <a:endParaRPr lang="en-US" altLang="zh-CN" sz="1400">
              <a:solidFill>
                <a:schemeClr val="tx1">
                  <a:lumMod val="65000"/>
                  <a:lumOff val="3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22847" y="3265401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品牌形象设计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22847" y="2519155"/>
            <a:ext cx="183255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PART 03</a:t>
            </a:r>
            <a:endParaRPr lang="zh-CN" altLang="en-US" sz="4000" b="1">
              <a:solidFill>
                <a:schemeClr val="accent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1141158" y="4516536"/>
            <a:ext cx="3371850" cy="779463"/>
            <a:chOff x="1200150" y="4286250"/>
            <a:chExt cx="3371850" cy="1409700"/>
          </a:xfrm>
        </p:grpSpPr>
        <p:sp>
          <p:nvSpPr>
            <p:cNvPr id="5" name="矩形 4"/>
            <p:cNvSpPr/>
            <p:nvPr/>
          </p:nvSpPr>
          <p:spPr>
            <a:xfrm>
              <a:off x="1200150" y="4286250"/>
              <a:ext cx="2628900" cy="3528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200150" y="4814653"/>
              <a:ext cx="1943100" cy="3528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200150" y="5343057"/>
              <a:ext cx="3371850" cy="3528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045487" y="2083636"/>
            <a:ext cx="3990662" cy="2915310"/>
            <a:chOff x="4104479" y="2319609"/>
            <a:chExt cx="3990662" cy="291531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641087" y="2324057"/>
              <a:ext cx="2910861" cy="291086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椭圆 2"/>
            <p:cNvSpPr/>
            <p:nvPr/>
          </p:nvSpPr>
          <p:spPr>
            <a:xfrm>
              <a:off x="4747205" y="2441860"/>
              <a:ext cx="2698623" cy="269862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4104479" y="2319609"/>
              <a:ext cx="543192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7551949" y="5229432"/>
              <a:ext cx="543192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1055434" y="1827824"/>
            <a:ext cx="3297168" cy="1175167"/>
            <a:chOff x="7483989" y="3314482"/>
            <a:chExt cx="3297168" cy="1175167"/>
          </a:xfrm>
        </p:grpSpPr>
        <p:sp>
          <p:nvSpPr>
            <p:cNvPr id="26" name="矩形 25"/>
            <p:cNvSpPr/>
            <p:nvPr/>
          </p:nvSpPr>
          <p:spPr>
            <a:xfrm>
              <a:off x="7483989" y="3732519"/>
              <a:ext cx="3297168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Consonantia, there live the blind texts.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483989" y="3314482"/>
              <a:ext cx="2050552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029714" y="3175815"/>
            <a:ext cx="3297168" cy="1175167"/>
            <a:chOff x="7483989" y="3314482"/>
            <a:chExt cx="3297168" cy="1175167"/>
          </a:xfrm>
        </p:grpSpPr>
        <p:sp>
          <p:nvSpPr>
            <p:cNvPr id="32" name="矩形 31"/>
            <p:cNvSpPr/>
            <p:nvPr/>
          </p:nvSpPr>
          <p:spPr>
            <a:xfrm>
              <a:off x="7483989" y="3732519"/>
              <a:ext cx="3297168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Consonantia, there live the blind texts.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7483989" y="3314482"/>
              <a:ext cx="2050552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029714" y="4523805"/>
            <a:ext cx="3297168" cy="1175167"/>
            <a:chOff x="7483989" y="3314482"/>
            <a:chExt cx="3297168" cy="1175167"/>
          </a:xfrm>
        </p:grpSpPr>
        <p:sp>
          <p:nvSpPr>
            <p:cNvPr id="35" name="矩形 34"/>
            <p:cNvSpPr/>
            <p:nvPr/>
          </p:nvSpPr>
          <p:spPr>
            <a:xfrm>
              <a:off x="7483989" y="3732519"/>
              <a:ext cx="3297168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Consonantia, there live the blind texts.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483989" y="3314482"/>
              <a:ext cx="2050552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055434" y="3175815"/>
            <a:ext cx="3297168" cy="1175167"/>
            <a:chOff x="7483989" y="3314482"/>
            <a:chExt cx="3297168" cy="1175167"/>
          </a:xfrm>
        </p:grpSpPr>
        <p:sp>
          <p:nvSpPr>
            <p:cNvPr id="39" name="矩形 38"/>
            <p:cNvSpPr/>
            <p:nvPr/>
          </p:nvSpPr>
          <p:spPr>
            <a:xfrm>
              <a:off x="7483989" y="3732519"/>
              <a:ext cx="3297168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Consonantia, there live the blind texts.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7483989" y="3314482"/>
              <a:ext cx="2050552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pic>
        <p:nvPicPr>
          <p:cNvPr id="44" name="图片占位符 43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tretch>
            <a:fillRect/>
          </a:stretch>
        </p:blipFill>
        <p:spPr>
          <a:xfrm>
            <a:off x="8095141" y="1665004"/>
            <a:ext cx="3222147" cy="1117011"/>
          </a:xfrm>
        </p:spPr>
      </p:pic>
      <p:pic>
        <p:nvPicPr>
          <p:cNvPr id="45" name="图片占位符 44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tretch>
            <a:fillRect/>
          </a:stretch>
        </p:blipFill>
        <p:spPr>
          <a:xfrm>
            <a:off x="5011780" y="2471084"/>
            <a:ext cx="2169484" cy="2169476"/>
          </a:xfrm>
        </p:spPr>
      </p:pic>
      <p:sp>
        <p:nvSpPr>
          <p:cNvPr id="28" name="文本框 27"/>
          <p:cNvSpPr txBox="1"/>
          <p:nvPr/>
        </p:nvSpPr>
        <p:spPr>
          <a:xfrm>
            <a:off x="4926449" y="65365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品牌形象设计</a:t>
            </a:r>
            <a:endParaRPr lang="zh-CN" altLang="en-US" sz="2800" b="1">
              <a:solidFill>
                <a:schemeClr val="accent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06e027e9-a3ba-4bea-ae9b-2264a6538e97" descr="OQAAAB+LCAAAAAAABACrVlIpqSxIVbJSCs5NLCpxyUxML0rM9SxJzVXSUfJMUbLKK83J0VFyysxLycxLdy/KLy0oVrKKjq0FALpUkis5AAAA" title="iSlide™ 版权声明  COPYRIGHT NOTICE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593586" y="2707159"/>
            <a:ext cx="9007740" cy="2022668"/>
            <a:chOff x="753786" y="1906178"/>
            <a:chExt cx="10684429" cy="2399164"/>
          </a:xfrm>
        </p:grpSpPr>
        <p:sp>
          <p:nvSpPr>
            <p:cNvPr id="4" name="íš1ïḑe"/>
            <p:cNvSpPr>
              <a:spLocks noChangeAspect="1"/>
            </p:cNvSpPr>
            <p:nvPr/>
          </p:nvSpPr>
          <p:spPr>
            <a:xfrm rot="10800000">
              <a:off x="753786" y="1906178"/>
              <a:ext cx="2312632" cy="239916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" name="íṥḷíḍe"/>
            <p:cNvSpPr>
              <a:spLocks noChangeAspect="1"/>
            </p:cNvSpPr>
            <p:nvPr/>
          </p:nvSpPr>
          <p:spPr>
            <a:xfrm>
              <a:off x="2846735" y="1906178"/>
              <a:ext cx="2312632" cy="239916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" name="i$ḷîḍê"/>
            <p:cNvSpPr>
              <a:spLocks noChangeAspect="1"/>
            </p:cNvSpPr>
            <p:nvPr/>
          </p:nvSpPr>
          <p:spPr>
            <a:xfrm rot="10800000">
              <a:off x="4939684" y="1906179"/>
              <a:ext cx="2312632" cy="239916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" name="îšḻîďe"/>
            <p:cNvSpPr>
              <a:spLocks noChangeAspect="1"/>
            </p:cNvSpPr>
            <p:nvPr/>
          </p:nvSpPr>
          <p:spPr>
            <a:xfrm>
              <a:off x="7032634" y="1906181"/>
              <a:ext cx="2312632" cy="239916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" name="íš1iḓe"/>
            <p:cNvSpPr>
              <a:spLocks noChangeAspect="1"/>
            </p:cNvSpPr>
            <p:nvPr/>
          </p:nvSpPr>
          <p:spPr>
            <a:xfrm>
              <a:off x="753786" y="1906178"/>
              <a:ext cx="2312632" cy="239916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" name="ïSļïḓe"/>
            <p:cNvSpPr>
              <a:spLocks noChangeAspect="1"/>
            </p:cNvSpPr>
            <p:nvPr/>
          </p:nvSpPr>
          <p:spPr>
            <a:xfrm rot="10800000">
              <a:off x="9125583" y="1906181"/>
              <a:ext cx="2312632" cy="239916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" name="íṣliḋe"/>
            <p:cNvSpPr>
              <a:spLocks noChangeAspect="1"/>
            </p:cNvSpPr>
            <p:nvPr/>
          </p:nvSpPr>
          <p:spPr>
            <a:xfrm rot="10800000">
              <a:off x="2846735" y="1906178"/>
              <a:ext cx="2312632" cy="239916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" name="îşḻiḍé"/>
            <p:cNvSpPr>
              <a:spLocks noChangeAspect="1"/>
            </p:cNvSpPr>
            <p:nvPr/>
          </p:nvSpPr>
          <p:spPr>
            <a:xfrm rot="10800000">
              <a:off x="7032634" y="1906181"/>
              <a:ext cx="2312632" cy="239916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2" name="ïsḻïďè"/>
            <p:cNvSpPr>
              <a:spLocks noChangeAspect="1"/>
            </p:cNvSpPr>
            <p:nvPr/>
          </p:nvSpPr>
          <p:spPr>
            <a:xfrm>
              <a:off x="4939684" y="1906179"/>
              <a:ext cx="2312632" cy="239916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3" name="îŝḻiḍé"/>
            <p:cNvSpPr>
              <a:spLocks noChangeAspect="1"/>
            </p:cNvSpPr>
            <p:nvPr/>
          </p:nvSpPr>
          <p:spPr>
            <a:xfrm>
              <a:off x="9125583" y="1906181"/>
              <a:ext cx="2312632" cy="2399161"/>
            </a:xfrm>
            <a:prstGeom prst="blockArc">
              <a:avLst>
                <a:gd name="adj1" fmla="val 10800000"/>
                <a:gd name="adj2" fmla="val 0"/>
                <a:gd name="adj3" fmla="val 9694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" name="isḷîḍè"/>
            <p:cNvSpPr/>
            <p:nvPr/>
          </p:nvSpPr>
          <p:spPr bwMode="auto">
            <a:xfrm>
              <a:off x="1083885" y="2275413"/>
              <a:ext cx="1628917" cy="1628917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íśľïḋé"/>
            <p:cNvSpPr/>
            <p:nvPr/>
          </p:nvSpPr>
          <p:spPr bwMode="auto">
            <a:xfrm>
              <a:off x="3184603" y="2275413"/>
              <a:ext cx="1628917" cy="1628917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" name="îṡḷïdê"/>
            <p:cNvSpPr/>
            <p:nvPr/>
          </p:nvSpPr>
          <p:spPr bwMode="auto">
            <a:xfrm>
              <a:off x="5269831" y="2275413"/>
              <a:ext cx="1628917" cy="1628917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" name="iṡľíḍé"/>
            <p:cNvSpPr/>
            <p:nvPr/>
          </p:nvSpPr>
          <p:spPr bwMode="auto">
            <a:xfrm>
              <a:off x="7370502" y="2302374"/>
              <a:ext cx="1628917" cy="1628917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" name="íşlíde"/>
            <p:cNvSpPr/>
            <p:nvPr/>
          </p:nvSpPr>
          <p:spPr bwMode="auto">
            <a:xfrm>
              <a:off x="9484780" y="2302374"/>
              <a:ext cx="1628917" cy="1628917"/>
            </a:xfrm>
            <a:prstGeom prst="ellipse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278024" y="1763067"/>
            <a:ext cx="2566578" cy="746660"/>
            <a:chOff x="1589601" y="2349127"/>
            <a:chExt cx="2566578" cy="746660"/>
          </a:xfrm>
        </p:grpSpPr>
        <p:sp>
          <p:nvSpPr>
            <p:cNvPr id="38" name="文本框 37"/>
            <p:cNvSpPr txBox="1"/>
            <p:nvPr/>
          </p:nvSpPr>
          <p:spPr>
            <a:xfrm>
              <a:off x="2037113" y="2349127"/>
              <a:ext cx="1671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print the presentation and make it film to be used in a wider field</a:t>
              </a:r>
              <a:endParaRPr lang="en-US" altLang="zh-CN" sz="105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807077" y="1763067"/>
            <a:ext cx="2566578" cy="746660"/>
            <a:chOff x="1589601" y="2349127"/>
            <a:chExt cx="2566578" cy="746660"/>
          </a:xfrm>
        </p:grpSpPr>
        <p:sp>
          <p:nvSpPr>
            <p:cNvPr id="41" name="文本框 40"/>
            <p:cNvSpPr txBox="1"/>
            <p:nvPr/>
          </p:nvSpPr>
          <p:spPr>
            <a:xfrm>
              <a:off x="2037113" y="2349127"/>
              <a:ext cx="1671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print the presentation and make it film to be used in a wider field</a:t>
              </a:r>
              <a:endParaRPr lang="en-US" altLang="zh-CN" sz="105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343179" y="1763067"/>
            <a:ext cx="2566578" cy="746660"/>
            <a:chOff x="1589601" y="2349127"/>
            <a:chExt cx="2566578" cy="746660"/>
          </a:xfrm>
        </p:grpSpPr>
        <p:sp>
          <p:nvSpPr>
            <p:cNvPr id="44" name="文本框 43"/>
            <p:cNvSpPr txBox="1"/>
            <p:nvPr/>
          </p:nvSpPr>
          <p:spPr>
            <a:xfrm>
              <a:off x="2037113" y="2349127"/>
              <a:ext cx="1671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print the presentation and make it film to be used in a wider field</a:t>
              </a:r>
              <a:endParaRPr lang="en-US" altLang="zh-CN" sz="105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074636" y="4927256"/>
            <a:ext cx="2566578" cy="746660"/>
            <a:chOff x="1589601" y="2349127"/>
            <a:chExt cx="2566578" cy="746660"/>
          </a:xfrm>
        </p:grpSpPr>
        <p:sp>
          <p:nvSpPr>
            <p:cNvPr id="47" name="文本框 46"/>
            <p:cNvSpPr txBox="1"/>
            <p:nvPr/>
          </p:nvSpPr>
          <p:spPr>
            <a:xfrm>
              <a:off x="2037113" y="2349127"/>
              <a:ext cx="1671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print the presentation and make it film to be used in a wider field</a:t>
              </a:r>
              <a:endParaRPr lang="en-US" altLang="zh-CN" sz="105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578672" y="4927256"/>
            <a:ext cx="2566578" cy="746660"/>
            <a:chOff x="1589601" y="2349127"/>
            <a:chExt cx="2566578" cy="746660"/>
          </a:xfrm>
        </p:grpSpPr>
        <p:sp>
          <p:nvSpPr>
            <p:cNvPr id="50" name="文本框 49"/>
            <p:cNvSpPr txBox="1"/>
            <p:nvPr/>
          </p:nvSpPr>
          <p:spPr>
            <a:xfrm>
              <a:off x="2037113" y="2349127"/>
              <a:ext cx="1671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print the presentation and make it film to be used in a wider field</a:t>
              </a:r>
              <a:endParaRPr lang="en-US" altLang="zh-CN" sz="105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4926449" y="65365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品牌形象设计</a:t>
            </a:r>
            <a:endParaRPr lang="zh-CN" altLang="en-US" sz="2800" b="1">
              <a:solidFill>
                <a:schemeClr val="accent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69bbc85e-124a-484c-b6e8-f26f596bdbac"/>
          <p:cNvGrpSpPr>
            <a:grpSpLocks noChangeAspect="1"/>
          </p:cNvGrpSpPr>
          <p:nvPr/>
        </p:nvGrpSpPr>
        <p:grpSpPr>
          <a:xfrm>
            <a:off x="1502118" y="1841909"/>
            <a:ext cx="9196299" cy="2837478"/>
            <a:chOff x="1352296" y="2075616"/>
            <a:chExt cx="9196299" cy="2837478"/>
          </a:xfrm>
        </p:grpSpPr>
        <p:sp>
          <p:nvSpPr>
            <p:cNvPr id="4" name="Freeform: Shape 1"/>
            <p:cNvSpPr/>
            <p:nvPr/>
          </p:nvSpPr>
          <p:spPr bwMode="auto">
            <a:xfrm>
              <a:off x="7903489" y="4066475"/>
              <a:ext cx="461062" cy="455213"/>
            </a:xfrm>
            <a:custGeom>
              <a:gdLst>
                <a:gd name="T0" fmla="*/ 186 w 200"/>
                <a:gd name="T1" fmla="*/ 0 h 197"/>
                <a:gd name="T2" fmla="*/ 14 w 200"/>
                <a:gd name="T3" fmla="*/ 0 h 197"/>
                <a:gd name="T4" fmla="*/ 0 w 200"/>
                <a:gd name="T5" fmla="*/ 15 h 197"/>
                <a:gd name="T6" fmla="*/ 0 w 200"/>
                <a:gd name="T7" fmla="*/ 127 h 197"/>
                <a:gd name="T8" fmla="*/ 14 w 200"/>
                <a:gd name="T9" fmla="*/ 141 h 197"/>
                <a:gd name="T10" fmla="*/ 82 w 200"/>
                <a:gd name="T11" fmla="*/ 141 h 197"/>
                <a:gd name="T12" fmla="*/ 55 w 200"/>
                <a:gd name="T13" fmla="*/ 189 h 197"/>
                <a:gd name="T14" fmla="*/ 58 w 200"/>
                <a:gd name="T15" fmla="*/ 197 h 197"/>
                <a:gd name="T16" fmla="*/ 61 w 200"/>
                <a:gd name="T17" fmla="*/ 197 h 197"/>
                <a:gd name="T18" fmla="*/ 66 w 200"/>
                <a:gd name="T19" fmla="*/ 194 h 197"/>
                <a:gd name="T20" fmla="*/ 95 w 200"/>
                <a:gd name="T21" fmla="*/ 141 h 197"/>
                <a:gd name="T22" fmla="*/ 105 w 200"/>
                <a:gd name="T23" fmla="*/ 141 h 197"/>
                <a:gd name="T24" fmla="*/ 134 w 200"/>
                <a:gd name="T25" fmla="*/ 194 h 197"/>
                <a:gd name="T26" fmla="*/ 140 w 200"/>
                <a:gd name="T27" fmla="*/ 197 h 197"/>
                <a:gd name="T28" fmla="*/ 142 w 200"/>
                <a:gd name="T29" fmla="*/ 197 h 197"/>
                <a:gd name="T30" fmla="*/ 145 w 200"/>
                <a:gd name="T31" fmla="*/ 189 h 197"/>
                <a:gd name="T32" fmla="*/ 118 w 200"/>
                <a:gd name="T33" fmla="*/ 141 h 197"/>
                <a:gd name="T34" fmla="*/ 186 w 200"/>
                <a:gd name="T35" fmla="*/ 141 h 197"/>
                <a:gd name="T36" fmla="*/ 200 w 200"/>
                <a:gd name="T37" fmla="*/ 127 h 197"/>
                <a:gd name="T38" fmla="*/ 200 w 200"/>
                <a:gd name="T39" fmla="*/ 15 h 197"/>
                <a:gd name="T40" fmla="*/ 186 w 200"/>
                <a:gd name="T41" fmla="*/ 0 h 197"/>
                <a:gd name="T42" fmla="*/ 188 w 200"/>
                <a:gd name="T43" fmla="*/ 120 h 197"/>
                <a:gd name="T44" fmla="*/ 12 w 200"/>
                <a:gd name="T45" fmla="*/ 120 h 197"/>
                <a:gd name="T46" fmla="*/ 12 w 200"/>
                <a:gd name="T47" fmla="*/ 14 h 197"/>
                <a:gd name="T48" fmla="*/ 188 w 200"/>
                <a:gd name="T49" fmla="*/ 14 h 197"/>
                <a:gd name="T50" fmla="*/ 188 w 200"/>
                <a:gd name="T51" fmla="*/ 120 h 197"/>
                <a:gd name="T52" fmla="*/ 148 w 200"/>
                <a:gd name="T53" fmla="*/ 99 h 197"/>
                <a:gd name="T54" fmla="*/ 124 w 200"/>
                <a:gd name="T55" fmla="*/ 99 h 197"/>
                <a:gd name="T56" fmla="*/ 124 w 200"/>
                <a:gd name="T57" fmla="*/ 29 h 197"/>
                <a:gd name="T58" fmla="*/ 148 w 200"/>
                <a:gd name="T59" fmla="*/ 29 h 197"/>
                <a:gd name="T60" fmla="*/ 148 w 200"/>
                <a:gd name="T61" fmla="*/ 99 h 197"/>
                <a:gd name="T62" fmla="*/ 76 w 200"/>
                <a:gd name="T63" fmla="*/ 99 h 197"/>
                <a:gd name="T64" fmla="*/ 52 w 200"/>
                <a:gd name="T65" fmla="*/ 99 h 197"/>
                <a:gd name="T66" fmla="*/ 52 w 200"/>
                <a:gd name="T67" fmla="*/ 66 h 197"/>
                <a:gd name="T68" fmla="*/ 76 w 200"/>
                <a:gd name="T69" fmla="*/ 66 h 197"/>
                <a:gd name="T70" fmla="*/ 76 w 200"/>
                <a:gd name="T71" fmla="*/ 99 h 197"/>
                <a:gd name="T72" fmla="*/ 112 w 200"/>
                <a:gd name="T73" fmla="*/ 99 h 197"/>
                <a:gd name="T74" fmla="*/ 88 w 200"/>
                <a:gd name="T75" fmla="*/ 99 h 197"/>
                <a:gd name="T76" fmla="*/ 88 w 200"/>
                <a:gd name="T77" fmla="*/ 47 h 197"/>
                <a:gd name="T78" fmla="*/ 112 w 200"/>
                <a:gd name="T79" fmla="*/ 47 h 197"/>
                <a:gd name="T80" fmla="*/ 112 w 200"/>
                <a:gd name="T81" fmla="*/ 99 h 1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" h="197">
                  <a:moveTo>
                    <a:pt x="186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35"/>
                    <a:pt x="6" y="141"/>
                    <a:pt x="14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55" y="189"/>
                    <a:pt x="55" y="189"/>
                    <a:pt x="55" y="189"/>
                  </a:cubicBezTo>
                  <a:cubicBezTo>
                    <a:pt x="54" y="191"/>
                    <a:pt x="55" y="195"/>
                    <a:pt x="58" y="197"/>
                  </a:cubicBezTo>
                  <a:cubicBezTo>
                    <a:pt x="59" y="197"/>
                    <a:pt x="60" y="197"/>
                    <a:pt x="61" y="197"/>
                  </a:cubicBezTo>
                  <a:cubicBezTo>
                    <a:pt x="63" y="197"/>
                    <a:pt x="65" y="196"/>
                    <a:pt x="66" y="194"/>
                  </a:cubicBezTo>
                  <a:cubicBezTo>
                    <a:pt x="95" y="141"/>
                    <a:pt x="95" y="141"/>
                    <a:pt x="95" y="141"/>
                  </a:cubicBezTo>
                  <a:cubicBezTo>
                    <a:pt x="105" y="141"/>
                    <a:pt x="105" y="141"/>
                    <a:pt x="105" y="141"/>
                  </a:cubicBezTo>
                  <a:cubicBezTo>
                    <a:pt x="134" y="194"/>
                    <a:pt x="134" y="194"/>
                    <a:pt x="134" y="194"/>
                  </a:cubicBezTo>
                  <a:cubicBezTo>
                    <a:pt x="135" y="196"/>
                    <a:pt x="137" y="197"/>
                    <a:pt x="140" y="197"/>
                  </a:cubicBezTo>
                  <a:cubicBezTo>
                    <a:pt x="140" y="197"/>
                    <a:pt x="141" y="197"/>
                    <a:pt x="142" y="197"/>
                  </a:cubicBezTo>
                  <a:cubicBezTo>
                    <a:pt x="145" y="195"/>
                    <a:pt x="146" y="191"/>
                    <a:pt x="145" y="189"/>
                  </a:cubicBezTo>
                  <a:cubicBezTo>
                    <a:pt x="118" y="141"/>
                    <a:pt x="118" y="141"/>
                    <a:pt x="118" y="141"/>
                  </a:cubicBezTo>
                  <a:cubicBezTo>
                    <a:pt x="186" y="141"/>
                    <a:pt x="186" y="141"/>
                    <a:pt x="186" y="141"/>
                  </a:cubicBezTo>
                  <a:cubicBezTo>
                    <a:pt x="194" y="141"/>
                    <a:pt x="200" y="135"/>
                    <a:pt x="200" y="127"/>
                  </a:cubicBezTo>
                  <a:cubicBezTo>
                    <a:pt x="200" y="15"/>
                    <a:pt x="200" y="15"/>
                    <a:pt x="200" y="15"/>
                  </a:cubicBezTo>
                  <a:cubicBezTo>
                    <a:pt x="200" y="7"/>
                    <a:pt x="194" y="0"/>
                    <a:pt x="186" y="0"/>
                  </a:cubicBezTo>
                  <a:close/>
                  <a:moveTo>
                    <a:pt x="188" y="120"/>
                  </a:moveTo>
                  <a:cubicBezTo>
                    <a:pt x="12" y="120"/>
                    <a:pt x="12" y="120"/>
                    <a:pt x="12" y="120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88" y="14"/>
                    <a:pt x="188" y="14"/>
                    <a:pt x="188" y="14"/>
                  </a:cubicBezTo>
                  <a:lnTo>
                    <a:pt x="188" y="120"/>
                  </a:lnTo>
                  <a:close/>
                  <a:moveTo>
                    <a:pt x="148" y="99"/>
                  </a:moveTo>
                  <a:cubicBezTo>
                    <a:pt x="124" y="99"/>
                    <a:pt x="124" y="99"/>
                    <a:pt x="124" y="9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48" y="29"/>
                    <a:pt x="148" y="29"/>
                    <a:pt x="148" y="29"/>
                  </a:cubicBezTo>
                  <a:lnTo>
                    <a:pt x="148" y="99"/>
                  </a:lnTo>
                  <a:close/>
                  <a:moveTo>
                    <a:pt x="76" y="99"/>
                  </a:moveTo>
                  <a:cubicBezTo>
                    <a:pt x="52" y="99"/>
                    <a:pt x="52" y="99"/>
                    <a:pt x="52" y="99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76" y="66"/>
                    <a:pt x="76" y="66"/>
                    <a:pt x="76" y="66"/>
                  </a:cubicBezTo>
                  <a:lnTo>
                    <a:pt x="76" y="99"/>
                  </a:lnTo>
                  <a:close/>
                  <a:moveTo>
                    <a:pt x="112" y="99"/>
                  </a:moveTo>
                  <a:cubicBezTo>
                    <a:pt x="88" y="99"/>
                    <a:pt x="88" y="99"/>
                    <a:pt x="88" y="99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112" y="47"/>
                    <a:pt x="112" y="47"/>
                    <a:pt x="112" y="47"/>
                  </a:cubicBezTo>
                  <a:lnTo>
                    <a:pt x="112" y="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" name="Freeform: Shape 2"/>
            <p:cNvSpPr/>
            <p:nvPr/>
          </p:nvSpPr>
          <p:spPr bwMode="auto">
            <a:xfrm>
              <a:off x="1356335" y="2075616"/>
              <a:ext cx="361721" cy="468171"/>
            </a:xfrm>
            <a:custGeom>
              <a:gdLst>
                <a:gd name="T0" fmla="*/ 130 w 148"/>
                <a:gd name="T1" fmla="*/ 112 h 191"/>
                <a:gd name="T2" fmla="*/ 148 w 148"/>
                <a:gd name="T3" fmla="*/ 67 h 191"/>
                <a:gd name="T4" fmla="*/ 82 w 148"/>
                <a:gd name="T5" fmla="*/ 0 h 191"/>
                <a:gd name="T6" fmla="*/ 45 w 148"/>
                <a:gd name="T7" fmla="*/ 12 h 191"/>
                <a:gd name="T8" fmla="*/ 44 w 148"/>
                <a:gd name="T9" fmla="*/ 12 h 191"/>
                <a:gd name="T10" fmla="*/ 43 w 148"/>
                <a:gd name="T11" fmla="*/ 13 h 191"/>
                <a:gd name="T12" fmla="*/ 28 w 148"/>
                <a:gd name="T13" fmla="*/ 28 h 191"/>
                <a:gd name="T14" fmla="*/ 17 w 148"/>
                <a:gd name="T15" fmla="*/ 53 h 191"/>
                <a:gd name="T16" fmla="*/ 20 w 148"/>
                <a:gd name="T17" fmla="*/ 74 h 191"/>
                <a:gd name="T18" fmla="*/ 2 w 148"/>
                <a:gd name="T19" fmla="*/ 101 h 191"/>
                <a:gd name="T20" fmla="*/ 7 w 148"/>
                <a:gd name="T21" fmla="*/ 110 h 191"/>
                <a:gd name="T22" fmla="*/ 18 w 148"/>
                <a:gd name="T23" fmla="*/ 110 h 191"/>
                <a:gd name="T24" fmla="*/ 19 w 148"/>
                <a:gd name="T25" fmla="*/ 118 h 191"/>
                <a:gd name="T26" fmla="*/ 22 w 148"/>
                <a:gd name="T27" fmla="*/ 122 h 191"/>
                <a:gd name="T28" fmla="*/ 20 w 148"/>
                <a:gd name="T29" fmla="*/ 129 h 191"/>
                <a:gd name="T30" fmla="*/ 25 w 148"/>
                <a:gd name="T31" fmla="*/ 133 h 191"/>
                <a:gd name="T32" fmla="*/ 35 w 148"/>
                <a:gd name="T33" fmla="*/ 152 h 191"/>
                <a:gd name="T34" fmla="*/ 44 w 148"/>
                <a:gd name="T35" fmla="*/ 151 h 191"/>
                <a:gd name="T36" fmla="*/ 51 w 148"/>
                <a:gd name="T37" fmla="*/ 150 h 191"/>
                <a:gd name="T38" fmla="*/ 60 w 148"/>
                <a:gd name="T39" fmla="*/ 159 h 191"/>
                <a:gd name="T40" fmla="*/ 58 w 148"/>
                <a:gd name="T41" fmla="*/ 171 h 191"/>
                <a:gd name="T42" fmla="*/ 49 w 148"/>
                <a:gd name="T43" fmla="*/ 191 h 191"/>
                <a:gd name="T44" fmla="*/ 89 w 148"/>
                <a:gd name="T45" fmla="*/ 171 h 191"/>
                <a:gd name="T46" fmla="*/ 131 w 148"/>
                <a:gd name="T47" fmla="*/ 163 h 191"/>
                <a:gd name="T48" fmla="*/ 130 w 148"/>
                <a:gd name="T49" fmla="*/ 112 h 191"/>
                <a:gd name="T50" fmla="*/ 104 w 148"/>
                <a:gd name="T51" fmla="*/ 76 h 191"/>
                <a:gd name="T52" fmla="*/ 101 w 148"/>
                <a:gd name="T53" fmla="*/ 72 h 191"/>
                <a:gd name="T54" fmla="*/ 70 w 148"/>
                <a:gd name="T55" fmla="*/ 114 h 191"/>
                <a:gd name="T56" fmla="*/ 76 w 148"/>
                <a:gd name="T57" fmla="*/ 78 h 191"/>
                <a:gd name="T58" fmla="*/ 63 w 148"/>
                <a:gd name="T59" fmla="*/ 78 h 191"/>
                <a:gd name="T60" fmla="*/ 68 w 148"/>
                <a:gd name="T61" fmla="*/ 59 h 191"/>
                <a:gd name="T62" fmla="*/ 62 w 148"/>
                <a:gd name="T63" fmla="*/ 59 h 191"/>
                <a:gd name="T64" fmla="*/ 49 w 148"/>
                <a:gd name="T65" fmla="*/ 22 h 191"/>
                <a:gd name="T66" fmla="*/ 49 w 148"/>
                <a:gd name="T67" fmla="*/ 21 h 191"/>
                <a:gd name="T68" fmla="*/ 49 w 148"/>
                <a:gd name="T69" fmla="*/ 21 h 191"/>
                <a:gd name="T70" fmla="*/ 49 w 148"/>
                <a:gd name="T71" fmla="*/ 21 h 191"/>
                <a:gd name="T72" fmla="*/ 50 w 148"/>
                <a:gd name="T73" fmla="*/ 21 h 191"/>
                <a:gd name="T74" fmla="*/ 82 w 148"/>
                <a:gd name="T75" fmla="*/ 11 h 191"/>
                <a:gd name="T76" fmla="*/ 135 w 148"/>
                <a:gd name="T77" fmla="*/ 48 h 191"/>
                <a:gd name="T78" fmla="*/ 135 w 148"/>
                <a:gd name="T79" fmla="*/ 70 h 191"/>
                <a:gd name="T80" fmla="*/ 104 w 148"/>
                <a:gd name="T81" fmla="*/ 76 h 191"/>
                <a:gd name="T82" fmla="*/ 90 w 148"/>
                <a:gd name="T83" fmla="*/ 61 h 191"/>
                <a:gd name="T84" fmla="*/ 103 w 148"/>
                <a:gd name="T85" fmla="*/ 61 h 191"/>
                <a:gd name="T86" fmla="*/ 75 w 148"/>
                <a:gd name="T87" fmla="*/ 102 h 191"/>
                <a:gd name="T88" fmla="*/ 81 w 148"/>
                <a:gd name="T89" fmla="*/ 74 h 191"/>
                <a:gd name="T90" fmla="*/ 68 w 148"/>
                <a:gd name="T91" fmla="*/ 74 h 191"/>
                <a:gd name="T92" fmla="*/ 76 w 148"/>
                <a:gd name="T93" fmla="*/ 40 h 191"/>
                <a:gd name="T94" fmla="*/ 97 w 148"/>
                <a:gd name="T95" fmla="*/ 40 h 191"/>
                <a:gd name="T96" fmla="*/ 90 w 148"/>
                <a:gd name="T97" fmla="*/ 61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8" h="191">
                  <a:moveTo>
                    <a:pt x="130" y="112"/>
                  </a:moveTo>
                  <a:cubicBezTo>
                    <a:pt x="142" y="92"/>
                    <a:pt x="148" y="84"/>
                    <a:pt x="148" y="67"/>
                  </a:cubicBezTo>
                  <a:cubicBezTo>
                    <a:pt x="148" y="30"/>
                    <a:pt x="118" y="0"/>
                    <a:pt x="82" y="0"/>
                  </a:cubicBezTo>
                  <a:cubicBezTo>
                    <a:pt x="68" y="0"/>
                    <a:pt x="55" y="5"/>
                    <a:pt x="45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3" y="13"/>
                  </a:cubicBezTo>
                  <a:cubicBezTo>
                    <a:pt x="37" y="17"/>
                    <a:pt x="32" y="22"/>
                    <a:pt x="28" y="28"/>
                  </a:cubicBezTo>
                  <a:cubicBezTo>
                    <a:pt x="23" y="35"/>
                    <a:pt x="19" y="44"/>
                    <a:pt x="17" y="53"/>
                  </a:cubicBezTo>
                  <a:cubicBezTo>
                    <a:pt x="14" y="68"/>
                    <a:pt x="20" y="68"/>
                    <a:pt x="20" y="74"/>
                  </a:cubicBezTo>
                  <a:cubicBezTo>
                    <a:pt x="20" y="79"/>
                    <a:pt x="11" y="89"/>
                    <a:pt x="2" y="101"/>
                  </a:cubicBezTo>
                  <a:cubicBezTo>
                    <a:pt x="0" y="104"/>
                    <a:pt x="1" y="110"/>
                    <a:pt x="7" y="110"/>
                  </a:cubicBezTo>
                  <a:cubicBezTo>
                    <a:pt x="18" y="110"/>
                    <a:pt x="18" y="110"/>
                    <a:pt x="18" y="110"/>
                  </a:cubicBezTo>
                  <a:cubicBezTo>
                    <a:pt x="25" y="110"/>
                    <a:pt x="20" y="117"/>
                    <a:pt x="19" y="118"/>
                  </a:cubicBezTo>
                  <a:cubicBezTo>
                    <a:pt x="19" y="119"/>
                    <a:pt x="22" y="122"/>
                    <a:pt x="22" y="122"/>
                  </a:cubicBezTo>
                  <a:cubicBezTo>
                    <a:pt x="22" y="122"/>
                    <a:pt x="18" y="126"/>
                    <a:pt x="20" y="129"/>
                  </a:cubicBezTo>
                  <a:cubicBezTo>
                    <a:pt x="20" y="130"/>
                    <a:pt x="26" y="129"/>
                    <a:pt x="25" y="133"/>
                  </a:cubicBezTo>
                  <a:cubicBezTo>
                    <a:pt x="21" y="150"/>
                    <a:pt x="30" y="152"/>
                    <a:pt x="35" y="152"/>
                  </a:cubicBezTo>
                  <a:cubicBezTo>
                    <a:pt x="38" y="152"/>
                    <a:pt x="41" y="152"/>
                    <a:pt x="44" y="151"/>
                  </a:cubicBezTo>
                  <a:cubicBezTo>
                    <a:pt x="46" y="150"/>
                    <a:pt x="49" y="150"/>
                    <a:pt x="51" y="150"/>
                  </a:cubicBezTo>
                  <a:cubicBezTo>
                    <a:pt x="57" y="150"/>
                    <a:pt x="61" y="153"/>
                    <a:pt x="60" y="159"/>
                  </a:cubicBezTo>
                  <a:cubicBezTo>
                    <a:pt x="58" y="164"/>
                    <a:pt x="58" y="167"/>
                    <a:pt x="58" y="171"/>
                  </a:cubicBezTo>
                  <a:cubicBezTo>
                    <a:pt x="57" y="175"/>
                    <a:pt x="49" y="191"/>
                    <a:pt x="49" y="191"/>
                  </a:cubicBezTo>
                  <a:cubicBezTo>
                    <a:pt x="49" y="191"/>
                    <a:pt x="62" y="182"/>
                    <a:pt x="89" y="171"/>
                  </a:cubicBezTo>
                  <a:cubicBezTo>
                    <a:pt x="115" y="159"/>
                    <a:pt x="131" y="163"/>
                    <a:pt x="131" y="163"/>
                  </a:cubicBezTo>
                  <a:cubicBezTo>
                    <a:pt x="131" y="163"/>
                    <a:pt x="118" y="132"/>
                    <a:pt x="130" y="112"/>
                  </a:cubicBezTo>
                  <a:close/>
                  <a:moveTo>
                    <a:pt x="104" y="76"/>
                  </a:moveTo>
                  <a:cubicBezTo>
                    <a:pt x="103" y="75"/>
                    <a:pt x="102" y="73"/>
                    <a:pt x="101" y="72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6" y="59"/>
                    <a:pt x="64" y="59"/>
                    <a:pt x="62" y="59"/>
                  </a:cubicBezTo>
                  <a:cubicBezTo>
                    <a:pt x="37" y="62"/>
                    <a:pt x="30" y="36"/>
                    <a:pt x="49" y="22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9" y="14"/>
                    <a:pt x="70" y="11"/>
                    <a:pt x="82" y="11"/>
                  </a:cubicBezTo>
                  <a:cubicBezTo>
                    <a:pt x="106" y="11"/>
                    <a:pt x="127" y="26"/>
                    <a:pt x="135" y="48"/>
                  </a:cubicBezTo>
                  <a:cubicBezTo>
                    <a:pt x="138" y="57"/>
                    <a:pt x="138" y="63"/>
                    <a:pt x="135" y="70"/>
                  </a:cubicBezTo>
                  <a:cubicBezTo>
                    <a:pt x="130" y="82"/>
                    <a:pt x="108" y="83"/>
                    <a:pt x="104" y="76"/>
                  </a:cubicBezTo>
                  <a:close/>
                  <a:moveTo>
                    <a:pt x="90" y="61"/>
                  </a:moveTo>
                  <a:cubicBezTo>
                    <a:pt x="103" y="61"/>
                    <a:pt x="103" y="61"/>
                    <a:pt x="103" y="61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97" y="40"/>
                    <a:pt x="97" y="40"/>
                    <a:pt x="97" y="40"/>
                  </a:cubicBezTo>
                  <a:lnTo>
                    <a:pt x="90" y="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" name="Freeform: Shape 3"/>
            <p:cNvSpPr/>
            <p:nvPr/>
          </p:nvSpPr>
          <p:spPr bwMode="auto">
            <a:xfrm>
              <a:off x="4655249" y="2104199"/>
              <a:ext cx="520028" cy="411005"/>
            </a:xfrm>
            <a:custGeom>
              <a:gdLst>
                <a:gd name="T0" fmla="*/ 41 w 228"/>
                <a:gd name="T1" fmla="*/ 93 h 180"/>
                <a:gd name="T2" fmla="*/ 74 w 228"/>
                <a:gd name="T3" fmla="*/ 131 h 180"/>
                <a:gd name="T4" fmla="*/ 86 w 228"/>
                <a:gd name="T5" fmla="*/ 128 h 180"/>
                <a:gd name="T6" fmla="*/ 75 w 228"/>
                <a:gd name="T7" fmla="*/ 93 h 180"/>
                <a:gd name="T8" fmla="*/ 116 w 228"/>
                <a:gd name="T9" fmla="*/ 115 h 180"/>
                <a:gd name="T10" fmla="*/ 123 w 228"/>
                <a:gd name="T11" fmla="*/ 93 h 180"/>
                <a:gd name="T12" fmla="*/ 163 w 228"/>
                <a:gd name="T13" fmla="*/ 86 h 180"/>
                <a:gd name="T14" fmla="*/ 123 w 228"/>
                <a:gd name="T15" fmla="*/ 56 h 180"/>
                <a:gd name="T16" fmla="*/ 164 w 228"/>
                <a:gd name="T17" fmla="*/ 86 h 180"/>
                <a:gd name="T18" fmla="*/ 165 w 228"/>
                <a:gd name="T19" fmla="*/ 48 h 180"/>
                <a:gd name="T20" fmla="*/ 187 w 228"/>
                <a:gd name="T21" fmla="*/ 49 h 180"/>
                <a:gd name="T22" fmla="*/ 120 w 228"/>
                <a:gd name="T23" fmla="*/ 0 h 180"/>
                <a:gd name="T24" fmla="*/ 45 w 228"/>
                <a:gd name="T25" fmla="*/ 139 h 180"/>
                <a:gd name="T26" fmla="*/ 177 w 228"/>
                <a:gd name="T27" fmla="*/ 35 h 180"/>
                <a:gd name="T28" fmla="*/ 148 w 228"/>
                <a:gd name="T29" fmla="*/ 16 h 180"/>
                <a:gd name="T30" fmla="*/ 123 w 228"/>
                <a:gd name="T31" fmla="*/ 11 h 180"/>
                <a:gd name="T32" fmla="*/ 156 w 228"/>
                <a:gd name="T33" fmla="*/ 44 h 180"/>
                <a:gd name="T34" fmla="*/ 123 w 228"/>
                <a:gd name="T35" fmla="*/ 11 h 180"/>
                <a:gd name="T36" fmla="*/ 75 w 228"/>
                <a:gd name="T37" fmla="*/ 86 h 180"/>
                <a:gd name="T38" fmla="*/ 116 w 228"/>
                <a:gd name="T39" fmla="*/ 56 h 180"/>
                <a:gd name="T40" fmla="*/ 108 w 228"/>
                <a:gd name="T41" fmla="*/ 12 h 180"/>
                <a:gd name="T42" fmla="*/ 116 w 228"/>
                <a:gd name="T43" fmla="*/ 48 h 180"/>
                <a:gd name="T44" fmla="*/ 108 w 228"/>
                <a:gd name="T45" fmla="*/ 12 h 180"/>
                <a:gd name="T46" fmla="*/ 76 w 228"/>
                <a:gd name="T47" fmla="*/ 41 h 180"/>
                <a:gd name="T48" fmla="*/ 91 w 228"/>
                <a:gd name="T49" fmla="*/ 16 h 180"/>
                <a:gd name="T50" fmla="*/ 74 w 228"/>
                <a:gd name="T51" fmla="*/ 48 h 180"/>
                <a:gd name="T52" fmla="*/ 41 w 228"/>
                <a:gd name="T53" fmla="*/ 86 h 180"/>
                <a:gd name="T54" fmla="*/ 199 w 228"/>
                <a:gd name="T55" fmla="*/ 106 h 180"/>
                <a:gd name="T56" fmla="*/ 181 w 228"/>
                <a:gd name="T57" fmla="*/ 139 h 180"/>
                <a:gd name="T58" fmla="*/ 167 w 228"/>
                <a:gd name="T59" fmla="*/ 126 h 180"/>
                <a:gd name="T60" fmla="*/ 156 w 228"/>
                <a:gd name="T61" fmla="*/ 136 h 180"/>
                <a:gd name="T62" fmla="*/ 123 w 228"/>
                <a:gd name="T63" fmla="*/ 169 h 180"/>
                <a:gd name="T64" fmla="*/ 116 w 228"/>
                <a:gd name="T65" fmla="*/ 148 h 180"/>
                <a:gd name="T66" fmla="*/ 108 w 228"/>
                <a:gd name="T67" fmla="*/ 168 h 180"/>
                <a:gd name="T68" fmla="*/ 87 w 228"/>
                <a:gd name="T69" fmla="*/ 158 h 180"/>
                <a:gd name="T70" fmla="*/ 82 w 228"/>
                <a:gd name="T71" fmla="*/ 159 h 180"/>
                <a:gd name="T72" fmla="*/ 120 w 228"/>
                <a:gd name="T73" fmla="*/ 180 h 180"/>
                <a:gd name="T74" fmla="*/ 205 w 228"/>
                <a:gd name="T75" fmla="*/ 106 h 180"/>
                <a:gd name="T76" fmla="*/ 148 w 228"/>
                <a:gd name="T77" fmla="*/ 163 h 180"/>
                <a:gd name="T78" fmla="*/ 177 w 228"/>
                <a:gd name="T79" fmla="*/ 144 h 180"/>
                <a:gd name="T80" fmla="*/ 228 w 228"/>
                <a:gd name="T81" fmla="*/ 75 h 180"/>
                <a:gd name="T82" fmla="*/ 198 w 228"/>
                <a:gd name="T83" fmla="*/ 97 h 180"/>
                <a:gd name="T84" fmla="*/ 26 w 228"/>
                <a:gd name="T85" fmla="*/ 157 h 180"/>
                <a:gd name="T86" fmla="*/ 31 w 228"/>
                <a:gd name="T87" fmla="*/ 148 h 180"/>
                <a:gd name="T88" fmla="*/ 183 w 228"/>
                <a:gd name="T89" fmla="*/ 81 h 180"/>
                <a:gd name="T90" fmla="*/ 205 w 228"/>
                <a:gd name="T91" fmla="*/ 52 h 1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180">
                  <a:moveTo>
                    <a:pt x="57" y="137"/>
                  </a:moveTo>
                  <a:cubicBezTo>
                    <a:pt x="47" y="125"/>
                    <a:pt x="42" y="110"/>
                    <a:pt x="41" y="93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8" y="107"/>
                    <a:pt x="70" y="120"/>
                    <a:pt x="74" y="131"/>
                  </a:cubicBezTo>
                  <a:cubicBezTo>
                    <a:pt x="72" y="132"/>
                    <a:pt x="70" y="133"/>
                    <a:pt x="68" y="134"/>
                  </a:cubicBezTo>
                  <a:cubicBezTo>
                    <a:pt x="74" y="132"/>
                    <a:pt x="80" y="130"/>
                    <a:pt x="86" y="128"/>
                  </a:cubicBezTo>
                  <a:cubicBezTo>
                    <a:pt x="84" y="128"/>
                    <a:pt x="83" y="129"/>
                    <a:pt x="81" y="129"/>
                  </a:cubicBezTo>
                  <a:cubicBezTo>
                    <a:pt x="78" y="119"/>
                    <a:pt x="75" y="106"/>
                    <a:pt x="75" y="93"/>
                  </a:cubicBezTo>
                  <a:cubicBezTo>
                    <a:pt x="116" y="93"/>
                    <a:pt x="116" y="93"/>
                    <a:pt x="116" y="93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9" y="114"/>
                    <a:pt x="121" y="113"/>
                    <a:pt x="123" y="112"/>
                  </a:cubicBezTo>
                  <a:cubicBezTo>
                    <a:pt x="123" y="93"/>
                    <a:pt x="123" y="93"/>
                    <a:pt x="123" y="93"/>
                  </a:cubicBezTo>
                  <a:cubicBezTo>
                    <a:pt x="153" y="93"/>
                    <a:pt x="153" y="93"/>
                    <a:pt x="153" y="93"/>
                  </a:cubicBezTo>
                  <a:cubicBezTo>
                    <a:pt x="157" y="91"/>
                    <a:pt x="160" y="89"/>
                    <a:pt x="163" y="86"/>
                  </a:cubicBezTo>
                  <a:cubicBezTo>
                    <a:pt x="123" y="86"/>
                    <a:pt x="123" y="86"/>
                    <a:pt x="123" y="8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36" y="55"/>
                    <a:pt x="148" y="54"/>
                    <a:pt x="159" y="50"/>
                  </a:cubicBezTo>
                  <a:cubicBezTo>
                    <a:pt x="162" y="61"/>
                    <a:pt x="164" y="73"/>
                    <a:pt x="164" y="86"/>
                  </a:cubicBezTo>
                  <a:cubicBezTo>
                    <a:pt x="167" y="84"/>
                    <a:pt x="169" y="82"/>
                    <a:pt x="171" y="80"/>
                  </a:cubicBezTo>
                  <a:cubicBezTo>
                    <a:pt x="170" y="69"/>
                    <a:pt x="168" y="58"/>
                    <a:pt x="165" y="48"/>
                  </a:cubicBezTo>
                  <a:cubicBezTo>
                    <a:pt x="171" y="46"/>
                    <a:pt x="177" y="44"/>
                    <a:pt x="181" y="41"/>
                  </a:cubicBezTo>
                  <a:cubicBezTo>
                    <a:pt x="184" y="44"/>
                    <a:pt x="185" y="46"/>
                    <a:pt x="187" y="49"/>
                  </a:cubicBezTo>
                  <a:cubicBezTo>
                    <a:pt x="190" y="47"/>
                    <a:pt x="194" y="46"/>
                    <a:pt x="197" y="45"/>
                  </a:cubicBezTo>
                  <a:cubicBezTo>
                    <a:pt x="182" y="18"/>
                    <a:pt x="153" y="0"/>
                    <a:pt x="120" y="0"/>
                  </a:cubicBezTo>
                  <a:cubicBezTo>
                    <a:pt x="70" y="0"/>
                    <a:pt x="30" y="40"/>
                    <a:pt x="30" y="90"/>
                  </a:cubicBezTo>
                  <a:cubicBezTo>
                    <a:pt x="30" y="108"/>
                    <a:pt x="35" y="125"/>
                    <a:pt x="45" y="139"/>
                  </a:cubicBezTo>
                  <a:cubicBezTo>
                    <a:pt x="49" y="139"/>
                    <a:pt x="52" y="138"/>
                    <a:pt x="57" y="137"/>
                  </a:cubicBezTo>
                  <a:close/>
                  <a:moveTo>
                    <a:pt x="177" y="35"/>
                  </a:moveTo>
                  <a:cubicBezTo>
                    <a:pt x="172" y="38"/>
                    <a:pt x="168" y="40"/>
                    <a:pt x="163" y="41"/>
                  </a:cubicBezTo>
                  <a:cubicBezTo>
                    <a:pt x="159" y="31"/>
                    <a:pt x="154" y="23"/>
                    <a:pt x="148" y="16"/>
                  </a:cubicBezTo>
                  <a:cubicBezTo>
                    <a:pt x="159" y="20"/>
                    <a:pt x="169" y="27"/>
                    <a:pt x="177" y="35"/>
                  </a:cubicBezTo>
                  <a:close/>
                  <a:moveTo>
                    <a:pt x="123" y="11"/>
                  </a:moveTo>
                  <a:cubicBezTo>
                    <a:pt x="126" y="11"/>
                    <a:pt x="128" y="11"/>
                    <a:pt x="131" y="12"/>
                  </a:cubicBezTo>
                  <a:cubicBezTo>
                    <a:pt x="141" y="17"/>
                    <a:pt x="150" y="28"/>
                    <a:pt x="156" y="44"/>
                  </a:cubicBezTo>
                  <a:cubicBezTo>
                    <a:pt x="146" y="46"/>
                    <a:pt x="135" y="48"/>
                    <a:pt x="123" y="48"/>
                  </a:cubicBezTo>
                  <a:lnTo>
                    <a:pt x="123" y="11"/>
                  </a:lnTo>
                  <a:close/>
                  <a:moveTo>
                    <a:pt x="116" y="86"/>
                  </a:moveTo>
                  <a:cubicBezTo>
                    <a:pt x="75" y="86"/>
                    <a:pt x="75" y="86"/>
                    <a:pt x="75" y="86"/>
                  </a:cubicBezTo>
                  <a:cubicBezTo>
                    <a:pt x="75" y="73"/>
                    <a:pt x="78" y="61"/>
                    <a:pt x="81" y="50"/>
                  </a:cubicBezTo>
                  <a:cubicBezTo>
                    <a:pt x="92" y="54"/>
                    <a:pt x="104" y="55"/>
                    <a:pt x="116" y="56"/>
                  </a:cubicBezTo>
                  <a:lnTo>
                    <a:pt x="116" y="86"/>
                  </a:lnTo>
                  <a:close/>
                  <a:moveTo>
                    <a:pt x="108" y="12"/>
                  </a:moveTo>
                  <a:cubicBezTo>
                    <a:pt x="111" y="11"/>
                    <a:pt x="113" y="11"/>
                    <a:pt x="116" y="11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04" y="48"/>
                    <a:pt x="93" y="46"/>
                    <a:pt x="83" y="44"/>
                  </a:cubicBezTo>
                  <a:cubicBezTo>
                    <a:pt x="89" y="28"/>
                    <a:pt x="98" y="17"/>
                    <a:pt x="108" y="12"/>
                  </a:cubicBezTo>
                  <a:close/>
                  <a:moveTo>
                    <a:pt x="91" y="16"/>
                  </a:moveTo>
                  <a:cubicBezTo>
                    <a:pt x="85" y="23"/>
                    <a:pt x="80" y="31"/>
                    <a:pt x="76" y="41"/>
                  </a:cubicBezTo>
                  <a:cubicBezTo>
                    <a:pt x="72" y="40"/>
                    <a:pt x="67" y="38"/>
                    <a:pt x="63" y="35"/>
                  </a:cubicBezTo>
                  <a:cubicBezTo>
                    <a:pt x="71" y="27"/>
                    <a:pt x="80" y="20"/>
                    <a:pt x="91" y="16"/>
                  </a:cubicBezTo>
                  <a:close/>
                  <a:moveTo>
                    <a:pt x="58" y="41"/>
                  </a:moveTo>
                  <a:cubicBezTo>
                    <a:pt x="63" y="44"/>
                    <a:pt x="68" y="46"/>
                    <a:pt x="74" y="48"/>
                  </a:cubicBezTo>
                  <a:cubicBezTo>
                    <a:pt x="70" y="60"/>
                    <a:pt x="68" y="73"/>
                    <a:pt x="68" y="86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2" y="69"/>
                    <a:pt x="48" y="53"/>
                    <a:pt x="58" y="41"/>
                  </a:cubicBezTo>
                  <a:close/>
                  <a:moveTo>
                    <a:pt x="199" y="106"/>
                  </a:moveTo>
                  <a:cubicBezTo>
                    <a:pt x="198" y="106"/>
                    <a:pt x="197" y="107"/>
                    <a:pt x="196" y="108"/>
                  </a:cubicBezTo>
                  <a:cubicBezTo>
                    <a:pt x="194" y="119"/>
                    <a:pt x="189" y="130"/>
                    <a:pt x="181" y="139"/>
                  </a:cubicBezTo>
                  <a:cubicBezTo>
                    <a:pt x="177" y="136"/>
                    <a:pt x="171" y="134"/>
                    <a:pt x="165" y="131"/>
                  </a:cubicBezTo>
                  <a:cubicBezTo>
                    <a:pt x="166" y="130"/>
                    <a:pt x="166" y="128"/>
                    <a:pt x="167" y="126"/>
                  </a:cubicBezTo>
                  <a:cubicBezTo>
                    <a:pt x="161" y="129"/>
                    <a:pt x="156" y="132"/>
                    <a:pt x="150" y="135"/>
                  </a:cubicBezTo>
                  <a:cubicBezTo>
                    <a:pt x="152" y="135"/>
                    <a:pt x="154" y="136"/>
                    <a:pt x="156" y="136"/>
                  </a:cubicBezTo>
                  <a:cubicBezTo>
                    <a:pt x="150" y="152"/>
                    <a:pt x="141" y="163"/>
                    <a:pt x="131" y="168"/>
                  </a:cubicBezTo>
                  <a:cubicBezTo>
                    <a:pt x="128" y="168"/>
                    <a:pt x="126" y="169"/>
                    <a:pt x="123" y="169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1" y="147"/>
                    <a:pt x="118" y="147"/>
                    <a:pt x="116" y="148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3" y="169"/>
                    <a:pt x="111" y="168"/>
                    <a:pt x="108" y="168"/>
                  </a:cubicBezTo>
                  <a:cubicBezTo>
                    <a:pt x="103" y="165"/>
                    <a:pt x="98" y="161"/>
                    <a:pt x="94" y="156"/>
                  </a:cubicBezTo>
                  <a:cubicBezTo>
                    <a:pt x="91" y="156"/>
                    <a:pt x="89" y="157"/>
                    <a:pt x="87" y="158"/>
                  </a:cubicBezTo>
                  <a:cubicBezTo>
                    <a:pt x="88" y="160"/>
                    <a:pt x="90" y="162"/>
                    <a:pt x="91" y="163"/>
                  </a:cubicBezTo>
                  <a:cubicBezTo>
                    <a:pt x="88" y="162"/>
                    <a:pt x="85" y="161"/>
                    <a:pt x="82" y="159"/>
                  </a:cubicBezTo>
                  <a:cubicBezTo>
                    <a:pt x="77" y="160"/>
                    <a:pt x="72" y="161"/>
                    <a:pt x="67" y="162"/>
                  </a:cubicBezTo>
                  <a:cubicBezTo>
                    <a:pt x="82" y="173"/>
                    <a:pt x="100" y="180"/>
                    <a:pt x="120" y="180"/>
                  </a:cubicBezTo>
                  <a:cubicBezTo>
                    <a:pt x="164" y="180"/>
                    <a:pt x="200" y="148"/>
                    <a:pt x="208" y="106"/>
                  </a:cubicBezTo>
                  <a:cubicBezTo>
                    <a:pt x="207" y="106"/>
                    <a:pt x="206" y="106"/>
                    <a:pt x="205" y="106"/>
                  </a:cubicBezTo>
                  <a:cubicBezTo>
                    <a:pt x="203" y="106"/>
                    <a:pt x="201" y="106"/>
                    <a:pt x="199" y="106"/>
                  </a:cubicBezTo>
                  <a:close/>
                  <a:moveTo>
                    <a:pt x="148" y="163"/>
                  </a:moveTo>
                  <a:cubicBezTo>
                    <a:pt x="154" y="157"/>
                    <a:pt x="159" y="148"/>
                    <a:pt x="163" y="138"/>
                  </a:cubicBezTo>
                  <a:cubicBezTo>
                    <a:pt x="168" y="140"/>
                    <a:pt x="172" y="142"/>
                    <a:pt x="177" y="144"/>
                  </a:cubicBezTo>
                  <a:cubicBezTo>
                    <a:pt x="169" y="153"/>
                    <a:pt x="159" y="159"/>
                    <a:pt x="148" y="163"/>
                  </a:cubicBezTo>
                  <a:close/>
                  <a:moveTo>
                    <a:pt x="228" y="75"/>
                  </a:moveTo>
                  <a:cubicBezTo>
                    <a:pt x="228" y="88"/>
                    <a:pt x="218" y="98"/>
                    <a:pt x="205" y="98"/>
                  </a:cubicBezTo>
                  <a:cubicBezTo>
                    <a:pt x="202" y="98"/>
                    <a:pt x="200" y="98"/>
                    <a:pt x="198" y="97"/>
                  </a:cubicBezTo>
                  <a:cubicBezTo>
                    <a:pt x="182" y="109"/>
                    <a:pt x="162" y="121"/>
                    <a:pt x="138" y="131"/>
                  </a:cubicBezTo>
                  <a:cubicBezTo>
                    <a:pt x="88" y="153"/>
                    <a:pt x="41" y="161"/>
                    <a:pt x="26" y="157"/>
                  </a:cubicBezTo>
                  <a:cubicBezTo>
                    <a:pt x="0" y="151"/>
                    <a:pt x="31" y="122"/>
                    <a:pt x="31" y="122"/>
                  </a:cubicBezTo>
                  <a:cubicBezTo>
                    <a:pt x="31" y="122"/>
                    <a:pt x="15" y="148"/>
                    <a:pt x="31" y="148"/>
                  </a:cubicBezTo>
                  <a:cubicBezTo>
                    <a:pt x="55" y="149"/>
                    <a:pt x="103" y="132"/>
                    <a:pt x="131" y="117"/>
                  </a:cubicBezTo>
                  <a:cubicBezTo>
                    <a:pt x="153" y="104"/>
                    <a:pt x="170" y="92"/>
                    <a:pt x="183" y="81"/>
                  </a:cubicBezTo>
                  <a:cubicBezTo>
                    <a:pt x="182" y="79"/>
                    <a:pt x="182" y="77"/>
                    <a:pt x="182" y="75"/>
                  </a:cubicBezTo>
                  <a:cubicBezTo>
                    <a:pt x="182" y="62"/>
                    <a:pt x="192" y="52"/>
                    <a:pt x="205" y="52"/>
                  </a:cubicBezTo>
                  <a:cubicBezTo>
                    <a:pt x="218" y="52"/>
                    <a:pt x="228" y="62"/>
                    <a:pt x="228" y="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" name="Freeform: Shape 4"/>
            <p:cNvSpPr/>
            <p:nvPr/>
          </p:nvSpPr>
          <p:spPr bwMode="auto">
            <a:xfrm>
              <a:off x="7950606" y="2127162"/>
              <a:ext cx="366829" cy="365078"/>
            </a:xfrm>
            <a:custGeom>
              <a:gdLst>
                <a:gd name="T0" fmla="*/ 149 w 177"/>
                <a:gd name="T1" fmla="*/ 6 h 176"/>
                <a:gd name="T2" fmla="*/ 15 w 177"/>
                <a:gd name="T3" fmla="*/ 122 h 176"/>
                <a:gd name="T4" fmla="*/ 7 w 177"/>
                <a:gd name="T5" fmla="*/ 154 h 176"/>
                <a:gd name="T6" fmla="*/ 9 w 177"/>
                <a:gd name="T7" fmla="*/ 174 h 176"/>
                <a:gd name="T8" fmla="*/ 54 w 177"/>
                <a:gd name="T9" fmla="*/ 162 h 176"/>
                <a:gd name="T10" fmla="*/ 171 w 177"/>
                <a:gd name="T11" fmla="*/ 45 h 176"/>
                <a:gd name="T12" fmla="*/ 44 w 177"/>
                <a:gd name="T13" fmla="*/ 157 h 176"/>
                <a:gd name="T14" fmla="*/ 15 w 177"/>
                <a:gd name="T15" fmla="*/ 151 h 176"/>
                <a:gd name="T16" fmla="*/ 21 w 177"/>
                <a:gd name="T17" fmla="*/ 128 h 176"/>
                <a:gd name="T18" fmla="*/ 44 w 177"/>
                <a:gd name="T19" fmla="*/ 157 h 176"/>
                <a:gd name="T20" fmla="*/ 25 w 177"/>
                <a:gd name="T21" fmla="*/ 122 h 176"/>
                <a:gd name="T22" fmla="*/ 110 w 177"/>
                <a:gd name="T23" fmla="*/ 47 h 176"/>
                <a:gd name="T24" fmla="*/ 54 w 177"/>
                <a:gd name="T25" fmla="*/ 152 h 176"/>
                <a:gd name="T26" fmla="*/ 153 w 177"/>
                <a:gd name="T27" fmla="*/ 53 h 176"/>
                <a:gd name="T28" fmla="*/ 163 w 177"/>
                <a:gd name="T29" fmla="*/ 40 h 176"/>
                <a:gd name="T30" fmla="*/ 161 w 177"/>
                <a:gd name="T31" fmla="*/ 29 h 176"/>
                <a:gd name="T32" fmla="*/ 160 w 177"/>
                <a:gd name="T33" fmla="*/ 35 h 176"/>
                <a:gd name="T34" fmla="*/ 148 w 177"/>
                <a:gd name="T35" fmla="*/ 48 h 176"/>
                <a:gd name="T36" fmla="*/ 137 w 177"/>
                <a:gd name="T37" fmla="*/ 11 h 176"/>
                <a:gd name="T38" fmla="*/ 166 w 177"/>
                <a:gd name="T39" fmla="*/ 32 h 176"/>
                <a:gd name="T40" fmla="*/ 6 w 177"/>
                <a:gd name="T41" fmla="*/ 46 h 176"/>
                <a:gd name="T42" fmla="*/ 6 w 177"/>
                <a:gd name="T43" fmla="*/ 36 h 176"/>
                <a:gd name="T44" fmla="*/ 42 w 177"/>
                <a:gd name="T45" fmla="*/ 0 h 176"/>
                <a:gd name="T46" fmla="*/ 86 w 177"/>
                <a:gd name="T47" fmla="*/ 44 h 176"/>
                <a:gd name="T48" fmla="*/ 80 w 177"/>
                <a:gd name="T49" fmla="*/ 49 h 176"/>
                <a:gd name="T50" fmla="*/ 71 w 177"/>
                <a:gd name="T51" fmla="*/ 53 h 176"/>
                <a:gd name="T52" fmla="*/ 73 w 177"/>
                <a:gd name="T53" fmla="*/ 41 h 176"/>
                <a:gd name="T54" fmla="*/ 63 w 177"/>
                <a:gd name="T55" fmla="*/ 46 h 176"/>
                <a:gd name="T56" fmla="*/ 65 w 177"/>
                <a:gd name="T57" fmla="*/ 34 h 176"/>
                <a:gd name="T58" fmla="*/ 56 w 177"/>
                <a:gd name="T59" fmla="*/ 38 h 176"/>
                <a:gd name="T60" fmla="*/ 58 w 177"/>
                <a:gd name="T61" fmla="*/ 27 h 176"/>
                <a:gd name="T62" fmla="*/ 49 w 177"/>
                <a:gd name="T63" fmla="*/ 31 h 176"/>
                <a:gd name="T64" fmla="*/ 52 w 177"/>
                <a:gd name="T65" fmla="*/ 21 h 176"/>
                <a:gd name="T66" fmla="*/ 35 w 177"/>
                <a:gd name="T67" fmla="*/ 28 h 176"/>
                <a:gd name="T68" fmla="*/ 42 w 177"/>
                <a:gd name="T69" fmla="*/ 10 h 176"/>
                <a:gd name="T70" fmla="*/ 57 w 177"/>
                <a:gd name="T71" fmla="*/ 73 h 176"/>
                <a:gd name="T72" fmla="*/ 6 w 177"/>
                <a:gd name="T73" fmla="*/ 46 h 176"/>
                <a:gd name="T74" fmla="*/ 172 w 177"/>
                <a:gd name="T75" fmla="*/ 140 h 176"/>
                <a:gd name="T76" fmla="*/ 136 w 177"/>
                <a:gd name="T77" fmla="*/ 176 h 176"/>
                <a:gd name="T78" fmla="*/ 92 w 177"/>
                <a:gd name="T79" fmla="*/ 132 h 176"/>
                <a:gd name="T80" fmla="*/ 143 w 177"/>
                <a:gd name="T81" fmla="*/ 159 h 176"/>
                <a:gd name="T82" fmla="*/ 161 w 177"/>
                <a:gd name="T83" fmla="*/ 130 h 176"/>
                <a:gd name="T84" fmla="*/ 144 w 177"/>
                <a:gd name="T85" fmla="*/ 136 h 176"/>
                <a:gd name="T86" fmla="*/ 153 w 177"/>
                <a:gd name="T87" fmla="*/ 121 h 176"/>
                <a:gd name="T88" fmla="*/ 143 w 177"/>
                <a:gd name="T89" fmla="*/ 125 h 176"/>
                <a:gd name="T90" fmla="*/ 145 w 177"/>
                <a:gd name="T91" fmla="*/ 114 h 176"/>
                <a:gd name="T92" fmla="*/ 136 w 177"/>
                <a:gd name="T93" fmla="*/ 118 h 176"/>
                <a:gd name="T94" fmla="*/ 138 w 177"/>
                <a:gd name="T95" fmla="*/ 107 h 176"/>
                <a:gd name="T96" fmla="*/ 129 w 177"/>
                <a:gd name="T97" fmla="*/ 111 h 176"/>
                <a:gd name="T98" fmla="*/ 131 w 177"/>
                <a:gd name="T99" fmla="*/ 99 h 176"/>
                <a:gd name="T100" fmla="*/ 121 w 177"/>
                <a:gd name="T101" fmla="*/ 104 h 176"/>
                <a:gd name="T102" fmla="*/ 128 w 177"/>
                <a:gd name="T103" fmla="*/ 96 h 176"/>
                <a:gd name="T104" fmla="*/ 172 w 177"/>
                <a:gd name="T105" fmla="*/ 130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7" h="176">
                  <a:moveTo>
                    <a:pt x="171" y="27"/>
                  </a:moveTo>
                  <a:cubicBezTo>
                    <a:pt x="149" y="6"/>
                    <a:pt x="149" y="6"/>
                    <a:pt x="149" y="6"/>
                  </a:cubicBezTo>
                  <a:cubicBezTo>
                    <a:pt x="145" y="1"/>
                    <a:pt x="137" y="1"/>
                    <a:pt x="132" y="6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5" y="123"/>
                    <a:pt x="7" y="154"/>
                    <a:pt x="7" y="154"/>
                  </a:cubicBezTo>
                  <a:cubicBezTo>
                    <a:pt x="3" y="168"/>
                    <a:pt x="3" y="168"/>
                    <a:pt x="3" y="168"/>
                  </a:cubicBezTo>
                  <a:cubicBezTo>
                    <a:pt x="2" y="173"/>
                    <a:pt x="4" y="175"/>
                    <a:pt x="9" y="174"/>
                  </a:cubicBezTo>
                  <a:cubicBezTo>
                    <a:pt x="23" y="170"/>
                    <a:pt x="23" y="170"/>
                    <a:pt x="23" y="170"/>
                  </a:cubicBezTo>
                  <a:cubicBezTo>
                    <a:pt x="23" y="170"/>
                    <a:pt x="54" y="162"/>
                    <a:pt x="54" y="162"/>
                  </a:cubicBezTo>
                  <a:cubicBezTo>
                    <a:pt x="54" y="162"/>
                    <a:pt x="54" y="162"/>
                    <a:pt x="54" y="162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6" y="40"/>
                    <a:pt x="176" y="32"/>
                    <a:pt x="171" y="27"/>
                  </a:cubicBezTo>
                  <a:close/>
                  <a:moveTo>
                    <a:pt x="44" y="157"/>
                  </a:moveTo>
                  <a:cubicBezTo>
                    <a:pt x="25" y="162"/>
                    <a:pt x="25" y="162"/>
                    <a:pt x="25" y="162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20" y="133"/>
                    <a:pt x="20" y="133"/>
                    <a:pt x="20" y="133"/>
                  </a:cubicBezTo>
                  <a:cubicBezTo>
                    <a:pt x="20" y="131"/>
                    <a:pt x="20" y="129"/>
                    <a:pt x="21" y="128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7" y="156"/>
                    <a:pt x="46" y="157"/>
                    <a:pt x="44" y="157"/>
                  </a:cubicBezTo>
                  <a:close/>
                  <a:moveTo>
                    <a:pt x="54" y="152"/>
                  </a:moveTo>
                  <a:cubicBezTo>
                    <a:pt x="25" y="122"/>
                    <a:pt x="25" y="122"/>
                    <a:pt x="25" y="122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34" y="72"/>
                    <a:pt x="134" y="72"/>
                    <a:pt x="134" y="72"/>
                  </a:cubicBezTo>
                  <a:lnTo>
                    <a:pt x="54" y="152"/>
                  </a:lnTo>
                  <a:close/>
                  <a:moveTo>
                    <a:pt x="166" y="40"/>
                  </a:moveTo>
                  <a:cubicBezTo>
                    <a:pt x="153" y="53"/>
                    <a:pt x="153" y="53"/>
                    <a:pt x="153" y="53"/>
                  </a:cubicBezTo>
                  <a:cubicBezTo>
                    <a:pt x="151" y="52"/>
                    <a:pt x="151" y="52"/>
                    <a:pt x="151" y="52"/>
                  </a:cubicBezTo>
                  <a:cubicBezTo>
                    <a:pt x="163" y="40"/>
                    <a:pt x="163" y="40"/>
                    <a:pt x="163" y="40"/>
                  </a:cubicBezTo>
                  <a:cubicBezTo>
                    <a:pt x="164" y="39"/>
                    <a:pt x="165" y="37"/>
                    <a:pt x="165" y="35"/>
                  </a:cubicBezTo>
                  <a:cubicBezTo>
                    <a:pt x="165" y="32"/>
                    <a:pt x="162" y="29"/>
                    <a:pt x="161" y="29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59" y="34"/>
                    <a:pt x="160" y="35"/>
                    <a:pt x="160" y="35"/>
                  </a:cubicBezTo>
                  <a:cubicBezTo>
                    <a:pt x="160" y="36"/>
                    <a:pt x="160" y="36"/>
                    <a:pt x="159" y="36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9" y="9"/>
                    <a:pt x="142" y="9"/>
                    <a:pt x="144" y="11"/>
                  </a:cubicBezTo>
                  <a:cubicBezTo>
                    <a:pt x="166" y="32"/>
                    <a:pt x="166" y="32"/>
                    <a:pt x="166" y="32"/>
                  </a:cubicBezTo>
                  <a:cubicBezTo>
                    <a:pt x="168" y="34"/>
                    <a:pt x="168" y="38"/>
                    <a:pt x="166" y="40"/>
                  </a:cubicBezTo>
                  <a:close/>
                  <a:moveTo>
                    <a:pt x="6" y="46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45" y="85"/>
                    <a:pt x="45" y="85"/>
                    <a:pt x="45" y="85"/>
                  </a:cubicBezTo>
                  <a:lnTo>
                    <a:pt x="6" y="46"/>
                  </a:lnTo>
                  <a:close/>
                  <a:moveTo>
                    <a:pt x="177" y="135"/>
                  </a:moveTo>
                  <a:cubicBezTo>
                    <a:pt x="172" y="140"/>
                    <a:pt x="172" y="140"/>
                    <a:pt x="172" y="140"/>
                  </a:cubicBezTo>
                  <a:cubicBezTo>
                    <a:pt x="141" y="171"/>
                    <a:pt x="141" y="171"/>
                    <a:pt x="141" y="171"/>
                  </a:cubicBezTo>
                  <a:cubicBezTo>
                    <a:pt x="136" y="176"/>
                    <a:pt x="136" y="176"/>
                    <a:pt x="136" y="176"/>
                  </a:cubicBezTo>
                  <a:cubicBezTo>
                    <a:pt x="131" y="171"/>
                    <a:pt x="131" y="171"/>
                    <a:pt x="131" y="171"/>
                  </a:cubicBezTo>
                  <a:cubicBezTo>
                    <a:pt x="92" y="132"/>
                    <a:pt x="92" y="132"/>
                    <a:pt x="92" y="132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67" y="135"/>
                    <a:pt x="167" y="135"/>
                    <a:pt x="167" y="135"/>
                  </a:cubicBezTo>
                  <a:cubicBezTo>
                    <a:pt x="161" y="130"/>
                    <a:pt x="161" y="130"/>
                    <a:pt x="161" y="130"/>
                  </a:cubicBezTo>
                  <a:cubicBezTo>
                    <a:pt x="149" y="142"/>
                    <a:pt x="149" y="142"/>
                    <a:pt x="149" y="142"/>
                  </a:cubicBezTo>
                  <a:cubicBezTo>
                    <a:pt x="144" y="136"/>
                    <a:pt x="144" y="136"/>
                    <a:pt x="144" y="136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53" y="121"/>
                    <a:pt x="153" y="121"/>
                    <a:pt x="153" y="121"/>
                  </a:cubicBezTo>
                  <a:cubicBezTo>
                    <a:pt x="146" y="128"/>
                    <a:pt x="146" y="128"/>
                    <a:pt x="146" y="128"/>
                  </a:cubicBezTo>
                  <a:cubicBezTo>
                    <a:pt x="143" y="125"/>
                    <a:pt x="143" y="125"/>
                    <a:pt x="143" y="125"/>
                  </a:cubicBezTo>
                  <a:cubicBezTo>
                    <a:pt x="150" y="119"/>
                    <a:pt x="150" y="119"/>
                    <a:pt x="150" y="119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21"/>
                    <a:pt x="138" y="121"/>
                    <a:pt x="138" y="121"/>
                  </a:cubicBezTo>
                  <a:cubicBezTo>
                    <a:pt x="136" y="118"/>
                    <a:pt x="136" y="118"/>
                    <a:pt x="136" y="118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38" y="107"/>
                    <a:pt x="138" y="107"/>
                    <a:pt x="138" y="107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29" y="111"/>
                    <a:pt x="129" y="111"/>
                    <a:pt x="129" y="111"/>
                  </a:cubicBezTo>
                  <a:cubicBezTo>
                    <a:pt x="135" y="104"/>
                    <a:pt x="135" y="104"/>
                    <a:pt x="135" y="104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24" y="106"/>
                    <a:pt x="124" y="106"/>
                    <a:pt x="124" y="106"/>
                  </a:cubicBezTo>
                  <a:cubicBezTo>
                    <a:pt x="121" y="104"/>
                    <a:pt x="121" y="104"/>
                    <a:pt x="121" y="104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33" y="91"/>
                    <a:pt x="133" y="91"/>
                    <a:pt x="133" y="91"/>
                  </a:cubicBezTo>
                  <a:cubicBezTo>
                    <a:pt x="172" y="130"/>
                    <a:pt x="172" y="130"/>
                    <a:pt x="172" y="130"/>
                  </a:cubicBezTo>
                  <a:lnTo>
                    <a:pt x="177" y="1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" name="Freeform: Shape 5"/>
            <p:cNvSpPr/>
            <p:nvPr/>
          </p:nvSpPr>
          <p:spPr bwMode="auto">
            <a:xfrm>
              <a:off x="4689914" y="4080125"/>
              <a:ext cx="450698" cy="427913"/>
            </a:xfrm>
            <a:custGeom>
              <a:gdLst>
                <a:gd name="T0" fmla="*/ 257 w 268"/>
                <a:gd name="T1" fmla="*/ 234 h 254"/>
                <a:gd name="T2" fmla="*/ 245 w 268"/>
                <a:gd name="T3" fmla="*/ 234 h 254"/>
                <a:gd name="T4" fmla="*/ 157 w 268"/>
                <a:gd name="T5" fmla="*/ 21 h 254"/>
                <a:gd name="T6" fmla="*/ 134 w 268"/>
                <a:gd name="T7" fmla="*/ 0 h 254"/>
                <a:gd name="T8" fmla="*/ 111 w 268"/>
                <a:gd name="T9" fmla="*/ 21 h 254"/>
                <a:gd name="T10" fmla="*/ 23 w 268"/>
                <a:gd name="T11" fmla="*/ 234 h 254"/>
                <a:gd name="T12" fmla="*/ 11 w 268"/>
                <a:gd name="T13" fmla="*/ 234 h 254"/>
                <a:gd name="T14" fmla="*/ 0 w 268"/>
                <a:gd name="T15" fmla="*/ 244 h 254"/>
                <a:gd name="T16" fmla="*/ 11 w 268"/>
                <a:gd name="T17" fmla="*/ 254 h 254"/>
                <a:gd name="T18" fmla="*/ 257 w 268"/>
                <a:gd name="T19" fmla="*/ 254 h 254"/>
                <a:gd name="T20" fmla="*/ 268 w 268"/>
                <a:gd name="T21" fmla="*/ 244 h 254"/>
                <a:gd name="T22" fmla="*/ 257 w 268"/>
                <a:gd name="T23" fmla="*/ 234 h 254"/>
                <a:gd name="T24" fmla="*/ 121 w 268"/>
                <a:gd name="T25" fmla="*/ 26 h 254"/>
                <a:gd name="T26" fmla="*/ 134 w 268"/>
                <a:gd name="T27" fmla="*/ 11 h 254"/>
                <a:gd name="T28" fmla="*/ 147 w 268"/>
                <a:gd name="T29" fmla="*/ 26 h 254"/>
                <a:gd name="T30" fmla="*/ 162 w 268"/>
                <a:gd name="T31" fmla="*/ 63 h 254"/>
                <a:gd name="T32" fmla="*/ 106 w 268"/>
                <a:gd name="T33" fmla="*/ 63 h 254"/>
                <a:gd name="T34" fmla="*/ 121 w 268"/>
                <a:gd name="T35" fmla="*/ 26 h 254"/>
                <a:gd name="T36" fmla="*/ 58 w 268"/>
                <a:gd name="T37" fmla="*/ 178 h 254"/>
                <a:gd name="T38" fmla="*/ 82 w 268"/>
                <a:gd name="T39" fmla="*/ 120 h 254"/>
                <a:gd name="T40" fmla="*/ 186 w 268"/>
                <a:gd name="T41" fmla="*/ 120 h 254"/>
                <a:gd name="T42" fmla="*/ 209 w 268"/>
                <a:gd name="T43" fmla="*/ 178 h 254"/>
                <a:gd name="T44" fmla="*/ 58 w 268"/>
                <a:gd name="T45" fmla="*/ 178 h 2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8" h="254">
                  <a:moveTo>
                    <a:pt x="257" y="234"/>
                  </a:moveTo>
                  <a:cubicBezTo>
                    <a:pt x="245" y="234"/>
                    <a:pt x="245" y="234"/>
                    <a:pt x="245" y="234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49" y="3"/>
                    <a:pt x="139" y="0"/>
                    <a:pt x="134" y="0"/>
                  </a:cubicBezTo>
                  <a:cubicBezTo>
                    <a:pt x="128" y="0"/>
                    <a:pt x="118" y="3"/>
                    <a:pt x="111" y="21"/>
                  </a:cubicBezTo>
                  <a:cubicBezTo>
                    <a:pt x="23" y="234"/>
                    <a:pt x="23" y="234"/>
                    <a:pt x="23" y="234"/>
                  </a:cubicBezTo>
                  <a:cubicBezTo>
                    <a:pt x="11" y="234"/>
                    <a:pt x="11" y="234"/>
                    <a:pt x="11" y="234"/>
                  </a:cubicBezTo>
                  <a:cubicBezTo>
                    <a:pt x="5" y="234"/>
                    <a:pt x="0" y="238"/>
                    <a:pt x="0" y="244"/>
                  </a:cubicBezTo>
                  <a:cubicBezTo>
                    <a:pt x="0" y="249"/>
                    <a:pt x="5" y="254"/>
                    <a:pt x="11" y="254"/>
                  </a:cubicBezTo>
                  <a:cubicBezTo>
                    <a:pt x="257" y="254"/>
                    <a:pt x="257" y="254"/>
                    <a:pt x="257" y="254"/>
                  </a:cubicBezTo>
                  <a:cubicBezTo>
                    <a:pt x="263" y="254"/>
                    <a:pt x="268" y="249"/>
                    <a:pt x="268" y="244"/>
                  </a:cubicBezTo>
                  <a:cubicBezTo>
                    <a:pt x="268" y="238"/>
                    <a:pt x="263" y="234"/>
                    <a:pt x="257" y="234"/>
                  </a:cubicBezTo>
                  <a:close/>
                  <a:moveTo>
                    <a:pt x="121" y="26"/>
                  </a:moveTo>
                  <a:cubicBezTo>
                    <a:pt x="125" y="17"/>
                    <a:pt x="130" y="11"/>
                    <a:pt x="134" y="11"/>
                  </a:cubicBezTo>
                  <a:cubicBezTo>
                    <a:pt x="138" y="11"/>
                    <a:pt x="143" y="17"/>
                    <a:pt x="147" y="26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06" y="63"/>
                    <a:pt x="106" y="63"/>
                    <a:pt x="106" y="63"/>
                  </a:cubicBezTo>
                  <a:lnTo>
                    <a:pt x="121" y="26"/>
                  </a:lnTo>
                  <a:close/>
                  <a:moveTo>
                    <a:pt x="58" y="178"/>
                  </a:moveTo>
                  <a:cubicBezTo>
                    <a:pt x="82" y="120"/>
                    <a:pt x="82" y="120"/>
                    <a:pt x="82" y="120"/>
                  </a:cubicBezTo>
                  <a:cubicBezTo>
                    <a:pt x="186" y="120"/>
                    <a:pt x="186" y="120"/>
                    <a:pt x="186" y="120"/>
                  </a:cubicBezTo>
                  <a:cubicBezTo>
                    <a:pt x="209" y="178"/>
                    <a:pt x="209" y="178"/>
                    <a:pt x="209" y="178"/>
                  </a:cubicBezTo>
                  <a:lnTo>
                    <a:pt x="58" y="17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" name="Freeform: Shape 6"/>
            <p:cNvSpPr/>
            <p:nvPr/>
          </p:nvSpPr>
          <p:spPr bwMode="auto">
            <a:xfrm>
              <a:off x="1395303" y="4059819"/>
              <a:ext cx="283785" cy="468524"/>
            </a:xfrm>
            <a:custGeom>
              <a:gdLst>
                <a:gd name="T0" fmla="*/ 28 w 108"/>
                <a:gd name="T1" fmla="*/ 142 h 178"/>
                <a:gd name="T2" fmla="*/ 29 w 108"/>
                <a:gd name="T3" fmla="*/ 153 h 178"/>
                <a:gd name="T4" fmla="*/ 17 w 108"/>
                <a:gd name="T5" fmla="*/ 158 h 178"/>
                <a:gd name="T6" fmla="*/ 0 w 108"/>
                <a:gd name="T7" fmla="*/ 172 h 178"/>
                <a:gd name="T8" fmla="*/ 0 w 108"/>
                <a:gd name="T9" fmla="*/ 142 h 178"/>
                <a:gd name="T10" fmla="*/ 24 w 108"/>
                <a:gd name="T11" fmla="*/ 117 h 178"/>
                <a:gd name="T12" fmla="*/ 26 w 108"/>
                <a:gd name="T13" fmla="*/ 134 h 178"/>
                <a:gd name="T14" fmla="*/ 27 w 108"/>
                <a:gd name="T15" fmla="*/ 137 h 178"/>
                <a:gd name="T16" fmla="*/ 27 w 108"/>
                <a:gd name="T17" fmla="*/ 137 h 178"/>
                <a:gd name="T18" fmla="*/ 28 w 108"/>
                <a:gd name="T19" fmla="*/ 142 h 178"/>
                <a:gd name="T20" fmla="*/ 86 w 108"/>
                <a:gd name="T21" fmla="*/ 120 h 178"/>
                <a:gd name="T22" fmla="*/ 84 w 108"/>
                <a:gd name="T23" fmla="*/ 134 h 178"/>
                <a:gd name="T24" fmla="*/ 83 w 108"/>
                <a:gd name="T25" fmla="*/ 137 h 178"/>
                <a:gd name="T26" fmla="*/ 83 w 108"/>
                <a:gd name="T27" fmla="*/ 137 h 178"/>
                <a:gd name="T28" fmla="*/ 83 w 108"/>
                <a:gd name="T29" fmla="*/ 142 h 178"/>
                <a:gd name="T30" fmla="*/ 81 w 108"/>
                <a:gd name="T31" fmla="*/ 154 h 178"/>
                <a:gd name="T32" fmla="*/ 90 w 108"/>
                <a:gd name="T33" fmla="*/ 158 h 178"/>
                <a:gd name="T34" fmla="*/ 108 w 108"/>
                <a:gd name="T35" fmla="*/ 172 h 178"/>
                <a:gd name="T36" fmla="*/ 108 w 108"/>
                <a:gd name="T37" fmla="*/ 142 h 178"/>
                <a:gd name="T38" fmla="*/ 86 w 108"/>
                <a:gd name="T39" fmla="*/ 120 h 178"/>
                <a:gd name="T40" fmla="*/ 55 w 108"/>
                <a:gd name="T41" fmla="*/ 0 h 178"/>
                <a:gd name="T42" fmla="*/ 26 w 108"/>
                <a:gd name="T43" fmla="*/ 42 h 178"/>
                <a:gd name="T44" fmla="*/ 84 w 108"/>
                <a:gd name="T45" fmla="*/ 42 h 178"/>
                <a:gd name="T46" fmla="*/ 55 w 108"/>
                <a:gd name="T47" fmla="*/ 0 h 178"/>
                <a:gd name="T48" fmla="*/ 35 w 108"/>
                <a:gd name="T49" fmla="*/ 162 h 178"/>
                <a:gd name="T50" fmla="*/ 45 w 108"/>
                <a:gd name="T51" fmla="*/ 162 h 178"/>
                <a:gd name="T52" fmla="*/ 45 w 108"/>
                <a:gd name="T53" fmla="*/ 141 h 178"/>
                <a:gd name="T54" fmla="*/ 31 w 108"/>
                <a:gd name="T55" fmla="*/ 141 h 178"/>
                <a:gd name="T56" fmla="*/ 35 w 108"/>
                <a:gd name="T57" fmla="*/ 162 h 178"/>
                <a:gd name="T58" fmla="*/ 87 w 108"/>
                <a:gd name="T59" fmla="*/ 62 h 178"/>
                <a:gd name="T60" fmla="*/ 80 w 108"/>
                <a:gd name="T61" fmla="*/ 133 h 178"/>
                <a:gd name="T62" fmla="*/ 65 w 108"/>
                <a:gd name="T63" fmla="*/ 133 h 178"/>
                <a:gd name="T64" fmla="*/ 65 w 108"/>
                <a:gd name="T65" fmla="*/ 116 h 178"/>
                <a:gd name="T66" fmla="*/ 45 w 108"/>
                <a:gd name="T67" fmla="*/ 116 h 178"/>
                <a:gd name="T68" fmla="*/ 45 w 108"/>
                <a:gd name="T69" fmla="*/ 133 h 178"/>
                <a:gd name="T70" fmla="*/ 30 w 108"/>
                <a:gd name="T71" fmla="*/ 133 h 178"/>
                <a:gd name="T72" fmla="*/ 23 w 108"/>
                <a:gd name="T73" fmla="*/ 61 h 178"/>
                <a:gd name="T74" fmla="*/ 24 w 108"/>
                <a:gd name="T75" fmla="*/ 50 h 178"/>
                <a:gd name="T76" fmla="*/ 86 w 108"/>
                <a:gd name="T77" fmla="*/ 50 h 178"/>
                <a:gd name="T78" fmla="*/ 87 w 108"/>
                <a:gd name="T79" fmla="*/ 59 h 178"/>
                <a:gd name="T80" fmla="*/ 88 w 108"/>
                <a:gd name="T81" fmla="*/ 61 h 178"/>
                <a:gd name="T82" fmla="*/ 87 w 108"/>
                <a:gd name="T83" fmla="*/ 62 h 178"/>
                <a:gd name="T84" fmla="*/ 67 w 108"/>
                <a:gd name="T85" fmla="*/ 72 h 178"/>
                <a:gd name="T86" fmla="*/ 55 w 108"/>
                <a:gd name="T87" fmla="*/ 61 h 178"/>
                <a:gd name="T88" fmla="*/ 44 w 108"/>
                <a:gd name="T89" fmla="*/ 72 h 178"/>
                <a:gd name="T90" fmla="*/ 55 w 108"/>
                <a:gd name="T91" fmla="*/ 83 h 178"/>
                <a:gd name="T92" fmla="*/ 67 w 108"/>
                <a:gd name="T93" fmla="*/ 72 h 178"/>
                <a:gd name="T94" fmla="*/ 65 w 108"/>
                <a:gd name="T95" fmla="*/ 162 h 178"/>
                <a:gd name="T96" fmla="*/ 74 w 108"/>
                <a:gd name="T97" fmla="*/ 162 h 178"/>
                <a:gd name="T98" fmla="*/ 76 w 108"/>
                <a:gd name="T99" fmla="*/ 162 h 178"/>
                <a:gd name="T100" fmla="*/ 79 w 108"/>
                <a:gd name="T101" fmla="*/ 141 h 178"/>
                <a:gd name="T102" fmla="*/ 65 w 108"/>
                <a:gd name="T103" fmla="*/ 141 h 178"/>
                <a:gd name="T104" fmla="*/ 65 w 108"/>
                <a:gd name="T105" fmla="*/ 162 h 178"/>
                <a:gd name="T106" fmla="*/ 49 w 108"/>
                <a:gd name="T107" fmla="*/ 178 h 178"/>
                <a:gd name="T108" fmla="*/ 61 w 108"/>
                <a:gd name="T109" fmla="*/ 178 h 178"/>
                <a:gd name="T110" fmla="*/ 61 w 108"/>
                <a:gd name="T111" fmla="*/ 120 h 178"/>
                <a:gd name="T112" fmla="*/ 49 w 108"/>
                <a:gd name="T113" fmla="*/ 120 h 178"/>
                <a:gd name="T114" fmla="*/ 49 w 108"/>
                <a:gd name="T115" fmla="*/ 178 h 1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8" h="178">
                  <a:moveTo>
                    <a:pt x="28" y="142"/>
                  </a:moveTo>
                  <a:cubicBezTo>
                    <a:pt x="28" y="145"/>
                    <a:pt x="29" y="149"/>
                    <a:pt x="29" y="153"/>
                  </a:cubicBezTo>
                  <a:cubicBezTo>
                    <a:pt x="25" y="154"/>
                    <a:pt x="20" y="155"/>
                    <a:pt x="17" y="158"/>
                  </a:cubicBezTo>
                  <a:cubicBezTo>
                    <a:pt x="12" y="164"/>
                    <a:pt x="0" y="172"/>
                    <a:pt x="0" y="17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25" y="123"/>
                    <a:pt x="26" y="128"/>
                    <a:pt x="26" y="134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7" y="137"/>
                    <a:pt x="27" y="137"/>
                    <a:pt x="27" y="137"/>
                  </a:cubicBezTo>
                  <a:lnTo>
                    <a:pt x="28" y="142"/>
                  </a:lnTo>
                  <a:close/>
                  <a:moveTo>
                    <a:pt x="86" y="120"/>
                  </a:moveTo>
                  <a:cubicBezTo>
                    <a:pt x="85" y="125"/>
                    <a:pt x="84" y="129"/>
                    <a:pt x="84" y="134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2" y="146"/>
                    <a:pt x="82" y="150"/>
                    <a:pt x="81" y="154"/>
                  </a:cubicBezTo>
                  <a:cubicBezTo>
                    <a:pt x="84" y="154"/>
                    <a:pt x="88" y="156"/>
                    <a:pt x="90" y="158"/>
                  </a:cubicBezTo>
                  <a:cubicBezTo>
                    <a:pt x="95" y="164"/>
                    <a:pt x="108" y="172"/>
                    <a:pt x="108" y="172"/>
                  </a:cubicBezTo>
                  <a:cubicBezTo>
                    <a:pt x="108" y="142"/>
                    <a:pt x="108" y="142"/>
                    <a:pt x="108" y="142"/>
                  </a:cubicBezTo>
                  <a:lnTo>
                    <a:pt x="86" y="120"/>
                  </a:lnTo>
                  <a:close/>
                  <a:moveTo>
                    <a:pt x="55" y="0"/>
                  </a:moveTo>
                  <a:cubicBezTo>
                    <a:pt x="55" y="0"/>
                    <a:pt x="34" y="16"/>
                    <a:pt x="26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7" y="16"/>
                    <a:pt x="55" y="0"/>
                    <a:pt x="55" y="0"/>
                  </a:cubicBezTo>
                  <a:moveTo>
                    <a:pt x="35" y="162"/>
                  </a:moveTo>
                  <a:cubicBezTo>
                    <a:pt x="45" y="162"/>
                    <a:pt x="45" y="162"/>
                    <a:pt x="45" y="162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33" y="149"/>
                    <a:pt x="34" y="156"/>
                    <a:pt x="35" y="162"/>
                  </a:cubicBezTo>
                  <a:moveTo>
                    <a:pt x="87" y="62"/>
                  </a:moveTo>
                  <a:cubicBezTo>
                    <a:pt x="87" y="75"/>
                    <a:pt x="84" y="106"/>
                    <a:pt x="80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6" y="105"/>
                    <a:pt x="23" y="73"/>
                    <a:pt x="23" y="61"/>
                  </a:cubicBezTo>
                  <a:cubicBezTo>
                    <a:pt x="23" y="57"/>
                    <a:pt x="23" y="53"/>
                    <a:pt x="24" y="50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87" y="53"/>
                    <a:pt x="87" y="56"/>
                    <a:pt x="87" y="59"/>
                  </a:cubicBezTo>
                  <a:cubicBezTo>
                    <a:pt x="87" y="60"/>
                    <a:pt x="88" y="60"/>
                    <a:pt x="88" y="61"/>
                  </a:cubicBezTo>
                  <a:cubicBezTo>
                    <a:pt x="88" y="61"/>
                    <a:pt x="87" y="62"/>
                    <a:pt x="87" y="62"/>
                  </a:cubicBezTo>
                  <a:moveTo>
                    <a:pt x="67" y="72"/>
                  </a:moveTo>
                  <a:cubicBezTo>
                    <a:pt x="67" y="66"/>
                    <a:pt x="61" y="61"/>
                    <a:pt x="55" y="61"/>
                  </a:cubicBezTo>
                  <a:cubicBezTo>
                    <a:pt x="49" y="61"/>
                    <a:pt x="44" y="66"/>
                    <a:pt x="44" y="72"/>
                  </a:cubicBezTo>
                  <a:cubicBezTo>
                    <a:pt x="44" y="78"/>
                    <a:pt x="49" y="83"/>
                    <a:pt x="55" y="83"/>
                  </a:cubicBezTo>
                  <a:cubicBezTo>
                    <a:pt x="61" y="83"/>
                    <a:pt x="67" y="78"/>
                    <a:pt x="67" y="72"/>
                  </a:cubicBezTo>
                  <a:moveTo>
                    <a:pt x="65" y="162"/>
                  </a:moveTo>
                  <a:cubicBezTo>
                    <a:pt x="74" y="162"/>
                    <a:pt x="74" y="162"/>
                    <a:pt x="74" y="162"/>
                  </a:cubicBezTo>
                  <a:cubicBezTo>
                    <a:pt x="76" y="162"/>
                    <a:pt x="76" y="162"/>
                    <a:pt x="76" y="162"/>
                  </a:cubicBezTo>
                  <a:cubicBezTo>
                    <a:pt x="77" y="156"/>
                    <a:pt x="78" y="149"/>
                    <a:pt x="79" y="141"/>
                  </a:cubicBezTo>
                  <a:cubicBezTo>
                    <a:pt x="65" y="141"/>
                    <a:pt x="65" y="141"/>
                    <a:pt x="65" y="141"/>
                  </a:cubicBezTo>
                  <a:lnTo>
                    <a:pt x="65" y="162"/>
                  </a:lnTo>
                  <a:close/>
                  <a:moveTo>
                    <a:pt x="49" y="178"/>
                  </a:moveTo>
                  <a:cubicBezTo>
                    <a:pt x="61" y="178"/>
                    <a:pt x="61" y="178"/>
                    <a:pt x="61" y="178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49" y="120"/>
                    <a:pt x="49" y="120"/>
                    <a:pt x="49" y="120"/>
                  </a:cubicBezTo>
                  <a:lnTo>
                    <a:pt x="49" y="17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cxnSp>
          <p:nvCxnSpPr>
            <p:cNvPr id="10" name="Straight Connector 7"/>
            <p:cNvCxnSpPr/>
            <p:nvPr/>
          </p:nvCxnSpPr>
          <p:spPr>
            <a:xfrm>
              <a:off x="2087904" y="2330333"/>
              <a:ext cx="2166115" cy="0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8"/>
            <p:cNvCxnSpPr/>
            <p:nvPr/>
          </p:nvCxnSpPr>
          <p:spPr>
            <a:xfrm>
              <a:off x="5361570" y="2330333"/>
              <a:ext cx="2166115" cy="0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9"/>
            <p:cNvCxnSpPr/>
            <p:nvPr/>
          </p:nvCxnSpPr>
          <p:spPr>
            <a:xfrm>
              <a:off x="8609911" y="2330333"/>
              <a:ext cx="1938684" cy="0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or: Elbow 10"/>
            <p:cNvCxnSpPr/>
            <p:nvPr/>
          </p:nvCxnSpPr>
          <p:spPr>
            <a:xfrm rot="10800000" flipV="1">
              <a:off x="8542581" y="2330332"/>
              <a:ext cx="2006014" cy="1946889"/>
            </a:xfrm>
            <a:prstGeom prst="bentConnector3">
              <a:avLst>
                <a:gd name="adj1" fmla="val 144"/>
              </a:avLst>
            </a:prstGeom>
            <a:ln w="190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1"/>
            <p:cNvCxnSpPr/>
            <p:nvPr/>
          </p:nvCxnSpPr>
          <p:spPr>
            <a:xfrm flipH="1">
              <a:off x="5315356" y="4277223"/>
              <a:ext cx="2166115" cy="0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2"/>
            <p:cNvCxnSpPr/>
            <p:nvPr/>
          </p:nvCxnSpPr>
          <p:spPr>
            <a:xfrm flipH="1">
              <a:off x="2041691" y="4277223"/>
              <a:ext cx="2166115" cy="0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5"/>
            <p:cNvCxnSpPr/>
            <p:nvPr/>
          </p:nvCxnSpPr>
          <p:spPr>
            <a:xfrm>
              <a:off x="1352296" y="2974263"/>
              <a:ext cx="365760" cy="0"/>
            </a:xfrm>
            <a:prstGeom prst="line">
              <a:avLst/>
            </a:prstGeom>
            <a:ln w="25400" cap="rnd"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8"/>
            <p:cNvCxnSpPr/>
            <p:nvPr/>
          </p:nvCxnSpPr>
          <p:spPr>
            <a:xfrm>
              <a:off x="4664383" y="2974263"/>
              <a:ext cx="365760" cy="0"/>
            </a:xfrm>
            <a:prstGeom prst="line">
              <a:avLst/>
            </a:prstGeom>
            <a:ln w="254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1"/>
            <p:cNvCxnSpPr/>
            <p:nvPr/>
          </p:nvCxnSpPr>
          <p:spPr>
            <a:xfrm>
              <a:off x="7903489" y="2974263"/>
              <a:ext cx="365760" cy="0"/>
            </a:xfrm>
            <a:prstGeom prst="line">
              <a:avLst/>
            </a:prstGeom>
            <a:ln w="254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4"/>
            <p:cNvCxnSpPr/>
            <p:nvPr/>
          </p:nvCxnSpPr>
          <p:spPr>
            <a:xfrm>
              <a:off x="1352296" y="4913094"/>
              <a:ext cx="365760" cy="0"/>
            </a:xfrm>
            <a:prstGeom prst="line">
              <a:avLst/>
            </a:prstGeom>
            <a:ln w="25400" cap="rnd">
              <a:solidFill>
                <a:schemeClr val="accent6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7"/>
            <p:cNvCxnSpPr/>
            <p:nvPr/>
          </p:nvCxnSpPr>
          <p:spPr>
            <a:xfrm>
              <a:off x="4664383" y="4913094"/>
              <a:ext cx="365760" cy="0"/>
            </a:xfrm>
            <a:prstGeom prst="line">
              <a:avLst/>
            </a:prstGeom>
            <a:ln w="2540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0"/>
            <p:cNvCxnSpPr/>
            <p:nvPr/>
          </p:nvCxnSpPr>
          <p:spPr>
            <a:xfrm>
              <a:off x="7903489" y="4913094"/>
              <a:ext cx="365760" cy="0"/>
            </a:xfrm>
            <a:prstGeom prst="line">
              <a:avLst/>
            </a:prstGeom>
            <a:ln w="254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1502118" y="2401040"/>
            <a:ext cx="2847685" cy="766567"/>
            <a:chOff x="6736921" y="2180774"/>
            <a:chExt cx="2847685" cy="766567"/>
          </a:xfrm>
        </p:grpSpPr>
        <p:sp>
          <p:nvSpPr>
            <p:cNvPr id="42" name="TextBox 11"/>
            <p:cNvSpPr txBox="1"/>
            <p:nvPr/>
          </p:nvSpPr>
          <p:spPr>
            <a:xfrm>
              <a:off x="6736921" y="2586986"/>
              <a:ext cx="2847685" cy="3603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Consonantia, </a:t>
              </a:r>
              <a:endParaRPr lang="en-US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3" name="TextBox 11"/>
            <p:cNvSpPr txBox="1"/>
            <p:nvPr/>
          </p:nvSpPr>
          <p:spPr>
            <a:xfrm>
              <a:off x="6736921" y="2180774"/>
              <a:ext cx="244903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一阶段</a:t>
              </a:r>
              <a:endPara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792171" y="2401040"/>
            <a:ext cx="2847685" cy="766567"/>
            <a:chOff x="6736921" y="2180774"/>
            <a:chExt cx="2847685" cy="766567"/>
          </a:xfrm>
        </p:grpSpPr>
        <p:sp>
          <p:nvSpPr>
            <p:cNvPr id="45" name="TextBox 11"/>
            <p:cNvSpPr txBox="1"/>
            <p:nvPr/>
          </p:nvSpPr>
          <p:spPr>
            <a:xfrm>
              <a:off x="6736921" y="2586986"/>
              <a:ext cx="2847685" cy="3603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Consonantia, </a:t>
              </a:r>
              <a:endParaRPr lang="en-US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6" name="TextBox 11"/>
            <p:cNvSpPr txBox="1"/>
            <p:nvPr/>
          </p:nvSpPr>
          <p:spPr>
            <a:xfrm>
              <a:off x="6736921" y="2180774"/>
              <a:ext cx="244903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二阶段</a:t>
              </a:r>
              <a:endPara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016529" y="2401040"/>
            <a:ext cx="2847685" cy="766567"/>
            <a:chOff x="6736921" y="2180774"/>
            <a:chExt cx="2847685" cy="766567"/>
          </a:xfrm>
        </p:grpSpPr>
        <p:sp>
          <p:nvSpPr>
            <p:cNvPr id="48" name="TextBox 11"/>
            <p:cNvSpPr txBox="1"/>
            <p:nvPr/>
          </p:nvSpPr>
          <p:spPr>
            <a:xfrm>
              <a:off x="6736921" y="2586986"/>
              <a:ext cx="2847685" cy="3603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Consonantia, </a:t>
              </a:r>
              <a:endParaRPr lang="en-US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9" name="TextBox 11"/>
            <p:cNvSpPr txBox="1"/>
            <p:nvPr/>
          </p:nvSpPr>
          <p:spPr>
            <a:xfrm>
              <a:off x="6736921" y="2180774"/>
              <a:ext cx="244903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三阶段</a:t>
              </a:r>
              <a:endPara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502118" y="4339177"/>
            <a:ext cx="2847685" cy="766567"/>
            <a:chOff x="6736921" y="2180774"/>
            <a:chExt cx="2847685" cy="766567"/>
          </a:xfrm>
        </p:grpSpPr>
        <p:sp>
          <p:nvSpPr>
            <p:cNvPr id="51" name="TextBox 11"/>
            <p:cNvSpPr txBox="1"/>
            <p:nvPr/>
          </p:nvSpPr>
          <p:spPr>
            <a:xfrm>
              <a:off x="6736921" y="2586986"/>
              <a:ext cx="2847685" cy="3603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Consonantia, </a:t>
              </a:r>
              <a:endParaRPr lang="en-US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2" name="TextBox 11"/>
            <p:cNvSpPr txBox="1"/>
            <p:nvPr/>
          </p:nvSpPr>
          <p:spPr>
            <a:xfrm>
              <a:off x="6736921" y="2180774"/>
              <a:ext cx="244903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六阶段</a:t>
              </a:r>
              <a:endPara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792171" y="4339177"/>
            <a:ext cx="2847685" cy="766567"/>
            <a:chOff x="6736921" y="2180774"/>
            <a:chExt cx="2847685" cy="766567"/>
          </a:xfrm>
        </p:grpSpPr>
        <p:sp>
          <p:nvSpPr>
            <p:cNvPr id="54" name="TextBox 11"/>
            <p:cNvSpPr txBox="1"/>
            <p:nvPr/>
          </p:nvSpPr>
          <p:spPr>
            <a:xfrm>
              <a:off x="6736921" y="2586986"/>
              <a:ext cx="2847685" cy="3603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Consonantia, </a:t>
              </a:r>
              <a:endParaRPr lang="en-US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5" name="TextBox 11"/>
            <p:cNvSpPr txBox="1"/>
            <p:nvPr/>
          </p:nvSpPr>
          <p:spPr>
            <a:xfrm>
              <a:off x="6736921" y="2180774"/>
              <a:ext cx="244903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五阶段</a:t>
              </a:r>
              <a:endPara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016529" y="4339177"/>
            <a:ext cx="2847685" cy="766567"/>
            <a:chOff x="6736921" y="2180774"/>
            <a:chExt cx="2847685" cy="766567"/>
          </a:xfrm>
        </p:grpSpPr>
        <p:sp>
          <p:nvSpPr>
            <p:cNvPr id="57" name="TextBox 11"/>
            <p:cNvSpPr txBox="1"/>
            <p:nvPr/>
          </p:nvSpPr>
          <p:spPr>
            <a:xfrm>
              <a:off x="6736921" y="2586986"/>
              <a:ext cx="2847685" cy="3603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400"/>
                </a:lnSpc>
              </a:pPr>
              <a:r>
                <a:rPr lang="en-US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Consonantia, </a:t>
              </a:r>
              <a:endParaRPr lang="en-US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8" name="TextBox 11"/>
            <p:cNvSpPr txBox="1"/>
            <p:nvPr/>
          </p:nvSpPr>
          <p:spPr>
            <a:xfrm>
              <a:off x="6736921" y="2180774"/>
              <a:ext cx="244903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四阶段</a:t>
              </a:r>
              <a:endPara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4926449" y="65365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品牌形象设计</a:t>
            </a:r>
            <a:endParaRPr lang="zh-CN" altLang="en-US" sz="2800" b="1">
              <a:solidFill>
                <a:schemeClr val="accent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d0a8f099-e09d-4f3f-b5c4-15a4593f429b"/>
          <p:cNvGrpSpPr>
            <a:grpSpLocks noChangeAspect="1"/>
          </p:cNvGrpSpPr>
          <p:nvPr/>
        </p:nvGrpSpPr>
        <p:grpSpPr>
          <a:xfrm>
            <a:off x="4660899" y="2152570"/>
            <a:ext cx="2870202" cy="2949128"/>
            <a:chOff x="4833170" y="2051499"/>
            <a:chExt cx="2637450" cy="2709979"/>
          </a:xfrm>
        </p:grpSpPr>
        <p:grpSp>
          <p:nvGrpSpPr>
            <p:cNvPr id="4" name="Group 25"/>
            <p:cNvGrpSpPr/>
            <p:nvPr/>
          </p:nvGrpSpPr>
          <p:grpSpPr>
            <a:xfrm rot="2700000">
              <a:off x="4822854" y="2089284"/>
              <a:ext cx="2616623" cy="2595992"/>
              <a:chOff x="4567237" y="1765300"/>
              <a:chExt cx="3422651" cy="3395663"/>
            </a:xfrm>
          </p:grpSpPr>
          <p:sp>
            <p:nvSpPr>
              <p:cNvPr id="21" name="Freeform: Shape 10"/>
              <p:cNvSpPr/>
              <p:nvPr/>
            </p:nvSpPr>
            <p:spPr>
              <a:xfrm flipV="1">
                <a:off x="4567237" y="1765300"/>
                <a:ext cx="1711326" cy="2068513"/>
              </a:xfrm>
              <a:custGeom>
                <a:gdLst>
                  <a:gd name="connsiteX0" fmla="*/ 0 w 1711326"/>
                  <a:gd name="connsiteY0" fmla="*/ 2068513 h 2068513"/>
                  <a:gd name="connsiteX1" fmla="*/ 1354138 w 1711326"/>
                  <a:gd name="connsiteY1" fmla="*/ 2068513 h 2068513"/>
                  <a:gd name="connsiteX2" fmla="*/ 1711326 w 1711326"/>
                  <a:gd name="connsiteY2" fmla="*/ 1711326 h 2068513"/>
                  <a:gd name="connsiteX3" fmla="*/ 0 w 1711326"/>
                  <a:gd name="connsiteY3" fmla="*/ 0 h 2068513"/>
                  <a:gd name="connsiteX4" fmla="*/ 0 w 1711326"/>
                  <a:gd name="connsiteY4" fmla="*/ 2068513 h 20685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1326" h="2068513">
                    <a:moveTo>
                      <a:pt x="0" y="2068513"/>
                    </a:moveTo>
                    <a:lnTo>
                      <a:pt x="1354138" y="2068513"/>
                    </a:lnTo>
                    <a:lnTo>
                      <a:pt x="1711326" y="1711326"/>
                    </a:lnTo>
                    <a:lnTo>
                      <a:pt x="0" y="0"/>
                    </a:lnTo>
                    <a:lnTo>
                      <a:pt x="0" y="2068513"/>
                    </a:lnTo>
                    <a:close/>
                  </a:path>
                </a:pathLst>
              </a:custGeom>
              <a:solidFill>
                <a:schemeClr val="accent1"/>
              </a:solidFill>
              <a:ln w="762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2" name="Freeform: Shape 23"/>
              <p:cNvSpPr/>
              <p:nvPr/>
            </p:nvSpPr>
            <p:spPr>
              <a:xfrm>
                <a:off x="4567237" y="3463131"/>
                <a:ext cx="2068513" cy="1697832"/>
              </a:xfrm>
              <a:custGeom>
                <a:gdLst>
                  <a:gd name="connsiteX0" fmla="*/ 370681 w 2068513"/>
                  <a:gd name="connsiteY0" fmla="*/ 0 h 1697832"/>
                  <a:gd name="connsiteX1" fmla="*/ 2068513 w 2068513"/>
                  <a:gd name="connsiteY1" fmla="*/ 1697832 h 1697832"/>
                  <a:gd name="connsiteX2" fmla="*/ 0 w 2068513"/>
                  <a:gd name="connsiteY2" fmla="*/ 1697832 h 1697832"/>
                  <a:gd name="connsiteX3" fmla="*/ 0 w 2068513"/>
                  <a:gd name="connsiteY3" fmla="*/ 370681 h 1697832"/>
                  <a:gd name="connsiteX4" fmla="*/ 370681 w 2068513"/>
                  <a:gd name="connsiteY4" fmla="*/ 0 h 169783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8513" h="1697831">
                    <a:moveTo>
                      <a:pt x="370681" y="0"/>
                    </a:moveTo>
                    <a:lnTo>
                      <a:pt x="2068513" y="1697832"/>
                    </a:lnTo>
                    <a:lnTo>
                      <a:pt x="0" y="1697832"/>
                    </a:lnTo>
                    <a:lnTo>
                      <a:pt x="0" y="370681"/>
                    </a:lnTo>
                    <a:lnTo>
                      <a:pt x="37068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762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3" name="Freeform: Shape 20"/>
              <p:cNvSpPr/>
              <p:nvPr/>
            </p:nvSpPr>
            <p:spPr>
              <a:xfrm flipH="1">
                <a:off x="6278562" y="3092450"/>
                <a:ext cx="1711326" cy="2068513"/>
              </a:xfrm>
              <a:custGeom>
                <a:gdLst>
                  <a:gd name="connsiteX0" fmla="*/ 0 w 1711326"/>
                  <a:gd name="connsiteY0" fmla="*/ 0 h 2068513"/>
                  <a:gd name="connsiteX1" fmla="*/ 0 w 1711326"/>
                  <a:gd name="connsiteY1" fmla="*/ 2068513 h 2068513"/>
                  <a:gd name="connsiteX2" fmla="*/ 1354138 w 1711326"/>
                  <a:gd name="connsiteY2" fmla="*/ 2068513 h 2068513"/>
                  <a:gd name="connsiteX3" fmla="*/ 1711326 w 1711326"/>
                  <a:gd name="connsiteY3" fmla="*/ 1711326 h 2068513"/>
                  <a:gd name="connsiteX4" fmla="*/ 0 w 1711326"/>
                  <a:gd name="connsiteY4" fmla="*/ 0 h 20685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1326" h="2068513">
                    <a:moveTo>
                      <a:pt x="0" y="0"/>
                    </a:moveTo>
                    <a:lnTo>
                      <a:pt x="0" y="2068513"/>
                    </a:lnTo>
                    <a:lnTo>
                      <a:pt x="1354138" y="2068513"/>
                    </a:lnTo>
                    <a:lnTo>
                      <a:pt x="1711326" y="17113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762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4" name="Freeform: Shape 13"/>
              <p:cNvSpPr/>
              <p:nvPr/>
            </p:nvSpPr>
            <p:spPr>
              <a:xfrm flipH="1" flipV="1">
                <a:off x="5921374" y="1765300"/>
                <a:ext cx="2068513" cy="2068513"/>
              </a:xfrm>
              <a:custGeom>
                <a:gdLst>
                  <a:gd name="connsiteX0" fmla="*/ 2068513 w 2068513"/>
                  <a:gd name="connsiteY0" fmla="*/ 2068513 h 2068513"/>
                  <a:gd name="connsiteX1" fmla="*/ 0 w 2068513"/>
                  <a:gd name="connsiteY1" fmla="*/ 2068513 h 2068513"/>
                  <a:gd name="connsiteX2" fmla="*/ 0 w 2068513"/>
                  <a:gd name="connsiteY2" fmla="*/ 0 h 2068513"/>
                  <a:gd name="connsiteX3" fmla="*/ 1 w 2068513"/>
                  <a:gd name="connsiteY3" fmla="*/ 1 h 2068513"/>
                  <a:gd name="connsiteX4" fmla="*/ 1 w 2068513"/>
                  <a:gd name="connsiteY4" fmla="*/ 741363 h 2068513"/>
                  <a:gd name="connsiteX5" fmla="*/ 370682 w 2068513"/>
                  <a:gd name="connsiteY5" fmla="*/ 370682 h 2068513"/>
                  <a:gd name="connsiteX6" fmla="*/ 2068513 w 2068513"/>
                  <a:gd name="connsiteY6" fmla="*/ 2068513 h 206851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8513" h="2068513">
                    <a:moveTo>
                      <a:pt x="2068513" y="2068513"/>
                    </a:moveTo>
                    <a:lnTo>
                      <a:pt x="0" y="2068513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741363"/>
                    </a:lnTo>
                    <a:lnTo>
                      <a:pt x="370682" y="370682"/>
                    </a:lnTo>
                    <a:lnTo>
                      <a:pt x="2068513" y="2068513"/>
                    </a:lnTo>
                    <a:close/>
                  </a:path>
                </a:pathLst>
              </a:custGeom>
              <a:solidFill>
                <a:schemeClr val="accent2"/>
              </a:solidFill>
              <a:ln w="762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11" name="Freeform: Shape 21"/>
            <p:cNvSpPr/>
            <p:nvPr/>
          </p:nvSpPr>
          <p:spPr bwMode="auto">
            <a:xfrm>
              <a:off x="4849521" y="3186897"/>
              <a:ext cx="199613" cy="359303"/>
            </a:xfrm>
            <a:custGeom>
              <a:gdLst>
                <a:gd name="T0" fmla="*/ 159 w 159"/>
                <a:gd name="T1" fmla="*/ 50 h 286"/>
                <a:gd name="T2" fmla="*/ 114 w 159"/>
                <a:gd name="T3" fmla="*/ 50 h 286"/>
                <a:gd name="T4" fmla="*/ 114 w 159"/>
                <a:gd name="T5" fmla="*/ 50 h 286"/>
                <a:gd name="T6" fmla="*/ 111 w 159"/>
                <a:gd name="T7" fmla="*/ 51 h 286"/>
                <a:gd name="T8" fmla="*/ 107 w 159"/>
                <a:gd name="T9" fmla="*/ 54 h 286"/>
                <a:gd name="T10" fmla="*/ 103 w 159"/>
                <a:gd name="T11" fmla="*/ 60 h 286"/>
                <a:gd name="T12" fmla="*/ 102 w 159"/>
                <a:gd name="T13" fmla="*/ 66 h 286"/>
                <a:gd name="T14" fmla="*/ 102 w 159"/>
                <a:gd name="T15" fmla="*/ 99 h 286"/>
                <a:gd name="T16" fmla="*/ 159 w 159"/>
                <a:gd name="T17" fmla="*/ 99 h 286"/>
                <a:gd name="T18" fmla="*/ 159 w 159"/>
                <a:gd name="T19" fmla="*/ 146 h 286"/>
                <a:gd name="T20" fmla="*/ 102 w 159"/>
                <a:gd name="T21" fmla="*/ 146 h 286"/>
                <a:gd name="T22" fmla="*/ 102 w 159"/>
                <a:gd name="T23" fmla="*/ 286 h 286"/>
                <a:gd name="T24" fmla="*/ 50 w 159"/>
                <a:gd name="T25" fmla="*/ 286 h 286"/>
                <a:gd name="T26" fmla="*/ 50 w 159"/>
                <a:gd name="T27" fmla="*/ 146 h 286"/>
                <a:gd name="T28" fmla="*/ 0 w 159"/>
                <a:gd name="T29" fmla="*/ 146 h 286"/>
                <a:gd name="T30" fmla="*/ 0 w 159"/>
                <a:gd name="T31" fmla="*/ 99 h 286"/>
                <a:gd name="T32" fmla="*/ 50 w 159"/>
                <a:gd name="T33" fmla="*/ 99 h 286"/>
                <a:gd name="T34" fmla="*/ 50 w 159"/>
                <a:gd name="T35" fmla="*/ 71 h 286"/>
                <a:gd name="T36" fmla="*/ 50 w 159"/>
                <a:gd name="T37" fmla="*/ 71 h 286"/>
                <a:gd name="T38" fmla="*/ 50 w 159"/>
                <a:gd name="T39" fmla="*/ 64 h 286"/>
                <a:gd name="T40" fmla="*/ 51 w 159"/>
                <a:gd name="T41" fmla="*/ 57 h 286"/>
                <a:gd name="T42" fmla="*/ 52 w 159"/>
                <a:gd name="T43" fmla="*/ 50 h 286"/>
                <a:gd name="T44" fmla="*/ 54 w 159"/>
                <a:gd name="T45" fmla="*/ 43 h 286"/>
                <a:gd name="T46" fmla="*/ 57 w 159"/>
                <a:gd name="T47" fmla="*/ 37 h 286"/>
                <a:gd name="T48" fmla="*/ 60 w 159"/>
                <a:gd name="T49" fmla="*/ 31 h 286"/>
                <a:gd name="T50" fmla="*/ 63 w 159"/>
                <a:gd name="T51" fmla="*/ 26 h 286"/>
                <a:gd name="T52" fmla="*/ 67 w 159"/>
                <a:gd name="T53" fmla="*/ 21 h 286"/>
                <a:gd name="T54" fmla="*/ 72 w 159"/>
                <a:gd name="T55" fmla="*/ 16 h 286"/>
                <a:gd name="T56" fmla="*/ 78 w 159"/>
                <a:gd name="T57" fmla="*/ 12 h 286"/>
                <a:gd name="T58" fmla="*/ 83 w 159"/>
                <a:gd name="T59" fmla="*/ 8 h 286"/>
                <a:gd name="T60" fmla="*/ 88 w 159"/>
                <a:gd name="T61" fmla="*/ 5 h 286"/>
                <a:gd name="T62" fmla="*/ 94 w 159"/>
                <a:gd name="T63" fmla="*/ 3 h 286"/>
                <a:gd name="T64" fmla="*/ 100 w 159"/>
                <a:gd name="T65" fmla="*/ 1 h 286"/>
                <a:gd name="T66" fmla="*/ 108 w 159"/>
                <a:gd name="T67" fmla="*/ 0 h 286"/>
                <a:gd name="T68" fmla="*/ 114 w 159"/>
                <a:gd name="T69" fmla="*/ 0 h 286"/>
                <a:gd name="T70" fmla="*/ 159 w 159"/>
                <a:gd name="T71" fmla="*/ 0 h 286"/>
                <a:gd name="T72" fmla="*/ 159 w 159"/>
                <a:gd name="T73" fmla="*/ 50 h 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286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2"/>
              </a:solidFill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2" name="Freeform: Shape 26"/>
            <p:cNvSpPr/>
            <p:nvPr/>
          </p:nvSpPr>
          <p:spPr bwMode="auto">
            <a:xfrm>
              <a:off x="5949020" y="2051499"/>
              <a:ext cx="364295" cy="299419"/>
            </a:xfrm>
            <a:custGeom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2"/>
              </a:solidFill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3" name="Freeform: Shape 29"/>
            <p:cNvSpPr/>
            <p:nvPr/>
          </p:nvSpPr>
          <p:spPr bwMode="auto">
            <a:xfrm>
              <a:off x="5997166" y="4387227"/>
              <a:ext cx="388375" cy="374251"/>
            </a:xfrm>
            <a:custGeom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2"/>
              </a:solidFill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" name="Freeform: Shape 32"/>
            <p:cNvSpPr/>
            <p:nvPr/>
          </p:nvSpPr>
          <p:spPr bwMode="auto">
            <a:xfrm>
              <a:off x="7143001" y="3159921"/>
              <a:ext cx="327619" cy="327010"/>
            </a:xfrm>
            <a:custGeom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2"/>
              </a:solidFill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480179" y="1689545"/>
            <a:ext cx="2917434" cy="1100521"/>
            <a:chOff x="6462712" y="2410788"/>
            <a:chExt cx="3327637" cy="1100521"/>
          </a:xfrm>
        </p:grpSpPr>
        <p:sp>
          <p:nvSpPr>
            <p:cNvPr id="39" name="矩形 38"/>
            <p:cNvSpPr/>
            <p:nvPr/>
          </p:nvSpPr>
          <p:spPr>
            <a:xfrm>
              <a:off x="6462713" y="2763412"/>
              <a:ext cx="3327636" cy="7478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Consonantia, there live the blind texts.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6462712" y="2410788"/>
              <a:ext cx="2742068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480180" y="4319929"/>
            <a:ext cx="2917433" cy="1100521"/>
            <a:chOff x="6462713" y="2410788"/>
            <a:chExt cx="3327636" cy="1100521"/>
          </a:xfrm>
        </p:grpSpPr>
        <p:sp>
          <p:nvSpPr>
            <p:cNvPr id="42" name="矩形 41"/>
            <p:cNvSpPr/>
            <p:nvPr/>
          </p:nvSpPr>
          <p:spPr>
            <a:xfrm>
              <a:off x="6462713" y="2763412"/>
              <a:ext cx="3327636" cy="7478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Consonantia, there live the blind texts.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6462713" y="2410788"/>
              <a:ext cx="3067550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548582" y="1689545"/>
            <a:ext cx="3060275" cy="1100521"/>
            <a:chOff x="6462713" y="2410788"/>
            <a:chExt cx="3327636" cy="1100521"/>
          </a:xfrm>
        </p:grpSpPr>
        <p:sp>
          <p:nvSpPr>
            <p:cNvPr id="45" name="矩形 44"/>
            <p:cNvSpPr/>
            <p:nvPr/>
          </p:nvSpPr>
          <p:spPr>
            <a:xfrm>
              <a:off x="6462713" y="2763412"/>
              <a:ext cx="3327636" cy="7478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Consonantia, there live the blind texts.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7548375" y="2410788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548582" y="4319929"/>
            <a:ext cx="3060275" cy="1243147"/>
            <a:chOff x="6462713" y="2410788"/>
            <a:chExt cx="3327636" cy="1243147"/>
          </a:xfrm>
        </p:grpSpPr>
        <p:sp>
          <p:nvSpPr>
            <p:cNvPr id="48" name="矩形 47"/>
            <p:cNvSpPr/>
            <p:nvPr/>
          </p:nvSpPr>
          <p:spPr>
            <a:xfrm>
              <a:off x="6462713" y="2906038"/>
              <a:ext cx="3327636" cy="7478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Consonantia, there live the blind texts.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7548375" y="2410788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4926449" y="65365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品牌形象设计</a:t>
            </a:r>
            <a:endParaRPr lang="zh-CN" altLang="en-US" sz="2800" b="1">
              <a:solidFill>
                <a:schemeClr val="accent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417657" y="429508"/>
            <a:ext cx="2850024" cy="5998984"/>
            <a:chOff x="417657" y="429508"/>
            <a:chExt cx="2850024" cy="599898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7657" y="429508"/>
              <a:ext cx="2676376" cy="5998984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 rot="5400000">
              <a:off x="1848933" y="3064741"/>
              <a:ext cx="2103737" cy="733758"/>
              <a:chOff x="4104681" y="4185599"/>
              <a:chExt cx="3982639" cy="1389096"/>
            </a:xfrm>
          </p:grpSpPr>
          <p:grpSp>
            <p:nvGrpSpPr>
              <p:cNvPr id="57" name="组合 56"/>
              <p:cNvGrpSpPr/>
              <p:nvPr/>
            </p:nvGrpSpPr>
            <p:grpSpPr>
              <a:xfrm>
                <a:off x="4104681" y="4185599"/>
                <a:ext cx="3982639" cy="1389096"/>
                <a:chOff x="4703396" y="4163786"/>
                <a:chExt cx="3982639" cy="1389096"/>
              </a:xfrm>
            </p:grpSpPr>
            <p:sp>
              <p:nvSpPr>
                <p:cNvPr id="38" name="任意多边形 37"/>
                <p:cNvSpPr/>
                <p:nvPr/>
              </p:nvSpPr>
              <p:spPr>
                <a:xfrm>
                  <a:off x="4703396" y="4163786"/>
                  <a:ext cx="3982639" cy="348342"/>
                </a:xfrm>
                <a:custGeom>
                  <a:gdLst>
                    <a:gd name="connsiteX0" fmla="*/ 365718 w 3982639"/>
                    <a:gd name="connsiteY0" fmla="*/ 0 h 348342"/>
                    <a:gd name="connsiteX1" fmla="*/ 3616920 w 3982639"/>
                    <a:gd name="connsiteY1" fmla="*/ 0 h 348342"/>
                    <a:gd name="connsiteX2" fmla="*/ 3957949 w 3982639"/>
                    <a:gd name="connsiteY2" fmla="*/ 226049 h 348342"/>
                    <a:gd name="connsiteX3" fmla="*/ 3982639 w 3982639"/>
                    <a:gd name="connsiteY3" fmla="*/ 348342 h 348342"/>
                    <a:gd name="connsiteX4" fmla="*/ 0 w 3982639"/>
                    <a:gd name="connsiteY4" fmla="*/ 348342 h 348342"/>
                    <a:gd name="connsiteX5" fmla="*/ 24690 w 3982639"/>
                    <a:gd name="connsiteY5" fmla="*/ 226049 h 348342"/>
                    <a:gd name="connsiteX6" fmla="*/ 365718 w 3982639"/>
                    <a:gd name="connsiteY6" fmla="*/ 0 h 34834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82639" h="348342">
                      <a:moveTo>
                        <a:pt x="365718" y="0"/>
                      </a:moveTo>
                      <a:lnTo>
                        <a:pt x="3616920" y="0"/>
                      </a:lnTo>
                      <a:cubicBezTo>
                        <a:pt x="3770226" y="0"/>
                        <a:pt x="3901762" y="93210"/>
                        <a:pt x="3957949" y="226049"/>
                      </a:cubicBezTo>
                      <a:lnTo>
                        <a:pt x="3982639" y="348342"/>
                      </a:lnTo>
                      <a:lnTo>
                        <a:pt x="0" y="348342"/>
                      </a:lnTo>
                      <a:lnTo>
                        <a:pt x="24690" y="226049"/>
                      </a:lnTo>
                      <a:cubicBezTo>
                        <a:pt x="80876" y="93210"/>
                        <a:pt x="212412" y="0"/>
                        <a:pt x="365718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6" name="任意多边形 55"/>
                <p:cNvSpPr/>
                <p:nvPr/>
              </p:nvSpPr>
              <p:spPr>
                <a:xfrm flipH="1">
                  <a:off x="5101393" y="4163786"/>
                  <a:ext cx="3186644" cy="1389096"/>
                </a:xfrm>
                <a:custGeom>
                  <a:gdLst>
                    <a:gd name="connsiteX0" fmla="*/ 3186644 w 3186644"/>
                    <a:gd name="connsiteY0" fmla="*/ 0 h 1389096"/>
                    <a:gd name="connsiteX1" fmla="*/ 1593322 w 3186644"/>
                    <a:gd name="connsiteY1" fmla="*/ 0 h 1389096"/>
                    <a:gd name="connsiteX2" fmla="*/ 0 w 3186644"/>
                    <a:gd name="connsiteY2" fmla="*/ 0 h 1389096"/>
                    <a:gd name="connsiteX3" fmla="*/ 112507 w 3186644"/>
                    <a:gd name="connsiteY3" fmla="*/ 25929 h 1389096"/>
                    <a:gd name="connsiteX4" fmla="*/ 657755 w 3186644"/>
                    <a:gd name="connsiteY4" fmla="*/ 520283 h 1389096"/>
                    <a:gd name="connsiteX5" fmla="*/ 748921 w 3186644"/>
                    <a:gd name="connsiteY5" fmla="*/ 835741 h 1389096"/>
                    <a:gd name="connsiteX6" fmla="*/ 1562046 w 3186644"/>
                    <a:gd name="connsiteY6" fmla="*/ 1389096 h 1389096"/>
                    <a:gd name="connsiteX7" fmla="*/ 1593322 w 3186644"/>
                    <a:gd name="connsiteY7" fmla="*/ 1387517 h 1389096"/>
                    <a:gd name="connsiteX8" fmla="*/ 1624598 w 3186644"/>
                    <a:gd name="connsiteY8" fmla="*/ 1389096 h 1389096"/>
                    <a:gd name="connsiteX9" fmla="*/ 2437723 w 3186644"/>
                    <a:gd name="connsiteY9" fmla="*/ 835741 h 1389096"/>
                    <a:gd name="connsiteX10" fmla="*/ 2528889 w 3186644"/>
                    <a:gd name="connsiteY10" fmla="*/ 520283 h 1389096"/>
                    <a:gd name="connsiteX11" fmla="*/ 3074137 w 3186644"/>
                    <a:gd name="connsiteY11" fmla="*/ 25929 h 138909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186644" h="1389096">
                      <a:moveTo>
                        <a:pt x="3186644" y="0"/>
                      </a:moveTo>
                      <a:lnTo>
                        <a:pt x="1593322" y="0"/>
                      </a:lnTo>
                      <a:lnTo>
                        <a:pt x="0" y="0"/>
                      </a:lnTo>
                      <a:lnTo>
                        <a:pt x="112507" y="25929"/>
                      </a:lnTo>
                      <a:cubicBezTo>
                        <a:pt x="358739" y="102515"/>
                        <a:pt x="558275" y="285087"/>
                        <a:pt x="657755" y="520283"/>
                      </a:cubicBezTo>
                      <a:lnTo>
                        <a:pt x="748921" y="835741"/>
                      </a:lnTo>
                      <a:cubicBezTo>
                        <a:pt x="876701" y="1159792"/>
                        <a:pt x="1192595" y="1389096"/>
                        <a:pt x="1562046" y="1389096"/>
                      </a:cubicBezTo>
                      <a:lnTo>
                        <a:pt x="1593322" y="1387517"/>
                      </a:lnTo>
                      <a:lnTo>
                        <a:pt x="1624598" y="1389096"/>
                      </a:lnTo>
                      <a:cubicBezTo>
                        <a:pt x="1994049" y="1389096"/>
                        <a:pt x="2309943" y="1159792"/>
                        <a:pt x="2437723" y="835741"/>
                      </a:cubicBezTo>
                      <a:lnTo>
                        <a:pt x="2528889" y="520283"/>
                      </a:lnTo>
                      <a:cubicBezTo>
                        <a:pt x="2628369" y="285087"/>
                        <a:pt x="2827905" y="102515"/>
                        <a:pt x="3074137" y="25929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228600" dist="38100" dir="5400000" algn="t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  <p:sp>
            <p:nvSpPr>
              <p:cNvPr id="58" name="Freeform: Shape 6"/>
              <p:cNvSpPr/>
              <p:nvPr/>
            </p:nvSpPr>
            <p:spPr bwMode="auto">
              <a:xfrm>
                <a:off x="5848350" y="4468994"/>
                <a:ext cx="495300" cy="817730"/>
              </a:xfrm>
              <a:custGeom>
                <a:gdLst>
                  <a:gd name="T0" fmla="*/ 28 w 108"/>
                  <a:gd name="T1" fmla="*/ 142 h 178"/>
                  <a:gd name="T2" fmla="*/ 29 w 108"/>
                  <a:gd name="T3" fmla="*/ 153 h 178"/>
                  <a:gd name="T4" fmla="*/ 17 w 108"/>
                  <a:gd name="T5" fmla="*/ 158 h 178"/>
                  <a:gd name="T6" fmla="*/ 0 w 108"/>
                  <a:gd name="T7" fmla="*/ 172 h 178"/>
                  <a:gd name="T8" fmla="*/ 0 w 108"/>
                  <a:gd name="T9" fmla="*/ 142 h 178"/>
                  <a:gd name="T10" fmla="*/ 24 w 108"/>
                  <a:gd name="T11" fmla="*/ 117 h 178"/>
                  <a:gd name="T12" fmla="*/ 26 w 108"/>
                  <a:gd name="T13" fmla="*/ 134 h 178"/>
                  <a:gd name="T14" fmla="*/ 27 w 108"/>
                  <a:gd name="T15" fmla="*/ 137 h 178"/>
                  <a:gd name="T16" fmla="*/ 27 w 108"/>
                  <a:gd name="T17" fmla="*/ 137 h 178"/>
                  <a:gd name="T18" fmla="*/ 28 w 108"/>
                  <a:gd name="T19" fmla="*/ 142 h 178"/>
                  <a:gd name="T20" fmla="*/ 86 w 108"/>
                  <a:gd name="T21" fmla="*/ 120 h 178"/>
                  <a:gd name="T22" fmla="*/ 84 w 108"/>
                  <a:gd name="T23" fmla="*/ 134 h 178"/>
                  <a:gd name="T24" fmla="*/ 83 w 108"/>
                  <a:gd name="T25" fmla="*/ 137 h 178"/>
                  <a:gd name="T26" fmla="*/ 83 w 108"/>
                  <a:gd name="T27" fmla="*/ 137 h 178"/>
                  <a:gd name="T28" fmla="*/ 83 w 108"/>
                  <a:gd name="T29" fmla="*/ 142 h 178"/>
                  <a:gd name="T30" fmla="*/ 81 w 108"/>
                  <a:gd name="T31" fmla="*/ 154 h 178"/>
                  <a:gd name="T32" fmla="*/ 90 w 108"/>
                  <a:gd name="T33" fmla="*/ 158 h 178"/>
                  <a:gd name="T34" fmla="*/ 108 w 108"/>
                  <a:gd name="T35" fmla="*/ 172 h 178"/>
                  <a:gd name="T36" fmla="*/ 108 w 108"/>
                  <a:gd name="T37" fmla="*/ 142 h 178"/>
                  <a:gd name="T38" fmla="*/ 86 w 108"/>
                  <a:gd name="T39" fmla="*/ 120 h 178"/>
                  <a:gd name="T40" fmla="*/ 55 w 108"/>
                  <a:gd name="T41" fmla="*/ 0 h 178"/>
                  <a:gd name="T42" fmla="*/ 26 w 108"/>
                  <a:gd name="T43" fmla="*/ 42 h 178"/>
                  <a:gd name="T44" fmla="*/ 84 w 108"/>
                  <a:gd name="T45" fmla="*/ 42 h 178"/>
                  <a:gd name="T46" fmla="*/ 55 w 108"/>
                  <a:gd name="T47" fmla="*/ 0 h 178"/>
                  <a:gd name="T48" fmla="*/ 35 w 108"/>
                  <a:gd name="T49" fmla="*/ 162 h 178"/>
                  <a:gd name="T50" fmla="*/ 45 w 108"/>
                  <a:gd name="T51" fmla="*/ 162 h 178"/>
                  <a:gd name="T52" fmla="*/ 45 w 108"/>
                  <a:gd name="T53" fmla="*/ 141 h 178"/>
                  <a:gd name="T54" fmla="*/ 31 w 108"/>
                  <a:gd name="T55" fmla="*/ 141 h 178"/>
                  <a:gd name="T56" fmla="*/ 35 w 108"/>
                  <a:gd name="T57" fmla="*/ 162 h 178"/>
                  <a:gd name="T58" fmla="*/ 87 w 108"/>
                  <a:gd name="T59" fmla="*/ 62 h 178"/>
                  <a:gd name="T60" fmla="*/ 80 w 108"/>
                  <a:gd name="T61" fmla="*/ 133 h 178"/>
                  <a:gd name="T62" fmla="*/ 65 w 108"/>
                  <a:gd name="T63" fmla="*/ 133 h 178"/>
                  <a:gd name="T64" fmla="*/ 65 w 108"/>
                  <a:gd name="T65" fmla="*/ 116 h 178"/>
                  <a:gd name="T66" fmla="*/ 45 w 108"/>
                  <a:gd name="T67" fmla="*/ 116 h 178"/>
                  <a:gd name="T68" fmla="*/ 45 w 108"/>
                  <a:gd name="T69" fmla="*/ 133 h 178"/>
                  <a:gd name="T70" fmla="*/ 30 w 108"/>
                  <a:gd name="T71" fmla="*/ 133 h 178"/>
                  <a:gd name="T72" fmla="*/ 23 w 108"/>
                  <a:gd name="T73" fmla="*/ 61 h 178"/>
                  <a:gd name="T74" fmla="*/ 24 w 108"/>
                  <a:gd name="T75" fmla="*/ 50 h 178"/>
                  <a:gd name="T76" fmla="*/ 86 w 108"/>
                  <a:gd name="T77" fmla="*/ 50 h 178"/>
                  <a:gd name="T78" fmla="*/ 87 w 108"/>
                  <a:gd name="T79" fmla="*/ 59 h 178"/>
                  <a:gd name="T80" fmla="*/ 88 w 108"/>
                  <a:gd name="T81" fmla="*/ 61 h 178"/>
                  <a:gd name="T82" fmla="*/ 87 w 108"/>
                  <a:gd name="T83" fmla="*/ 62 h 178"/>
                  <a:gd name="T84" fmla="*/ 67 w 108"/>
                  <a:gd name="T85" fmla="*/ 72 h 178"/>
                  <a:gd name="T86" fmla="*/ 55 w 108"/>
                  <a:gd name="T87" fmla="*/ 61 h 178"/>
                  <a:gd name="T88" fmla="*/ 44 w 108"/>
                  <a:gd name="T89" fmla="*/ 72 h 178"/>
                  <a:gd name="T90" fmla="*/ 55 w 108"/>
                  <a:gd name="T91" fmla="*/ 83 h 178"/>
                  <a:gd name="T92" fmla="*/ 67 w 108"/>
                  <a:gd name="T93" fmla="*/ 72 h 178"/>
                  <a:gd name="T94" fmla="*/ 65 w 108"/>
                  <a:gd name="T95" fmla="*/ 162 h 178"/>
                  <a:gd name="T96" fmla="*/ 74 w 108"/>
                  <a:gd name="T97" fmla="*/ 162 h 178"/>
                  <a:gd name="T98" fmla="*/ 76 w 108"/>
                  <a:gd name="T99" fmla="*/ 162 h 178"/>
                  <a:gd name="T100" fmla="*/ 79 w 108"/>
                  <a:gd name="T101" fmla="*/ 141 h 178"/>
                  <a:gd name="T102" fmla="*/ 65 w 108"/>
                  <a:gd name="T103" fmla="*/ 141 h 178"/>
                  <a:gd name="T104" fmla="*/ 65 w 108"/>
                  <a:gd name="T105" fmla="*/ 162 h 178"/>
                  <a:gd name="T106" fmla="*/ 49 w 108"/>
                  <a:gd name="T107" fmla="*/ 178 h 178"/>
                  <a:gd name="T108" fmla="*/ 61 w 108"/>
                  <a:gd name="T109" fmla="*/ 178 h 178"/>
                  <a:gd name="T110" fmla="*/ 61 w 108"/>
                  <a:gd name="T111" fmla="*/ 120 h 178"/>
                  <a:gd name="T112" fmla="*/ 49 w 108"/>
                  <a:gd name="T113" fmla="*/ 120 h 178"/>
                  <a:gd name="T114" fmla="*/ 49 w 108"/>
                  <a:gd name="T115" fmla="*/ 178 h 17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8" h="178">
                    <a:moveTo>
                      <a:pt x="28" y="142"/>
                    </a:moveTo>
                    <a:cubicBezTo>
                      <a:pt x="28" y="145"/>
                      <a:pt x="29" y="149"/>
                      <a:pt x="29" y="153"/>
                    </a:cubicBezTo>
                    <a:cubicBezTo>
                      <a:pt x="25" y="154"/>
                      <a:pt x="20" y="155"/>
                      <a:pt x="17" y="158"/>
                    </a:cubicBezTo>
                    <a:cubicBezTo>
                      <a:pt x="12" y="164"/>
                      <a:pt x="0" y="172"/>
                      <a:pt x="0" y="172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5" y="123"/>
                      <a:pt x="26" y="128"/>
                      <a:pt x="26" y="134"/>
                    </a:cubicBezTo>
                    <a:cubicBezTo>
                      <a:pt x="27" y="137"/>
                      <a:pt x="27" y="137"/>
                      <a:pt x="27" y="137"/>
                    </a:cubicBezTo>
                    <a:cubicBezTo>
                      <a:pt x="27" y="137"/>
                      <a:pt x="27" y="137"/>
                      <a:pt x="27" y="137"/>
                    </a:cubicBezTo>
                    <a:lnTo>
                      <a:pt x="28" y="142"/>
                    </a:lnTo>
                    <a:close/>
                    <a:moveTo>
                      <a:pt x="86" y="120"/>
                    </a:moveTo>
                    <a:cubicBezTo>
                      <a:pt x="85" y="125"/>
                      <a:pt x="84" y="129"/>
                      <a:pt x="84" y="134"/>
                    </a:cubicBezTo>
                    <a:cubicBezTo>
                      <a:pt x="83" y="137"/>
                      <a:pt x="83" y="137"/>
                      <a:pt x="83" y="137"/>
                    </a:cubicBezTo>
                    <a:cubicBezTo>
                      <a:pt x="83" y="137"/>
                      <a:pt x="83" y="137"/>
                      <a:pt x="83" y="137"/>
                    </a:cubicBezTo>
                    <a:cubicBezTo>
                      <a:pt x="83" y="142"/>
                      <a:pt x="83" y="142"/>
                      <a:pt x="83" y="142"/>
                    </a:cubicBezTo>
                    <a:cubicBezTo>
                      <a:pt x="82" y="146"/>
                      <a:pt x="82" y="150"/>
                      <a:pt x="81" y="154"/>
                    </a:cubicBezTo>
                    <a:cubicBezTo>
                      <a:pt x="84" y="154"/>
                      <a:pt x="88" y="156"/>
                      <a:pt x="90" y="158"/>
                    </a:cubicBezTo>
                    <a:cubicBezTo>
                      <a:pt x="95" y="164"/>
                      <a:pt x="108" y="172"/>
                      <a:pt x="108" y="172"/>
                    </a:cubicBezTo>
                    <a:cubicBezTo>
                      <a:pt x="108" y="142"/>
                      <a:pt x="108" y="142"/>
                      <a:pt x="108" y="142"/>
                    </a:cubicBezTo>
                    <a:lnTo>
                      <a:pt x="86" y="120"/>
                    </a:lnTo>
                    <a:close/>
                    <a:moveTo>
                      <a:pt x="55" y="0"/>
                    </a:moveTo>
                    <a:cubicBezTo>
                      <a:pt x="55" y="0"/>
                      <a:pt x="34" y="16"/>
                      <a:pt x="26" y="42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77" y="16"/>
                      <a:pt x="55" y="0"/>
                      <a:pt x="55" y="0"/>
                    </a:cubicBezTo>
                    <a:moveTo>
                      <a:pt x="35" y="162"/>
                    </a:moveTo>
                    <a:cubicBezTo>
                      <a:pt x="45" y="162"/>
                      <a:pt x="45" y="162"/>
                      <a:pt x="45" y="162"/>
                    </a:cubicBezTo>
                    <a:cubicBezTo>
                      <a:pt x="45" y="141"/>
                      <a:pt x="45" y="141"/>
                      <a:pt x="45" y="141"/>
                    </a:cubicBezTo>
                    <a:cubicBezTo>
                      <a:pt x="31" y="141"/>
                      <a:pt x="31" y="141"/>
                      <a:pt x="31" y="141"/>
                    </a:cubicBezTo>
                    <a:cubicBezTo>
                      <a:pt x="33" y="149"/>
                      <a:pt x="34" y="156"/>
                      <a:pt x="35" y="162"/>
                    </a:cubicBezTo>
                    <a:moveTo>
                      <a:pt x="87" y="62"/>
                    </a:moveTo>
                    <a:cubicBezTo>
                      <a:pt x="87" y="75"/>
                      <a:pt x="84" y="106"/>
                      <a:pt x="80" y="133"/>
                    </a:cubicBezTo>
                    <a:cubicBezTo>
                      <a:pt x="65" y="133"/>
                      <a:pt x="65" y="133"/>
                      <a:pt x="65" y="133"/>
                    </a:cubicBezTo>
                    <a:cubicBezTo>
                      <a:pt x="65" y="116"/>
                      <a:pt x="65" y="116"/>
                      <a:pt x="65" y="116"/>
                    </a:cubicBezTo>
                    <a:cubicBezTo>
                      <a:pt x="45" y="116"/>
                      <a:pt x="45" y="116"/>
                      <a:pt x="45" y="116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26" y="105"/>
                      <a:pt x="23" y="73"/>
                      <a:pt x="23" y="61"/>
                    </a:cubicBezTo>
                    <a:cubicBezTo>
                      <a:pt x="23" y="57"/>
                      <a:pt x="23" y="53"/>
                      <a:pt x="24" y="50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7" y="53"/>
                      <a:pt x="87" y="56"/>
                      <a:pt x="87" y="59"/>
                    </a:cubicBezTo>
                    <a:cubicBezTo>
                      <a:pt x="87" y="60"/>
                      <a:pt x="88" y="60"/>
                      <a:pt x="88" y="61"/>
                    </a:cubicBezTo>
                    <a:cubicBezTo>
                      <a:pt x="88" y="61"/>
                      <a:pt x="87" y="62"/>
                      <a:pt x="87" y="62"/>
                    </a:cubicBezTo>
                    <a:moveTo>
                      <a:pt x="67" y="72"/>
                    </a:moveTo>
                    <a:cubicBezTo>
                      <a:pt x="67" y="66"/>
                      <a:pt x="61" y="61"/>
                      <a:pt x="55" y="61"/>
                    </a:cubicBezTo>
                    <a:cubicBezTo>
                      <a:pt x="49" y="61"/>
                      <a:pt x="44" y="66"/>
                      <a:pt x="44" y="72"/>
                    </a:cubicBezTo>
                    <a:cubicBezTo>
                      <a:pt x="44" y="78"/>
                      <a:pt x="49" y="83"/>
                      <a:pt x="55" y="83"/>
                    </a:cubicBezTo>
                    <a:cubicBezTo>
                      <a:pt x="61" y="83"/>
                      <a:pt x="67" y="78"/>
                      <a:pt x="67" y="72"/>
                    </a:cubicBezTo>
                    <a:moveTo>
                      <a:pt x="65" y="162"/>
                    </a:moveTo>
                    <a:cubicBezTo>
                      <a:pt x="74" y="162"/>
                      <a:pt x="74" y="162"/>
                      <a:pt x="74" y="162"/>
                    </a:cubicBezTo>
                    <a:cubicBezTo>
                      <a:pt x="76" y="162"/>
                      <a:pt x="76" y="162"/>
                      <a:pt x="76" y="162"/>
                    </a:cubicBezTo>
                    <a:cubicBezTo>
                      <a:pt x="77" y="156"/>
                      <a:pt x="78" y="149"/>
                      <a:pt x="79" y="141"/>
                    </a:cubicBezTo>
                    <a:cubicBezTo>
                      <a:pt x="65" y="141"/>
                      <a:pt x="65" y="141"/>
                      <a:pt x="65" y="141"/>
                    </a:cubicBezTo>
                    <a:lnTo>
                      <a:pt x="65" y="162"/>
                    </a:lnTo>
                    <a:close/>
                    <a:moveTo>
                      <a:pt x="49" y="178"/>
                    </a:moveTo>
                    <a:cubicBezTo>
                      <a:pt x="61" y="178"/>
                      <a:pt x="61" y="178"/>
                      <a:pt x="61" y="178"/>
                    </a:cubicBezTo>
                    <a:cubicBezTo>
                      <a:pt x="61" y="120"/>
                      <a:pt x="61" y="120"/>
                      <a:pt x="61" y="120"/>
                    </a:cubicBezTo>
                    <a:cubicBezTo>
                      <a:pt x="49" y="120"/>
                      <a:pt x="49" y="120"/>
                      <a:pt x="49" y="120"/>
                    </a:cubicBezTo>
                    <a:lnTo>
                      <a:pt x="49" y="1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6096000" y="1773670"/>
            <a:ext cx="3766991" cy="606081"/>
            <a:chOff x="2976152" y="4708118"/>
            <a:chExt cx="3766991" cy="606081"/>
          </a:xfrm>
        </p:grpSpPr>
        <p:sp>
          <p:nvSpPr>
            <p:cNvPr id="14" name="文本框 13"/>
            <p:cNvSpPr txBox="1"/>
            <p:nvPr/>
          </p:nvSpPr>
          <p:spPr>
            <a:xfrm>
              <a:off x="2976152" y="5067978"/>
              <a:ext cx="37669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 can demonstrate on a projector or computer</a:t>
              </a:r>
              <a:endPara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976152" y="4708118"/>
              <a:ext cx="2544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01. </a:t>
              </a:r>
              <a:r>
                <a:rPr lang="zh-CN" altLang="en-US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品牌营销概论</a:t>
              </a:r>
              <a:endPara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096000" y="2736294"/>
            <a:ext cx="3766991" cy="606081"/>
            <a:chOff x="2976152" y="4708118"/>
            <a:chExt cx="3766991" cy="606081"/>
          </a:xfrm>
        </p:grpSpPr>
        <p:sp>
          <p:nvSpPr>
            <p:cNvPr id="17" name="文本框 16"/>
            <p:cNvSpPr txBox="1"/>
            <p:nvPr/>
          </p:nvSpPr>
          <p:spPr>
            <a:xfrm>
              <a:off x="2976152" y="5067978"/>
              <a:ext cx="37669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 can demonstrate on a projector or computer</a:t>
              </a:r>
              <a:endPara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976152" y="4708118"/>
              <a:ext cx="2544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02. </a:t>
              </a:r>
              <a:r>
                <a:rPr lang="zh-CN" altLang="en-US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品牌定位个性</a:t>
              </a:r>
              <a:endPara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096000" y="3698918"/>
            <a:ext cx="3766991" cy="606081"/>
            <a:chOff x="2976152" y="4708118"/>
            <a:chExt cx="3766991" cy="606081"/>
          </a:xfrm>
        </p:grpSpPr>
        <p:sp>
          <p:nvSpPr>
            <p:cNvPr id="20" name="文本框 19"/>
            <p:cNvSpPr txBox="1"/>
            <p:nvPr/>
          </p:nvSpPr>
          <p:spPr>
            <a:xfrm>
              <a:off x="2976152" y="5067978"/>
              <a:ext cx="37669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 can demonstrate on a projector or computer</a:t>
              </a:r>
              <a:endPara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976152" y="4708118"/>
              <a:ext cx="2544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03. </a:t>
              </a:r>
              <a:r>
                <a:rPr lang="zh-CN" altLang="en-US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品牌形象设计</a:t>
              </a:r>
              <a:endPara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096000" y="4661543"/>
            <a:ext cx="3766991" cy="606081"/>
            <a:chOff x="2976152" y="4708118"/>
            <a:chExt cx="3766991" cy="606081"/>
          </a:xfrm>
        </p:grpSpPr>
        <p:sp>
          <p:nvSpPr>
            <p:cNvPr id="23" name="文本框 22"/>
            <p:cNvSpPr txBox="1"/>
            <p:nvPr/>
          </p:nvSpPr>
          <p:spPr>
            <a:xfrm>
              <a:off x="2976152" y="5067978"/>
              <a:ext cx="37669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 can demonstrate on a projector or computer</a:t>
              </a:r>
              <a:endPara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976152" y="4708118"/>
              <a:ext cx="2544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04. </a:t>
              </a:r>
              <a:r>
                <a:rPr lang="zh-CN" altLang="en-US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品牌传播广告</a:t>
              </a:r>
              <a:endPara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 rot="5400000">
            <a:off x="199715" y="2859708"/>
            <a:ext cx="3100529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60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contents</a:t>
            </a:r>
            <a:endParaRPr lang="zh-CN" altLang="en-US" sz="660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 flipH="1">
            <a:off x="8933007" y="429508"/>
            <a:ext cx="2850024" cy="5998984"/>
            <a:chOff x="417657" y="429508"/>
            <a:chExt cx="2850024" cy="599898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7657" y="429508"/>
              <a:ext cx="2676376" cy="5998984"/>
            </a:xfrm>
            <a:prstGeom prst="rect">
              <a:avLst/>
            </a:prstGeom>
          </p:spPr>
        </p:pic>
        <p:grpSp>
          <p:nvGrpSpPr>
            <p:cNvPr id="3" name="组合 2"/>
            <p:cNvGrpSpPr/>
            <p:nvPr/>
          </p:nvGrpSpPr>
          <p:grpSpPr>
            <a:xfrm rot="5400000">
              <a:off x="1848933" y="3064741"/>
              <a:ext cx="2103737" cy="733758"/>
              <a:chOff x="4104681" y="4185599"/>
              <a:chExt cx="3982639" cy="1389096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4104681" y="4185599"/>
                <a:ext cx="3982639" cy="1389096"/>
                <a:chOff x="4703396" y="4163786"/>
                <a:chExt cx="3982639" cy="1389096"/>
              </a:xfrm>
            </p:grpSpPr>
            <p:sp>
              <p:nvSpPr>
                <p:cNvPr id="6" name="任意多边形 5"/>
                <p:cNvSpPr/>
                <p:nvPr/>
              </p:nvSpPr>
              <p:spPr>
                <a:xfrm>
                  <a:off x="4703396" y="4163786"/>
                  <a:ext cx="3982639" cy="348342"/>
                </a:xfrm>
                <a:custGeom>
                  <a:gdLst>
                    <a:gd name="connsiteX0" fmla="*/ 365718 w 3982639"/>
                    <a:gd name="connsiteY0" fmla="*/ 0 h 348342"/>
                    <a:gd name="connsiteX1" fmla="*/ 3616920 w 3982639"/>
                    <a:gd name="connsiteY1" fmla="*/ 0 h 348342"/>
                    <a:gd name="connsiteX2" fmla="*/ 3957949 w 3982639"/>
                    <a:gd name="connsiteY2" fmla="*/ 226049 h 348342"/>
                    <a:gd name="connsiteX3" fmla="*/ 3982639 w 3982639"/>
                    <a:gd name="connsiteY3" fmla="*/ 348342 h 348342"/>
                    <a:gd name="connsiteX4" fmla="*/ 0 w 3982639"/>
                    <a:gd name="connsiteY4" fmla="*/ 348342 h 348342"/>
                    <a:gd name="connsiteX5" fmla="*/ 24690 w 3982639"/>
                    <a:gd name="connsiteY5" fmla="*/ 226049 h 348342"/>
                    <a:gd name="connsiteX6" fmla="*/ 365718 w 3982639"/>
                    <a:gd name="connsiteY6" fmla="*/ 0 h 34834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82639" h="348342">
                      <a:moveTo>
                        <a:pt x="365718" y="0"/>
                      </a:moveTo>
                      <a:lnTo>
                        <a:pt x="3616920" y="0"/>
                      </a:lnTo>
                      <a:cubicBezTo>
                        <a:pt x="3770226" y="0"/>
                        <a:pt x="3901762" y="93210"/>
                        <a:pt x="3957949" y="226049"/>
                      </a:cubicBezTo>
                      <a:lnTo>
                        <a:pt x="3982639" y="348342"/>
                      </a:lnTo>
                      <a:lnTo>
                        <a:pt x="0" y="348342"/>
                      </a:lnTo>
                      <a:lnTo>
                        <a:pt x="24690" y="226049"/>
                      </a:lnTo>
                      <a:cubicBezTo>
                        <a:pt x="80876" y="93210"/>
                        <a:pt x="212412" y="0"/>
                        <a:pt x="365718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7" name="任意多边形 6"/>
                <p:cNvSpPr/>
                <p:nvPr/>
              </p:nvSpPr>
              <p:spPr>
                <a:xfrm flipH="1">
                  <a:off x="5101393" y="4163786"/>
                  <a:ext cx="3186644" cy="1389096"/>
                </a:xfrm>
                <a:custGeom>
                  <a:gdLst>
                    <a:gd name="connsiteX0" fmla="*/ 3186644 w 3186644"/>
                    <a:gd name="connsiteY0" fmla="*/ 0 h 1389096"/>
                    <a:gd name="connsiteX1" fmla="*/ 1593322 w 3186644"/>
                    <a:gd name="connsiteY1" fmla="*/ 0 h 1389096"/>
                    <a:gd name="connsiteX2" fmla="*/ 0 w 3186644"/>
                    <a:gd name="connsiteY2" fmla="*/ 0 h 1389096"/>
                    <a:gd name="connsiteX3" fmla="*/ 112507 w 3186644"/>
                    <a:gd name="connsiteY3" fmla="*/ 25929 h 1389096"/>
                    <a:gd name="connsiteX4" fmla="*/ 657755 w 3186644"/>
                    <a:gd name="connsiteY4" fmla="*/ 520283 h 1389096"/>
                    <a:gd name="connsiteX5" fmla="*/ 748921 w 3186644"/>
                    <a:gd name="connsiteY5" fmla="*/ 835741 h 1389096"/>
                    <a:gd name="connsiteX6" fmla="*/ 1562046 w 3186644"/>
                    <a:gd name="connsiteY6" fmla="*/ 1389096 h 1389096"/>
                    <a:gd name="connsiteX7" fmla="*/ 1593322 w 3186644"/>
                    <a:gd name="connsiteY7" fmla="*/ 1387517 h 1389096"/>
                    <a:gd name="connsiteX8" fmla="*/ 1624598 w 3186644"/>
                    <a:gd name="connsiteY8" fmla="*/ 1389096 h 1389096"/>
                    <a:gd name="connsiteX9" fmla="*/ 2437723 w 3186644"/>
                    <a:gd name="connsiteY9" fmla="*/ 835741 h 1389096"/>
                    <a:gd name="connsiteX10" fmla="*/ 2528889 w 3186644"/>
                    <a:gd name="connsiteY10" fmla="*/ 520283 h 1389096"/>
                    <a:gd name="connsiteX11" fmla="*/ 3074137 w 3186644"/>
                    <a:gd name="connsiteY11" fmla="*/ 25929 h 138909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186644" h="1389096">
                      <a:moveTo>
                        <a:pt x="3186644" y="0"/>
                      </a:moveTo>
                      <a:lnTo>
                        <a:pt x="1593322" y="0"/>
                      </a:lnTo>
                      <a:lnTo>
                        <a:pt x="0" y="0"/>
                      </a:lnTo>
                      <a:lnTo>
                        <a:pt x="112507" y="25929"/>
                      </a:lnTo>
                      <a:cubicBezTo>
                        <a:pt x="358739" y="102515"/>
                        <a:pt x="558275" y="285087"/>
                        <a:pt x="657755" y="520283"/>
                      </a:cubicBezTo>
                      <a:lnTo>
                        <a:pt x="748921" y="835741"/>
                      </a:lnTo>
                      <a:cubicBezTo>
                        <a:pt x="876701" y="1159792"/>
                        <a:pt x="1192595" y="1389096"/>
                        <a:pt x="1562046" y="1389096"/>
                      </a:cubicBezTo>
                      <a:lnTo>
                        <a:pt x="1593322" y="1387517"/>
                      </a:lnTo>
                      <a:lnTo>
                        <a:pt x="1624598" y="1389096"/>
                      </a:lnTo>
                      <a:cubicBezTo>
                        <a:pt x="1994049" y="1389096"/>
                        <a:pt x="2309943" y="1159792"/>
                        <a:pt x="2437723" y="835741"/>
                      </a:cubicBezTo>
                      <a:lnTo>
                        <a:pt x="2528889" y="520283"/>
                      </a:lnTo>
                      <a:cubicBezTo>
                        <a:pt x="2628369" y="285087"/>
                        <a:pt x="2827905" y="102515"/>
                        <a:pt x="3074137" y="25929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228600" dist="38100" dir="5400000" algn="t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  <p:sp>
            <p:nvSpPr>
              <p:cNvPr id="5" name="Freeform: Shape 6"/>
              <p:cNvSpPr/>
              <p:nvPr/>
            </p:nvSpPr>
            <p:spPr bwMode="auto">
              <a:xfrm>
                <a:off x="5848350" y="4468994"/>
                <a:ext cx="495300" cy="817730"/>
              </a:xfrm>
              <a:custGeom>
                <a:gdLst>
                  <a:gd name="T0" fmla="*/ 28 w 108"/>
                  <a:gd name="T1" fmla="*/ 142 h 178"/>
                  <a:gd name="T2" fmla="*/ 29 w 108"/>
                  <a:gd name="T3" fmla="*/ 153 h 178"/>
                  <a:gd name="T4" fmla="*/ 17 w 108"/>
                  <a:gd name="T5" fmla="*/ 158 h 178"/>
                  <a:gd name="T6" fmla="*/ 0 w 108"/>
                  <a:gd name="T7" fmla="*/ 172 h 178"/>
                  <a:gd name="T8" fmla="*/ 0 w 108"/>
                  <a:gd name="T9" fmla="*/ 142 h 178"/>
                  <a:gd name="T10" fmla="*/ 24 w 108"/>
                  <a:gd name="T11" fmla="*/ 117 h 178"/>
                  <a:gd name="T12" fmla="*/ 26 w 108"/>
                  <a:gd name="T13" fmla="*/ 134 h 178"/>
                  <a:gd name="T14" fmla="*/ 27 w 108"/>
                  <a:gd name="T15" fmla="*/ 137 h 178"/>
                  <a:gd name="T16" fmla="*/ 27 w 108"/>
                  <a:gd name="T17" fmla="*/ 137 h 178"/>
                  <a:gd name="T18" fmla="*/ 28 w 108"/>
                  <a:gd name="T19" fmla="*/ 142 h 178"/>
                  <a:gd name="T20" fmla="*/ 86 w 108"/>
                  <a:gd name="T21" fmla="*/ 120 h 178"/>
                  <a:gd name="T22" fmla="*/ 84 w 108"/>
                  <a:gd name="T23" fmla="*/ 134 h 178"/>
                  <a:gd name="T24" fmla="*/ 83 w 108"/>
                  <a:gd name="T25" fmla="*/ 137 h 178"/>
                  <a:gd name="T26" fmla="*/ 83 w 108"/>
                  <a:gd name="T27" fmla="*/ 137 h 178"/>
                  <a:gd name="T28" fmla="*/ 83 w 108"/>
                  <a:gd name="T29" fmla="*/ 142 h 178"/>
                  <a:gd name="T30" fmla="*/ 81 w 108"/>
                  <a:gd name="T31" fmla="*/ 154 h 178"/>
                  <a:gd name="T32" fmla="*/ 90 w 108"/>
                  <a:gd name="T33" fmla="*/ 158 h 178"/>
                  <a:gd name="T34" fmla="*/ 108 w 108"/>
                  <a:gd name="T35" fmla="*/ 172 h 178"/>
                  <a:gd name="T36" fmla="*/ 108 w 108"/>
                  <a:gd name="T37" fmla="*/ 142 h 178"/>
                  <a:gd name="T38" fmla="*/ 86 w 108"/>
                  <a:gd name="T39" fmla="*/ 120 h 178"/>
                  <a:gd name="T40" fmla="*/ 55 w 108"/>
                  <a:gd name="T41" fmla="*/ 0 h 178"/>
                  <a:gd name="T42" fmla="*/ 26 w 108"/>
                  <a:gd name="T43" fmla="*/ 42 h 178"/>
                  <a:gd name="T44" fmla="*/ 84 w 108"/>
                  <a:gd name="T45" fmla="*/ 42 h 178"/>
                  <a:gd name="T46" fmla="*/ 55 w 108"/>
                  <a:gd name="T47" fmla="*/ 0 h 178"/>
                  <a:gd name="T48" fmla="*/ 35 w 108"/>
                  <a:gd name="T49" fmla="*/ 162 h 178"/>
                  <a:gd name="T50" fmla="*/ 45 w 108"/>
                  <a:gd name="T51" fmla="*/ 162 h 178"/>
                  <a:gd name="T52" fmla="*/ 45 w 108"/>
                  <a:gd name="T53" fmla="*/ 141 h 178"/>
                  <a:gd name="T54" fmla="*/ 31 w 108"/>
                  <a:gd name="T55" fmla="*/ 141 h 178"/>
                  <a:gd name="T56" fmla="*/ 35 w 108"/>
                  <a:gd name="T57" fmla="*/ 162 h 178"/>
                  <a:gd name="T58" fmla="*/ 87 w 108"/>
                  <a:gd name="T59" fmla="*/ 62 h 178"/>
                  <a:gd name="T60" fmla="*/ 80 w 108"/>
                  <a:gd name="T61" fmla="*/ 133 h 178"/>
                  <a:gd name="T62" fmla="*/ 65 w 108"/>
                  <a:gd name="T63" fmla="*/ 133 h 178"/>
                  <a:gd name="T64" fmla="*/ 65 w 108"/>
                  <a:gd name="T65" fmla="*/ 116 h 178"/>
                  <a:gd name="T66" fmla="*/ 45 w 108"/>
                  <a:gd name="T67" fmla="*/ 116 h 178"/>
                  <a:gd name="T68" fmla="*/ 45 w 108"/>
                  <a:gd name="T69" fmla="*/ 133 h 178"/>
                  <a:gd name="T70" fmla="*/ 30 w 108"/>
                  <a:gd name="T71" fmla="*/ 133 h 178"/>
                  <a:gd name="T72" fmla="*/ 23 w 108"/>
                  <a:gd name="T73" fmla="*/ 61 h 178"/>
                  <a:gd name="T74" fmla="*/ 24 w 108"/>
                  <a:gd name="T75" fmla="*/ 50 h 178"/>
                  <a:gd name="T76" fmla="*/ 86 w 108"/>
                  <a:gd name="T77" fmla="*/ 50 h 178"/>
                  <a:gd name="T78" fmla="*/ 87 w 108"/>
                  <a:gd name="T79" fmla="*/ 59 h 178"/>
                  <a:gd name="T80" fmla="*/ 88 w 108"/>
                  <a:gd name="T81" fmla="*/ 61 h 178"/>
                  <a:gd name="T82" fmla="*/ 87 w 108"/>
                  <a:gd name="T83" fmla="*/ 62 h 178"/>
                  <a:gd name="T84" fmla="*/ 67 w 108"/>
                  <a:gd name="T85" fmla="*/ 72 h 178"/>
                  <a:gd name="T86" fmla="*/ 55 w 108"/>
                  <a:gd name="T87" fmla="*/ 61 h 178"/>
                  <a:gd name="T88" fmla="*/ 44 w 108"/>
                  <a:gd name="T89" fmla="*/ 72 h 178"/>
                  <a:gd name="T90" fmla="*/ 55 w 108"/>
                  <a:gd name="T91" fmla="*/ 83 h 178"/>
                  <a:gd name="T92" fmla="*/ 67 w 108"/>
                  <a:gd name="T93" fmla="*/ 72 h 178"/>
                  <a:gd name="T94" fmla="*/ 65 w 108"/>
                  <a:gd name="T95" fmla="*/ 162 h 178"/>
                  <a:gd name="T96" fmla="*/ 74 w 108"/>
                  <a:gd name="T97" fmla="*/ 162 h 178"/>
                  <a:gd name="T98" fmla="*/ 76 w 108"/>
                  <a:gd name="T99" fmla="*/ 162 h 178"/>
                  <a:gd name="T100" fmla="*/ 79 w 108"/>
                  <a:gd name="T101" fmla="*/ 141 h 178"/>
                  <a:gd name="T102" fmla="*/ 65 w 108"/>
                  <a:gd name="T103" fmla="*/ 141 h 178"/>
                  <a:gd name="T104" fmla="*/ 65 w 108"/>
                  <a:gd name="T105" fmla="*/ 162 h 178"/>
                  <a:gd name="T106" fmla="*/ 49 w 108"/>
                  <a:gd name="T107" fmla="*/ 178 h 178"/>
                  <a:gd name="T108" fmla="*/ 61 w 108"/>
                  <a:gd name="T109" fmla="*/ 178 h 178"/>
                  <a:gd name="T110" fmla="*/ 61 w 108"/>
                  <a:gd name="T111" fmla="*/ 120 h 178"/>
                  <a:gd name="T112" fmla="*/ 49 w 108"/>
                  <a:gd name="T113" fmla="*/ 120 h 178"/>
                  <a:gd name="T114" fmla="*/ 49 w 108"/>
                  <a:gd name="T115" fmla="*/ 178 h 17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8" h="178">
                    <a:moveTo>
                      <a:pt x="28" y="142"/>
                    </a:moveTo>
                    <a:cubicBezTo>
                      <a:pt x="28" y="145"/>
                      <a:pt x="29" y="149"/>
                      <a:pt x="29" y="153"/>
                    </a:cubicBezTo>
                    <a:cubicBezTo>
                      <a:pt x="25" y="154"/>
                      <a:pt x="20" y="155"/>
                      <a:pt x="17" y="158"/>
                    </a:cubicBezTo>
                    <a:cubicBezTo>
                      <a:pt x="12" y="164"/>
                      <a:pt x="0" y="172"/>
                      <a:pt x="0" y="172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5" y="123"/>
                      <a:pt x="26" y="128"/>
                      <a:pt x="26" y="134"/>
                    </a:cubicBezTo>
                    <a:cubicBezTo>
                      <a:pt x="27" y="137"/>
                      <a:pt x="27" y="137"/>
                      <a:pt x="27" y="137"/>
                    </a:cubicBezTo>
                    <a:cubicBezTo>
                      <a:pt x="27" y="137"/>
                      <a:pt x="27" y="137"/>
                      <a:pt x="27" y="137"/>
                    </a:cubicBezTo>
                    <a:lnTo>
                      <a:pt x="28" y="142"/>
                    </a:lnTo>
                    <a:close/>
                    <a:moveTo>
                      <a:pt x="86" y="120"/>
                    </a:moveTo>
                    <a:cubicBezTo>
                      <a:pt x="85" y="125"/>
                      <a:pt x="84" y="129"/>
                      <a:pt x="84" y="134"/>
                    </a:cubicBezTo>
                    <a:cubicBezTo>
                      <a:pt x="83" y="137"/>
                      <a:pt x="83" y="137"/>
                      <a:pt x="83" y="137"/>
                    </a:cubicBezTo>
                    <a:cubicBezTo>
                      <a:pt x="83" y="137"/>
                      <a:pt x="83" y="137"/>
                      <a:pt x="83" y="137"/>
                    </a:cubicBezTo>
                    <a:cubicBezTo>
                      <a:pt x="83" y="142"/>
                      <a:pt x="83" y="142"/>
                      <a:pt x="83" y="142"/>
                    </a:cubicBezTo>
                    <a:cubicBezTo>
                      <a:pt x="82" y="146"/>
                      <a:pt x="82" y="150"/>
                      <a:pt x="81" y="154"/>
                    </a:cubicBezTo>
                    <a:cubicBezTo>
                      <a:pt x="84" y="154"/>
                      <a:pt x="88" y="156"/>
                      <a:pt x="90" y="158"/>
                    </a:cubicBezTo>
                    <a:cubicBezTo>
                      <a:pt x="95" y="164"/>
                      <a:pt x="108" y="172"/>
                      <a:pt x="108" y="172"/>
                    </a:cubicBezTo>
                    <a:cubicBezTo>
                      <a:pt x="108" y="142"/>
                      <a:pt x="108" y="142"/>
                      <a:pt x="108" y="142"/>
                    </a:cubicBezTo>
                    <a:lnTo>
                      <a:pt x="86" y="120"/>
                    </a:lnTo>
                    <a:close/>
                    <a:moveTo>
                      <a:pt x="55" y="0"/>
                    </a:moveTo>
                    <a:cubicBezTo>
                      <a:pt x="55" y="0"/>
                      <a:pt x="34" y="16"/>
                      <a:pt x="26" y="42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77" y="16"/>
                      <a:pt x="55" y="0"/>
                      <a:pt x="55" y="0"/>
                    </a:cubicBezTo>
                    <a:moveTo>
                      <a:pt x="35" y="162"/>
                    </a:moveTo>
                    <a:cubicBezTo>
                      <a:pt x="45" y="162"/>
                      <a:pt x="45" y="162"/>
                      <a:pt x="45" y="162"/>
                    </a:cubicBezTo>
                    <a:cubicBezTo>
                      <a:pt x="45" y="141"/>
                      <a:pt x="45" y="141"/>
                      <a:pt x="45" y="141"/>
                    </a:cubicBezTo>
                    <a:cubicBezTo>
                      <a:pt x="31" y="141"/>
                      <a:pt x="31" y="141"/>
                      <a:pt x="31" y="141"/>
                    </a:cubicBezTo>
                    <a:cubicBezTo>
                      <a:pt x="33" y="149"/>
                      <a:pt x="34" y="156"/>
                      <a:pt x="35" y="162"/>
                    </a:cubicBezTo>
                    <a:moveTo>
                      <a:pt x="87" y="62"/>
                    </a:moveTo>
                    <a:cubicBezTo>
                      <a:pt x="87" y="75"/>
                      <a:pt x="84" y="106"/>
                      <a:pt x="80" y="133"/>
                    </a:cubicBezTo>
                    <a:cubicBezTo>
                      <a:pt x="65" y="133"/>
                      <a:pt x="65" y="133"/>
                      <a:pt x="65" y="133"/>
                    </a:cubicBezTo>
                    <a:cubicBezTo>
                      <a:pt x="65" y="116"/>
                      <a:pt x="65" y="116"/>
                      <a:pt x="65" y="116"/>
                    </a:cubicBezTo>
                    <a:cubicBezTo>
                      <a:pt x="45" y="116"/>
                      <a:pt x="45" y="116"/>
                      <a:pt x="45" y="116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26" y="105"/>
                      <a:pt x="23" y="73"/>
                      <a:pt x="23" y="61"/>
                    </a:cubicBezTo>
                    <a:cubicBezTo>
                      <a:pt x="23" y="57"/>
                      <a:pt x="23" y="53"/>
                      <a:pt x="24" y="50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7" y="53"/>
                      <a:pt x="87" y="56"/>
                      <a:pt x="87" y="59"/>
                    </a:cubicBezTo>
                    <a:cubicBezTo>
                      <a:pt x="87" y="60"/>
                      <a:pt x="88" y="60"/>
                      <a:pt x="88" y="61"/>
                    </a:cubicBezTo>
                    <a:cubicBezTo>
                      <a:pt x="88" y="61"/>
                      <a:pt x="87" y="62"/>
                      <a:pt x="87" y="62"/>
                    </a:cubicBezTo>
                    <a:moveTo>
                      <a:pt x="67" y="72"/>
                    </a:moveTo>
                    <a:cubicBezTo>
                      <a:pt x="67" y="66"/>
                      <a:pt x="61" y="61"/>
                      <a:pt x="55" y="61"/>
                    </a:cubicBezTo>
                    <a:cubicBezTo>
                      <a:pt x="49" y="61"/>
                      <a:pt x="44" y="66"/>
                      <a:pt x="44" y="72"/>
                    </a:cubicBezTo>
                    <a:cubicBezTo>
                      <a:pt x="44" y="78"/>
                      <a:pt x="49" y="83"/>
                      <a:pt x="55" y="83"/>
                    </a:cubicBezTo>
                    <a:cubicBezTo>
                      <a:pt x="61" y="83"/>
                      <a:pt x="67" y="78"/>
                      <a:pt x="67" y="72"/>
                    </a:cubicBezTo>
                    <a:moveTo>
                      <a:pt x="65" y="162"/>
                    </a:moveTo>
                    <a:cubicBezTo>
                      <a:pt x="74" y="162"/>
                      <a:pt x="74" y="162"/>
                      <a:pt x="74" y="162"/>
                    </a:cubicBezTo>
                    <a:cubicBezTo>
                      <a:pt x="76" y="162"/>
                      <a:pt x="76" y="162"/>
                      <a:pt x="76" y="162"/>
                    </a:cubicBezTo>
                    <a:cubicBezTo>
                      <a:pt x="77" y="156"/>
                      <a:pt x="78" y="149"/>
                      <a:pt x="79" y="141"/>
                    </a:cubicBezTo>
                    <a:cubicBezTo>
                      <a:pt x="65" y="141"/>
                      <a:pt x="65" y="141"/>
                      <a:pt x="65" y="141"/>
                    </a:cubicBezTo>
                    <a:lnTo>
                      <a:pt x="65" y="162"/>
                    </a:lnTo>
                    <a:close/>
                    <a:moveTo>
                      <a:pt x="49" y="178"/>
                    </a:moveTo>
                    <a:cubicBezTo>
                      <a:pt x="61" y="178"/>
                      <a:pt x="61" y="178"/>
                      <a:pt x="61" y="178"/>
                    </a:cubicBezTo>
                    <a:cubicBezTo>
                      <a:pt x="61" y="120"/>
                      <a:pt x="61" y="120"/>
                      <a:pt x="61" y="120"/>
                    </a:cubicBezTo>
                    <a:cubicBezTo>
                      <a:pt x="49" y="120"/>
                      <a:pt x="49" y="120"/>
                      <a:pt x="49" y="120"/>
                    </a:cubicBezTo>
                    <a:lnTo>
                      <a:pt x="49" y="1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sp>
        <p:nvSpPr>
          <p:cNvPr id="9" name="文本框 8"/>
          <p:cNvSpPr txBox="1"/>
          <p:nvPr/>
        </p:nvSpPr>
        <p:spPr>
          <a:xfrm>
            <a:off x="1622846" y="4011646"/>
            <a:ext cx="629560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demonstrate on a projector or computer, or print the presentation and make it into a film to be used in a wider field</a:t>
            </a:r>
            <a:endParaRPr lang="en-US" altLang="zh-CN" sz="1400">
              <a:solidFill>
                <a:schemeClr val="tx1">
                  <a:lumMod val="65000"/>
                  <a:lumOff val="3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22847" y="3265401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品牌传播广告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22847" y="2519155"/>
            <a:ext cx="183255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PART 04</a:t>
            </a:r>
            <a:endParaRPr lang="zh-CN" altLang="en-US" sz="4000" b="1">
              <a:solidFill>
                <a:schemeClr val="accent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3" name="矩形 82"/>
          <p:cNvSpPr/>
          <p:nvPr/>
        </p:nvSpPr>
        <p:spPr>
          <a:xfrm>
            <a:off x="8702352" y="2477903"/>
            <a:ext cx="2217007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Far far away, behind the word mountains, far from the countries Vokalia and Consonantia, there live the blind texts.</a:t>
            </a:r>
            <a:endParaRPr lang="en-US" altLang="zh-CN" sz="1200">
              <a:solidFill>
                <a:schemeClr val="bg1">
                  <a:lumMod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3442158" y="2189202"/>
            <a:ext cx="5395910" cy="3023344"/>
            <a:chOff x="3442158" y="2277691"/>
            <a:chExt cx="5395910" cy="3023344"/>
          </a:xfrm>
        </p:grpSpPr>
        <p:grpSp>
          <p:nvGrpSpPr>
            <p:cNvPr id="24" name="Group 2"/>
            <p:cNvGrpSpPr>
              <a:grpSpLocks noChangeAspect="1"/>
            </p:cNvGrpSpPr>
            <p:nvPr/>
          </p:nvGrpSpPr>
          <p:grpSpPr>
            <a:xfrm rot="5400000">
              <a:off x="4628441" y="1091408"/>
              <a:ext cx="3023344" cy="5395910"/>
              <a:chOff x="2689" y="825"/>
              <a:chExt cx="2311" cy="3300"/>
            </a:xfrm>
          </p:grpSpPr>
          <p:sp>
            <p:nvSpPr>
              <p:cNvPr id="29" name="Freeform: Shape 7"/>
              <p:cNvSpPr/>
              <p:nvPr/>
            </p:nvSpPr>
            <p:spPr bwMode="auto">
              <a:xfrm>
                <a:off x="4311" y="1179"/>
                <a:ext cx="462" cy="2068"/>
              </a:xfrm>
              <a:custGeom>
                <a:gdLst>
                  <a:gd name="T0" fmla="*/ 0 w 462"/>
                  <a:gd name="T1" fmla="*/ 0 h 2068"/>
                  <a:gd name="T2" fmla="*/ 0 w 462"/>
                  <a:gd name="T3" fmla="*/ 2068 h 2068"/>
                  <a:gd name="T4" fmla="*/ 462 w 462"/>
                  <a:gd name="T5" fmla="*/ 1702 h 2068"/>
                  <a:gd name="T6" fmla="*/ 462 w 462"/>
                  <a:gd name="T7" fmla="*/ 0 h 2068"/>
                  <a:gd name="T8" fmla="*/ 0 w 462"/>
                  <a:gd name="T9" fmla="*/ 0 h 20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2068">
                    <a:moveTo>
                      <a:pt x="0" y="0"/>
                    </a:moveTo>
                    <a:lnTo>
                      <a:pt x="0" y="2068"/>
                    </a:lnTo>
                    <a:lnTo>
                      <a:pt x="462" y="1702"/>
                    </a:lnTo>
                    <a:lnTo>
                      <a:pt x="4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0" name="Freeform: Shape 8"/>
              <p:cNvSpPr/>
              <p:nvPr/>
            </p:nvSpPr>
            <p:spPr bwMode="auto">
              <a:xfrm>
                <a:off x="4311" y="1179"/>
                <a:ext cx="462" cy="2068"/>
              </a:xfrm>
              <a:custGeom>
                <a:gdLst>
                  <a:gd name="T0" fmla="*/ 0 w 462"/>
                  <a:gd name="T1" fmla="*/ 0 h 2068"/>
                  <a:gd name="T2" fmla="*/ 0 w 462"/>
                  <a:gd name="T3" fmla="*/ 2068 h 2068"/>
                  <a:gd name="T4" fmla="*/ 462 w 462"/>
                  <a:gd name="T5" fmla="*/ 1702 h 2068"/>
                  <a:gd name="T6" fmla="*/ 462 w 462"/>
                  <a:gd name="T7" fmla="*/ 0 h 2068"/>
                  <a:gd name="T8" fmla="*/ 0 w 462"/>
                  <a:gd name="T9" fmla="*/ 0 h 20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2068">
                    <a:moveTo>
                      <a:pt x="0" y="0"/>
                    </a:moveTo>
                    <a:lnTo>
                      <a:pt x="0" y="2068"/>
                    </a:lnTo>
                    <a:lnTo>
                      <a:pt x="462" y="1702"/>
                    </a:lnTo>
                    <a:lnTo>
                      <a:pt x="46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1" name="Freeform: Shape 9"/>
              <p:cNvSpPr/>
              <p:nvPr/>
            </p:nvSpPr>
            <p:spPr bwMode="auto">
              <a:xfrm>
                <a:off x="4084" y="825"/>
                <a:ext cx="916" cy="395"/>
              </a:xfrm>
              <a:custGeom>
                <a:gdLst>
                  <a:gd name="T0" fmla="*/ 458 w 916"/>
                  <a:gd name="T1" fmla="*/ 0 h 395"/>
                  <a:gd name="T2" fmla="*/ 916 w 916"/>
                  <a:gd name="T3" fmla="*/ 395 h 395"/>
                  <a:gd name="T4" fmla="*/ 458 w 916"/>
                  <a:gd name="T5" fmla="*/ 395 h 395"/>
                  <a:gd name="T6" fmla="*/ 0 w 916"/>
                  <a:gd name="T7" fmla="*/ 395 h 395"/>
                  <a:gd name="T8" fmla="*/ 458 w 916"/>
                  <a:gd name="T9" fmla="*/ 0 h 3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6" h="395">
                    <a:moveTo>
                      <a:pt x="458" y="0"/>
                    </a:moveTo>
                    <a:lnTo>
                      <a:pt x="916" y="395"/>
                    </a:lnTo>
                    <a:lnTo>
                      <a:pt x="458" y="395"/>
                    </a:lnTo>
                    <a:lnTo>
                      <a:pt x="0" y="395"/>
                    </a:lnTo>
                    <a:lnTo>
                      <a:pt x="458" y="0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2" name="Freeform: Shape 10"/>
              <p:cNvSpPr/>
              <p:nvPr/>
            </p:nvSpPr>
            <p:spPr bwMode="auto">
              <a:xfrm>
                <a:off x="4084" y="825"/>
                <a:ext cx="916" cy="395"/>
              </a:xfrm>
              <a:custGeom>
                <a:gdLst>
                  <a:gd name="T0" fmla="*/ 458 w 916"/>
                  <a:gd name="T1" fmla="*/ 0 h 395"/>
                  <a:gd name="T2" fmla="*/ 916 w 916"/>
                  <a:gd name="T3" fmla="*/ 395 h 395"/>
                  <a:gd name="T4" fmla="*/ 458 w 916"/>
                  <a:gd name="T5" fmla="*/ 395 h 395"/>
                  <a:gd name="T6" fmla="*/ 0 w 916"/>
                  <a:gd name="T7" fmla="*/ 395 h 395"/>
                  <a:gd name="T8" fmla="*/ 458 w 916"/>
                  <a:gd name="T9" fmla="*/ 0 h 3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6" h="395">
                    <a:moveTo>
                      <a:pt x="458" y="0"/>
                    </a:moveTo>
                    <a:lnTo>
                      <a:pt x="916" y="395"/>
                    </a:lnTo>
                    <a:lnTo>
                      <a:pt x="458" y="395"/>
                    </a:lnTo>
                    <a:lnTo>
                      <a:pt x="0" y="395"/>
                    </a:lnTo>
                    <a:lnTo>
                      <a:pt x="4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3" name="Freeform: Shape 11"/>
              <p:cNvSpPr/>
              <p:nvPr/>
            </p:nvSpPr>
            <p:spPr bwMode="auto">
              <a:xfrm>
                <a:off x="4084" y="825"/>
                <a:ext cx="458" cy="395"/>
              </a:xfrm>
              <a:custGeom>
                <a:gdLst>
                  <a:gd name="T0" fmla="*/ 458 w 458"/>
                  <a:gd name="T1" fmla="*/ 0 h 395"/>
                  <a:gd name="T2" fmla="*/ 0 w 458"/>
                  <a:gd name="T3" fmla="*/ 395 h 395"/>
                  <a:gd name="T4" fmla="*/ 227 w 458"/>
                  <a:gd name="T5" fmla="*/ 395 h 395"/>
                  <a:gd name="T6" fmla="*/ 0 w 458"/>
                  <a:gd name="T7" fmla="*/ 395 h 395"/>
                  <a:gd name="T8" fmla="*/ 210 w 458"/>
                  <a:gd name="T9" fmla="*/ 214 h 395"/>
                  <a:gd name="T10" fmla="*/ 458 w 458"/>
                  <a:gd name="T11" fmla="*/ 0 h 3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8" h="395">
                    <a:moveTo>
                      <a:pt x="458" y="0"/>
                    </a:moveTo>
                    <a:lnTo>
                      <a:pt x="0" y="395"/>
                    </a:lnTo>
                    <a:lnTo>
                      <a:pt x="227" y="395"/>
                    </a:lnTo>
                    <a:lnTo>
                      <a:pt x="0" y="395"/>
                    </a:lnTo>
                    <a:lnTo>
                      <a:pt x="210" y="214"/>
                    </a:lnTo>
                    <a:lnTo>
                      <a:pt x="458" y="0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4" name="Freeform: Shape 12"/>
              <p:cNvSpPr/>
              <p:nvPr/>
            </p:nvSpPr>
            <p:spPr bwMode="auto">
              <a:xfrm>
                <a:off x="4084" y="825"/>
                <a:ext cx="458" cy="395"/>
              </a:xfrm>
              <a:custGeom>
                <a:gdLst>
                  <a:gd name="T0" fmla="*/ 458 w 458"/>
                  <a:gd name="T1" fmla="*/ 0 h 395"/>
                  <a:gd name="T2" fmla="*/ 0 w 458"/>
                  <a:gd name="T3" fmla="*/ 395 h 395"/>
                  <a:gd name="T4" fmla="*/ 227 w 458"/>
                  <a:gd name="T5" fmla="*/ 395 h 395"/>
                  <a:gd name="T6" fmla="*/ 0 w 458"/>
                  <a:gd name="T7" fmla="*/ 395 h 395"/>
                  <a:gd name="T8" fmla="*/ 210 w 458"/>
                  <a:gd name="T9" fmla="*/ 214 h 395"/>
                  <a:gd name="T10" fmla="*/ 458 w 458"/>
                  <a:gd name="T11" fmla="*/ 0 h 3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8" h="395">
                    <a:moveTo>
                      <a:pt x="458" y="0"/>
                    </a:moveTo>
                    <a:lnTo>
                      <a:pt x="0" y="395"/>
                    </a:lnTo>
                    <a:lnTo>
                      <a:pt x="227" y="395"/>
                    </a:lnTo>
                    <a:lnTo>
                      <a:pt x="0" y="395"/>
                    </a:lnTo>
                    <a:lnTo>
                      <a:pt x="210" y="214"/>
                    </a:lnTo>
                    <a:lnTo>
                      <a:pt x="4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5" name="Freeform: Shape 13"/>
              <p:cNvSpPr/>
              <p:nvPr/>
            </p:nvSpPr>
            <p:spPr bwMode="auto">
              <a:xfrm>
                <a:off x="4542" y="825"/>
                <a:ext cx="458" cy="395"/>
              </a:xfrm>
              <a:custGeom>
                <a:gdLst>
                  <a:gd name="T0" fmla="*/ 0 w 458"/>
                  <a:gd name="T1" fmla="*/ 0 h 395"/>
                  <a:gd name="T2" fmla="*/ 0 w 458"/>
                  <a:gd name="T3" fmla="*/ 0 h 395"/>
                  <a:gd name="T4" fmla="*/ 458 w 458"/>
                  <a:gd name="T5" fmla="*/ 395 h 395"/>
                  <a:gd name="T6" fmla="*/ 458 w 458"/>
                  <a:gd name="T7" fmla="*/ 395 h 395"/>
                  <a:gd name="T8" fmla="*/ 0 w 458"/>
                  <a:gd name="T9" fmla="*/ 0 h 3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8" h="395">
                    <a:moveTo>
                      <a:pt x="0" y="0"/>
                    </a:moveTo>
                    <a:lnTo>
                      <a:pt x="0" y="0"/>
                    </a:lnTo>
                    <a:lnTo>
                      <a:pt x="458" y="395"/>
                    </a:lnTo>
                    <a:lnTo>
                      <a:pt x="458" y="3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6" name="Freeform: Shape 14"/>
              <p:cNvSpPr/>
              <p:nvPr/>
            </p:nvSpPr>
            <p:spPr bwMode="auto">
              <a:xfrm>
                <a:off x="4542" y="825"/>
                <a:ext cx="458" cy="395"/>
              </a:xfrm>
              <a:custGeom>
                <a:gdLst>
                  <a:gd name="T0" fmla="*/ 0 w 458"/>
                  <a:gd name="T1" fmla="*/ 0 h 395"/>
                  <a:gd name="T2" fmla="*/ 0 w 458"/>
                  <a:gd name="T3" fmla="*/ 0 h 395"/>
                  <a:gd name="T4" fmla="*/ 458 w 458"/>
                  <a:gd name="T5" fmla="*/ 395 h 395"/>
                  <a:gd name="T6" fmla="*/ 458 w 458"/>
                  <a:gd name="T7" fmla="*/ 395 h 395"/>
                  <a:gd name="T8" fmla="*/ 0 w 458"/>
                  <a:gd name="T9" fmla="*/ 0 h 3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8" h="395">
                    <a:moveTo>
                      <a:pt x="0" y="0"/>
                    </a:moveTo>
                    <a:lnTo>
                      <a:pt x="0" y="0"/>
                    </a:lnTo>
                    <a:lnTo>
                      <a:pt x="458" y="395"/>
                    </a:lnTo>
                    <a:lnTo>
                      <a:pt x="458" y="39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7" name="Freeform: Shape 15"/>
              <p:cNvSpPr/>
              <p:nvPr/>
            </p:nvSpPr>
            <p:spPr bwMode="auto">
              <a:xfrm>
                <a:off x="4311" y="1220"/>
                <a:ext cx="462" cy="2027"/>
              </a:xfrm>
              <a:custGeom>
                <a:gdLst>
                  <a:gd name="T0" fmla="*/ 462 w 462"/>
                  <a:gd name="T1" fmla="*/ 0 h 2027"/>
                  <a:gd name="T2" fmla="*/ 231 w 462"/>
                  <a:gd name="T3" fmla="*/ 0 h 2027"/>
                  <a:gd name="T4" fmla="*/ 0 w 462"/>
                  <a:gd name="T5" fmla="*/ 0 h 2027"/>
                  <a:gd name="T6" fmla="*/ 0 w 462"/>
                  <a:gd name="T7" fmla="*/ 2027 h 2027"/>
                  <a:gd name="T8" fmla="*/ 462 w 462"/>
                  <a:gd name="T9" fmla="*/ 1661 h 2027"/>
                  <a:gd name="T10" fmla="*/ 462 w 462"/>
                  <a:gd name="T11" fmla="*/ 0 h 20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2" h="2027">
                    <a:moveTo>
                      <a:pt x="462" y="0"/>
                    </a:moveTo>
                    <a:lnTo>
                      <a:pt x="231" y="0"/>
                    </a:lnTo>
                    <a:lnTo>
                      <a:pt x="0" y="0"/>
                    </a:lnTo>
                    <a:lnTo>
                      <a:pt x="0" y="2027"/>
                    </a:lnTo>
                    <a:lnTo>
                      <a:pt x="462" y="1661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8" name="Freeform: Shape 16"/>
              <p:cNvSpPr/>
              <p:nvPr/>
            </p:nvSpPr>
            <p:spPr bwMode="auto">
              <a:xfrm>
                <a:off x="4311" y="1220"/>
                <a:ext cx="462" cy="2027"/>
              </a:xfrm>
              <a:custGeom>
                <a:gdLst>
                  <a:gd name="T0" fmla="*/ 462 w 462"/>
                  <a:gd name="T1" fmla="*/ 0 h 2027"/>
                  <a:gd name="T2" fmla="*/ 231 w 462"/>
                  <a:gd name="T3" fmla="*/ 0 h 2027"/>
                  <a:gd name="T4" fmla="*/ 0 w 462"/>
                  <a:gd name="T5" fmla="*/ 0 h 2027"/>
                  <a:gd name="T6" fmla="*/ 0 w 462"/>
                  <a:gd name="T7" fmla="*/ 2027 h 2027"/>
                  <a:gd name="T8" fmla="*/ 462 w 462"/>
                  <a:gd name="T9" fmla="*/ 1661 h 2027"/>
                  <a:gd name="T10" fmla="*/ 462 w 462"/>
                  <a:gd name="T11" fmla="*/ 0 h 20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2" h="2027">
                    <a:moveTo>
                      <a:pt x="462" y="0"/>
                    </a:moveTo>
                    <a:lnTo>
                      <a:pt x="231" y="0"/>
                    </a:lnTo>
                    <a:lnTo>
                      <a:pt x="0" y="0"/>
                    </a:lnTo>
                    <a:lnTo>
                      <a:pt x="0" y="2027"/>
                    </a:lnTo>
                    <a:lnTo>
                      <a:pt x="462" y="1661"/>
                    </a:lnTo>
                    <a:lnTo>
                      <a:pt x="4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9" name="Freeform: Shape 17"/>
              <p:cNvSpPr/>
              <p:nvPr/>
            </p:nvSpPr>
            <p:spPr bwMode="auto">
              <a:xfrm>
                <a:off x="4084" y="825"/>
                <a:ext cx="916" cy="395"/>
              </a:xfrm>
              <a:custGeom>
                <a:gdLst>
                  <a:gd name="T0" fmla="*/ 458 w 916"/>
                  <a:gd name="T1" fmla="*/ 0 h 395"/>
                  <a:gd name="T2" fmla="*/ 458 w 916"/>
                  <a:gd name="T3" fmla="*/ 0 h 395"/>
                  <a:gd name="T4" fmla="*/ 210 w 916"/>
                  <a:gd name="T5" fmla="*/ 214 h 395"/>
                  <a:gd name="T6" fmla="*/ 0 w 916"/>
                  <a:gd name="T7" fmla="*/ 395 h 395"/>
                  <a:gd name="T8" fmla="*/ 227 w 916"/>
                  <a:gd name="T9" fmla="*/ 395 h 395"/>
                  <a:gd name="T10" fmla="*/ 458 w 916"/>
                  <a:gd name="T11" fmla="*/ 395 h 395"/>
                  <a:gd name="T12" fmla="*/ 689 w 916"/>
                  <a:gd name="T13" fmla="*/ 395 h 395"/>
                  <a:gd name="T14" fmla="*/ 916 w 916"/>
                  <a:gd name="T15" fmla="*/ 395 h 395"/>
                  <a:gd name="T16" fmla="*/ 458 w 916"/>
                  <a:gd name="T17" fmla="*/ 0 h 3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6" h="395">
                    <a:moveTo>
                      <a:pt x="458" y="0"/>
                    </a:moveTo>
                    <a:lnTo>
                      <a:pt x="458" y="0"/>
                    </a:lnTo>
                    <a:lnTo>
                      <a:pt x="210" y="214"/>
                    </a:lnTo>
                    <a:lnTo>
                      <a:pt x="0" y="395"/>
                    </a:lnTo>
                    <a:lnTo>
                      <a:pt x="227" y="395"/>
                    </a:lnTo>
                    <a:lnTo>
                      <a:pt x="458" y="395"/>
                    </a:lnTo>
                    <a:lnTo>
                      <a:pt x="689" y="395"/>
                    </a:lnTo>
                    <a:lnTo>
                      <a:pt x="916" y="395"/>
                    </a:lnTo>
                    <a:lnTo>
                      <a:pt x="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0" name="Freeform: Shape 18"/>
              <p:cNvSpPr/>
              <p:nvPr/>
            </p:nvSpPr>
            <p:spPr bwMode="auto">
              <a:xfrm>
                <a:off x="4084" y="825"/>
                <a:ext cx="916" cy="395"/>
              </a:xfrm>
              <a:custGeom>
                <a:gdLst>
                  <a:gd name="T0" fmla="*/ 458 w 916"/>
                  <a:gd name="T1" fmla="*/ 0 h 395"/>
                  <a:gd name="T2" fmla="*/ 458 w 916"/>
                  <a:gd name="T3" fmla="*/ 0 h 395"/>
                  <a:gd name="T4" fmla="*/ 210 w 916"/>
                  <a:gd name="T5" fmla="*/ 214 h 395"/>
                  <a:gd name="T6" fmla="*/ 0 w 916"/>
                  <a:gd name="T7" fmla="*/ 395 h 395"/>
                  <a:gd name="T8" fmla="*/ 227 w 916"/>
                  <a:gd name="T9" fmla="*/ 395 h 395"/>
                  <a:gd name="T10" fmla="*/ 458 w 916"/>
                  <a:gd name="T11" fmla="*/ 395 h 395"/>
                  <a:gd name="T12" fmla="*/ 689 w 916"/>
                  <a:gd name="T13" fmla="*/ 395 h 395"/>
                  <a:gd name="T14" fmla="*/ 916 w 916"/>
                  <a:gd name="T15" fmla="*/ 395 h 395"/>
                  <a:gd name="T16" fmla="*/ 458 w 916"/>
                  <a:gd name="T17" fmla="*/ 0 h 3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6" h="395">
                    <a:moveTo>
                      <a:pt x="458" y="0"/>
                    </a:moveTo>
                    <a:lnTo>
                      <a:pt x="458" y="0"/>
                    </a:lnTo>
                    <a:lnTo>
                      <a:pt x="210" y="214"/>
                    </a:lnTo>
                    <a:lnTo>
                      <a:pt x="0" y="395"/>
                    </a:lnTo>
                    <a:lnTo>
                      <a:pt x="227" y="395"/>
                    </a:lnTo>
                    <a:lnTo>
                      <a:pt x="458" y="395"/>
                    </a:lnTo>
                    <a:lnTo>
                      <a:pt x="689" y="395"/>
                    </a:lnTo>
                    <a:lnTo>
                      <a:pt x="916" y="395"/>
                    </a:lnTo>
                    <a:lnTo>
                      <a:pt x="4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1" name="Freeform: Shape 19"/>
              <p:cNvSpPr/>
              <p:nvPr/>
            </p:nvSpPr>
            <p:spPr bwMode="auto">
              <a:xfrm>
                <a:off x="3844" y="1950"/>
                <a:ext cx="467" cy="1532"/>
              </a:xfrm>
              <a:custGeom>
                <a:gdLst>
                  <a:gd name="T0" fmla="*/ 0 w 467"/>
                  <a:gd name="T1" fmla="*/ 1532 h 1532"/>
                  <a:gd name="T2" fmla="*/ 0 w 467"/>
                  <a:gd name="T3" fmla="*/ 0 h 1532"/>
                  <a:gd name="T4" fmla="*/ 467 w 467"/>
                  <a:gd name="T5" fmla="*/ 366 h 1532"/>
                  <a:gd name="T6" fmla="*/ 467 w 467"/>
                  <a:gd name="T7" fmla="*/ 1532 h 1532"/>
                  <a:gd name="T8" fmla="*/ 0 w 467"/>
                  <a:gd name="T9" fmla="*/ 1532 h 15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7" h="1532">
                    <a:moveTo>
                      <a:pt x="0" y="1532"/>
                    </a:moveTo>
                    <a:lnTo>
                      <a:pt x="0" y="0"/>
                    </a:lnTo>
                    <a:lnTo>
                      <a:pt x="467" y="366"/>
                    </a:lnTo>
                    <a:lnTo>
                      <a:pt x="467" y="1532"/>
                    </a:lnTo>
                    <a:lnTo>
                      <a:pt x="0" y="1532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2" name="Freeform: Shape 20"/>
              <p:cNvSpPr/>
              <p:nvPr/>
            </p:nvSpPr>
            <p:spPr bwMode="auto">
              <a:xfrm>
                <a:off x="3844" y="1950"/>
                <a:ext cx="467" cy="1532"/>
              </a:xfrm>
              <a:custGeom>
                <a:gdLst>
                  <a:gd name="T0" fmla="*/ 0 w 467"/>
                  <a:gd name="T1" fmla="*/ 1532 h 1532"/>
                  <a:gd name="T2" fmla="*/ 0 w 467"/>
                  <a:gd name="T3" fmla="*/ 0 h 1532"/>
                  <a:gd name="T4" fmla="*/ 467 w 467"/>
                  <a:gd name="T5" fmla="*/ 366 h 1532"/>
                  <a:gd name="T6" fmla="*/ 467 w 467"/>
                  <a:gd name="T7" fmla="*/ 1532 h 1532"/>
                  <a:gd name="T8" fmla="*/ 0 w 467"/>
                  <a:gd name="T9" fmla="*/ 1532 h 15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7" h="1532">
                    <a:moveTo>
                      <a:pt x="0" y="1532"/>
                    </a:moveTo>
                    <a:lnTo>
                      <a:pt x="0" y="0"/>
                    </a:lnTo>
                    <a:lnTo>
                      <a:pt x="467" y="366"/>
                    </a:lnTo>
                    <a:lnTo>
                      <a:pt x="467" y="1532"/>
                    </a:lnTo>
                    <a:lnTo>
                      <a:pt x="0" y="153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3" name="Freeform: Shape 21"/>
              <p:cNvSpPr/>
              <p:nvPr/>
            </p:nvSpPr>
            <p:spPr bwMode="auto">
              <a:xfrm>
                <a:off x="3617" y="3441"/>
                <a:ext cx="917" cy="396"/>
              </a:xfrm>
              <a:custGeom>
                <a:gdLst>
                  <a:gd name="T0" fmla="*/ 458 w 917"/>
                  <a:gd name="T1" fmla="*/ 396 h 396"/>
                  <a:gd name="T2" fmla="*/ 917 w 917"/>
                  <a:gd name="T3" fmla="*/ 0 h 396"/>
                  <a:gd name="T4" fmla="*/ 458 w 917"/>
                  <a:gd name="T5" fmla="*/ 0 h 396"/>
                  <a:gd name="T6" fmla="*/ 0 w 917"/>
                  <a:gd name="T7" fmla="*/ 0 h 396"/>
                  <a:gd name="T8" fmla="*/ 458 w 917"/>
                  <a:gd name="T9" fmla="*/ 396 h 39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7" h="396">
                    <a:moveTo>
                      <a:pt x="458" y="396"/>
                    </a:moveTo>
                    <a:lnTo>
                      <a:pt x="917" y="0"/>
                    </a:lnTo>
                    <a:lnTo>
                      <a:pt x="458" y="0"/>
                    </a:lnTo>
                    <a:lnTo>
                      <a:pt x="0" y="0"/>
                    </a:lnTo>
                    <a:lnTo>
                      <a:pt x="458" y="3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4" name="Freeform: Shape 22"/>
              <p:cNvSpPr/>
              <p:nvPr/>
            </p:nvSpPr>
            <p:spPr bwMode="auto">
              <a:xfrm>
                <a:off x="3617" y="3441"/>
                <a:ext cx="917" cy="396"/>
              </a:xfrm>
              <a:custGeom>
                <a:gdLst>
                  <a:gd name="T0" fmla="*/ 458 w 917"/>
                  <a:gd name="T1" fmla="*/ 396 h 396"/>
                  <a:gd name="T2" fmla="*/ 917 w 917"/>
                  <a:gd name="T3" fmla="*/ 0 h 396"/>
                  <a:gd name="T4" fmla="*/ 458 w 917"/>
                  <a:gd name="T5" fmla="*/ 0 h 396"/>
                  <a:gd name="T6" fmla="*/ 0 w 917"/>
                  <a:gd name="T7" fmla="*/ 0 h 396"/>
                  <a:gd name="T8" fmla="*/ 458 w 917"/>
                  <a:gd name="T9" fmla="*/ 396 h 39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7" h="396">
                    <a:moveTo>
                      <a:pt x="458" y="396"/>
                    </a:moveTo>
                    <a:lnTo>
                      <a:pt x="917" y="0"/>
                    </a:lnTo>
                    <a:lnTo>
                      <a:pt x="458" y="0"/>
                    </a:lnTo>
                    <a:lnTo>
                      <a:pt x="0" y="0"/>
                    </a:lnTo>
                    <a:lnTo>
                      <a:pt x="458" y="39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5" name="Freeform: Shape 23"/>
              <p:cNvSpPr/>
              <p:nvPr/>
            </p:nvSpPr>
            <p:spPr bwMode="auto">
              <a:xfrm>
                <a:off x="3617" y="3441"/>
                <a:ext cx="917" cy="396"/>
              </a:xfrm>
              <a:custGeom>
                <a:gdLst>
                  <a:gd name="T0" fmla="*/ 917 w 917"/>
                  <a:gd name="T1" fmla="*/ 0 h 396"/>
                  <a:gd name="T2" fmla="*/ 917 w 917"/>
                  <a:gd name="T3" fmla="*/ 0 h 396"/>
                  <a:gd name="T4" fmla="*/ 458 w 917"/>
                  <a:gd name="T5" fmla="*/ 396 h 396"/>
                  <a:gd name="T6" fmla="*/ 0 w 917"/>
                  <a:gd name="T7" fmla="*/ 0 h 396"/>
                  <a:gd name="T8" fmla="*/ 0 w 917"/>
                  <a:gd name="T9" fmla="*/ 0 h 396"/>
                  <a:gd name="T10" fmla="*/ 458 w 917"/>
                  <a:gd name="T11" fmla="*/ 396 h 396"/>
                  <a:gd name="T12" fmla="*/ 917 w 917"/>
                  <a:gd name="T13" fmla="*/ 0 h 39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7" h="396">
                    <a:moveTo>
                      <a:pt x="917" y="0"/>
                    </a:moveTo>
                    <a:lnTo>
                      <a:pt x="917" y="0"/>
                    </a:lnTo>
                    <a:lnTo>
                      <a:pt x="458" y="39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58" y="396"/>
                    </a:lnTo>
                    <a:lnTo>
                      <a:pt x="917" y="0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6" name="Freeform: Shape 24"/>
              <p:cNvSpPr/>
              <p:nvPr/>
            </p:nvSpPr>
            <p:spPr bwMode="auto">
              <a:xfrm>
                <a:off x="3617" y="3441"/>
                <a:ext cx="917" cy="396"/>
              </a:xfrm>
              <a:custGeom>
                <a:gdLst>
                  <a:gd name="T0" fmla="*/ 917 w 917"/>
                  <a:gd name="T1" fmla="*/ 0 h 396"/>
                  <a:gd name="T2" fmla="*/ 917 w 917"/>
                  <a:gd name="T3" fmla="*/ 0 h 396"/>
                  <a:gd name="T4" fmla="*/ 458 w 917"/>
                  <a:gd name="T5" fmla="*/ 396 h 396"/>
                  <a:gd name="T6" fmla="*/ 0 w 917"/>
                  <a:gd name="T7" fmla="*/ 0 h 396"/>
                  <a:gd name="T8" fmla="*/ 0 w 917"/>
                  <a:gd name="T9" fmla="*/ 0 h 396"/>
                  <a:gd name="T10" fmla="*/ 458 w 917"/>
                  <a:gd name="T11" fmla="*/ 396 h 396"/>
                  <a:gd name="T12" fmla="*/ 917 w 917"/>
                  <a:gd name="T13" fmla="*/ 0 h 39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7" h="396">
                    <a:moveTo>
                      <a:pt x="917" y="0"/>
                    </a:moveTo>
                    <a:lnTo>
                      <a:pt x="917" y="0"/>
                    </a:lnTo>
                    <a:lnTo>
                      <a:pt x="458" y="39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58" y="396"/>
                    </a:lnTo>
                    <a:lnTo>
                      <a:pt x="9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7" name="Freeform: Shape 25"/>
              <p:cNvSpPr/>
              <p:nvPr/>
            </p:nvSpPr>
            <p:spPr bwMode="auto">
              <a:xfrm>
                <a:off x="3617" y="1950"/>
                <a:ext cx="917" cy="1491"/>
              </a:xfrm>
              <a:custGeom>
                <a:gdLst>
                  <a:gd name="T0" fmla="*/ 227 w 917"/>
                  <a:gd name="T1" fmla="*/ 1491 h 1491"/>
                  <a:gd name="T2" fmla="*/ 0 w 917"/>
                  <a:gd name="T3" fmla="*/ 1491 h 1491"/>
                  <a:gd name="T4" fmla="*/ 227 w 917"/>
                  <a:gd name="T5" fmla="*/ 1491 h 1491"/>
                  <a:gd name="T6" fmla="*/ 227 w 917"/>
                  <a:gd name="T7" fmla="*/ 1491 h 1491"/>
                  <a:gd name="T8" fmla="*/ 227 w 917"/>
                  <a:gd name="T9" fmla="*/ 0 h 1491"/>
                  <a:gd name="T10" fmla="*/ 227 w 917"/>
                  <a:gd name="T11" fmla="*/ 0 h 1491"/>
                  <a:gd name="T12" fmla="*/ 694 w 917"/>
                  <a:gd name="T13" fmla="*/ 366 h 1491"/>
                  <a:gd name="T14" fmla="*/ 694 w 917"/>
                  <a:gd name="T15" fmla="*/ 1491 h 1491"/>
                  <a:gd name="T16" fmla="*/ 917 w 917"/>
                  <a:gd name="T17" fmla="*/ 1491 h 1491"/>
                  <a:gd name="T18" fmla="*/ 917 w 917"/>
                  <a:gd name="T19" fmla="*/ 1491 h 1491"/>
                  <a:gd name="T20" fmla="*/ 694 w 917"/>
                  <a:gd name="T21" fmla="*/ 1491 h 1491"/>
                  <a:gd name="T22" fmla="*/ 694 w 917"/>
                  <a:gd name="T23" fmla="*/ 366 h 1491"/>
                  <a:gd name="T24" fmla="*/ 227 w 917"/>
                  <a:gd name="T25" fmla="*/ 0 h 14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17" h="1491">
                    <a:moveTo>
                      <a:pt x="227" y="1491"/>
                    </a:moveTo>
                    <a:lnTo>
                      <a:pt x="0" y="1491"/>
                    </a:lnTo>
                    <a:lnTo>
                      <a:pt x="227" y="1491"/>
                    </a:lnTo>
                    <a:lnTo>
                      <a:pt x="227" y="1491"/>
                    </a:lnTo>
                    <a:close/>
                    <a:moveTo>
                      <a:pt x="227" y="0"/>
                    </a:moveTo>
                    <a:lnTo>
                      <a:pt x="227" y="0"/>
                    </a:lnTo>
                    <a:lnTo>
                      <a:pt x="694" y="366"/>
                    </a:lnTo>
                    <a:lnTo>
                      <a:pt x="694" y="1491"/>
                    </a:lnTo>
                    <a:lnTo>
                      <a:pt x="917" y="1491"/>
                    </a:lnTo>
                    <a:lnTo>
                      <a:pt x="917" y="1491"/>
                    </a:lnTo>
                    <a:lnTo>
                      <a:pt x="694" y="1491"/>
                    </a:lnTo>
                    <a:lnTo>
                      <a:pt x="694" y="366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8" name="Freeform: Shape 26"/>
              <p:cNvSpPr/>
              <p:nvPr/>
            </p:nvSpPr>
            <p:spPr bwMode="auto">
              <a:xfrm>
                <a:off x="3617" y="1950"/>
                <a:ext cx="917" cy="1491"/>
              </a:xfrm>
              <a:custGeom>
                <a:gdLst>
                  <a:gd name="T0" fmla="*/ 227 w 917"/>
                  <a:gd name="T1" fmla="*/ 1491 h 1491"/>
                  <a:gd name="T2" fmla="*/ 0 w 917"/>
                  <a:gd name="T3" fmla="*/ 1491 h 1491"/>
                  <a:gd name="T4" fmla="*/ 227 w 917"/>
                  <a:gd name="T5" fmla="*/ 1491 h 1491"/>
                  <a:gd name="T6" fmla="*/ 227 w 917"/>
                  <a:gd name="T7" fmla="*/ 1491 h 1491"/>
                  <a:gd name="T8" fmla="*/ 227 w 917"/>
                  <a:gd name="T9" fmla="*/ 0 h 1491"/>
                  <a:gd name="T10" fmla="*/ 227 w 917"/>
                  <a:gd name="T11" fmla="*/ 0 h 1491"/>
                  <a:gd name="T12" fmla="*/ 694 w 917"/>
                  <a:gd name="T13" fmla="*/ 366 h 1491"/>
                  <a:gd name="T14" fmla="*/ 694 w 917"/>
                  <a:gd name="T15" fmla="*/ 1491 h 1491"/>
                  <a:gd name="T16" fmla="*/ 917 w 917"/>
                  <a:gd name="T17" fmla="*/ 1491 h 1491"/>
                  <a:gd name="T18" fmla="*/ 917 w 917"/>
                  <a:gd name="T19" fmla="*/ 1491 h 1491"/>
                  <a:gd name="T20" fmla="*/ 694 w 917"/>
                  <a:gd name="T21" fmla="*/ 1491 h 1491"/>
                  <a:gd name="T22" fmla="*/ 694 w 917"/>
                  <a:gd name="T23" fmla="*/ 366 h 1491"/>
                  <a:gd name="T24" fmla="*/ 227 w 917"/>
                  <a:gd name="T25" fmla="*/ 0 h 14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17" h="1491">
                    <a:moveTo>
                      <a:pt x="227" y="1491"/>
                    </a:moveTo>
                    <a:lnTo>
                      <a:pt x="0" y="1491"/>
                    </a:lnTo>
                    <a:lnTo>
                      <a:pt x="227" y="1491"/>
                    </a:lnTo>
                    <a:lnTo>
                      <a:pt x="227" y="1491"/>
                    </a:lnTo>
                    <a:moveTo>
                      <a:pt x="227" y="0"/>
                    </a:moveTo>
                    <a:lnTo>
                      <a:pt x="227" y="0"/>
                    </a:lnTo>
                    <a:lnTo>
                      <a:pt x="694" y="366"/>
                    </a:lnTo>
                    <a:lnTo>
                      <a:pt x="694" y="1491"/>
                    </a:lnTo>
                    <a:lnTo>
                      <a:pt x="917" y="1491"/>
                    </a:lnTo>
                    <a:lnTo>
                      <a:pt x="917" y="1491"/>
                    </a:lnTo>
                    <a:lnTo>
                      <a:pt x="694" y="1491"/>
                    </a:lnTo>
                    <a:lnTo>
                      <a:pt x="694" y="366"/>
                    </a:lnTo>
                    <a:lnTo>
                      <a:pt x="2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9" name="Freeform: Shape 27"/>
              <p:cNvSpPr/>
              <p:nvPr/>
            </p:nvSpPr>
            <p:spPr bwMode="auto">
              <a:xfrm>
                <a:off x="3844" y="1950"/>
                <a:ext cx="467" cy="1491"/>
              </a:xfrm>
              <a:custGeom>
                <a:gdLst>
                  <a:gd name="T0" fmla="*/ 0 w 467"/>
                  <a:gd name="T1" fmla="*/ 0 h 1491"/>
                  <a:gd name="T2" fmla="*/ 0 w 467"/>
                  <a:gd name="T3" fmla="*/ 1491 h 1491"/>
                  <a:gd name="T4" fmla="*/ 0 w 467"/>
                  <a:gd name="T5" fmla="*/ 1491 h 1491"/>
                  <a:gd name="T6" fmla="*/ 231 w 467"/>
                  <a:gd name="T7" fmla="*/ 1491 h 1491"/>
                  <a:gd name="T8" fmla="*/ 467 w 467"/>
                  <a:gd name="T9" fmla="*/ 1491 h 1491"/>
                  <a:gd name="T10" fmla="*/ 467 w 467"/>
                  <a:gd name="T11" fmla="*/ 366 h 1491"/>
                  <a:gd name="T12" fmla="*/ 0 w 467"/>
                  <a:gd name="T13" fmla="*/ 0 h 14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7" h="1491">
                    <a:moveTo>
                      <a:pt x="0" y="0"/>
                    </a:moveTo>
                    <a:lnTo>
                      <a:pt x="0" y="1491"/>
                    </a:lnTo>
                    <a:lnTo>
                      <a:pt x="0" y="1491"/>
                    </a:lnTo>
                    <a:lnTo>
                      <a:pt x="231" y="1491"/>
                    </a:lnTo>
                    <a:lnTo>
                      <a:pt x="467" y="1491"/>
                    </a:lnTo>
                    <a:lnTo>
                      <a:pt x="467" y="3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0" name="Freeform: Shape 28"/>
              <p:cNvSpPr/>
              <p:nvPr/>
            </p:nvSpPr>
            <p:spPr bwMode="auto">
              <a:xfrm>
                <a:off x="3844" y="1950"/>
                <a:ext cx="467" cy="1491"/>
              </a:xfrm>
              <a:custGeom>
                <a:gdLst>
                  <a:gd name="T0" fmla="*/ 0 w 467"/>
                  <a:gd name="T1" fmla="*/ 0 h 1491"/>
                  <a:gd name="T2" fmla="*/ 0 w 467"/>
                  <a:gd name="T3" fmla="*/ 1491 h 1491"/>
                  <a:gd name="T4" fmla="*/ 0 w 467"/>
                  <a:gd name="T5" fmla="*/ 1491 h 1491"/>
                  <a:gd name="T6" fmla="*/ 231 w 467"/>
                  <a:gd name="T7" fmla="*/ 1491 h 1491"/>
                  <a:gd name="T8" fmla="*/ 467 w 467"/>
                  <a:gd name="T9" fmla="*/ 1491 h 1491"/>
                  <a:gd name="T10" fmla="*/ 467 w 467"/>
                  <a:gd name="T11" fmla="*/ 366 h 1491"/>
                  <a:gd name="T12" fmla="*/ 0 w 467"/>
                  <a:gd name="T13" fmla="*/ 0 h 14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7" h="1491">
                    <a:moveTo>
                      <a:pt x="0" y="0"/>
                    </a:moveTo>
                    <a:lnTo>
                      <a:pt x="0" y="1491"/>
                    </a:lnTo>
                    <a:lnTo>
                      <a:pt x="0" y="1491"/>
                    </a:lnTo>
                    <a:lnTo>
                      <a:pt x="231" y="1491"/>
                    </a:lnTo>
                    <a:lnTo>
                      <a:pt x="467" y="1491"/>
                    </a:lnTo>
                    <a:lnTo>
                      <a:pt x="467" y="36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1" name="Freeform: Shape 29"/>
              <p:cNvSpPr/>
              <p:nvPr/>
            </p:nvSpPr>
            <p:spPr bwMode="auto">
              <a:xfrm>
                <a:off x="3617" y="3441"/>
                <a:ext cx="917" cy="396"/>
              </a:xfrm>
              <a:custGeom>
                <a:gdLst>
                  <a:gd name="T0" fmla="*/ 917 w 917"/>
                  <a:gd name="T1" fmla="*/ 0 h 396"/>
                  <a:gd name="T2" fmla="*/ 694 w 917"/>
                  <a:gd name="T3" fmla="*/ 0 h 396"/>
                  <a:gd name="T4" fmla="*/ 458 w 917"/>
                  <a:gd name="T5" fmla="*/ 0 h 396"/>
                  <a:gd name="T6" fmla="*/ 227 w 917"/>
                  <a:gd name="T7" fmla="*/ 0 h 396"/>
                  <a:gd name="T8" fmla="*/ 0 w 917"/>
                  <a:gd name="T9" fmla="*/ 0 h 396"/>
                  <a:gd name="T10" fmla="*/ 458 w 917"/>
                  <a:gd name="T11" fmla="*/ 396 h 396"/>
                  <a:gd name="T12" fmla="*/ 917 w 917"/>
                  <a:gd name="T13" fmla="*/ 0 h 39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7" h="396">
                    <a:moveTo>
                      <a:pt x="917" y="0"/>
                    </a:moveTo>
                    <a:lnTo>
                      <a:pt x="694" y="0"/>
                    </a:lnTo>
                    <a:lnTo>
                      <a:pt x="458" y="0"/>
                    </a:lnTo>
                    <a:lnTo>
                      <a:pt x="227" y="0"/>
                    </a:lnTo>
                    <a:lnTo>
                      <a:pt x="0" y="0"/>
                    </a:lnTo>
                    <a:lnTo>
                      <a:pt x="458" y="396"/>
                    </a:lnTo>
                    <a:lnTo>
                      <a:pt x="9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2" name="Freeform: Shape 30"/>
              <p:cNvSpPr/>
              <p:nvPr/>
            </p:nvSpPr>
            <p:spPr bwMode="auto">
              <a:xfrm>
                <a:off x="3378" y="1426"/>
                <a:ext cx="466" cy="1591"/>
              </a:xfrm>
              <a:custGeom>
                <a:gdLst>
                  <a:gd name="T0" fmla="*/ 466 w 466"/>
                  <a:gd name="T1" fmla="*/ 0 h 1591"/>
                  <a:gd name="T2" fmla="*/ 466 w 466"/>
                  <a:gd name="T3" fmla="*/ 1591 h 1591"/>
                  <a:gd name="T4" fmla="*/ 0 w 466"/>
                  <a:gd name="T5" fmla="*/ 1224 h 1591"/>
                  <a:gd name="T6" fmla="*/ 0 w 466"/>
                  <a:gd name="T7" fmla="*/ 0 h 1591"/>
                  <a:gd name="T8" fmla="*/ 466 w 466"/>
                  <a:gd name="T9" fmla="*/ 0 h 1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6" h="1590">
                    <a:moveTo>
                      <a:pt x="466" y="0"/>
                    </a:moveTo>
                    <a:lnTo>
                      <a:pt x="466" y="1591"/>
                    </a:lnTo>
                    <a:lnTo>
                      <a:pt x="0" y="1224"/>
                    </a:lnTo>
                    <a:lnTo>
                      <a:pt x="0" y="0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3" name="Freeform: Shape 31"/>
              <p:cNvSpPr/>
              <p:nvPr/>
            </p:nvSpPr>
            <p:spPr bwMode="auto">
              <a:xfrm>
                <a:off x="3378" y="1426"/>
                <a:ext cx="466" cy="1591"/>
              </a:xfrm>
              <a:custGeom>
                <a:gdLst>
                  <a:gd name="T0" fmla="*/ 466 w 466"/>
                  <a:gd name="T1" fmla="*/ 0 h 1591"/>
                  <a:gd name="T2" fmla="*/ 466 w 466"/>
                  <a:gd name="T3" fmla="*/ 1591 h 1591"/>
                  <a:gd name="T4" fmla="*/ 0 w 466"/>
                  <a:gd name="T5" fmla="*/ 1224 h 1591"/>
                  <a:gd name="T6" fmla="*/ 0 w 466"/>
                  <a:gd name="T7" fmla="*/ 0 h 1591"/>
                  <a:gd name="T8" fmla="*/ 466 w 466"/>
                  <a:gd name="T9" fmla="*/ 0 h 15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6" h="1590">
                    <a:moveTo>
                      <a:pt x="466" y="0"/>
                    </a:moveTo>
                    <a:lnTo>
                      <a:pt x="466" y="1591"/>
                    </a:lnTo>
                    <a:lnTo>
                      <a:pt x="0" y="1224"/>
                    </a:lnTo>
                    <a:lnTo>
                      <a:pt x="0" y="0"/>
                    </a:lnTo>
                    <a:lnTo>
                      <a:pt x="4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4" name="Freeform: Shape 32"/>
              <p:cNvSpPr/>
              <p:nvPr/>
            </p:nvSpPr>
            <p:spPr bwMode="auto">
              <a:xfrm>
                <a:off x="3151" y="1072"/>
                <a:ext cx="920" cy="396"/>
              </a:xfrm>
              <a:custGeom>
                <a:gdLst>
                  <a:gd name="T0" fmla="*/ 462 w 920"/>
                  <a:gd name="T1" fmla="*/ 0 h 396"/>
                  <a:gd name="T2" fmla="*/ 0 w 920"/>
                  <a:gd name="T3" fmla="*/ 396 h 396"/>
                  <a:gd name="T4" fmla="*/ 462 w 920"/>
                  <a:gd name="T5" fmla="*/ 396 h 396"/>
                  <a:gd name="T6" fmla="*/ 920 w 920"/>
                  <a:gd name="T7" fmla="*/ 396 h 396"/>
                  <a:gd name="T8" fmla="*/ 462 w 920"/>
                  <a:gd name="T9" fmla="*/ 0 h 39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0" h="396">
                    <a:moveTo>
                      <a:pt x="462" y="0"/>
                    </a:moveTo>
                    <a:lnTo>
                      <a:pt x="0" y="396"/>
                    </a:lnTo>
                    <a:lnTo>
                      <a:pt x="462" y="396"/>
                    </a:lnTo>
                    <a:lnTo>
                      <a:pt x="920" y="396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5" name="Freeform: Shape 33"/>
              <p:cNvSpPr/>
              <p:nvPr/>
            </p:nvSpPr>
            <p:spPr bwMode="auto">
              <a:xfrm>
                <a:off x="3151" y="1072"/>
                <a:ext cx="920" cy="396"/>
              </a:xfrm>
              <a:custGeom>
                <a:gdLst>
                  <a:gd name="T0" fmla="*/ 462 w 920"/>
                  <a:gd name="T1" fmla="*/ 0 h 396"/>
                  <a:gd name="T2" fmla="*/ 0 w 920"/>
                  <a:gd name="T3" fmla="*/ 396 h 396"/>
                  <a:gd name="T4" fmla="*/ 462 w 920"/>
                  <a:gd name="T5" fmla="*/ 396 h 396"/>
                  <a:gd name="T6" fmla="*/ 920 w 920"/>
                  <a:gd name="T7" fmla="*/ 396 h 396"/>
                  <a:gd name="T8" fmla="*/ 462 w 920"/>
                  <a:gd name="T9" fmla="*/ 0 h 39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0" h="396">
                    <a:moveTo>
                      <a:pt x="462" y="0"/>
                    </a:moveTo>
                    <a:lnTo>
                      <a:pt x="0" y="396"/>
                    </a:lnTo>
                    <a:lnTo>
                      <a:pt x="462" y="396"/>
                    </a:lnTo>
                    <a:lnTo>
                      <a:pt x="920" y="396"/>
                    </a:lnTo>
                    <a:lnTo>
                      <a:pt x="4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6" name="Freeform: Shape 34"/>
              <p:cNvSpPr/>
              <p:nvPr/>
            </p:nvSpPr>
            <p:spPr bwMode="auto">
              <a:xfrm>
                <a:off x="3378" y="1468"/>
                <a:ext cx="466" cy="1549"/>
              </a:xfrm>
              <a:custGeom>
                <a:gdLst>
                  <a:gd name="T0" fmla="*/ 466 w 466"/>
                  <a:gd name="T1" fmla="*/ 0 h 1549"/>
                  <a:gd name="T2" fmla="*/ 235 w 466"/>
                  <a:gd name="T3" fmla="*/ 0 h 1549"/>
                  <a:gd name="T4" fmla="*/ 0 w 466"/>
                  <a:gd name="T5" fmla="*/ 0 h 1549"/>
                  <a:gd name="T6" fmla="*/ 0 w 466"/>
                  <a:gd name="T7" fmla="*/ 539 h 1549"/>
                  <a:gd name="T8" fmla="*/ 0 w 466"/>
                  <a:gd name="T9" fmla="*/ 539 h 1549"/>
                  <a:gd name="T10" fmla="*/ 0 w 466"/>
                  <a:gd name="T11" fmla="*/ 1182 h 1549"/>
                  <a:gd name="T12" fmla="*/ 466 w 466"/>
                  <a:gd name="T13" fmla="*/ 1549 h 1549"/>
                  <a:gd name="T14" fmla="*/ 466 w 466"/>
                  <a:gd name="T15" fmla="*/ 0 h 15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6" h="1549">
                    <a:moveTo>
                      <a:pt x="466" y="0"/>
                    </a:moveTo>
                    <a:lnTo>
                      <a:pt x="235" y="0"/>
                    </a:lnTo>
                    <a:lnTo>
                      <a:pt x="0" y="0"/>
                    </a:lnTo>
                    <a:lnTo>
                      <a:pt x="0" y="539"/>
                    </a:lnTo>
                    <a:lnTo>
                      <a:pt x="0" y="539"/>
                    </a:lnTo>
                    <a:lnTo>
                      <a:pt x="0" y="1182"/>
                    </a:lnTo>
                    <a:lnTo>
                      <a:pt x="466" y="1549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7" name="Freeform: Shape 35"/>
              <p:cNvSpPr/>
              <p:nvPr/>
            </p:nvSpPr>
            <p:spPr bwMode="auto">
              <a:xfrm>
                <a:off x="3378" y="1468"/>
                <a:ext cx="466" cy="1549"/>
              </a:xfrm>
              <a:custGeom>
                <a:gdLst>
                  <a:gd name="T0" fmla="*/ 466 w 466"/>
                  <a:gd name="T1" fmla="*/ 0 h 1549"/>
                  <a:gd name="T2" fmla="*/ 235 w 466"/>
                  <a:gd name="T3" fmla="*/ 0 h 1549"/>
                  <a:gd name="T4" fmla="*/ 0 w 466"/>
                  <a:gd name="T5" fmla="*/ 0 h 1549"/>
                  <a:gd name="T6" fmla="*/ 0 w 466"/>
                  <a:gd name="T7" fmla="*/ 539 h 1549"/>
                  <a:gd name="T8" fmla="*/ 0 w 466"/>
                  <a:gd name="T9" fmla="*/ 539 h 1549"/>
                  <a:gd name="T10" fmla="*/ 0 w 466"/>
                  <a:gd name="T11" fmla="*/ 1182 h 1549"/>
                  <a:gd name="T12" fmla="*/ 466 w 466"/>
                  <a:gd name="T13" fmla="*/ 1549 h 1549"/>
                  <a:gd name="T14" fmla="*/ 466 w 466"/>
                  <a:gd name="T15" fmla="*/ 0 h 15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6" h="1549">
                    <a:moveTo>
                      <a:pt x="466" y="0"/>
                    </a:moveTo>
                    <a:lnTo>
                      <a:pt x="235" y="0"/>
                    </a:lnTo>
                    <a:lnTo>
                      <a:pt x="0" y="0"/>
                    </a:lnTo>
                    <a:lnTo>
                      <a:pt x="0" y="539"/>
                    </a:lnTo>
                    <a:lnTo>
                      <a:pt x="0" y="539"/>
                    </a:lnTo>
                    <a:lnTo>
                      <a:pt x="0" y="1182"/>
                    </a:lnTo>
                    <a:lnTo>
                      <a:pt x="466" y="1549"/>
                    </a:lnTo>
                    <a:lnTo>
                      <a:pt x="4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8" name="Freeform: Shape 36"/>
              <p:cNvSpPr/>
              <p:nvPr/>
            </p:nvSpPr>
            <p:spPr bwMode="auto">
              <a:xfrm>
                <a:off x="3151" y="1072"/>
                <a:ext cx="920" cy="396"/>
              </a:xfrm>
              <a:custGeom>
                <a:gdLst>
                  <a:gd name="T0" fmla="*/ 462 w 920"/>
                  <a:gd name="T1" fmla="*/ 0 h 396"/>
                  <a:gd name="T2" fmla="*/ 0 w 920"/>
                  <a:gd name="T3" fmla="*/ 396 h 396"/>
                  <a:gd name="T4" fmla="*/ 227 w 920"/>
                  <a:gd name="T5" fmla="*/ 396 h 396"/>
                  <a:gd name="T6" fmla="*/ 462 w 920"/>
                  <a:gd name="T7" fmla="*/ 396 h 396"/>
                  <a:gd name="T8" fmla="*/ 693 w 920"/>
                  <a:gd name="T9" fmla="*/ 396 h 396"/>
                  <a:gd name="T10" fmla="*/ 920 w 920"/>
                  <a:gd name="T11" fmla="*/ 396 h 396"/>
                  <a:gd name="T12" fmla="*/ 462 w 920"/>
                  <a:gd name="T13" fmla="*/ 0 h 39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0" h="396">
                    <a:moveTo>
                      <a:pt x="462" y="0"/>
                    </a:moveTo>
                    <a:lnTo>
                      <a:pt x="0" y="396"/>
                    </a:lnTo>
                    <a:lnTo>
                      <a:pt x="227" y="396"/>
                    </a:lnTo>
                    <a:lnTo>
                      <a:pt x="462" y="396"/>
                    </a:lnTo>
                    <a:lnTo>
                      <a:pt x="693" y="396"/>
                    </a:lnTo>
                    <a:lnTo>
                      <a:pt x="920" y="396"/>
                    </a:lnTo>
                    <a:lnTo>
                      <a:pt x="4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9" name="Freeform: Shape 37"/>
              <p:cNvSpPr/>
              <p:nvPr/>
            </p:nvSpPr>
            <p:spPr bwMode="auto">
              <a:xfrm>
                <a:off x="2916" y="2007"/>
                <a:ext cx="462" cy="1768"/>
              </a:xfrm>
              <a:custGeom>
                <a:gdLst>
                  <a:gd name="T0" fmla="*/ 462 w 462"/>
                  <a:gd name="T1" fmla="*/ 1768 h 1768"/>
                  <a:gd name="T2" fmla="*/ 462 w 462"/>
                  <a:gd name="T3" fmla="*/ 0 h 1768"/>
                  <a:gd name="T4" fmla="*/ 0 w 462"/>
                  <a:gd name="T5" fmla="*/ 367 h 1768"/>
                  <a:gd name="T6" fmla="*/ 0 w 462"/>
                  <a:gd name="T7" fmla="*/ 1768 h 1768"/>
                  <a:gd name="T8" fmla="*/ 462 w 462"/>
                  <a:gd name="T9" fmla="*/ 1768 h 17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1768">
                    <a:moveTo>
                      <a:pt x="462" y="1768"/>
                    </a:moveTo>
                    <a:lnTo>
                      <a:pt x="462" y="0"/>
                    </a:lnTo>
                    <a:lnTo>
                      <a:pt x="0" y="367"/>
                    </a:lnTo>
                    <a:lnTo>
                      <a:pt x="0" y="1768"/>
                    </a:lnTo>
                    <a:lnTo>
                      <a:pt x="462" y="1768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60" name="Freeform: Shape 38"/>
              <p:cNvSpPr/>
              <p:nvPr/>
            </p:nvSpPr>
            <p:spPr bwMode="auto">
              <a:xfrm>
                <a:off x="2916" y="2007"/>
                <a:ext cx="462" cy="1768"/>
              </a:xfrm>
              <a:custGeom>
                <a:gdLst>
                  <a:gd name="T0" fmla="*/ 462 w 462"/>
                  <a:gd name="T1" fmla="*/ 1768 h 1768"/>
                  <a:gd name="T2" fmla="*/ 462 w 462"/>
                  <a:gd name="T3" fmla="*/ 0 h 1768"/>
                  <a:gd name="T4" fmla="*/ 0 w 462"/>
                  <a:gd name="T5" fmla="*/ 367 h 1768"/>
                  <a:gd name="T6" fmla="*/ 0 w 462"/>
                  <a:gd name="T7" fmla="*/ 1768 h 1768"/>
                  <a:gd name="T8" fmla="*/ 462 w 462"/>
                  <a:gd name="T9" fmla="*/ 1768 h 17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" h="1768">
                    <a:moveTo>
                      <a:pt x="462" y="1768"/>
                    </a:moveTo>
                    <a:lnTo>
                      <a:pt x="462" y="0"/>
                    </a:lnTo>
                    <a:lnTo>
                      <a:pt x="0" y="367"/>
                    </a:lnTo>
                    <a:lnTo>
                      <a:pt x="0" y="1768"/>
                    </a:lnTo>
                    <a:lnTo>
                      <a:pt x="462" y="176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61" name="Freeform: Shape 39"/>
              <p:cNvSpPr/>
              <p:nvPr/>
            </p:nvSpPr>
            <p:spPr bwMode="auto">
              <a:xfrm>
                <a:off x="2689" y="3729"/>
                <a:ext cx="916" cy="396"/>
              </a:xfrm>
              <a:custGeom>
                <a:gdLst>
                  <a:gd name="T0" fmla="*/ 458 w 916"/>
                  <a:gd name="T1" fmla="*/ 396 h 396"/>
                  <a:gd name="T2" fmla="*/ 0 w 916"/>
                  <a:gd name="T3" fmla="*/ 0 h 396"/>
                  <a:gd name="T4" fmla="*/ 458 w 916"/>
                  <a:gd name="T5" fmla="*/ 0 h 396"/>
                  <a:gd name="T6" fmla="*/ 916 w 916"/>
                  <a:gd name="T7" fmla="*/ 0 h 396"/>
                  <a:gd name="T8" fmla="*/ 458 w 916"/>
                  <a:gd name="T9" fmla="*/ 396 h 39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6" h="396">
                    <a:moveTo>
                      <a:pt x="458" y="396"/>
                    </a:moveTo>
                    <a:lnTo>
                      <a:pt x="0" y="0"/>
                    </a:lnTo>
                    <a:lnTo>
                      <a:pt x="458" y="0"/>
                    </a:lnTo>
                    <a:lnTo>
                      <a:pt x="916" y="0"/>
                    </a:lnTo>
                    <a:lnTo>
                      <a:pt x="458" y="396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62" name="Freeform: Shape 40"/>
              <p:cNvSpPr/>
              <p:nvPr/>
            </p:nvSpPr>
            <p:spPr bwMode="auto">
              <a:xfrm>
                <a:off x="2689" y="3729"/>
                <a:ext cx="916" cy="396"/>
              </a:xfrm>
              <a:custGeom>
                <a:gdLst>
                  <a:gd name="T0" fmla="*/ 458 w 916"/>
                  <a:gd name="T1" fmla="*/ 396 h 396"/>
                  <a:gd name="T2" fmla="*/ 0 w 916"/>
                  <a:gd name="T3" fmla="*/ 0 h 396"/>
                  <a:gd name="T4" fmla="*/ 458 w 916"/>
                  <a:gd name="T5" fmla="*/ 0 h 396"/>
                  <a:gd name="T6" fmla="*/ 916 w 916"/>
                  <a:gd name="T7" fmla="*/ 0 h 396"/>
                  <a:gd name="T8" fmla="*/ 458 w 916"/>
                  <a:gd name="T9" fmla="*/ 396 h 39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6" h="396">
                    <a:moveTo>
                      <a:pt x="458" y="396"/>
                    </a:moveTo>
                    <a:lnTo>
                      <a:pt x="0" y="0"/>
                    </a:lnTo>
                    <a:lnTo>
                      <a:pt x="458" y="0"/>
                    </a:lnTo>
                    <a:lnTo>
                      <a:pt x="916" y="0"/>
                    </a:lnTo>
                    <a:lnTo>
                      <a:pt x="458" y="39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63" name="Freeform: Shape 41"/>
              <p:cNvSpPr/>
              <p:nvPr/>
            </p:nvSpPr>
            <p:spPr bwMode="auto">
              <a:xfrm>
                <a:off x="3147" y="3729"/>
                <a:ext cx="458" cy="396"/>
              </a:xfrm>
              <a:custGeom>
                <a:gdLst>
                  <a:gd name="T0" fmla="*/ 458 w 458"/>
                  <a:gd name="T1" fmla="*/ 0 h 396"/>
                  <a:gd name="T2" fmla="*/ 0 w 458"/>
                  <a:gd name="T3" fmla="*/ 396 h 396"/>
                  <a:gd name="T4" fmla="*/ 396 w 458"/>
                  <a:gd name="T5" fmla="*/ 58 h 396"/>
                  <a:gd name="T6" fmla="*/ 458 w 458"/>
                  <a:gd name="T7" fmla="*/ 0 h 39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8" h="396">
                    <a:moveTo>
                      <a:pt x="458" y="0"/>
                    </a:moveTo>
                    <a:lnTo>
                      <a:pt x="0" y="396"/>
                    </a:lnTo>
                    <a:lnTo>
                      <a:pt x="396" y="58"/>
                    </a:lnTo>
                    <a:lnTo>
                      <a:pt x="458" y="0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64" name="Freeform: Shape 42"/>
              <p:cNvSpPr/>
              <p:nvPr/>
            </p:nvSpPr>
            <p:spPr bwMode="auto">
              <a:xfrm>
                <a:off x="3147" y="3729"/>
                <a:ext cx="458" cy="396"/>
              </a:xfrm>
              <a:custGeom>
                <a:gdLst>
                  <a:gd name="T0" fmla="*/ 458 w 458"/>
                  <a:gd name="T1" fmla="*/ 0 h 396"/>
                  <a:gd name="T2" fmla="*/ 0 w 458"/>
                  <a:gd name="T3" fmla="*/ 396 h 396"/>
                  <a:gd name="T4" fmla="*/ 396 w 458"/>
                  <a:gd name="T5" fmla="*/ 58 h 396"/>
                  <a:gd name="T6" fmla="*/ 458 w 458"/>
                  <a:gd name="T7" fmla="*/ 0 h 39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8" h="396">
                    <a:moveTo>
                      <a:pt x="458" y="0"/>
                    </a:moveTo>
                    <a:lnTo>
                      <a:pt x="0" y="396"/>
                    </a:lnTo>
                    <a:lnTo>
                      <a:pt x="396" y="58"/>
                    </a:lnTo>
                    <a:lnTo>
                      <a:pt x="4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65" name="Freeform: Shape 43"/>
              <p:cNvSpPr/>
              <p:nvPr/>
            </p:nvSpPr>
            <p:spPr bwMode="auto">
              <a:xfrm>
                <a:off x="2916" y="2007"/>
                <a:ext cx="462" cy="1722"/>
              </a:xfrm>
              <a:custGeom>
                <a:gdLst>
                  <a:gd name="T0" fmla="*/ 462 w 462"/>
                  <a:gd name="T1" fmla="*/ 0 h 1722"/>
                  <a:gd name="T2" fmla="*/ 0 w 462"/>
                  <a:gd name="T3" fmla="*/ 367 h 1722"/>
                  <a:gd name="T4" fmla="*/ 0 w 462"/>
                  <a:gd name="T5" fmla="*/ 1722 h 1722"/>
                  <a:gd name="T6" fmla="*/ 231 w 462"/>
                  <a:gd name="T7" fmla="*/ 1722 h 1722"/>
                  <a:gd name="T8" fmla="*/ 462 w 462"/>
                  <a:gd name="T9" fmla="*/ 1722 h 1722"/>
                  <a:gd name="T10" fmla="*/ 462 w 462"/>
                  <a:gd name="T11" fmla="*/ 0 h 172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2" h="1722">
                    <a:moveTo>
                      <a:pt x="462" y="0"/>
                    </a:moveTo>
                    <a:lnTo>
                      <a:pt x="0" y="367"/>
                    </a:lnTo>
                    <a:lnTo>
                      <a:pt x="0" y="1722"/>
                    </a:lnTo>
                    <a:lnTo>
                      <a:pt x="231" y="1722"/>
                    </a:lnTo>
                    <a:lnTo>
                      <a:pt x="462" y="1722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66" name="Freeform: Shape 44"/>
              <p:cNvSpPr/>
              <p:nvPr/>
            </p:nvSpPr>
            <p:spPr bwMode="auto">
              <a:xfrm>
                <a:off x="2916" y="2007"/>
                <a:ext cx="462" cy="1722"/>
              </a:xfrm>
              <a:custGeom>
                <a:gdLst>
                  <a:gd name="T0" fmla="*/ 462 w 462"/>
                  <a:gd name="T1" fmla="*/ 0 h 1722"/>
                  <a:gd name="T2" fmla="*/ 0 w 462"/>
                  <a:gd name="T3" fmla="*/ 367 h 1722"/>
                  <a:gd name="T4" fmla="*/ 0 w 462"/>
                  <a:gd name="T5" fmla="*/ 1722 h 1722"/>
                  <a:gd name="T6" fmla="*/ 231 w 462"/>
                  <a:gd name="T7" fmla="*/ 1722 h 1722"/>
                  <a:gd name="T8" fmla="*/ 462 w 462"/>
                  <a:gd name="T9" fmla="*/ 1722 h 1722"/>
                  <a:gd name="T10" fmla="*/ 462 w 462"/>
                  <a:gd name="T11" fmla="*/ 0 h 172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2" h="1722">
                    <a:moveTo>
                      <a:pt x="462" y="0"/>
                    </a:moveTo>
                    <a:lnTo>
                      <a:pt x="0" y="367"/>
                    </a:lnTo>
                    <a:lnTo>
                      <a:pt x="0" y="1722"/>
                    </a:lnTo>
                    <a:lnTo>
                      <a:pt x="231" y="1722"/>
                    </a:lnTo>
                    <a:lnTo>
                      <a:pt x="462" y="1722"/>
                    </a:lnTo>
                    <a:lnTo>
                      <a:pt x="4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67" name="Freeform: Shape 45"/>
              <p:cNvSpPr/>
              <p:nvPr/>
            </p:nvSpPr>
            <p:spPr bwMode="auto">
              <a:xfrm>
                <a:off x="2689" y="3729"/>
                <a:ext cx="916" cy="396"/>
              </a:xfrm>
              <a:custGeom>
                <a:gdLst>
                  <a:gd name="T0" fmla="*/ 916 w 916"/>
                  <a:gd name="T1" fmla="*/ 0 h 396"/>
                  <a:gd name="T2" fmla="*/ 689 w 916"/>
                  <a:gd name="T3" fmla="*/ 0 h 396"/>
                  <a:gd name="T4" fmla="*/ 458 w 916"/>
                  <a:gd name="T5" fmla="*/ 0 h 396"/>
                  <a:gd name="T6" fmla="*/ 227 w 916"/>
                  <a:gd name="T7" fmla="*/ 0 h 396"/>
                  <a:gd name="T8" fmla="*/ 0 w 916"/>
                  <a:gd name="T9" fmla="*/ 0 h 396"/>
                  <a:gd name="T10" fmla="*/ 458 w 916"/>
                  <a:gd name="T11" fmla="*/ 396 h 396"/>
                  <a:gd name="T12" fmla="*/ 916 w 916"/>
                  <a:gd name="T13" fmla="*/ 0 h 39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6" h="396">
                    <a:moveTo>
                      <a:pt x="916" y="0"/>
                    </a:moveTo>
                    <a:lnTo>
                      <a:pt x="689" y="0"/>
                    </a:lnTo>
                    <a:lnTo>
                      <a:pt x="458" y="0"/>
                    </a:lnTo>
                    <a:lnTo>
                      <a:pt x="227" y="0"/>
                    </a:lnTo>
                    <a:lnTo>
                      <a:pt x="0" y="0"/>
                    </a:lnTo>
                    <a:lnTo>
                      <a:pt x="458" y="396"/>
                    </a:lnTo>
                    <a:lnTo>
                      <a:pt x="9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68" name="Freeform: Shape 46"/>
              <p:cNvSpPr/>
              <p:nvPr/>
            </p:nvSpPr>
            <p:spPr bwMode="auto">
              <a:xfrm>
                <a:off x="2689" y="3729"/>
                <a:ext cx="916" cy="396"/>
              </a:xfrm>
              <a:custGeom>
                <a:gdLst>
                  <a:gd name="T0" fmla="*/ 916 w 916"/>
                  <a:gd name="T1" fmla="*/ 0 h 396"/>
                  <a:gd name="T2" fmla="*/ 689 w 916"/>
                  <a:gd name="T3" fmla="*/ 0 h 396"/>
                  <a:gd name="T4" fmla="*/ 458 w 916"/>
                  <a:gd name="T5" fmla="*/ 0 h 396"/>
                  <a:gd name="T6" fmla="*/ 227 w 916"/>
                  <a:gd name="T7" fmla="*/ 0 h 396"/>
                  <a:gd name="T8" fmla="*/ 0 w 916"/>
                  <a:gd name="T9" fmla="*/ 0 h 396"/>
                  <a:gd name="T10" fmla="*/ 458 w 916"/>
                  <a:gd name="T11" fmla="*/ 396 h 396"/>
                  <a:gd name="T12" fmla="*/ 916 w 916"/>
                  <a:gd name="T13" fmla="*/ 0 h 39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6" h="396">
                    <a:moveTo>
                      <a:pt x="916" y="0"/>
                    </a:moveTo>
                    <a:lnTo>
                      <a:pt x="689" y="0"/>
                    </a:lnTo>
                    <a:lnTo>
                      <a:pt x="458" y="0"/>
                    </a:lnTo>
                    <a:lnTo>
                      <a:pt x="227" y="0"/>
                    </a:lnTo>
                    <a:lnTo>
                      <a:pt x="0" y="0"/>
                    </a:lnTo>
                    <a:lnTo>
                      <a:pt x="458" y="396"/>
                    </a:lnTo>
                    <a:lnTo>
                      <a:pt x="9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84" name="矩形 83"/>
            <p:cNvSpPr/>
            <p:nvPr/>
          </p:nvSpPr>
          <p:spPr>
            <a:xfrm>
              <a:off x="4173814" y="2672962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4173814" y="3849907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5579047" y="3277649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5579047" y="4496753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88" name="矩形 87"/>
          <p:cNvSpPr/>
          <p:nvPr/>
        </p:nvSpPr>
        <p:spPr>
          <a:xfrm>
            <a:off x="8702352" y="4948347"/>
            <a:ext cx="2217007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Far far away, behind the word mountains, far from the countries Vokalia and Consonantia, there live the blind texts.</a:t>
            </a:r>
            <a:endParaRPr lang="en-US" altLang="zh-CN" sz="1200">
              <a:solidFill>
                <a:schemeClr val="bg1">
                  <a:lumMod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1298795" y="1573364"/>
            <a:ext cx="2217007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Far far away, behind the word mountains, far from the countries Vokalia and Consonantia, there live the blind texts.</a:t>
            </a:r>
            <a:endParaRPr lang="en-US" altLang="zh-CN" sz="1200">
              <a:solidFill>
                <a:schemeClr val="bg1">
                  <a:lumMod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298795" y="3997190"/>
            <a:ext cx="2217007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Far far away, behind the word mountains, far from the countries Vokalia and Consonantia, there live the blind texts.</a:t>
            </a:r>
            <a:endParaRPr lang="en-US" altLang="zh-CN" sz="1200">
              <a:solidFill>
                <a:schemeClr val="bg1">
                  <a:lumMod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4926449" y="65365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品牌传播广告</a:t>
            </a:r>
            <a:endParaRPr lang="zh-CN" altLang="en-US" sz="2800" b="1">
              <a:solidFill>
                <a:schemeClr val="accent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3" name="椭圆 1"/>
          <p:cNvSpPr/>
          <p:nvPr/>
        </p:nvSpPr>
        <p:spPr>
          <a:xfrm>
            <a:off x="3708667" y="2595004"/>
            <a:ext cx="381000" cy="380202"/>
          </a:xfrm>
          <a:custGeom>
            <a:gdLst>
              <a:gd name="connsiteX0" fmla="*/ 73141 w 606368"/>
              <a:gd name="connsiteY0" fmla="*/ 459099 h 605099"/>
              <a:gd name="connsiteX1" fmla="*/ 146282 w 606368"/>
              <a:gd name="connsiteY1" fmla="*/ 532099 h 605099"/>
              <a:gd name="connsiteX2" fmla="*/ 73141 w 606368"/>
              <a:gd name="connsiteY2" fmla="*/ 605099 h 605099"/>
              <a:gd name="connsiteX3" fmla="*/ 0 w 606368"/>
              <a:gd name="connsiteY3" fmla="*/ 532099 h 605099"/>
              <a:gd name="connsiteX4" fmla="*/ 73141 w 606368"/>
              <a:gd name="connsiteY4" fmla="*/ 459099 h 605099"/>
              <a:gd name="connsiteX5" fmla="*/ 90350 w 606368"/>
              <a:gd name="connsiteY5" fmla="*/ 311335 h 605099"/>
              <a:gd name="connsiteX6" fmla="*/ 286566 w 606368"/>
              <a:gd name="connsiteY6" fmla="*/ 507355 h 605099"/>
              <a:gd name="connsiteX7" fmla="*/ 245213 w 606368"/>
              <a:gd name="connsiteY7" fmla="*/ 548647 h 605099"/>
              <a:gd name="connsiteX8" fmla="*/ 203860 w 606368"/>
              <a:gd name="connsiteY8" fmla="*/ 507355 h 605099"/>
              <a:gd name="connsiteX9" fmla="*/ 90350 w 606368"/>
              <a:gd name="connsiteY9" fmla="*/ 393919 h 605099"/>
              <a:gd name="connsiteX10" fmla="*/ 48902 w 606368"/>
              <a:gd name="connsiteY10" fmla="*/ 352627 h 605099"/>
              <a:gd name="connsiteX11" fmla="*/ 90350 w 606368"/>
              <a:gd name="connsiteY11" fmla="*/ 311335 h 605099"/>
              <a:gd name="connsiteX12" fmla="*/ 112838 w 606368"/>
              <a:gd name="connsiteY12" fmla="*/ 158772 h 605099"/>
              <a:gd name="connsiteX13" fmla="*/ 439340 w 606368"/>
              <a:gd name="connsiteY13" fmla="*/ 484848 h 605099"/>
              <a:gd name="connsiteX14" fmla="*/ 397986 w 606368"/>
              <a:gd name="connsiteY14" fmla="*/ 526136 h 605099"/>
              <a:gd name="connsiteX15" fmla="*/ 356631 w 606368"/>
              <a:gd name="connsiteY15" fmla="*/ 484848 h 605099"/>
              <a:gd name="connsiteX16" fmla="*/ 112838 w 606368"/>
              <a:gd name="connsiteY16" fmla="*/ 241443 h 605099"/>
              <a:gd name="connsiteX17" fmla="*/ 71483 w 606368"/>
              <a:gd name="connsiteY17" fmla="*/ 200060 h 605099"/>
              <a:gd name="connsiteX18" fmla="*/ 112838 w 606368"/>
              <a:gd name="connsiteY18" fmla="*/ 158772 h 605099"/>
              <a:gd name="connsiteX19" fmla="*/ 121024 w 606368"/>
              <a:gd name="connsiteY19" fmla="*/ 0 h 605099"/>
              <a:gd name="connsiteX20" fmla="*/ 606368 w 606368"/>
              <a:gd name="connsiteY20" fmla="*/ 484702 h 605099"/>
              <a:gd name="connsiteX21" fmla="*/ 565012 w 606368"/>
              <a:gd name="connsiteY21" fmla="*/ 525995 h 605099"/>
              <a:gd name="connsiteX22" fmla="*/ 523656 w 606368"/>
              <a:gd name="connsiteY22" fmla="*/ 484702 h 605099"/>
              <a:gd name="connsiteX23" fmla="*/ 121024 w 606368"/>
              <a:gd name="connsiteY23" fmla="*/ 82586 h 605099"/>
              <a:gd name="connsiteX24" fmla="*/ 79668 w 606368"/>
              <a:gd name="connsiteY24" fmla="*/ 41293 h 605099"/>
              <a:gd name="connsiteX25" fmla="*/ 121024 w 606368"/>
              <a:gd name="connsiteY25" fmla="*/ 0 h 6050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06368" h="605099">
                <a:moveTo>
                  <a:pt x="73141" y="459099"/>
                </a:moveTo>
                <a:cubicBezTo>
                  <a:pt x="113536" y="459099"/>
                  <a:pt x="146282" y="491782"/>
                  <a:pt x="146282" y="532099"/>
                </a:cubicBezTo>
                <a:cubicBezTo>
                  <a:pt x="146282" y="572416"/>
                  <a:pt x="113536" y="605099"/>
                  <a:pt x="73141" y="605099"/>
                </a:cubicBezTo>
                <a:cubicBezTo>
                  <a:pt x="32746" y="605099"/>
                  <a:pt x="0" y="572416"/>
                  <a:pt x="0" y="532099"/>
                </a:cubicBezTo>
                <a:cubicBezTo>
                  <a:pt x="0" y="491782"/>
                  <a:pt x="32746" y="459099"/>
                  <a:pt x="73141" y="459099"/>
                </a:cubicBezTo>
                <a:close/>
                <a:moveTo>
                  <a:pt x="90350" y="311335"/>
                </a:moveTo>
                <a:cubicBezTo>
                  <a:pt x="198584" y="311335"/>
                  <a:pt x="286566" y="399280"/>
                  <a:pt x="286566" y="507355"/>
                </a:cubicBezTo>
                <a:cubicBezTo>
                  <a:pt x="286566" y="530118"/>
                  <a:pt x="268103" y="548647"/>
                  <a:pt x="245213" y="548647"/>
                </a:cubicBezTo>
                <a:cubicBezTo>
                  <a:pt x="222417" y="548647"/>
                  <a:pt x="203860" y="530118"/>
                  <a:pt x="203860" y="507355"/>
                </a:cubicBezTo>
                <a:cubicBezTo>
                  <a:pt x="203860" y="444805"/>
                  <a:pt x="152898" y="393919"/>
                  <a:pt x="90350" y="393919"/>
                </a:cubicBezTo>
                <a:cubicBezTo>
                  <a:pt x="67459" y="393919"/>
                  <a:pt x="48902" y="375483"/>
                  <a:pt x="48902" y="352627"/>
                </a:cubicBezTo>
                <a:cubicBezTo>
                  <a:pt x="48902" y="329770"/>
                  <a:pt x="67459" y="311335"/>
                  <a:pt x="90350" y="311335"/>
                </a:cubicBezTo>
                <a:close/>
                <a:moveTo>
                  <a:pt x="112838" y="158772"/>
                </a:moveTo>
                <a:cubicBezTo>
                  <a:pt x="292857" y="158772"/>
                  <a:pt x="439340" y="305021"/>
                  <a:pt x="439340" y="484848"/>
                </a:cubicBezTo>
                <a:cubicBezTo>
                  <a:pt x="439340" y="507608"/>
                  <a:pt x="420783" y="526136"/>
                  <a:pt x="397986" y="526136"/>
                </a:cubicBezTo>
                <a:cubicBezTo>
                  <a:pt x="375095" y="526136"/>
                  <a:pt x="356631" y="507608"/>
                  <a:pt x="356631" y="484848"/>
                </a:cubicBezTo>
                <a:cubicBezTo>
                  <a:pt x="356631" y="350636"/>
                  <a:pt x="247263" y="241443"/>
                  <a:pt x="112838" y="241443"/>
                </a:cubicBezTo>
                <a:cubicBezTo>
                  <a:pt x="89947" y="241443"/>
                  <a:pt x="71483" y="222915"/>
                  <a:pt x="71483" y="200060"/>
                </a:cubicBezTo>
                <a:cubicBezTo>
                  <a:pt x="71483" y="177300"/>
                  <a:pt x="89947" y="158772"/>
                  <a:pt x="112838" y="158772"/>
                </a:cubicBezTo>
                <a:close/>
                <a:moveTo>
                  <a:pt x="121024" y="0"/>
                </a:moveTo>
                <a:cubicBezTo>
                  <a:pt x="388661" y="0"/>
                  <a:pt x="606368" y="217377"/>
                  <a:pt x="606368" y="484702"/>
                </a:cubicBezTo>
                <a:cubicBezTo>
                  <a:pt x="606368" y="507465"/>
                  <a:pt x="587904" y="525995"/>
                  <a:pt x="565012" y="525995"/>
                </a:cubicBezTo>
                <a:cubicBezTo>
                  <a:pt x="542120" y="525995"/>
                  <a:pt x="523656" y="507465"/>
                  <a:pt x="523656" y="484702"/>
                </a:cubicBezTo>
                <a:cubicBezTo>
                  <a:pt x="523656" y="262997"/>
                  <a:pt x="342971" y="82586"/>
                  <a:pt x="121024" y="82586"/>
                </a:cubicBezTo>
                <a:cubicBezTo>
                  <a:pt x="98227" y="82586"/>
                  <a:pt x="79668" y="64150"/>
                  <a:pt x="79668" y="41293"/>
                </a:cubicBezTo>
                <a:cubicBezTo>
                  <a:pt x="79668" y="18530"/>
                  <a:pt x="98227" y="0"/>
                  <a:pt x="1210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4" name="椭圆 69"/>
          <p:cNvSpPr/>
          <p:nvPr/>
        </p:nvSpPr>
        <p:spPr>
          <a:xfrm>
            <a:off x="7743653" y="3241022"/>
            <a:ext cx="381000" cy="324453"/>
          </a:xfrm>
          <a:custGeom>
            <a:gdLst>
              <a:gd name="connsiteX0" fmla="*/ 303714 w 607639"/>
              <a:gd name="connsiteY0" fmla="*/ 173520 h 517456"/>
              <a:gd name="connsiteX1" fmla="*/ 337586 w 607639"/>
              <a:gd name="connsiteY1" fmla="*/ 207321 h 517456"/>
              <a:gd name="connsiteX2" fmla="*/ 303714 w 607639"/>
              <a:gd name="connsiteY2" fmla="*/ 241122 h 517456"/>
              <a:gd name="connsiteX3" fmla="*/ 269842 w 607639"/>
              <a:gd name="connsiteY3" fmla="*/ 207321 h 517456"/>
              <a:gd name="connsiteX4" fmla="*/ 303714 w 607639"/>
              <a:gd name="connsiteY4" fmla="*/ 173520 h 517456"/>
              <a:gd name="connsiteX5" fmla="*/ 303758 w 607639"/>
              <a:gd name="connsiteY5" fmla="*/ 139994 h 517456"/>
              <a:gd name="connsiteX6" fmla="*/ 236373 w 607639"/>
              <a:gd name="connsiteY6" fmla="*/ 207277 h 517456"/>
              <a:gd name="connsiteX7" fmla="*/ 303758 w 607639"/>
              <a:gd name="connsiteY7" fmla="*/ 274559 h 517456"/>
              <a:gd name="connsiteX8" fmla="*/ 371054 w 607639"/>
              <a:gd name="connsiteY8" fmla="*/ 207277 h 517456"/>
              <a:gd name="connsiteX9" fmla="*/ 303758 w 607639"/>
              <a:gd name="connsiteY9" fmla="*/ 139994 h 517456"/>
              <a:gd name="connsiteX10" fmla="*/ 282839 w 607639"/>
              <a:gd name="connsiteY10" fmla="*/ 68801 h 517456"/>
              <a:gd name="connsiteX11" fmla="*/ 303669 w 607639"/>
              <a:gd name="connsiteY11" fmla="*/ 68801 h 517456"/>
              <a:gd name="connsiteX12" fmla="*/ 303847 w 607639"/>
              <a:gd name="connsiteY12" fmla="*/ 68801 h 517456"/>
              <a:gd name="connsiteX13" fmla="*/ 324588 w 607639"/>
              <a:gd name="connsiteY13" fmla="*/ 68801 h 517456"/>
              <a:gd name="connsiteX14" fmla="*/ 327703 w 607639"/>
              <a:gd name="connsiteY14" fmla="*/ 99465 h 517456"/>
              <a:gd name="connsiteX15" fmla="*/ 363221 w 607639"/>
              <a:gd name="connsiteY15" fmla="*/ 114219 h 517456"/>
              <a:gd name="connsiteX16" fmla="*/ 387166 w 607639"/>
              <a:gd name="connsiteY16" fmla="*/ 94665 h 517456"/>
              <a:gd name="connsiteX17" fmla="*/ 416541 w 607639"/>
              <a:gd name="connsiteY17" fmla="*/ 124085 h 517456"/>
              <a:gd name="connsiteX18" fmla="*/ 396958 w 607639"/>
              <a:gd name="connsiteY18" fmla="*/ 147993 h 517456"/>
              <a:gd name="connsiteX19" fmla="*/ 411645 w 607639"/>
              <a:gd name="connsiteY19" fmla="*/ 183457 h 517456"/>
              <a:gd name="connsiteX20" fmla="*/ 442445 w 607639"/>
              <a:gd name="connsiteY20" fmla="*/ 186479 h 517456"/>
              <a:gd name="connsiteX21" fmla="*/ 442445 w 607639"/>
              <a:gd name="connsiteY21" fmla="*/ 228075 h 517456"/>
              <a:gd name="connsiteX22" fmla="*/ 411645 w 607639"/>
              <a:gd name="connsiteY22" fmla="*/ 231185 h 517456"/>
              <a:gd name="connsiteX23" fmla="*/ 396958 w 607639"/>
              <a:gd name="connsiteY23" fmla="*/ 266649 h 517456"/>
              <a:gd name="connsiteX24" fmla="*/ 416541 w 607639"/>
              <a:gd name="connsiteY24" fmla="*/ 290558 h 517456"/>
              <a:gd name="connsiteX25" fmla="*/ 387166 w 607639"/>
              <a:gd name="connsiteY25" fmla="*/ 319977 h 517456"/>
              <a:gd name="connsiteX26" fmla="*/ 363221 w 607639"/>
              <a:gd name="connsiteY26" fmla="*/ 300423 h 517456"/>
              <a:gd name="connsiteX27" fmla="*/ 327703 w 607639"/>
              <a:gd name="connsiteY27" fmla="*/ 315177 h 517456"/>
              <a:gd name="connsiteX28" fmla="*/ 324588 w 607639"/>
              <a:gd name="connsiteY28" fmla="*/ 345841 h 517456"/>
              <a:gd name="connsiteX29" fmla="*/ 303847 w 607639"/>
              <a:gd name="connsiteY29" fmla="*/ 345841 h 517456"/>
              <a:gd name="connsiteX30" fmla="*/ 303669 w 607639"/>
              <a:gd name="connsiteY30" fmla="*/ 345841 h 517456"/>
              <a:gd name="connsiteX31" fmla="*/ 282839 w 607639"/>
              <a:gd name="connsiteY31" fmla="*/ 345841 h 517456"/>
              <a:gd name="connsiteX32" fmla="*/ 279813 w 607639"/>
              <a:gd name="connsiteY32" fmla="*/ 315177 h 517456"/>
              <a:gd name="connsiteX33" fmla="*/ 244295 w 607639"/>
              <a:gd name="connsiteY33" fmla="*/ 300423 h 517456"/>
              <a:gd name="connsiteX34" fmla="*/ 220350 w 607639"/>
              <a:gd name="connsiteY34" fmla="*/ 319977 h 517456"/>
              <a:gd name="connsiteX35" fmla="*/ 190886 w 607639"/>
              <a:gd name="connsiteY35" fmla="*/ 290558 h 517456"/>
              <a:gd name="connsiteX36" fmla="*/ 210558 w 607639"/>
              <a:gd name="connsiteY36" fmla="*/ 266649 h 517456"/>
              <a:gd name="connsiteX37" fmla="*/ 195782 w 607639"/>
              <a:gd name="connsiteY37" fmla="*/ 231185 h 517456"/>
              <a:gd name="connsiteX38" fmla="*/ 164982 w 607639"/>
              <a:gd name="connsiteY38" fmla="*/ 228075 h 517456"/>
              <a:gd name="connsiteX39" fmla="*/ 164982 w 607639"/>
              <a:gd name="connsiteY39" fmla="*/ 186568 h 517456"/>
              <a:gd name="connsiteX40" fmla="*/ 195782 w 607639"/>
              <a:gd name="connsiteY40" fmla="*/ 183457 h 517456"/>
              <a:gd name="connsiteX41" fmla="*/ 210558 w 607639"/>
              <a:gd name="connsiteY41" fmla="*/ 147993 h 517456"/>
              <a:gd name="connsiteX42" fmla="*/ 190886 w 607639"/>
              <a:gd name="connsiteY42" fmla="*/ 124085 h 517456"/>
              <a:gd name="connsiteX43" fmla="*/ 220350 w 607639"/>
              <a:gd name="connsiteY43" fmla="*/ 94665 h 517456"/>
              <a:gd name="connsiteX44" fmla="*/ 244295 w 607639"/>
              <a:gd name="connsiteY44" fmla="*/ 114219 h 517456"/>
              <a:gd name="connsiteX45" fmla="*/ 279813 w 607639"/>
              <a:gd name="connsiteY45" fmla="*/ 99465 h 517456"/>
              <a:gd name="connsiteX46" fmla="*/ 38005 w 607639"/>
              <a:gd name="connsiteY46" fmla="*/ 37951 h 517456"/>
              <a:gd name="connsiteX47" fmla="*/ 38005 w 607639"/>
              <a:gd name="connsiteY47" fmla="*/ 376049 h 517456"/>
              <a:gd name="connsiteX48" fmla="*/ 569634 w 607639"/>
              <a:gd name="connsiteY48" fmla="*/ 376049 h 517456"/>
              <a:gd name="connsiteX49" fmla="*/ 569634 w 607639"/>
              <a:gd name="connsiteY49" fmla="*/ 37951 h 517456"/>
              <a:gd name="connsiteX50" fmla="*/ 28482 w 607639"/>
              <a:gd name="connsiteY50" fmla="*/ 0 h 517456"/>
              <a:gd name="connsiteX51" fmla="*/ 579157 w 607639"/>
              <a:gd name="connsiteY51" fmla="*/ 0 h 517456"/>
              <a:gd name="connsiteX52" fmla="*/ 607639 w 607639"/>
              <a:gd name="connsiteY52" fmla="*/ 28441 h 517456"/>
              <a:gd name="connsiteX53" fmla="*/ 607639 w 607639"/>
              <a:gd name="connsiteY53" fmla="*/ 385559 h 517456"/>
              <a:gd name="connsiteX54" fmla="*/ 579157 w 607639"/>
              <a:gd name="connsiteY54" fmla="*/ 414000 h 517456"/>
              <a:gd name="connsiteX55" fmla="*/ 351304 w 607639"/>
              <a:gd name="connsiteY55" fmla="*/ 414000 h 517456"/>
              <a:gd name="connsiteX56" fmla="*/ 351304 w 607639"/>
              <a:gd name="connsiteY56" fmla="*/ 479593 h 517456"/>
              <a:gd name="connsiteX57" fmla="*/ 437906 w 607639"/>
              <a:gd name="connsiteY57" fmla="*/ 479593 h 517456"/>
              <a:gd name="connsiteX58" fmla="*/ 437906 w 607639"/>
              <a:gd name="connsiteY58" fmla="*/ 517456 h 517456"/>
              <a:gd name="connsiteX59" fmla="*/ 169733 w 607639"/>
              <a:gd name="connsiteY59" fmla="*/ 517456 h 517456"/>
              <a:gd name="connsiteX60" fmla="*/ 169733 w 607639"/>
              <a:gd name="connsiteY60" fmla="*/ 479593 h 517456"/>
              <a:gd name="connsiteX61" fmla="*/ 256335 w 607639"/>
              <a:gd name="connsiteY61" fmla="*/ 479593 h 517456"/>
              <a:gd name="connsiteX62" fmla="*/ 256335 w 607639"/>
              <a:gd name="connsiteY62" fmla="*/ 414000 h 517456"/>
              <a:gd name="connsiteX63" fmla="*/ 28482 w 607639"/>
              <a:gd name="connsiteY63" fmla="*/ 414000 h 517456"/>
              <a:gd name="connsiteX64" fmla="*/ 0 w 607639"/>
              <a:gd name="connsiteY64" fmla="*/ 385559 h 517456"/>
              <a:gd name="connsiteX65" fmla="*/ 0 w 607639"/>
              <a:gd name="connsiteY65" fmla="*/ 28441 h 517456"/>
              <a:gd name="connsiteX66" fmla="*/ 28482 w 607639"/>
              <a:gd name="connsiteY66" fmla="*/ 0 h 5174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07639" h="517456">
                <a:moveTo>
                  <a:pt x="303714" y="173520"/>
                </a:moveTo>
                <a:cubicBezTo>
                  <a:pt x="322421" y="173520"/>
                  <a:pt x="337586" y="188653"/>
                  <a:pt x="337586" y="207321"/>
                </a:cubicBezTo>
                <a:cubicBezTo>
                  <a:pt x="337586" y="225989"/>
                  <a:pt x="322421" y="241122"/>
                  <a:pt x="303714" y="241122"/>
                </a:cubicBezTo>
                <a:cubicBezTo>
                  <a:pt x="285007" y="241122"/>
                  <a:pt x="269842" y="225989"/>
                  <a:pt x="269842" y="207321"/>
                </a:cubicBezTo>
                <a:cubicBezTo>
                  <a:pt x="269842" y="188653"/>
                  <a:pt x="285007" y="173520"/>
                  <a:pt x="303714" y="173520"/>
                </a:cubicBezTo>
                <a:close/>
                <a:moveTo>
                  <a:pt x="303758" y="139994"/>
                </a:moveTo>
                <a:cubicBezTo>
                  <a:pt x="266549" y="139994"/>
                  <a:pt x="236373" y="170125"/>
                  <a:pt x="236373" y="207277"/>
                </a:cubicBezTo>
                <a:cubicBezTo>
                  <a:pt x="236373" y="244517"/>
                  <a:pt x="266549" y="274559"/>
                  <a:pt x="303758" y="274559"/>
                </a:cubicBezTo>
                <a:cubicBezTo>
                  <a:pt x="340967" y="274559"/>
                  <a:pt x="371054" y="244517"/>
                  <a:pt x="371054" y="207277"/>
                </a:cubicBezTo>
                <a:cubicBezTo>
                  <a:pt x="371054" y="170125"/>
                  <a:pt x="340967" y="139994"/>
                  <a:pt x="303758" y="139994"/>
                </a:cubicBezTo>
                <a:close/>
                <a:moveTo>
                  <a:pt x="282839" y="68801"/>
                </a:moveTo>
                <a:lnTo>
                  <a:pt x="303669" y="68801"/>
                </a:lnTo>
                <a:lnTo>
                  <a:pt x="303847" y="68801"/>
                </a:lnTo>
                <a:lnTo>
                  <a:pt x="324588" y="68801"/>
                </a:lnTo>
                <a:lnTo>
                  <a:pt x="327703" y="99465"/>
                </a:lnTo>
                <a:cubicBezTo>
                  <a:pt x="340522" y="102309"/>
                  <a:pt x="352450" y="107375"/>
                  <a:pt x="363221" y="114219"/>
                </a:cubicBezTo>
                <a:lnTo>
                  <a:pt x="387166" y="94665"/>
                </a:lnTo>
                <a:lnTo>
                  <a:pt x="416541" y="124085"/>
                </a:lnTo>
                <a:lnTo>
                  <a:pt x="396958" y="147993"/>
                </a:lnTo>
                <a:cubicBezTo>
                  <a:pt x="403812" y="158748"/>
                  <a:pt x="408797" y="170658"/>
                  <a:pt x="411645" y="183457"/>
                </a:cubicBezTo>
                <a:lnTo>
                  <a:pt x="442445" y="186479"/>
                </a:lnTo>
                <a:lnTo>
                  <a:pt x="442445" y="228075"/>
                </a:lnTo>
                <a:lnTo>
                  <a:pt x="411645" y="231185"/>
                </a:lnTo>
                <a:cubicBezTo>
                  <a:pt x="408886" y="243984"/>
                  <a:pt x="403812" y="255894"/>
                  <a:pt x="396958" y="266649"/>
                </a:cubicBezTo>
                <a:lnTo>
                  <a:pt x="416541" y="290558"/>
                </a:lnTo>
                <a:lnTo>
                  <a:pt x="387166" y="319977"/>
                </a:lnTo>
                <a:lnTo>
                  <a:pt x="363221" y="300423"/>
                </a:lnTo>
                <a:cubicBezTo>
                  <a:pt x="352450" y="307267"/>
                  <a:pt x="340522" y="312333"/>
                  <a:pt x="327703" y="315177"/>
                </a:cubicBezTo>
                <a:lnTo>
                  <a:pt x="324588" y="345841"/>
                </a:lnTo>
                <a:lnTo>
                  <a:pt x="303847" y="345841"/>
                </a:lnTo>
                <a:lnTo>
                  <a:pt x="303669" y="345841"/>
                </a:lnTo>
                <a:lnTo>
                  <a:pt x="282839" y="345841"/>
                </a:lnTo>
                <a:lnTo>
                  <a:pt x="279813" y="315177"/>
                </a:lnTo>
                <a:cubicBezTo>
                  <a:pt x="266994" y="312333"/>
                  <a:pt x="254977" y="307267"/>
                  <a:pt x="244295" y="300423"/>
                </a:cubicBezTo>
                <a:lnTo>
                  <a:pt x="220350" y="319977"/>
                </a:lnTo>
                <a:lnTo>
                  <a:pt x="190886" y="290558"/>
                </a:lnTo>
                <a:lnTo>
                  <a:pt x="210558" y="266649"/>
                </a:lnTo>
                <a:cubicBezTo>
                  <a:pt x="203704" y="255894"/>
                  <a:pt x="198630" y="243984"/>
                  <a:pt x="195782" y="231185"/>
                </a:cubicBezTo>
                <a:lnTo>
                  <a:pt x="164982" y="228075"/>
                </a:lnTo>
                <a:lnTo>
                  <a:pt x="164982" y="186568"/>
                </a:lnTo>
                <a:lnTo>
                  <a:pt x="195782" y="183457"/>
                </a:lnTo>
                <a:cubicBezTo>
                  <a:pt x="198630" y="170658"/>
                  <a:pt x="203704" y="158748"/>
                  <a:pt x="210558" y="147993"/>
                </a:cubicBezTo>
                <a:lnTo>
                  <a:pt x="190886" y="124085"/>
                </a:lnTo>
                <a:lnTo>
                  <a:pt x="220350" y="94665"/>
                </a:lnTo>
                <a:lnTo>
                  <a:pt x="244295" y="114219"/>
                </a:lnTo>
                <a:cubicBezTo>
                  <a:pt x="254977" y="107375"/>
                  <a:pt x="266905" y="102309"/>
                  <a:pt x="279813" y="99465"/>
                </a:cubicBezTo>
                <a:close/>
                <a:moveTo>
                  <a:pt x="38005" y="37951"/>
                </a:moveTo>
                <a:lnTo>
                  <a:pt x="38005" y="376049"/>
                </a:lnTo>
                <a:lnTo>
                  <a:pt x="569634" y="376049"/>
                </a:lnTo>
                <a:lnTo>
                  <a:pt x="569634" y="37951"/>
                </a:lnTo>
                <a:close/>
                <a:moveTo>
                  <a:pt x="28482" y="0"/>
                </a:moveTo>
                <a:lnTo>
                  <a:pt x="579157" y="0"/>
                </a:lnTo>
                <a:cubicBezTo>
                  <a:pt x="594822" y="0"/>
                  <a:pt x="607639" y="12799"/>
                  <a:pt x="607639" y="28441"/>
                </a:cubicBezTo>
                <a:lnTo>
                  <a:pt x="607639" y="385559"/>
                </a:lnTo>
                <a:cubicBezTo>
                  <a:pt x="607639" y="401202"/>
                  <a:pt x="594822" y="414000"/>
                  <a:pt x="579157" y="414000"/>
                </a:cubicBezTo>
                <a:lnTo>
                  <a:pt x="351304" y="414000"/>
                </a:lnTo>
                <a:lnTo>
                  <a:pt x="351304" y="479593"/>
                </a:lnTo>
                <a:lnTo>
                  <a:pt x="437906" y="479593"/>
                </a:lnTo>
                <a:lnTo>
                  <a:pt x="437906" y="517456"/>
                </a:lnTo>
                <a:lnTo>
                  <a:pt x="169733" y="517456"/>
                </a:lnTo>
                <a:lnTo>
                  <a:pt x="169733" y="479593"/>
                </a:lnTo>
                <a:lnTo>
                  <a:pt x="256335" y="479593"/>
                </a:lnTo>
                <a:lnTo>
                  <a:pt x="256335" y="414000"/>
                </a:lnTo>
                <a:lnTo>
                  <a:pt x="28482" y="414000"/>
                </a:lnTo>
                <a:cubicBezTo>
                  <a:pt x="12817" y="414000"/>
                  <a:pt x="0" y="401202"/>
                  <a:pt x="0" y="385559"/>
                </a:cubicBezTo>
                <a:lnTo>
                  <a:pt x="0" y="28441"/>
                </a:lnTo>
                <a:cubicBezTo>
                  <a:pt x="0" y="12799"/>
                  <a:pt x="12817" y="0"/>
                  <a:pt x="284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5" name="椭圆 70"/>
          <p:cNvSpPr/>
          <p:nvPr/>
        </p:nvSpPr>
        <p:spPr>
          <a:xfrm>
            <a:off x="4123163" y="3858175"/>
            <a:ext cx="381000" cy="312046"/>
          </a:xfrm>
          <a:custGeom>
            <a:gdLst>
              <a:gd name="connsiteX0" fmla="*/ 374823 w 605522"/>
              <a:gd name="connsiteY0" fmla="*/ 232327 h 495934"/>
              <a:gd name="connsiteX1" fmla="*/ 328351 w 605522"/>
              <a:gd name="connsiteY1" fmla="*/ 278712 h 495934"/>
              <a:gd name="connsiteX2" fmla="*/ 374823 w 605522"/>
              <a:gd name="connsiteY2" fmla="*/ 325282 h 495934"/>
              <a:gd name="connsiteX3" fmla="*/ 421479 w 605522"/>
              <a:gd name="connsiteY3" fmla="*/ 278712 h 495934"/>
              <a:gd name="connsiteX4" fmla="*/ 374823 w 605522"/>
              <a:gd name="connsiteY4" fmla="*/ 232327 h 495934"/>
              <a:gd name="connsiteX5" fmla="*/ 374823 w 605522"/>
              <a:gd name="connsiteY5" fmla="*/ 202876 h 495934"/>
              <a:gd name="connsiteX6" fmla="*/ 450984 w 605522"/>
              <a:gd name="connsiteY6" fmla="*/ 278712 h 495934"/>
              <a:gd name="connsiteX7" fmla="*/ 374823 w 605522"/>
              <a:gd name="connsiteY7" fmla="*/ 354733 h 495934"/>
              <a:gd name="connsiteX8" fmla="*/ 298845 w 605522"/>
              <a:gd name="connsiteY8" fmla="*/ 278712 h 495934"/>
              <a:gd name="connsiteX9" fmla="*/ 374823 w 605522"/>
              <a:gd name="connsiteY9" fmla="*/ 202876 h 495934"/>
              <a:gd name="connsiteX10" fmla="*/ 374858 w 605522"/>
              <a:gd name="connsiteY10" fmla="*/ 175958 h 495934"/>
              <a:gd name="connsiteX11" fmla="*/ 271966 w 605522"/>
              <a:gd name="connsiteY11" fmla="*/ 278712 h 495934"/>
              <a:gd name="connsiteX12" fmla="*/ 374858 w 605522"/>
              <a:gd name="connsiteY12" fmla="*/ 381650 h 495934"/>
              <a:gd name="connsiteX13" fmla="*/ 477933 w 605522"/>
              <a:gd name="connsiteY13" fmla="*/ 278712 h 495934"/>
              <a:gd name="connsiteX14" fmla="*/ 374858 w 605522"/>
              <a:gd name="connsiteY14" fmla="*/ 175958 h 495934"/>
              <a:gd name="connsiteX15" fmla="*/ 91625 w 605522"/>
              <a:gd name="connsiteY15" fmla="*/ 169355 h 495934"/>
              <a:gd name="connsiteX16" fmla="*/ 91625 w 605522"/>
              <a:gd name="connsiteY16" fmla="*/ 203964 h 495934"/>
              <a:gd name="connsiteX17" fmla="*/ 165728 w 605522"/>
              <a:gd name="connsiteY17" fmla="*/ 203964 h 495934"/>
              <a:gd name="connsiteX18" fmla="*/ 165728 w 605522"/>
              <a:gd name="connsiteY18" fmla="*/ 169355 h 495934"/>
              <a:gd name="connsiteX19" fmla="*/ 374858 w 605522"/>
              <a:gd name="connsiteY19" fmla="*/ 146494 h 495934"/>
              <a:gd name="connsiteX20" fmla="*/ 507436 w 605522"/>
              <a:gd name="connsiteY20" fmla="*/ 278712 h 495934"/>
              <a:gd name="connsiteX21" fmla="*/ 374858 w 605522"/>
              <a:gd name="connsiteY21" fmla="*/ 411114 h 495934"/>
              <a:gd name="connsiteX22" fmla="*/ 242463 w 605522"/>
              <a:gd name="connsiteY22" fmla="*/ 278712 h 495934"/>
              <a:gd name="connsiteX23" fmla="*/ 374858 w 605522"/>
              <a:gd name="connsiteY23" fmla="*/ 146494 h 495934"/>
              <a:gd name="connsiteX24" fmla="*/ 91625 w 605522"/>
              <a:gd name="connsiteY24" fmla="*/ 144871 h 495934"/>
              <a:gd name="connsiteX25" fmla="*/ 165728 w 605522"/>
              <a:gd name="connsiteY25" fmla="*/ 144871 h 495934"/>
              <a:gd name="connsiteX26" fmla="*/ 190245 w 605522"/>
              <a:gd name="connsiteY26" fmla="*/ 169355 h 495934"/>
              <a:gd name="connsiteX27" fmla="*/ 190245 w 605522"/>
              <a:gd name="connsiteY27" fmla="*/ 203964 h 495934"/>
              <a:gd name="connsiteX28" fmla="*/ 165728 w 605522"/>
              <a:gd name="connsiteY28" fmla="*/ 228632 h 495934"/>
              <a:gd name="connsiteX29" fmla="*/ 91625 w 605522"/>
              <a:gd name="connsiteY29" fmla="*/ 228632 h 495934"/>
              <a:gd name="connsiteX30" fmla="*/ 67108 w 605522"/>
              <a:gd name="connsiteY30" fmla="*/ 203964 h 495934"/>
              <a:gd name="connsiteX31" fmla="*/ 67108 w 605522"/>
              <a:gd name="connsiteY31" fmla="*/ 169355 h 495934"/>
              <a:gd name="connsiteX32" fmla="*/ 91625 w 605522"/>
              <a:gd name="connsiteY32" fmla="*/ 144871 h 495934"/>
              <a:gd name="connsiteX33" fmla="*/ 55315 w 605522"/>
              <a:gd name="connsiteY33" fmla="*/ 98487 h 495934"/>
              <a:gd name="connsiteX34" fmla="*/ 36877 w 605522"/>
              <a:gd name="connsiteY34" fmla="*/ 116896 h 495934"/>
              <a:gd name="connsiteX35" fmla="*/ 36877 w 605522"/>
              <a:gd name="connsiteY35" fmla="*/ 440708 h 495934"/>
              <a:gd name="connsiteX36" fmla="*/ 55315 w 605522"/>
              <a:gd name="connsiteY36" fmla="*/ 459116 h 495934"/>
              <a:gd name="connsiteX37" fmla="*/ 550207 w 605522"/>
              <a:gd name="connsiteY37" fmla="*/ 459116 h 495934"/>
              <a:gd name="connsiteX38" fmla="*/ 568645 w 605522"/>
              <a:gd name="connsiteY38" fmla="*/ 440708 h 495934"/>
              <a:gd name="connsiteX39" fmla="*/ 568645 w 605522"/>
              <a:gd name="connsiteY39" fmla="*/ 116896 h 495934"/>
              <a:gd name="connsiteX40" fmla="*/ 550207 w 605522"/>
              <a:gd name="connsiteY40" fmla="*/ 98487 h 495934"/>
              <a:gd name="connsiteX41" fmla="*/ 406755 w 605522"/>
              <a:gd name="connsiteY41" fmla="*/ 36818 h 495934"/>
              <a:gd name="connsiteX42" fmla="*/ 406755 w 605522"/>
              <a:gd name="connsiteY42" fmla="*/ 59092 h 495934"/>
              <a:gd name="connsiteX43" fmla="*/ 488253 w 605522"/>
              <a:gd name="connsiteY43" fmla="*/ 59092 h 495934"/>
              <a:gd name="connsiteX44" fmla="*/ 488253 w 605522"/>
              <a:gd name="connsiteY44" fmla="*/ 36818 h 495934"/>
              <a:gd name="connsiteX45" fmla="*/ 400486 w 605522"/>
              <a:gd name="connsiteY45" fmla="*/ 0 h 495934"/>
              <a:gd name="connsiteX46" fmla="*/ 494338 w 605522"/>
              <a:gd name="connsiteY46" fmla="*/ 0 h 495934"/>
              <a:gd name="connsiteX47" fmla="*/ 525130 w 605522"/>
              <a:gd name="connsiteY47" fmla="*/ 30559 h 495934"/>
              <a:gd name="connsiteX48" fmla="*/ 525130 w 605522"/>
              <a:gd name="connsiteY48" fmla="*/ 61670 h 495934"/>
              <a:gd name="connsiteX49" fmla="*/ 550207 w 605522"/>
              <a:gd name="connsiteY49" fmla="*/ 61670 h 495934"/>
              <a:gd name="connsiteX50" fmla="*/ 605522 w 605522"/>
              <a:gd name="connsiteY50" fmla="*/ 116896 h 495934"/>
              <a:gd name="connsiteX51" fmla="*/ 605522 w 605522"/>
              <a:gd name="connsiteY51" fmla="*/ 440708 h 495934"/>
              <a:gd name="connsiteX52" fmla="*/ 550207 w 605522"/>
              <a:gd name="connsiteY52" fmla="*/ 495934 h 495934"/>
              <a:gd name="connsiteX53" fmla="*/ 55315 w 605522"/>
              <a:gd name="connsiteY53" fmla="*/ 495934 h 495934"/>
              <a:gd name="connsiteX54" fmla="*/ 0 w 605522"/>
              <a:gd name="connsiteY54" fmla="*/ 440708 h 495934"/>
              <a:gd name="connsiteX55" fmla="*/ 0 w 605522"/>
              <a:gd name="connsiteY55" fmla="*/ 116896 h 495934"/>
              <a:gd name="connsiteX56" fmla="*/ 55315 w 605522"/>
              <a:gd name="connsiteY56" fmla="*/ 61670 h 495934"/>
              <a:gd name="connsiteX57" fmla="*/ 369878 w 605522"/>
              <a:gd name="connsiteY57" fmla="*/ 61670 h 495934"/>
              <a:gd name="connsiteX58" fmla="*/ 369878 w 605522"/>
              <a:gd name="connsiteY58" fmla="*/ 30559 h 495934"/>
              <a:gd name="connsiteX59" fmla="*/ 400486 w 605522"/>
              <a:gd name="connsiteY59" fmla="*/ 0 h 4959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5522" h="495934">
                <a:moveTo>
                  <a:pt x="374823" y="232327"/>
                </a:moveTo>
                <a:cubicBezTo>
                  <a:pt x="349189" y="232327"/>
                  <a:pt x="328351" y="253127"/>
                  <a:pt x="328351" y="278712"/>
                </a:cubicBezTo>
                <a:cubicBezTo>
                  <a:pt x="328351" y="304482"/>
                  <a:pt x="349189" y="325282"/>
                  <a:pt x="374823" y="325282"/>
                </a:cubicBezTo>
                <a:cubicBezTo>
                  <a:pt x="400640" y="325282"/>
                  <a:pt x="421479" y="304482"/>
                  <a:pt x="421479" y="278712"/>
                </a:cubicBezTo>
                <a:cubicBezTo>
                  <a:pt x="421479" y="253127"/>
                  <a:pt x="400640" y="232327"/>
                  <a:pt x="374823" y="232327"/>
                </a:cubicBezTo>
                <a:close/>
                <a:moveTo>
                  <a:pt x="374823" y="202876"/>
                </a:moveTo>
                <a:cubicBezTo>
                  <a:pt x="416868" y="202876"/>
                  <a:pt x="450984" y="236929"/>
                  <a:pt x="450984" y="278712"/>
                </a:cubicBezTo>
                <a:cubicBezTo>
                  <a:pt x="450984" y="320680"/>
                  <a:pt x="416868" y="354733"/>
                  <a:pt x="374823" y="354733"/>
                </a:cubicBezTo>
                <a:cubicBezTo>
                  <a:pt x="332961" y="354733"/>
                  <a:pt x="298845" y="320680"/>
                  <a:pt x="298845" y="278712"/>
                </a:cubicBezTo>
                <a:cubicBezTo>
                  <a:pt x="298845" y="236929"/>
                  <a:pt x="332961" y="202876"/>
                  <a:pt x="374823" y="202876"/>
                </a:cubicBezTo>
                <a:close/>
                <a:moveTo>
                  <a:pt x="374858" y="175958"/>
                </a:moveTo>
                <a:cubicBezTo>
                  <a:pt x="318064" y="175958"/>
                  <a:pt x="271966" y="221995"/>
                  <a:pt x="271966" y="278712"/>
                </a:cubicBezTo>
                <a:cubicBezTo>
                  <a:pt x="271966" y="335614"/>
                  <a:pt x="318064" y="381650"/>
                  <a:pt x="374858" y="381650"/>
                </a:cubicBezTo>
                <a:cubicBezTo>
                  <a:pt x="431651" y="381650"/>
                  <a:pt x="477933" y="335614"/>
                  <a:pt x="477933" y="278712"/>
                </a:cubicBezTo>
                <a:cubicBezTo>
                  <a:pt x="477933" y="221995"/>
                  <a:pt x="431651" y="175958"/>
                  <a:pt x="374858" y="175958"/>
                </a:cubicBezTo>
                <a:close/>
                <a:moveTo>
                  <a:pt x="91625" y="169355"/>
                </a:moveTo>
                <a:lnTo>
                  <a:pt x="91625" y="203964"/>
                </a:lnTo>
                <a:lnTo>
                  <a:pt x="165728" y="203964"/>
                </a:lnTo>
                <a:lnTo>
                  <a:pt x="165728" y="169355"/>
                </a:lnTo>
                <a:close/>
                <a:moveTo>
                  <a:pt x="374858" y="146494"/>
                </a:moveTo>
                <a:cubicBezTo>
                  <a:pt x="448062" y="146494"/>
                  <a:pt x="507436" y="205790"/>
                  <a:pt x="507436" y="278712"/>
                </a:cubicBezTo>
                <a:cubicBezTo>
                  <a:pt x="507436" y="351819"/>
                  <a:pt x="448062" y="411114"/>
                  <a:pt x="374858" y="411114"/>
                </a:cubicBezTo>
                <a:cubicBezTo>
                  <a:pt x="301838" y="411114"/>
                  <a:pt x="242463" y="351819"/>
                  <a:pt x="242463" y="278712"/>
                </a:cubicBezTo>
                <a:cubicBezTo>
                  <a:pt x="242463" y="205790"/>
                  <a:pt x="301838" y="146494"/>
                  <a:pt x="374858" y="146494"/>
                </a:cubicBezTo>
                <a:close/>
                <a:moveTo>
                  <a:pt x="91625" y="144871"/>
                </a:moveTo>
                <a:lnTo>
                  <a:pt x="165728" y="144871"/>
                </a:lnTo>
                <a:cubicBezTo>
                  <a:pt x="179369" y="144871"/>
                  <a:pt x="190245" y="155916"/>
                  <a:pt x="190245" y="169355"/>
                </a:cubicBezTo>
                <a:lnTo>
                  <a:pt x="190245" y="203964"/>
                </a:lnTo>
                <a:cubicBezTo>
                  <a:pt x="190245" y="217587"/>
                  <a:pt x="179369" y="228632"/>
                  <a:pt x="165728" y="228632"/>
                </a:cubicBezTo>
                <a:lnTo>
                  <a:pt x="91625" y="228632"/>
                </a:lnTo>
                <a:cubicBezTo>
                  <a:pt x="77984" y="228632"/>
                  <a:pt x="67108" y="217587"/>
                  <a:pt x="67108" y="203964"/>
                </a:cubicBezTo>
                <a:lnTo>
                  <a:pt x="67108" y="169355"/>
                </a:lnTo>
                <a:cubicBezTo>
                  <a:pt x="67108" y="155916"/>
                  <a:pt x="77984" y="144871"/>
                  <a:pt x="91625" y="144871"/>
                </a:cubicBezTo>
                <a:close/>
                <a:moveTo>
                  <a:pt x="55315" y="98487"/>
                </a:moveTo>
                <a:cubicBezTo>
                  <a:pt x="45174" y="98487"/>
                  <a:pt x="36877" y="106771"/>
                  <a:pt x="36877" y="116896"/>
                </a:cubicBezTo>
                <a:lnTo>
                  <a:pt x="36877" y="440708"/>
                </a:lnTo>
                <a:cubicBezTo>
                  <a:pt x="36877" y="450832"/>
                  <a:pt x="45174" y="459116"/>
                  <a:pt x="55315" y="459116"/>
                </a:cubicBezTo>
                <a:lnTo>
                  <a:pt x="550207" y="459116"/>
                </a:lnTo>
                <a:cubicBezTo>
                  <a:pt x="560348" y="459116"/>
                  <a:pt x="568645" y="450832"/>
                  <a:pt x="568645" y="440708"/>
                </a:cubicBezTo>
                <a:lnTo>
                  <a:pt x="568645" y="116896"/>
                </a:lnTo>
                <a:cubicBezTo>
                  <a:pt x="568645" y="106771"/>
                  <a:pt x="560348" y="98487"/>
                  <a:pt x="550207" y="98487"/>
                </a:cubicBezTo>
                <a:close/>
                <a:moveTo>
                  <a:pt x="406755" y="36818"/>
                </a:moveTo>
                <a:lnTo>
                  <a:pt x="406755" y="59092"/>
                </a:lnTo>
                <a:lnTo>
                  <a:pt x="488253" y="59092"/>
                </a:lnTo>
                <a:lnTo>
                  <a:pt x="488253" y="36818"/>
                </a:lnTo>
                <a:close/>
                <a:moveTo>
                  <a:pt x="400486" y="0"/>
                </a:moveTo>
                <a:lnTo>
                  <a:pt x="494338" y="0"/>
                </a:lnTo>
                <a:cubicBezTo>
                  <a:pt x="511301" y="0"/>
                  <a:pt x="525130" y="13623"/>
                  <a:pt x="525130" y="30559"/>
                </a:cubicBezTo>
                <a:lnTo>
                  <a:pt x="525130" y="61670"/>
                </a:lnTo>
                <a:lnTo>
                  <a:pt x="550207" y="61670"/>
                </a:lnTo>
                <a:cubicBezTo>
                  <a:pt x="580630" y="61670"/>
                  <a:pt x="605522" y="86337"/>
                  <a:pt x="605522" y="116896"/>
                </a:cubicBezTo>
                <a:lnTo>
                  <a:pt x="605522" y="440708"/>
                </a:lnTo>
                <a:cubicBezTo>
                  <a:pt x="605522" y="471082"/>
                  <a:pt x="580630" y="495934"/>
                  <a:pt x="550207" y="495934"/>
                </a:cubicBezTo>
                <a:lnTo>
                  <a:pt x="55315" y="495934"/>
                </a:lnTo>
                <a:cubicBezTo>
                  <a:pt x="24892" y="495934"/>
                  <a:pt x="0" y="471082"/>
                  <a:pt x="0" y="440708"/>
                </a:cubicBezTo>
                <a:lnTo>
                  <a:pt x="0" y="116896"/>
                </a:lnTo>
                <a:cubicBezTo>
                  <a:pt x="0" y="86337"/>
                  <a:pt x="24892" y="61670"/>
                  <a:pt x="55315" y="61670"/>
                </a:cubicBezTo>
                <a:lnTo>
                  <a:pt x="369878" y="61670"/>
                </a:lnTo>
                <a:lnTo>
                  <a:pt x="369878" y="30559"/>
                </a:lnTo>
                <a:cubicBezTo>
                  <a:pt x="369878" y="13623"/>
                  <a:pt x="383522" y="0"/>
                  <a:pt x="4004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6" name="椭圆 71"/>
          <p:cNvSpPr/>
          <p:nvPr/>
        </p:nvSpPr>
        <p:spPr>
          <a:xfrm>
            <a:off x="8141272" y="4428606"/>
            <a:ext cx="380999" cy="369529"/>
          </a:xfrm>
          <a:custGeom>
            <a:gdLst>
              <a:gd name="connsiteX0" fmla="*/ 35700 w 578738"/>
              <a:gd name="connsiteY0" fmla="*/ 243554 h 561315"/>
              <a:gd name="connsiteX1" fmla="*/ 30383 w 578738"/>
              <a:gd name="connsiteY1" fmla="*/ 254930 h 561315"/>
              <a:gd name="connsiteX2" fmla="*/ 30383 w 578738"/>
              <a:gd name="connsiteY2" fmla="*/ 519604 h 561315"/>
              <a:gd name="connsiteX3" fmla="*/ 35700 w 578738"/>
              <a:gd name="connsiteY3" fmla="*/ 530980 h 561315"/>
              <a:gd name="connsiteX4" fmla="*/ 132926 w 578738"/>
              <a:gd name="connsiteY4" fmla="*/ 530980 h 561315"/>
              <a:gd name="connsiteX5" fmla="*/ 138243 w 578738"/>
              <a:gd name="connsiteY5" fmla="*/ 519604 h 561315"/>
              <a:gd name="connsiteX6" fmla="*/ 138243 w 578738"/>
              <a:gd name="connsiteY6" fmla="*/ 254930 h 561315"/>
              <a:gd name="connsiteX7" fmla="*/ 132926 w 578738"/>
              <a:gd name="connsiteY7" fmla="*/ 243554 h 561315"/>
              <a:gd name="connsiteX8" fmla="*/ 35700 w 578738"/>
              <a:gd name="connsiteY8" fmla="*/ 213219 h 561315"/>
              <a:gd name="connsiteX9" fmla="*/ 132926 w 578738"/>
              <a:gd name="connsiteY9" fmla="*/ 213219 h 561315"/>
              <a:gd name="connsiteX10" fmla="*/ 168626 w 578738"/>
              <a:gd name="connsiteY10" fmla="*/ 254930 h 561315"/>
              <a:gd name="connsiteX11" fmla="*/ 168626 w 578738"/>
              <a:gd name="connsiteY11" fmla="*/ 519604 h 561315"/>
              <a:gd name="connsiteX12" fmla="*/ 132926 w 578738"/>
              <a:gd name="connsiteY12" fmla="*/ 561315 h 561315"/>
              <a:gd name="connsiteX13" fmla="*/ 35700 w 578738"/>
              <a:gd name="connsiteY13" fmla="*/ 561315 h 561315"/>
              <a:gd name="connsiteX14" fmla="*/ 0 w 578738"/>
              <a:gd name="connsiteY14" fmla="*/ 519604 h 561315"/>
              <a:gd name="connsiteX15" fmla="*/ 0 w 578738"/>
              <a:gd name="connsiteY15" fmla="*/ 254930 h 561315"/>
              <a:gd name="connsiteX16" fmla="*/ 35700 w 578738"/>
              <a:gd name="connsiteY16" fmla="*/ 213219 h 561315"/>
              <a:gd name="connsiteX17" fmla="*/ 321281 w 578738"/>
              <a:gd name="connsiteY17" fmla="*/ 30341 h 561315"/>
              <a:gd name="connsiteX18" fmla="*/ 296219 w 578738"/>
              <a:gd name="connsiteY18" fmla="*/ 55373 h 561315"/>
              <a:gd name="connsiteX19" fmla="*/ 296979 w 578738"/>
              <a:gd name="connsiteY19" fmla="*/ 60683 h 561315"/>
              <a:gd name="connsiteX20" fmla="*/ 296979 w 578738"/>
              <a:gd name="connsiteY20" fmla="*/ 65992 h 561315"/>
              <a:gd name="connsiteX21" fmla="*/ 268119 w 578738"/>
              <a:gd name="connsiteY21" fmla="*/ 212389 h 561315"/>
              <a:gd name="connsiteX22" fmla="*/ 263563 w 578738"/>
              <a:gd name="connsiteY22" fmla="*/ 221492 h 561315"/>
              <a:gd name="connsiteX23" fmla="*/ 262044 w 578738"/>
              <a:gd name="connsiteY23" fmla="*/ 223009 h 561315"/>
              <a:gd name="connsiteX24" fmla="*/ 232425 w 578738"/>
              <a:gd name="connsiteY24" fmla="*/ 240455 h 561315"/>
              <a:gd name="connsiteX25" fmla="*/ 230146 w 578738"/>
              <a:gd name="connsiteY25" fmla="*/ 240455 h 561315"/>
              <a:gd name="connsiteX26" fmla="*/ 225590 w 578738"/>
              <a:gd name="connsiteY26" fmla="*/ 240455 h 561315"/>
              <a:gd name="connsiteX27" fmla="*/ 224071 w 578738"/>
              <a:gd name="connsiteY27" fmla="*/ 241214 h 561315"/>
              <a:gd name="connsiteX28" fmla="*/ 211919 w 578738"/>
              <a:gd name="connsiteY28" fmla="*/ 253350 h 561315"/>
              <a:gd name="connsiteX29" fmla="*/ 211919 w 578738"/>
              <a:gd name="connsiteY29" fmla="*/ 518079 h 561315"/>
              <a:gd name="connsiteX30" fmla="*/ 224830 w 578738"/>
              <a:gd name="connsiteY30" fmla="*/ 530974 h 561315"/>
              <a:gd name="connsiteX31" fmla="*/ 521019 w 578738"/>
              <a:gd name="connsiteY31" fmla="*/ 530974 h 561315"/>
              <a:gd name="connsiteX32" fmla="*/ 522538 w 578738"/>
              <a:gd name="connsiteY32" fmla="*/ 530215 h 561315"/>
              <a:gd name="connsiteX33" fmla="*/ 546081 w 578738"/>
              <a:gd name="connsiteY33" fmla="*/ 505942 h 561315"/>
              <a:gd name="connsiteX34" fmla="*/ 522538 w 578738"/>
              <a:gd name="connsiteY34" fmla="*/ 480910 h 561315"/>
              <a:gd name="connsiteX35" fmla="*/ 508108 w 578738"/>
              <a:gd name="connsiteY35" fmla="*/ 465740 h 561315"/>
              <a:gd name="connsiteX36" fmla="*/ 523298 w 578738"/>
              <a:gd name="connsiteY36" fmla="*/ 450569 h 561315"/>
              <a:gd name="connsiteX37" fmla="*/ 548360 w 578738"/>
              <a:gd name="connsiteY37" fmla="*/ 425537 h 561315"/>
              <a:gd name="connsiteX38" fmla="*/ 523298 w 578738"/>
              <a:gd name="connsiteY38" fmla="*/ 401264 h 561315"/>
              <a:gd name="connsiteX39" fmla="*/ 508108 w 578738"/>
              <a:gd name="connsiteY39" fmla="*/ 386094 h 561315"/>
              <a:gd name="connsiteX40" fmla="*/ 523298 w 578738"/>
              <a:gd name="connsiteY40" fmla="*/ 370923 h 561315"/>
              <a:gd name="connsiteX41" fmla="*/ 548360 w 578738"/>
              <a:gd name="connsiteY41" fmla="*/ 345891 h 561315"/>
              <a:gd name="connsiteX42" fmla="*/ 523298 w 578738"/>
              <a:gd name="connsiteY42" fmla="*/ 320860 h 561315"/>
              <a:gd name="connsiteX43" fmla="*/ 508108 w 578738"/>
              <a:gd name="connsiteY43" fmla="*/ 305689 h 561315"/>
              <a:gd name="connsiteX44" fmla="*/ 523298 w 578738"/>
              <a:gd name="connsiteY44" fmla="*/ 290518 h 561315"/>
              <a:gd name="connsiteX45" fmla="*/ 548360 w 578738"/>
              <a:gd name="connsiteY45" fmla="*/ 265487 h 561315"/>
              <a:gd name="connsiteX46" fmla="*/ 523298 w 578738"/>
              <a:gd name="connsiteY46" fmla="*/ 240455 h 561315"/>
              <a:gd name="connsiteX47" fmla="*/ 373684 w 578738"/>
              <a:gd name="connsiteY47" fmla="*/ 240455 h 561315"/>
              <a:gd name="connsiteX48" fmla="*/ 361533 w 578738"/>
              <a:gd name="connsiteY48" fmla="*/ 234387 h 561315"/>
              <a:gd name="connsiteX49" fmla="*/ 360014 w 578738"/>
              <a:gd name="connsiteY49" fmla="*/ 219975 h 561315"/>
              <a:gd name="connsiteX50" fmla="*/ 343306 w 578738"/>
              <a:gd name="connsiteY50" fmla="*/ 42478 h 561315"/>
              <a:gd name="connsiteX51" fmla="*/ 341787 w 578738"/>
              <a:gd name="connsiteY51" fmla="*/ 40961 h 561315"/>
              <a:gd name="connsiteX52" fmla="*/ 321281 w 578738"/>
              <a:gd name="connsiteY52" fmla="*/ 30341 h 561315"/>
              <a:gd name="connsiteX53" fmla="*/ 321281 w 578738"/>
              <a:gd name="connsiteY53" fmla="*/ 0 h 561315"/>
              <a:gd name="connsiteX54" fmla="*/ 365330 w 578738"/>
              <a:gd name="connsiteY54" fmla="*/ 21997 h 561315"/>
              <a:gd name="connsiteX55" fmla="*/ 395708 w 578738"/>
              <a:gd name="connsiteY55" fmla="*/ 210114 h 561315"/>
              <a:gd name="connsiteX56" fmla="*/ 523298 w 578738"/>
              <a:gd name="connsiteY56" fmla="*/ 210114 h 561315"/>
              <a:gd name="connsiteX57" fmla="*/ 562789 w 578738"/>
              <a:gd name="connsiteY57" fmla="*/ 226802 h 561315"/>
              <a:gd name="connsiteX58" fmla="*/ 578738 w 578738"/>
              <a:gd name="connsiteY58" fmla="*/ 265487 h 561315"/>
              <a:gd name="connsiteX59" fmla="*/ 561270 w 578738"/>
              <a:gd name="connsiteY59" fmla="*/ 305689 h 561315"/>
              <a:gd name="connsiteX60" fmla="*/ 578738 w 578738"/>
              <a:gd name="connsiteY60" fmla="*/ 345891 h 561315"/>
              <a:gd name="connsiteX61" fmla="*/ 561270 w 578738"/>
              <a:gd name="connsiteY61" fmla="*/ 386094 h 561315"/>
              <a:gd name="connsiteX62" fmla="*/ 578738 w 578738"/>
              <a:gd name="connsiteY62" fmla="*/ 425537 h 561315"/>
              <a:gd name="connsiteX63" fmla="*/ 560511 w 578738"/>
              <a:gd name="connsiteY63" fmla="*/ 466498 h 561315"/>
              <a:gd name="connsiteX64" fmla="*/ 576460 w 578738"/>
              <a:gd name="connsiteY64" fmla="*/ 505942 h 561315"/>
              <a:gd name="connsiteX65" fmla="*/ 527095 w 578738"/>
              <a:gd name="connsiteY65" fmla="*/ 560556 h 561315"/>
              <a:gd name="connsiteX66" fmla="*/ 523298 w 578738"/>
              <a:gd name="connsiteY66" fmla="*/ 561315 h 561315"/>
              <a:gd name="connsiteX67" fmla="*/ 224830 w 578738"/>
              <a:gd name="connsiteY67" fmla="*/ 561315 h 561315"/>
              <a:gd name="connsiteX68" fmla="*/ 181541 w 578738"/>
              <a:gd name="connsiteY68" fmla="*/ 518079 h 561315"/>
              <a:gd name="connsiteX69" fmla="*/ 181541 w 578738"/>
              <a:gd name="connsiteY69" fmla="*/ 253350 h 561315"/>
              <a:gd name="connsiteX70" fmla="*/ 222552 w 578738"/>
              <a:gd name="connsiteY70" fmla="*/ 210872 h 561315"/>
              <a:gd name="connsiteX71" fmla="*/ 224830 w 578738"/>
              <a:gd name="connsiteY71" fmla="*/ 210114 h 561315"/>
              <a:gd name="connsiteX72" fmla="*/ 229387 w 578738"/>
              <a:gd name="connsiteY72" fmla="*/ 210114 h 561315"/>
              <a:gd name="connsiteX73" fmla="*/ 237741 w 578738"/>
              <a:gd name="connsiteY73" fmla="*/ 205563 h 561315"/>
              <a:gd name="connsiteX74" fmla="*/ 240779 w 578738"/>
              <a:gd name="connsiteY74" fmla="*/ 198736 h 561315"/>
              <a:gd name="connsiteX75" fmla="*/ 266600 w 578738"/>
              <a:gd name="connsiteY75" fmla="*/ 66751 h 561315"/>
              <a:gd name="connsiteX76" fmla="*/ 266600 w 578738"/>
              <a:gd name="connsiteY76" fmla="*/ 60683 h 561315"/>
              <a:gd name="connsiteX77" fmla="*/ 265841 w 578738"/>
              <a:gd name="connsiteY77" fmla="*/ 55373 h 561315"/>
              <a:gd name="connsiteX78" fmla="*/ 321281 w 578738"/>
              <a:gd name="connsiteY78" fmla="*/ 0 h 5613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78738" h="561315">
                <a:moveTo>
                  <a:pt x="35700" y="243554"/>
                </a:moveTo>
                <a:cubicBezTo>
                  <a:pt x="34181" y="243554"/>
                  <a:pt x="30383" y="248104"/>
                  <a:pt x="30383" y="254930"/>
                </a:cubicBezTo>
                <a:lnTo>
                  <a:pt x="30383" y="519604"/>
                </a:lnTo>
                <a:cubicBezTo>
                  <a:pt x="30383" y="526430"/>
                  <a:pt x="34181" y="530980"/>
                  <a:pt x="35700" y="530980"/>
                </a:cubicBezTo>
                <a:lnTo>
                  <a:pt x="132926" y="530980"/>
                </a:lnTo>
                <a:cubicBezTo>
                  <a:pt x="134445" y="530980"/>
                  <a:pt x="138243" y="526430"/>
                  <a:pt x="138243" y="519604"/>
                </a:cubicBezTo>
                <a:lnTo>
                  <a:pt x="138243" y="254930"/>
                </a:lnTo>
                <a:cubicBezTo>
                  <a:pt x="138243" y="248104"/>
                  <a:pt x="134445" y="243554"/>
                  <a:pt x="132926" y="243554"/>
                </a:cubicBezTo>
                <a:close/>
                <a:moveTo>
                  <a:pt x="35700" y="213219"/>
                </a:moveTo>
                <a:lnTo>
                  <a:pt x="132926" y="213219"/>
                </a:lnTo>
                <a:cubicBezTo>
                  <a:pt x="152675" y="213219"/>
                  <a:pt x="168626" y="231420"/>
                  <a:pt x="168626" y="254930"/>
                </a:cubicBezTo>
                <a:lnTo>
                  <a:pt x="168626" y="519604"/>
                </a:lnTo>
                <a:cubicBezTo>
                  <a:pt x="168626" y="542356"/>
                  <a:pt x="152675" y="561315"/>
                  <a:pt x="132926" y="561315"/>
                </a:cubicBezTo>
                <a:lnTo>
                  <a:pt x="35700" y="561315"/>
                </a:lnTo>
                <a:cubicBezTo>
                  <a:pt x="15951" y="561315"/>
                  <a:pt x="0" y="542356"/>
                  <a:pt x="0" y="519604"/>
                </a:cubicBezTo>
                <a:lnTo>
                  <a:pt x="0" y="254930"/>
                </a:lnTo>
                <a:cubicBezTo>
                  <a:pt x="0" y="231420"/>
                  <a:pt x="15951" y="213219"/>
                  <a:pt x="35700" y="213219"/>
                </a:cubicBezTo>
                <a:close/>
                <a:moveTo>
                  <a:pt x="321281" y="30341"/>
                </a:moveTo>
                <a:cubicBezTo>
                  <a:pt x="307611" y="30341"/>
                  <a:pt x="296219" y="41719"/>
                  <a:pt x="296219" y="55373"/>
                </a:cubicBezTo>
                <a:cubicBezTo>
                  <a:pt x="296219" y="56890"/>
                  <a:pt x="296979" y="59166"/>
                  <a:pt x="296979" y="60683"/>
                </a:cubicBezTo>
                <a:cubicBezTo>
                  <a:pt x="297738" y="62200"/>
                  <a:pt x="297738" y="64475"/>
                  <a:pt x="296979" y="65992"/>
                </a:cubicBezTo>
                <a:cubicBezTo>
                  <a:pt x="306852" y="119090"/>
                  <a:pt x="287106" y="174463"/>
                  <a:pt x="268119" y="212389"/>
                </a:cubicBezTo>
                <a:cubicBezTo>
                  <a:pt x="266600" y="215424"/>
                  <a:pt x="265081" y="218458"/>
                  <a:pt x="263563" y="221492"/>
                </a:cubicBezTo>
                <a:cubicBezTo>
                  <a:pt x="263563" y="221492"/>
                  <a:pt x="262803" y="222250"/>
                  <a:pt x="262044" y="223009"/>
                </a:cubicBezTo>
                <a:cubicBezTo>
                  <a:pt x="255209" y="232870"/>
                  <a:pt x="244576" y="238938"/>
                  <a:pt x="232425" y="240455"/>
                </a:cubicBezTo>
                <a:cubicBezTo>
                  <a:pt x="231665" y="240455"/>
                  <a:pt x="230906" y="240455"/>
                  <a:pt x="230146" y="240455"/>
                </a:cubicBezTo>
                <a:lnTo>
                  <a:pt x="225590" y="240455"/>
                </a:lnTo>
                <a:cubicBezTo>
                  <a:pt x="225590" y="241214"/>
                  <a:pt x="224830" y="241214"/>
                  <a:pt x="224071" y="241214"/>
                </a:cubicBezTo>
                <a:cubicBezTo>
                  <a:pt x="217236" y="241214"/>
                  <a:pt x="211919" y="246524"/>
                  <a:pt x="211919" y="253350"/>
                </a:cubicBezTo>
                <a:lnTo>
                  <a:pt x="211919" y="518079"/>
                </a:lnTo>
                <a:cubicBezTo>
                  <a:pt x="211919" y="524905"/>
                  <a:pt x="217995" y="530974"/>
                  <a:pt x="224830" y="530974"/>
                </a:cubicBezTo>
                <a:lnTo>
                  <a:pt x="521019" y="530974"/>
                </a:lnTo>
                <a:cubicBezTo>
                  <a:pt x="521779" y="530974"/>
                  <a:pt x="521779" y="530215"/>
                  <a:pt x="522538" y="530215"/>
                </a:cubicBezTo>
                <a:cubicBezTo>
                  <a:pt x="536208" y="530215"/>
                  <a:pt x="546081" y="518837"/>
                  <a:pt x="546081" y="505942"/>
                </a:cubicBezTo>
                <a:cubicBezTo>
                  <a:pt x="546081" y="493047"/>
                  <a:pt x="536208" y="481669"/>
                  <a:pt x="522538" y="480910"/>
                </a:cubicBezTo>
                <a:cubicBezTo>
                  <a:pt x="514943" y="480910"/>
                  <a:pt x="508108" y="474084"/>
                  <a:pt x="508108" y="465740"/>
                </a:cubicBezTo>
                <a:cubicBezTo>
                  <a:pt x="508108" y="457396"/>
                  <a:pt x="514943" y="450569"/>
                  <a:pt x="523298" y="450569"/>
                </a:cubicBezTo>
                <a:cubicBezTo>
                  <a:pt x="536968" y="450569"/>
                  <a:pt x="548360" y="439191"/>
                  <a:pt x="548360" y="425537"/>
                </a:cubicBezTo>
                <a:cubicBezTo>
                  <a:pt x="548360" y="411884"/>
                  <a:pt x="536968" y="401264"/>
                  <a:pt x="523298" y="401264"/>
                </a:cubicBezTo>
                <a:cubicBezTo>
                  <a:pt x="514943" y="401264"/>
                  <a:pt x="508108" y="394438"/>
                  <a:pt x="508108" y="386094"/>
                </a:cubicBezTo>
                <a:cubicBezTo>
                  <a:pt x="508108" y="377750"/>
                  <a:pt x="514943" y="370923"/>
                  <a:pt x="523298" y="370923"/>
                </a:cubicBezTo>
                <a:cubicBezTo>
                  <a:pt x="536968" y="370923"/>
                  <a:pt x="548360" y="359545"/>
                  <a:pt x="548360" y="345891"/>
                </a:cubicBezTo>
                <a:cubicBezTo>
                  <a:pt x="548360" y="332238"/>
                  <a:pt x="536968" y="320860"/>
                  <a:pt x="523298" y="320860"/>
                </a:cubicBezTo>
                <a:cubicBezTo>
                  <a:pt x="514943" y="320860"/>
                  <a:pt x="508108" y="314033"/>
                  <a:pt x="508108" y="305689"/>
                </a:cubicBezTo>
                <a:cubicBezTo>
                  <a:pt x="508108" y="297345"/>
                  <a:pt x="514943" y="290518"/>
                  <a:pt x="523298" y="290518"/>
                </a:cubicBezTo>
                <a:cubicBezTo>
                  <a:pt x="536968" y="290518"/>
                  <a:pt x="548360" y="279140"/>
                  <a:pt x="548360" y="265487"/>
                </a:cubicBezTo>
                <a:cubicBezTo>
                  <a:pt x="548360" y="251833"/>
                  <a:pt x="536968" y="240455"/>
                  <a:pt x="523298" y="240455"/>
                </a:cubicBezTo>
                <a:lnTo>
                  <a:pt x="373684" y="240455"/>
                </a:lnTo>
                <a:cubicBezTo>
                  <a:pt x="369127" y="240455"/>
                  <a:pt x="363811" y="238180"/>
                  <a:pt x="361533" y="234387"/>
                </a:cubicBezTo>
                <a:cubicBezTo>
                  <a:pt x="358495" y="229836"/>
                  <a:pt x="357735" y="224526"/>
                  <a:pt x="360014" y="219975"/>
                </a:cubicBezTo>
                <a:cubicBezTo>
                  <a:pt x="401784" y="120607"/>
                  <a:pt x="349381" y="50822"/>
                  <a:pt x="343306" y="42478"/>
                </a:cubicBezTo>
                <a:cubicBezTo>
                  <a:pt x="342546" y="42478"/>
                  <a:pt x="341787" y="41719"/>
                  <a:pt x="341787" y="40961"/>
                </a:cubicBezTo>
                <a:cubicBezTo>
                  <a:pt x="336471" y="34134"/>
                  <a:pt x="329635" y="30341"/>
                  <a:pt x="321281" y="30341"/>
                </a:cubicBezTo>
                <a:close/>
                <a:moveTo>
                  <a:pt x="321281" y="0"/>
                </a:moveTo>
                <a:cubicBezTo>
                  <a:pt x="338749" y="0"/>
                  <a:pt x="354698" y="8344"/>
                  <a:pt x="365330" y="21997"/>
                </a:cubicBezTo>
                <a:cubicBezTo>
                  <a:pt x="368368" y="25032"/>
                  <a:pt x="431403" y="99368"/>
                  <a:pt x="395708" y="210114"/>
                </a:cubicBezTo>
                <a:lnTo>
                  <a:pt x="523298" y="210114"/>
                </a:lnTo>
                <a:cubicBezTo>
                  <a:pt x="538487" y="210114"/>
                  <a:pt x="552157" y="216182"/>
                  <a:pt x="562789" y="226802"/>
                </a:cubicBezTo>
                <a:cubicBezTo>
                  <a:pt x="572662" y="237421"/>
                  <a:pt x="578738" y="251075"/>
                  <a:pt x="578738" y="265487"/>
                </a:cubicBezTo>
                <a:cubicBezTo>
                  <a:pt x="578738" y="281416"/>
                  <a:pt x="571903" y="295828"/>
                  <a:pt x="561270" y="305689"/>
                </a:cubicBezTo>
                <a:cubicBezTo>
                  <a:pt x="571903" y="315550"/>
                  <a:pt x="578738" y="329962"/>
                  <a:pt x="578738" y="345891"/>
                </a:cubicBezTo>
                <a:cubicBezTo>
                  <a:pt x="578738" y="361821"/>
                  <a:pt x="571903" y="375474"/>
                  <a:pt x="561270" y="386094"/>
                </a:cubicBezTo>
                <a:cubicBezTo>
                  <a:pt x="571903" y="395955"/>
                  <a:pt x="578738" y="410367"/>
                  <a:pt x="578738" y="425537"/>
                </a:cubicBezTo>
                <a:cubicBezTo>
                  <a:pt x="578738" y="442225"/>
                  <a:pt x="571903" y="456637"/>
                  <a:pt x="560511" y="466498"/>
                </a:cubicBezTo>
                <a:cubicBezTo>
                  <a:pt x="570384" y="477118"/>
                  <a:pt x="576460" y="490771"/>
                  <a:pt x="576460" y="505942"/>
                </a:cubicBezTo>
                <a:cubicBezTo>
                  <a:pt x="576460" y="534008"/>
                  <a:pt x="555195" y="557522"/>
                  <a:pt x="527095" y="560556"/>
                </a:cubicBezTo>
                <a:cubicBezTo>
                  <a:pt x="525576" y="560556"/>
                  <a:pt x="524816" y="561315"/>
                  <a:pt x="523298" y="561315"/>
                </a:cubicBezTo>
                <a:lnTo>
                  <a:pt x="224830" y="561315"/>
                </a:lnTo>
                <a:cubicBezTo>
                  <a:pt x="201287" y="561315"/>
                  <a:pt x="181541" y="541593"/>
                  <a:pt x="181541" y="518079"/>
                </a:cubicBezTo>
                <a:lnTo>
                  <a:pt x="181541" y="253350"/>
                </a:lnTo>
                <a:cubicBezTo>
                  <a:pt x="181541" y="230594"/>
                  <a:pt x="199768" y="211631"/>
                  <a:pt x="222552" y="210872"/>
                </a:cubicBezTo>
                <a:cubicBezTo>
                  <a:pt x="223311" y="210872"/>
                  <a:pt x="224071" y="210114"/>
                  <a:pt x="224830" y="210114"/>
                </a:cubicBezTo>
                <a:lnTo>
                  <a:pt x="229387" y="210114"/>
                </a:lnTo>
                <a:cubicBezTo>
                  <a:pt x="232425" y="210114"/>
                  <a:pt x="235463" y="208597"/>
                  <a:pt x="237741" y="205563"/>
                </a:cubicBezTo>
                <a:cubicBezTo>
                  <a:pt x="238500" y="203287"/>
                  <a:pt x="240019" y="201011"/>
                  <a:pt x="240779" y="198736"/>
                </a:cubicBezTo>
                <a:cubicBezTo>
                  <a:pt x="255209" y="170670"/>
                  <a:pt x="277233" y="115297"/>
                  <a:pt x="266600" y="66751"/>
                </a:cubicBezTo>
                <a:cubicBezTo>
                  <a:pt x="265841" y="65234"/>
                  <a:pt x="265841" y="62958"/>
                  <a:pt x="266600" y="60683"/>
                </a:cubicBezTo>
                <a:cubicBezTo>
                  <a:pt x="265841" y="59166"/>
                  <a:pt x="265841" y="56890"/>
                  <a:pt x="265841" y="55373"/>
                </a:cubicBezTo>
                <a:cubicBezTo>
                  <a:pt x="265841" y="25032"/>
                  <a:pt x="290903" y="0"/>
                  <a:pt x="3212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8" grpId="0"/>
      <p:bldP spid="89" grpId="0"/>
      <p:bldP spid="90" grpId="0"/>
      <p:bldP spid="73" grpId="0" animBg="1"/>
      <p:bldP spid="74" grpId="0" animBg="1"/>
      <p:bldP spid="75" grpId="0" animBg="1"/>
      <p:bldP spid="7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ValueBack"/>
          <p:cNvSpPr/>
          <p:nvPr/>
        </p:nvSpPr>
        <p:spPr bwMode="auto">
          <a:xfrm>
            <a:off x="1168401" y="1804035"/>
            <a:ext cx="9855200" cy="4733290"/>
          </a:xfrm>
          <a:custGeom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sz="240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168402" y="1791335"/>
            <a:ext cx="9776432" cy="3694616"/>
            <a:chOff x="1168402" y="1791335"/>
            <a:chExt cx="9776432" cy="3694616"/>
          </a:xfrm>
        </p:grpSpPr>
        <p:sp>
          <p:nvSpPr>
            <p:cNvPr id="4" name="RelativeShape5"/>
            <p:cNvSpPr/>
            <p:nvPr/>
          </p:nvSpPr>
          <p:spPr bwMode="auto">
            <a:xfrm flipV="1">
              <a:off x="8067124" y="2287910"/>
              <a:ext cx="2428604" cy="3198041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" name="RelativeShape4"/>
            <p:cNvSpPr/>
            <p:nvPr/>
          </p:nvSpPr>
          <p:spPr bwMode="auto">
            <a:xfrm flipV="1">
              <a:off x="6455416" y="2287910"/>
              <a:ext cx="2428604" cy="3198041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" name="RelativeShape3"/>
            <p:cNvSpPr/>
            <p:nvPr/>
          </p:nvSpPr>
          <p:spPr bwMode="auto">
            <a:xfrm flipV="1">
              <a:off x="4816561" y="2287910"/>
              <a:ext cx="2428604" cy="3198041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" name="RelativeShape2"/>
            <p:cNvSpPr/>
            <p:nvPr/>
          </p:nvSpPr>
          <p:spPr bwMode="auto">
            <a:xfrm flipV="1">
              <a:off x="3232002" y="2287910"/>
              <a:ext cx="2428604" cy="3198041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" name="RelativeShape1"/>
            <p:cNvSpPr/>
            <p:nvPr/>
          </p:nvSpPr>
          <p:spPr bwMode="auto">
            <a:xfrm flipV="1">
              <a:off x="1569183" y="2287910"/>
              <a:ext cx="2428604" cy="3198041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cxnSp>
          <p:nvCxnSpPr>
            <p:cNvPr id="9" name="ValueBack"/>
            <p:cNvCxnSpPr/>
            <p:nvPr/>
          </p:nvCxnSpPr>
          <p:spPr>
            <a:xfrm flipV="1">
              <a:off x="1168402" y="2295647"/>
              <a:ext cx="9776432" cy="0"/>
            </a:xfrm>
            <a:prstGeom prst="line">
              <a:avLst/>
            </a:prstGeom>
            <a:noFill/>
            <a:ln w="5715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10" name="CustomText2"/>
            <p:cNvSpPr/>
            <p:nvPr/>
          </p:nvSpPr>
          <p:spPr bwMode="auto">
            <a:xfrm>
              <a:off x="2210639" y="1791335"/>
              <a:ext cx="1053300" cy="31671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Text here</a:t>
              </a:r>
              <a:endParaRPr kumimoji="0" lang="en-US" altLang="zh-CN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" name="ValueShape1"/>
            <p:cNvSpPr/>
            <p:nvPr/>
          </p:nvSpPr>
          <p:spPr bwMode="auto">
            <a:xfrm flipV="1">
              <a:off x="1569183" y="2287910"/>
              <a:ext cx="2428604" cy="1790903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2" name="ValueShape2"/>
            <p:cNvSpPr/>
            <p:nvPr/>
          </p:nvSpPr>
          <p:spPr bwMode="auto">
            <a:xfrm flipV="1">
              <a:off x="3232002" y="2287910"/>
              <a:ext cx="2428604" cy="799510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3" name="CustomText3"/>
            <p:cNvSpPr/>
            <p:nvPr/>
          </p:nvSpPr>
          <p:spPr bwMode="auto">
            <a:xfrm>
              <a:off x="3918988" y="1791335"/>
              <a:ext cx="1054630" cy="31671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Text here</a:t>
              </a:r>
              <a:endParaRPr kumimoji="0" lang="en-US" altLang="zh-CN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" name="CustomText4"/>
            <p:cNvSpPr/>
            <p:nvPr/>
          </p:nvSpPr>
          <p:spPr bwMode="auto">
            <a:xfrm>
              <a:off x="5531361" y="1791335"/>
              <a:ext cx="1053302" cy="31671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Text here</a:t>
              </a:r>
              <a:endParaRPr kumimoji="0" lang="en-US" altLang="zh-CN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ValueShape3"/>
            <p:cNvSpPr/>
            <p:nvPr/>
          </p:nvSpPr>
          <p:spPr bwMode="auto">
            <a:xfrm flipV="1">
              <a:off x="4816561" y="2287910"/>
              <a:ext cx="2428604" cy="1982785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" name="CustomText5"/>
            <p:cNvSpPr/>
            <p:nvPr/>
          </p:nvSpPr>
          <p:spPr bwMode="auto">
            <a:xfrm>
              <a:off x="7143067" y="1791335"/>
              <a:ext cx="1053302" cy="31671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Text here</a:t>
              </a:r>
              <a:endParaRPr kumimoji="0" lang="en-US" altLang="zh-CN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" name="ValueShape4"/>
            <p:cNvSpPr/>
            <p:nvPr/>
          </p:nvSpPr>
          <p:spPr bwMode="auto">
            <a:xfrm flipV="1">
              <a:off x="6455416" y="2287910"/>
              <a:ext cx="2428604" cy="1055354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" name="CustomText6"/>
            <p:cNvSpPr/>
            <p:nvPr/>
          </p:nvSpPr>
          <p:spPr bwMode="auto">
            <a:xfrm>
              <a:off x="8754111" y="1791335"/>
              <a:ext cx="1054630" cy="31671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Text here</a:t>
              </a:r>
              <a:endParaRPr kumimoji="0" lang="en-US" altLang="zh-CN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" name="ValueShape5"/>
            <p:cNvSpPr/>
            <p:nvPr/>
          </p:nvSpPr>
          <p:spPr bwMode="auto">
            <a:xfrm flipV="1">
              <a:off x="8067124" y="2287910"/>
              <a:ext cx="2428604" cy="2014766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5879" y="0"/>
                    <a:pt x="5931" y="11296"/>
                    <a:pt x="3163" y="17598"/>
                  </a:cubicBezTo>
                  <a:cubicBezTo>
                    <a:pt x="2360" y="19429"/>
                    <a:pt x="1260" y="20819"/>
                    <a:pt x="0" y="21600"/>
                  </a:cubicBezTo>
                  <a:lnTo>
                    <a:pt x="21600" y="21600"/>
                  </a:lnTo>
                  <a:cubicBezTo>
                    <a:pt x="20339" y="20819"/>
                    <a:pt x="19239" y="19429"/>
                    <a:pt x="18436" y="17598"/>
                  </a:cubicBezTo>
                  <a:cubicBezTo>
                    <a:pt x="15668" y="11296"/>
                    <a:pt x="15720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" name="SorbShape1"/>
            <p:cNvSpPr/>
            <p:nvPr/>
          </p:nvSpPr>
          <p:spPr bwMode="auto">
            <a:xfrm>
              <a:off x="2740480" y="4133891"/>
              <a:ext cx="86009" cy="5507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" name="ValueText1"/>
            <p:cNvSpPr txBox="1"/>
            <p:nvPr/>
          </p:nvSpPr>
          <p:spPr>
            <a:xfrm>
              <a:off x="2399795" y="4396316"/>
              <a:ext cx="767377" cy="345578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56%</a:t>
              </a:r>
              <a:endPara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" name="SorbShape2"/>
            <p:cNvSpPr/>
            <p:nvPr/>
          </p:nvSpPr>
          <p:spPr bwMode="auto">
            <a:xfrm>
              <a:off x="4403299" y="3739474"/>
              <a:ext cx="86009" cy="5507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" name="ValueText2"/>
            <p:cNvSpPr txBox="1"/>
            <p:nvPr/>
          </p:nvSpPr>
          <p:spPr>
            <a:xfrm>
              <a:off x="4062615" y="3953951"/>
              <a:ext cx="767377" cy="345578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25%</a:t>
              </a:r>
              <a:endPara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" name="SorbShape3"/>
            <p:cNvSpPr/>
            <p:nvPr/>
          </p:nvSpPr>
          <p:spPr bwMode="auto">
            <a:xfrm>
              <a:off x="5987858" y="4922749"/>
              <a:ext cx="86009" cy="5507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" name="ValueText3"/>
            <p:cNvSpPr txBox="1"/>
            <p:nvPr/>
          </p:nvSpPr>
          <p:spPr>
            <a:xfrm>
              <a:off x="5647175" y="5137226"/>
              <a:ext cx="767377" cy="345578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62%</a:t>
              </a:r>
              <a:endPara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" name="SorbShape4"/>
            <p:cNvSpPr/>
            <p:nvPr/>
          </p:nvSpPr>
          <p:spPr bwMode="auto">
            <a:xfrm>
              <a:off x="7626713" y="3995318"/>
              <a:ext cx="86009" cy="5507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" name="ValueText4"/>
            <p:cNvSpPr txBox="1"/>
            <p:nvPr/>
          </p:nvSpPr>
          <p:spPr>
            <a:xfrm>
              <a:off x="7286030" y="4209795"/>
              <a:ext cx="767377" cy="345578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33%</a:t>
              </a:r>
              <a:endPara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8" name="SorbShape5"/>
            <p:cNvSpPr/>
            <p:nvPr/>
          </p:nvSpPr>
          <p:spPr bwMode="auto">
            <a:xfrm>
              <a:off x="9238421" y="4357754"/>
              <a:ext cx="86009" cy="5507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4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9" name="ValueText5"/>
            <p:cNvSpPr txBox="1"/>
            <p:nvPr/>
          </p:nvSpPr>
          <p:spPr>
            <a:xfrm>
              <a:off x="8897738" y="4620179"/>
              <a:ext cx="767377" cy="345578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63%</a:t>
              </a:r>
              <a:endPara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926449" y="65365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品牌传播广告</a:t>
            </a:r>
            <a:endParaRPr lang="zh-CN" altLang="en-US" sz="2800" b="1">
              <a:solidFill>
                <a:schemeClr val="accent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/>
          <p:cNvGrpSpPr/>
          <p:nvPr/>
        </p:nvGrpSpPr>
        <p:grpSpPr>
          <a:xfrm>
            <a:off x="1190222" y="2169259"/>
            <a:ext cx="1148254" cy="981381"/>
            <a:chOff x="914713" y="4776540"/>
            <a:chExt cx="1181330" cy="1009650"/>
          </a:xfrm>
        </p:grpSpPr>
        <p:sp>
          <p:nvSpPr>
            <p:cNvPr id="24" name="ïšḻïďê-îṥļîḑé-Rectangle 120"/>
            <p:cNvSpPr/>
            <p:nvPr/>
          </p:nvSpPr>
          <p:spPr bwMode="auto">
            <a:xfrm>
              <a:off x="914713" y="4776540"/>
              <a:ext cx="964142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algn="l"/>
              <a:r>
                <a:rPr lang="en-US" sz="4800">
                  <a:solidFill>
                    <a:schemeClr val="accent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47</a:t>
              </a:r>
              <a:endParaRPr lang="en-US" sz="4800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" name="ïšḻïďê-îṥļîḑé-Rectangle 65"/>
            <p:cNvSpPr/>
            <p:nvPr/>
          </p:nvSpPr>
          <p:spPr bwMode="auto">
            <a:xfrm>
              <a:off x="1672688" y="5013985"/>
              <a:ext cx="36512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 lnSpcReduction="10000"/>
            </a:bodyPr>
            <a:lstStyle/>
            <a:p>
              <a:pPr algn="l"/>
              <a:r>
                <a:rPr lang="en-US" sz="3200">
                  <a:solidFill>
                    <a:schemeClr val="accent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%</a:t>
              </a:r>
              <a:endParaRPr lang="en-US" sz="3200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cxnSp>
          <p:nvCxnSpPr>
            <p:cNvPr id="28" name="ïšḻïďê-Straight Connector 27"/>
            <p:cNvCxnSpPr/>
            <p:nvPr/>
          </p:nvCxnSpPr>
          <p:spPr>
            <a:xfrm flipH="1">
              <a:off x="2096043" y="4955928"/>
              <a:ext cx="0" cy="77732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1190222" y="3731374"/>
            <a:ext cx="1148254" cy="981381"/>
            <a:chOff x="914713" y="4776540"/>
            <a:chExt cx="1181330" cy="1009650"/>
          </a:xfrm>
        </p:grpSpPr>
        <p:sp>
          <p:nvSpPr>
            <p:cNvPr id="19" name="ïšḻïďê-îṥļîḑé-Rectangle 120"/>
            <p:cNvSpPr/>
            <p:nvPr/>
          </p:nvSpPr>
          <p:spPr bwMode="auto">
            <a:xfrm>
              <a:off x="914713" y="4776540"/>
              <a:ext cx="964142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algn="l"/>
              <a:r>
                <a:rPr lang="en-US" sz="4800">
                  <a:solidFill>
                    <a:schemeClr val="accent3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33</a:t>
              </a:r>
              <a:endParaRPr lang="en-US" sz="4800">
                <a:solidFill>
                  <a:schemeClr val="accent3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" name="ïšḻïďê-îṥļîḑé-Rectangle 65"/>
            <p:cNvSpPr/>
            <p:nvPr/>
          </p:nvSpPr>
          <p:spPr bwMode="auto">
            <a:xfrm>
              <a:off x="1672688" y="5013985"/>
              <a:ext cx="36512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 lnSpcReduction="10000"/>
            </a:bodyPr>
            <a:lstStyle/>
            <a:p>
              <a:pPr algn="l"/>
              <a:r>
                <a:rPr lang="en-US" sz="3200">
                  <a:solidFill>
                    <a:schemeClr val="accent3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%</a:t>
              </a:r>
              <a:endParaRPr lang="en-US" sz="3200">
                <a:solidFill>
                  <a:schemeClr val="accent3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cxnSp>
          <p:nvCxnSpPr>
            <p:cNvPr id="23" name="ïšḻïďê-Straight Connector 22"/>
            <p:cNvCxnSpPr/>
            <p:nvPr/>
          </p:nvCxnSpPr>
          <p:spPr>
            <a:xfrm flipH="1">
              <a:off x="2096043" y="4955928"/>
              <a:ext cx="0" cy="77732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ïšḻïďê-Straight Connector 6"/>
          <p:cNvCxnSpPr/>
          <p:nvPr/>
        </p:nvCxnSpPr>
        <p:spPr>
          <a:xfrm>
            <a:off x="1190222" y="3453724"/>
            <a:ext cx="433243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5858639" y="2022744"/>
            <a:ext cx="5473339" cy="3026431"/>
            <a:chOff x="503602" y="2132856"/>
            <a:chExt cx="5859098" cy="3239723"/>
          </a:xfrm>
        </p:grpSpPr>
        <p:grpSp>
          <p:nvGrpSpPr>
            <p:cNvPr id="9" name="组合 8"/>
            <p:cNvGrpSpPr/>
            <p:nvPr/>
          </p:nvGrpSpPr>
          <p:grpSpPr>
            <a:xfrm>
              <a:off x="503602" y="5249660"/>
              <a:ext cx="5859098" cy="122919"/>
              <a:chOff x="-1348120" y="5777968"/>
              <a:chExt cx="9361040" cy="187524"/>
            </a:xfrm>
          </p:grpSpPr>
          <p:sp>
            <p:nvSpPr>
              <p:cNvPr id="17" name="îŝḷîḓé-Trapezoid 26"/>
              <p:cNvSpPr/>
              <p:nvPr/>
            </p:nvSpPr>
            <p:spPr>
              <a:xfrm flipV="1">
                <a:off x="-1348120" y="5928916"/>
                <a:ext cx="9361040" cy="36576"/>
              </a:xfrm>
              <a:prstGeom prst="trapezoid">
                <a:avLst>
                  <a:gd name="adj" fmla="val 814192"/>
                </a:avLst>
              </a:prstGeom>
              <a:solidFill>
                <a:srgbClr val="80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8" name="îŝḷîḓé-Rectangle 27"/>
              <p:cNvSpPr/>
              <p:nvPr/>
            </p:nvSpPr>
            <p:spPr>
              <a:xfrm>
                <a:off x="-1348120" y="5777968"/>
                <a:ext cx="9361040" cy="15109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002671" y="2132856"/>
              <a:ext cx="4860960" cy="3080807"/>
              <a:chOff x="-375492" y="1139528"/>
              <a:chExt cx="7415785" cy="470001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-375492" y="1139528"/>
                <a:ext cx="7415785" cy="4700016"/>
                <a:chOff x="-375492" y="1139528"/>
                <a:chExt cx="7415785" cy="4700016"/>
              </a:xfrm>
            </p:grpSpPr>
            <p:sp>
              <p:nvSpPr>
                <p:cNvPr id="14" name="îŝḷîḓé-Freeform 30"/>
                <p:cNvSpPr/>
                <p:nvPr/>
              </p:nvSpPr>
              <p:spPr>
                <a:xfrm>
                  <a:off x="-375492" y="1139528"/>
                  <a:ext cx="7415784" cy="4700016"/>
                </a:xfrm>
                <a:custGeom>
                  <a:gdLst>
                    <a:gd name="connsiteX0" fmla="*/ 224028 w 7415784"/>
                    <a:gd name="connsiteY0" fmla="*/ 269748 h 4700016"/>
                    <a:gd name="connsiteX1" fmla="*/ 224028 w 7415784"/>
                    <a:gd name="connsiteY1" fmla="*/ 4430268 h 4700016"/>
                    <a:gd name="connsiteX2" fmla="*/ 7191756 w 7415784"/>
                    <a:gd name="connsiteY2" fmla="*/ 4430268 h 4700016"/>
                    <a:gd name="connsiteX3" fmla="*/ 7191756 w 7415784"/>
                    <a:gd name="connsiteY3" fmla="*/ 269748 h 4700016"/>
                    <a:gd name="connsiteX4" fmla="*/ 266867 w 7415784"/>
                    <a:gd name="connsiteY4" fmla="*/ 0 h 4700016"/>
                    <a:gd name="connsiteX5" fmla="*/ 7148917 w 7415784"/>
                    <a:gd name="connsiteY5" fmla="*/ 0 h 4700016"/>
                    <a:gd name="connsiteX6" fmla="*/ 7415784 w 7415784"/>
                    <a:gd name="connsiteY6" fmla="*/ 266867 h 4700016"/>
                    <a:gd name="connsiteX7" fmla="*/ 7415784 w 7415784"/>
                    <a:gd name="connsiteY7" fmla="*/ 4433149 h 4700016"/>
                    <a:gd name="connsiteX8" fmla="*/ 7148917 w 7415784"/>
                    <a:gd name="connsiteY8" fmla="*/ 4700016 h 4700016"/>
                    <a:gd name="connsiteX9" fmla="*/ 266867 w 7415784"/>
                    <a:gd name="connsiteY9" fmla="*/ 4700016 h 4700016"/>
                    <a:gd name="connsiteX10" fmla="*/ 0 w 7415784"/>
                    <a:gd name="connsiteY10" fmla="*/ 4433149 h 4700016"/>
                    <a:gd name="connsiteX11" fmla="*/ 0 w 7415784"/>
                    <a:gd name="connsiteY11" fmla="*/ 266867 h 4700016"/>
                    <a:gd name="connsiteX12" fmla="*/ 266867 w 7415784"/>
                    <a:gd name="connsiteY12" fmla="*/ 0 h 470001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415783" h="4700016">
                      <a:moveTo>
                        <a:pt x="224028" y="269748"/>
                      </a:moveTo>
                      <a:lnTo>
                        <a:pt x="224028" y="4430268"/>
                      </a:lnTo>
                      <a:lnTo>
                        <a:pt x="7191756" y="4430268"/>
                      </a:lnTo>
                      <a:lnTo>
                        <a:pt x="7191756" y="269748"/>
                      </a:lnTo>
                      <a:close/>
                      <a:moveTo>
                        <a:pt x="266867" y="0"/>
                      </a:moveTo>
                      <a:lnTo>
                        <a:pt x="7148917" y="0"/>
                      </a:lnTo>
                      <a:cubicBezTo>
                        <a:pt x="7296304" y="0"/>
                        <a:pt x="7415784" y="119480"/>
                        <a:pt x="7415784" y="266867"/>
                      </a:cubicBezTo>
                      <a:lnTo>
                        <a:pt x="7415784" y="4433149"/>
                      </a:lnTo>
                      <a:cubicBezTo>
                        <a:pt x="7415784" y="4580536"/>
                        <a:pt x="7296304" y="4700016"/>
                        <a:pt x="7148917" y="4700016"/>
                      </a:cubicBezTo>
                      <a:lnTo>
                        <a:pt x="266867" y="4700016"/>
                      </a:lnTo>
                      <a:cubicBezTo>
                        <a:pt x="119480" y="4700016"/>
                        <a:pt x="0" y="4580536"/>
                        <a:pt x="0" y="4433149"/>
                      </a:cubicBezTo>
                      <a:lnTo>
                        <a:pt x="0" y="266867"/>
                      </a:lnTo>
                      <a:cubicBezTo>
                        <a:pt x="0" y="119480"/>
                        <a:pt x="119480" y="0"/>
                        <a:pt x="266867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  <a:lumOff val="2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5" name="îŝḷîḓé-Freeform 31"/>
                <p:cNvSpPr/>
                <p:nvPr/>
              </p:nvSpPr>
              <p:spPr>
                <a:xfrm>
                  <a:off x="-358011" y="1160080"/>
                  <a:ext cx="7380820" cy="4658913"/>
                </a:xfrm>
                <a:custGeom>
                  <a:gdLst>
                    <a:gd name="connsiteX0" fmla="*/ 252028 w 7380820"/>
                    <a:gd name="connsiteY0" fmla="*/ 295230 h 4658912"/>
                    <a:gd name="connsiteX1" fmla="*/ 252028 w 7380820"/>
                    <a:gd name="connsiteY1" fmla="*/ 4363682 h 4658912"/>
                    <a:gd name="connsiteX2" fmla="*/ 7128792 w 7380820"/>
                    <a:gd name="connsiteY2" fmla="*/ 4363682 h 4658912"/>
                    <a:gd name="connsiteX3" fmla="*/ 7128792 w 7380820"/>
                    <a:gd name="connsiteY3" fmla="*/ 295230 h 4658912"/>
                    <a:gd name="connsiteX4" fmla="*/ 264533 w 7380820"/>
                    <a:gd name="connsiteY4" fmla="*/ 0 h 4658912"/>
                    <a:gd name="connsiteX5" fmla="*/ 7116287 w 7380820"/>
                    <a:gd name="connsiteY5" fmla="*/ 0 h 4658912"/>
                    <a:gd name="connsiteX6" fmla="*/ 7380820 w 7380820"/>
                    <a:gd name="connsiteY6" fmla="*/ 264533 h 4658912"/>
                    <a:gd name="connsiteX7" fmla="*/ 7380820 w 7380820"/>
                    <a:gd name="connsiteY7" fmla="*/ 4394379 h 4658912"/>
                    <a:gd name="connsiteX8" fmla="*/ 7116287 w 7380820"/>
                    <a:gd name="connsiteY8" fmla="*/ 4658912 h 4658912"/>
                    <a:gd name="connsiteX9" fmla="*/ 264533 w 7380820"/>
                    <a:gd name="connsiteY9" fmla="*/ 4658912 h 4658912"/>
                    <a:gd name="connsiteX10" fmla="*/ 0 w 7380820"/>
                    <a:gd name="connsiteY10" fmla="*/ 4394379 h 4658912"/>
                    <a:gd name="connsiteX11" fmla="*/ 0 w 7380820"/>
                    <a:gd name="connsiteY11" fmla="*/ 264533 h 4658912"/>
                    <a:gd name="connsiteX12" fmla="*/ 264533 w 7380820"/>
                    <a:gd name="connsiteY12" fmla="*/ 0 h 465891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380820" h="4658912">
                      <a:moveTo>
                        <a:pt x="252028" y="295230"/>
                      </a:moveTo>
                      <a:lnTo>
                        <a:pt x="252028" y="4363682"/>
                      </a:lnTo>
                      <a:lnTo>
                        <a:pt x="7128792" y="4363682"/>
                      </a:lnTo>
                      <a:lnTo>
                        <a:pt x="7128792" y="295230"/>
                      </a:lnTo>
                      <a:close/>
                      <a:moveTo>
                        <a:pt x="264533" y="0"/>
                      </a:moveTo>
                      <a:lnTo>
                        <a:pt x="7116287" y="0"/>
                      </a:lnTo>
                      <a:cubicBezTo>
                        <a:pt x="7262385" y="0"/>
                        <a:pt x="7380820" y="118435"/>
                        <a:pt x="7380820" y="264533"/>
                      </a:cubicBezTo>
                      <a:lnTo>
                        <a:pt x="7380820" y="4394379"/>
                      </a:lnTo>
                      <a:cubicBezTo>
                        <a:pt x="7380820" y="4540477"/>
                        <a:pt x="7262385" y="4658912"/>
                        <a:pt x="7116287" y="4658912"/>
                      </a:cubicBezTo>
                      <a:lnTo>
                        <a:pt x="264533" y="4658912"/>
                      </a:lnTo>
                      <a:cubicBezTo>
                        <a:pt x="118435" y="4658912"/>
                        <a:pt x="0" y="4540477"/>
                        <a:pt x="0" y="4394379"/>
                      </a:cubicBezTo>
                      <a:lnTo>
                        <a:pt x="0" y="264533"/>
                      </a:lnTo>
                      <a:cubicBezTo>
                        <a:pt x="0" y="118435"/>
                        <a:pt x="118435" y="0"/>
                        <a:pt x="2645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6" name="îŝḷîḓé-Freeform 32" hidden="1"/>
                <p:cNvSpPr/>
                <p:nvPr/>
              </p:nvSpPr>
              <p:spPr>
                <a:xfrm>
                  <a:off x="4509683" y="1139528"/>
                  <a:ext cx="2530610" cy="4700016"/>
                </a:xfrm>
                <a:custGeom>
                  <a:gdLst>
                    <a:gd name="connsiteX0" fmla="*/ 0 w 2530610"/>
                    <a:gd name="connsiteY0" fmla="*/ 0 h 4700016"/>
                    <a:gd name="connsiteX1" fmla="*/ 2263743 w 2530610"/>
                    <a:gd name="connsiteY1" fmla="*/ 0 h 4700016"/>
                    <a:gd name="connsiteX2" fmla="*/ 2530610 w 2530610"/>
                    <a:gd name="connsiteY2" fmla="*/ 266867 h 4700016"/>
                    <a:gd name="connsiteX3" fmla="*/ 2530610 w 2530610"/>
                    <a:gd name="connsiteY3" fmla="*/ 4433149 h 4700016"/>
                    <a:gd name="connsiteX4" fmla="*/ 2263743 w 2530610"/>
                    <a:gd name="connsiteY4" fmla="*/ 4700016 h 4700016"/>
                    <a:gd name="connsiteX5" fmla="*/ 1961175 w 2530610"/>
                    <a:gd name="connsiteY5" fmla="*/ 4700016 h 470001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30610" h="4700016">
                      <a:moveTo>
                        <a:pt x="0" y="0"/>
                      </a:moveTo>
                      <a:lnTo>
                        <a:pt x="2263743" y="0"/>
                      </a:lnTo>
                      <a:cubicBezTo>
                        <a:pt x="2411130" y="0"/>
                        <a:pt x="2530610" y="119480"/>
                        <a:pt x="2530610" y="266867"/>
                      </a:cubicBezTo>
                      <a:lnTo>
                        <a:pt x="2530610" y="4433149"/>
                      </a:lnTo>
                      <a:cubicBezTo>
                        <a:pt x="2530610" y="4580536"/>
                        <a:pt x="2411130" y="4700016"/>
                        <a:pt x="2263743" y="4700016"/>
                      </a:cubicBezTo>
                      <a:lnTo>
                        <a:pt x="1961175" y="470001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3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400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  <p:sp>
            <p:nvSpPr>
              <p:cNvPr id="13" name="îŝḷîḓé-Oval 29"/>
              <p:cNvSpPr/>
              <p:nvPr/>
            </p:nvSpPr>
            <p:spPr>
              <a:xfrm>
                <a:off x="3260392" y="124105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17000">
                    <a:schemeClr val="tx1"/>
                  </a:gs>
                  <a:gs pos="34000">
                    <a:srgbClr val="000000">
                      <a:lumMod val="84000"/>
                      <a:lumOff val="16000"/>
                    </a:srgbClr>
                  </a:gs>
                  <a:gs pos="100000">
                    <a:schemeClr val="bg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2492983" y="2254061"/>
            <a:ext cx="3200511" cy="881746"/>
            <a:chOff x="7805427" y="3341205"/>
            <a:chExt cx="3200511" cy="881746"/>
          </a:xfrm>
        </p:grpSpPr>
        <p:sp>
          <p:nvSpPr>
            <p:cNvPr id="37" name="矩形 36"/>
            <p:cNvSpPr/>
            <p:nvPr/>
          </p:nvSpPr>
          <p:spPr>
            <a:xfrm>
              <a:off x="7805427" y="3718005"/>
              <a:ext cx="3200511" cy="50494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1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</a:t>
              </a:r>
              <a:endParaRPr lang="en-US" altLang="zh-CN" sz="11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805427" y="3341205"/>
              <a:ext cx="2050552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492983" y="3808783"/>
            <a:ext cx="3200511" cy="881746"/>
            <a:chOff x="7805427" y="3341205"/>
            <a:chExt cx="3200511" cy="881746"/>
          </a:xfrm>
        </p:grpSpPr>
        <p:sp>
          <p:nvSpPr>
            <p:cNvPr id="40" name="矩形 39"/>
            <p:cNvSpPr/>
            <p:nvPr/>
          </p:nvSpPr>
          <p:spPr>
            <a:xfrm>
              <a:off x="7805427" y="3718005"/>
              <a:ext cx="3200511" cy="50494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1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</a:t>
              </a:r>
              <a:endParaRPr lang="en-US" altLang="zh-CN" sz="11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7805427" y="3341205"/>
              <a:ext cx="2050552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pic>
        <p:nvPicPr>
          <p:cNvPr id="43" name="图片占位符 42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6479357" y="2200049"/>
            <a:ext cx="4246700" cy="254317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4926449" y="65365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品牌传播广告</a:t>
            </a:r>
            <a:endParaRPr lang="zh-CN" altLang="en-US" sz="2800" b="1">
              <a:solidFill>
                <a:schemeClr val="accent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6"/>
          <p:cNvGrpSpPr/>
          <p:nvPr/>
        </p:nvGrpSpPr>
        <p:grpSpPr>
          <a:xfrm>
            <a:off x="1041898" y="1646085"/>
            <a:ext cx="10121809" cy="2593722"/>
            <a:chOff x="894415" y="1483855"/>
            <a:chExt cx="10121809" cy="2593722"/>
          </a:xfrm>
        </p:grpSpPr>
        <p:sp>
          <p:nvSpPr>
            <p:cNvPr id="3" name="Oval 3"/>
            <p:cNvSpPr/>
            <p:nvPr/>
          </p:nvSpPr>
          <p:spPr>
            <a:xfrm>
              <a:off x="10101824" y="2729424"/>
              <a:ext cx="914400" cy="914400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" name="Oval 5"/>
            <p:cNvSpPr/>
            <p:nvPr/>
          </p:nvSpPr>
          <p:spPr>
            <a:xfrm>
              <a:off x="7643389" y="2578091"/>
              <a:ext cx="1217066" cy="1217066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8598927" y="2295670"/>
              <a:ext cx="1781907" cy="17819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" name="Oval 8"/>
            <p:cNvSpPr/>
            <p:nvPr/>
          </p:nvSpPr>
          <p:spPr>
            <a:xfrm>
              <a:off x="6725685" y="2729423"/>
              <a:ext cx="914400" cy="914400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" name="Oval 9"/>
            <p:cNvSpPr/>
            <p:nvPr/>
          </p:nvSpPr>
          <p:spPr>
            <a:xfrm>
              <a:off x="4267250" y="2578090"/>
              <a:ext cx="1217066" cy="1217066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" name="Oval 10"/>
            <p:cNvSpPr/>
            <p:nvPr/>
          </p:nvSpPr>
          <p:spPr>
            <a:xfrm>
              <a:off x="5222788" y="2295669"/>
              <a:ext cx="1781907" cy="17819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Oval 12"/>
            <p:cNvSpPr/>
            <p:nvPr/>
          </p:nvSpPr>
          <p:spPr>
            <a:xfrm>
              <a:off x="3352850" y="2729424"/>
              <a:ext cx="914400" cy="9144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Oval 13"/>
            <p:cNvSpPr/>
            <p:nvPr/>
          </p:nvSpPr>
          <p:spPr>
            <a:xfrm>
              <a:off x="894415" y="2578091"/>
              <a:ext cx="1217066" cy="1217066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Oval 14"/>
            <p:cNvSpPr/>
            <p:nvPr/>
          </p:nvSpPr>
          <p:spPr>
            <a:xfrm>
              <a:off x="1849953" y="2295670"/>
              <a:ext cx="1781907" cy="178190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Oval 16"/>
            <p:cNvSpPr/>
            <p:nvPr/>
          </p:nvSpPr>
          <p:spPr>
            <a:xfrm>
              <a:off x="3859822" y="2683701"/>
              <a:ext cx="1005840" cy="10058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" name="Oval 17"/>
            <p:cNvSpPr/>
            <p:nvPr/>
          </p:nvSpPr>
          <p:spPr>
            <a:xfrm>
              <a:off x="7229898" y="2683701"/>
              <a:ext cx="1005840" cy="10058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4176615" y="3002513"/>
              <a:ext cx="351924" cy="368215"/>
            </a:xfrm>
            <a:custGeom>
              <a:gdLst>
                <a:gd name="T0" fmla="*/ 174 w 181"/>
                <a:gd name="T1" fmla="*/ 78 h 190"/>
                <a:gd name="T2" fmla="*/ 105 w 181"/>
                <a:gd name="T3" fmla="*/ 9 h 190"/>
                <a:gd name="T4" fmla="*/ 73 w 181"/>
                <a:gd name="T5" fmla="*/ 9 h 190"/>
                <a:gd name="T6" fmla="*/ 73 w 181"/>
                <a:gd name="T7" fmla="*/ 41 h 190"/>
                <a:gd name="T8" fmla="*/ 100 w 181"/>
                <a:gd name="T9" fmla="*/ 68 h 190"/>
                <a:gd name="T10" fmla="*/ 26 w 181"/>
                <a:gd name="T11" fmla="*/ 68 h 190"/>
                <a:gd name="T12" fmla="*/ 0 w 181"/>
                <a:gd name="T13" fmla="*/ 92 h 190"/>
                <a:gd name="T14" fmla="*/ 26 w 181"/>
                <a:gd name="T15" fmla="*/ 116 h 190"/>
                <a:gd name="T16" fmla="*/ 104 w 181"/>
                <a:gd name="T17" fmla="*/ 116 h 190"/>
                <a:gd name="T18" fmla="*/ 73 w 181"/>
                <a:gd name="T19" fmla="*/ 148 h 190"/>
                <a:gd name="T20" fmla="*/ 73 w 181"/>
                <a:gd name="T21" fmla="*/ 181 h 190"/>
                <a:gd name="T22" fmla="*/ 105 w 181"/>
                <a:gd name="T23" fmla="*/ 181 h 190"/>
                <a:gd name="T24" fmla="*/ 174 w 181"/>
                <a:gd name="T25" fmla="*/ 112 h 190"/>
                <a:gd name="T26" fmla="*/ 181 w 181"/>
                <a:gd name="T27" fmla="*/ 95 h 190"/>
                <a:gd name="T28" fmla="*/ 174 w 181"/>
                <a:gd name="T29" fmla="*/ 78 h 1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1" h="190">
                  <a:moveTo>
                    <a:pt x="174" y="78"/>
                  </a:moveTo>
                  <a:cubicBezTo>
                    <a:pt x="105" y="9"/>
                    <a:pt x="105" y="9"/>
                    <a:pt x="105" y="9"/>
                  </a:cubicBezTo>
                  <a:cubicBezTo>
                    <a:pt x="96" y="0"/>
                    <a:pt x="82" y="0"/>
                    <a:pt x="73" y="9"/>
                  </a:cubicBezTo>
                  <a:cubicBezTo>
                    <a:pt x="64" y="18"/>
                    <a:pt x="64" y="32"/>
                    <a:pt x="73" y="41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12" y="68"/>
                    <a:pt x="0" y="78"/>
                    <a:pt x="0" y="92"/>
                  </a:cubicBezTo>
                  <a:cubicBezTo>
                    <a:pt x="0" y="106"/>
                    <a:pt x="12" y="116"/>
                    <a:pt x="26" y="116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64" y="157"/>
                    <a:pt x="64" y="172"/>
                    <a:pt x="73" y="181"/>
                  </a:cubicBezTo>
                  <a:cubicBezTo>
                    <a:pt x="82" y="190"/>
                    <a:pt x="96" y="190"/>
                    <a:pt x="105" y="181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9" y="107"/>
                    <a:pt x="181" y="101"/>
                    <a:pt x="181" y="95"/>
                  </a:cubicBezTo>
                  <a:cubicBezTo>
                    <a:pt x="181" y="89"/>
                    <a:pt x="179" y="83"/>
                    <a:pt x="174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7550112" y="3002513"/>
              <a:ext cx="351924" cy="368215"/>
            </a:xfrm>
            <a:custGeom>
              <a:gdLst>
                <a:gd name="T0" fmla="*/ 174 w 181"/>
                <a:gd name="T1" fmla="*/ 78 h 190"/>
                <a:gd name="T2" fmla="*/ 105 w 181"/>
                <a:gd name="T3" fmla="*/ 9 h 190"/>
                <a:gd name="T4" fmla="*/ 73 w 181"/>
                <a:gd name="T5" fmla="*/ 9 h 190"/>
                <a:gd name="T6" fmla="*/ 73 w 181"/>
                <a:gd name="T7" fmla="*/ 41 h 190"/>
                <a:gd name="T8" fmla="*/ 100 w 181"/>
                <a:gd name="T9" fmla="*/ 68 h 190"/>
                <a:gd name="T10" fmla="*/ 26 w 181"/>
                <a:gd name="T11" fmla="*/ 68 h 190"/>
                <a:gd name="T12" fmla="*/ 0 w 181"/>
                <a:gd name="T13" fmla="*/ 92 h 190"/>
                <a:gd name="T14" fmla="*/ 26 w 181"/>
                <a:gd name="T15" fmla="*/ 116 h 190"/>
                <a:gd name="T16" fmla="*/ 104 w 181"/>
                <a:gd name="T17" fmla="*/ 116 h 190"/>
                <a:gd name="T18" fmla="*/ 73 w 181"/>
                <a:gd name="T19" fmla="*/ 148 h 190"/>
                <a:gd name="T20" fmla="*/ 73 w 181"/>
                <a:gd name="T21" fmla="*/ 181 h 190"/>
                <a:gd name="T22" fmla="*/ 105 w 181"/>
                <a:gd name="T23" fmla="*/ 181 h 190"/>
                <a:gd name="T24" fmla="*/ 174 w 181"/>
                <a:gd name="T25" fmla="*/ 112 h 190"/>
                <a:gd name="T26" fmla="*/ 181 w 181"/>
                <a:gd name="T27" fmla="*/ 95 h 190"/>
                <a:gd name="T28" fmla="*/ 174 w 181"/>
                <a:gd name="T29" fmla="*/ 78 h 1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1" h="190">
                  <a:moveTo>
                    <a:pt x="174" y="78"/>
                  </a:moveTo>
                  <a:cubicBezTo>
                    <a:pt x="105" y="9"/>
                    <a:pt x="105" y="9"/>
                    <a:pt x="105" y="9"/>
                  </a:cubicBezTo>
                  <a:cubicBezTo>
                    <a:pt x="96" y="0"/>
                    <a:pt x="82" y="0"/>
                    <a:pt x="73" y="9"/>
                  </a:cubicBezTo>
                  <a:cubicBezTo>
                    <a:pt x="64" y="18"/>
                    <a:pt x="64" y="32"/>
                    <a:pt x="73" y="41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12" y="68"/>
                    <a:pt x="0" y="78"/>
                    <a:pt x="0" y="92"/>
                  </a:cubicBezTo>
                  <a:cubicBezTo>
                    <a:pt x="0" y="106"/>
                    <a:pt x="12" y="116"/>
                    <a:pt x="26" y="116"/>
                  </a:cubicBezTo>
                  <a:cubicBezTo>
                    <a:pt x="104" y="116"/>
                    <a:pt x="104" y="116"/>
                    <a:pt x="104" y="116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64" y="157"/>
                    <a:pt x="64" y="172"/>
                    <a:pt x="73" y="181"/>
                  </a:cubicBezTo>
                  <a:cubicBezTo>
                    <a:pt x="82" y="190"/>
                    <a:pt x="96" y="190"/>
                    <a:pt x="105" y="181"/>
                  </a:cubicBezTo>
                  <a:cubicBezTo>
                    <a:pt x="174" y="112"/>
                    <a:pt x="174" y="112"/>
                    <a:pt x="174" y="112"/>
                  </a:cubicBezTo>
                  <a:cubicBezTo>
                    <a:pt x="179" y="107"/>
                    <a:pt x="181" y="101"/>
                    <a:pt x="181" y="95"/>
                  </a:cubicBezTo>
                  <a:cubicBezTo>
                    <a:pt x="181" y="89"/>
                    <a:pt x="179" y="83"/>
                    <a:pt x="174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Freeform 29"/>
            <p:cNvSpPr>
              <a:spLocks noChangeAspect="1" noChangeArrowheads="1"/>
            </p:cNvSpPr>
            <p:nvPr/>
          </p:nvSpPr>
          <p:spPr bwMode="auto">
            <a:xfrm>
              <a:off x="5945027" y="2670448"/>
              <a:ext cx="423005" cy="383365"/>
            </a:xfrm>
            <a:custGeom>
              <a:gdLst>
                <a:gd name="connsiteX0" fmla="*/ 496512 w 622984"/>
                <a:gd name="connsiteY0" fmla="*/ 492841 h 564606"/>
                <a:gd name="connsiteX1" fmla="*/ 473955 w 622984"/>
                <a:gd name="connsiteY1" fmla="*/ 515853 h 564606"/>
                <a:gd name="connsiteX2" fmla="*/ 496512 w 622984"/>
                <a:gd name="connsiteY2" fmla="*/ 535354 h 564606"/>
                <a:gd name="connsiteX3" fmla="*/ 519457 w 622984"/>
                <a:gd name="connsiteY3" fmla="*/ 515853 h 564606"/>
                <a:gd name="connsiteX4" fmla="*/ 496512 w 622984"/>
                <a:gd name="connsiteY4" fmla="*/ 492841 h 564606"/>
                <a:gd name="connsiteX5" fmla="*/ 249694 w 622984"/>
                <a:gd name="connsiteY5" fmla="*/ 352049 h 564606"/>
                <a:gd name="connsiteX6" fmla="*/ 272741 w 622984"/>
                <a:gd name="connsiteY6" fmla="*/ 374570 h 564606"/>
                <a:gd name="connsiteX7" fmla="*/ 171569 w 622984"/>
                <a:gd name="connsiteY7" fmla="*/ 475137 h 564606"/>
                <a:gd name="connsiteX8" fmla="*/ 177819 w 622984"/>
                <a:gd name="connsiteY8" fmla="*/ 481738 h 564606"/>
                <a:gd name="connsiteX9" fmla="*/ 155163 w 622984"/>
                <a:gd name="connsiteY9" fmla="*/ 510860 h 564606"/>
                <a:gd name="connsiteX10" fmla="*/ 73522 w 622984"/>
                <a:gd name="connsiteY10" fmla="*/ 562891 h 564606"/>
                <a:gd name="connsiteX11" fmla="*/ 60241 w 622984"/>
                <a:gd name="connsiteY11" fmla="*/ 550077 h 564606"/>
                <a:gd name="connsiteX12" fmla="*/ 112585 w 622984"/>
                <a:gd name="connsiteY12" fmla="*/ 468925 h 564606"/>
                <a:gd name="connsiteX13" fmla="*/ 141882 w 622984"/>
                <a:gd name="connsiteY13" fmla="*/ 446015 h 564606"/>
                <a:gd name="connsiteX14" fmla="*/ 148522 w 622984"/>
                <a:gd name="connsiteY14" fmla="*/ 452616 h 564606"/>
                <a:gd name="connsiteX15" fmla="*/ 122234 w 622984"/>
                <a:gd name="connsiteY15" fmla="*/ 15041 h 564606"/>
                <a:gd name="connsiteX16" fmla="*/ 210667 w 622984"/>
                <a:gd name="connsiteY16" fmla="*/ 52502 h 564606"/>
                <a:gd name="connsiteX17" fmla="*/ 242946 w 622984"/>
                <a:gd name="connsiteY17" fmla="*/ 173410 h 564606"/>
                <a:gd name="connsiteX18" fmla="*/ 532291 w 622984"/>
                <a:gd name="connsiteY18" fmla="*/ 463589 h 564606"/>
                <a:gd name="connsiteX19" fmla="*/ 532291 w 622984"/>
                <a:gd name="connsiteY19" fmla="*/ 545105 h 564606"/>
                <a:gd name="connsiteX20" fmla="*/ 493400 w 622984"/>
                <a:gd name="connsiteY20" fmla="*/ 564606 h 564606"/>
                <a:gd name="connsiteX21" fmla="*/ 451010 w 622984"/>
                <a:gd name="connsiteY21" fmla="*/ 545105 h 564606"/>
                <a:gd name="connsiteX22" fmla="*/ 161665 w 622984"/>
                <a:gd name="connsiteY22" fmla="*/ 258046 h 564606"/>
                <a:gd name="connsiteX23" fmla="*/ 34882 w 622984"/>
                <a:gd name="connsiteY23" fmla="*/ 225674 h 564606"/>
                <a:gd name="connsiteX24" fmla="*/ 5715 w 622984"/>
                <a:gd name="connsiteY24" fmla="*/ 104766 h 564606"/>
                <a:gd name="connsiteX25" fmla="*/ 74162 w 622984"/>
                <a:gd name="connsiteY25" fmla="*/ 176530 h 564606"/>
                <a:gd name="connsiteX26" fmla="*/ 142220 w 622984"/>
                <a:gd name="connsiteY26" fmla="*/ 157029 h 564606"/>
                <a:gd name="connsiteX27" fmla="*/ 161665 w 622984"/>
                <a:gd name="connsiteY27" fmla="*/ 88385 h 564606"/>
                <a:gd name="connsiteX28" fmla="*/ 90107 w 622984"/>
                <a:gd name="connsiteY28" fmla="*/ 20130 h 564606"/>
                <a:gd name="connsiteX29" fmla="*/ 122234 w 622984"/>
                <a:gd name="connsiteY29" fmla="*/ 15041 h 564606"/>
                <a:gd name="connsiteX30" fmla="*/ 531841 w 622984"/>
                <a:gd name="connsiteY30" fmla="*/ 0 h 564606"/>
                <a:gd name="connsiteX31" fmla="*/ 622984 w 622984"/>
                <a:gd name="connsiteY31" fmla="*/ 87684 h 564606"/>
                <a:gd name="connsiteX32" fmla="*/ 463289 w 622984"/>
                <a:gd name="connsiteY32" fmla="*/ 247465 h 564606"/>
                <a:gd name="connsiteX33" fmla="*/ 424339 w 622984"/>
                <a:gd name="connsiteY33" fmla="*/ 257207 h 564606"/>
                <a:gd name="connsiteX34" fmla="*/ 362409 w 622984"/>
                <a:gd name="connsiteY34" fmla="*/ 198751 h 564606"/>
                <a:gd name="connsiteX35" fmla="*/ 375263 w 622984"/>
                <a:gd name="connsiteY35" fmla="*/ 159391 h 564606"/>
                <a:gd name="connsiteX36" fmla="*/ 531841 w 622984"/>
                <a:gd name="connsiteY36" fmla="*/ 0 h 56460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22984" h="564606">
                  <a:moveTo>
                    <a:pt x="496512" y="492841"/>
                  </a:moveTo>
                  <a:cubicBezTo>
                    <a:pt x="483678" y="492841"/>
                    <a:pt x="473955" y="502592"/>
                    <a:pt x="473955" y="515853"/>
                  </a:cubicBezTo>
                  <a:cubicBezTo>
                    <a:pt x="473955" y="525604"/>
                    <a:pt x="483678" y="535354"/>
                    <a:pt x="496512" y="535354"/>
                  </a:cubicBezTo>
                  <a:cubicBezTo>
                    <a:pt x="509734" y="535354"/>
                    <a:pt x="519457" y="525604"/>
                    <a:pt x="519457" y="515853"/>
                  </a:cubicBezTo>
                  <a:cubicBezTo>
                    <a:pt x="519457" y="502592"/>
                    <a:pt x="509734" y="492841"/>
                    <a:pt x="496512" y="492841"/>
                  </a:cubicBezTo>
                  <a:close/>
                  <a:moveTo>
                    <a:pt x="249694" y="352049"/>
                  </a:moveTo>
                  <a:lnTo>
                    <a:pt x="272741" y="374570"/>
                  </a:lnTo>
                  <a:lnTo>
                    <a:pt x="171569" y="475137"/>
                  </a:lnTo>
                  <a:lnTo>
                    <a:pt x="177819" y="481738"/>
                  </a:lnTo>
                  <a:lnTo>
                    <a:pt x="155163" y="510860"/>
                  </a:lnTo>
                  <a:lnTo>
                    <a:pt x="73522" y="562891"/>
                  </a:lnTo>
                  <a:lnTo>
                    <a:pt x="60241" y="550077"/>
                  </a:lnTo>
                  <a:lnTo>
                    <a:pt x="112585" y="468925"/>
                  </a:lnTo>
                  <a:lnTo>
                    <a:pt x="141882" y="446015"/>
                  </a:lnTo>
                  <a:lnTo>
                    <a:pt x="148522" y="452616"/>
                  </a:lnTo>
                  <a:close/>
                  <a:moveTo>
                    <a:pt x="122234" y="15041"/>
                  </a:moveTo>
                  <a:cubicBezTo>
                    <a:pt x="154446" y="14694"/>
                    <a:pt x="186166" y="28223"/>
                    <a:pt x="210667" y="52502"/>
                  </a:cubicBezTo>
                  <a:cubicBezTo>
                    <a:pt x="242946" y="85264"/>
                    <a:pt x="256169" y="130897"/>
                    <a:pt x="242946" y="173410"/>
                  </a:cubicBezTo>
                  <a:lnTo>
                    <a:pt x="532291" y="463589"/>
                  </a:lnTo>
                  <a:cubicBezTo>
                    <a:pt x="555236" y="486211"/>
                    <a:pt x="555236" y="522093"/>
                    <a:pt x="532291" y="545105"/>
                  </a:cubicBezTo>
                  <a:cubicBezTo>
                    <a:pt x="522568" y="557976"/>
                    <a:pt x="506234" y="564606"/>
                    <a:pt x="493400" y="564606"/>
                  </a:cubicBezTo>
                  <a:cubicBezTo>
                    <a:pt x="477066" y="564606"/>
                    <a:pt x="460733" y="557976"/>
                    <a:pt x="451010" y="545105"/>
                  </a:cubicBezTo>
                  <a:cubicBezTo>
                    <a:pt x="451010" y="545105"/>
                    <a:pt x="451010" y="545105"/>
                    <a:pt x="161665" y="258046"/>
                  </a:cubicBezTo>
                  <a:cubicBezTo>
                    <a:pt x="119275" y="270917"/>
                    <a:pt x="70662" y="261556"/>
                    <a:pt x="34882" y="225674"/>
                  </a:cubicBezTo>
                  <a:cubicBezTo>
                    <a:pt x="2215" y="192911"/>
                    <a:pt x="-7508" y="147278"/>
                    <a:pt x="5715" y="104766"/>
                  </a:cubicBezTo>
                  <a:cubicBezTo>
                    <a:pt x="5715" y="104766"/>
                    <a:pt x="5715" y="104766"/>
                    <a:pt x="74162" y="176530"/>
                  </a:cubicBezTo>
                  <a:cubicBezTo>
                    <a:pt x="74162" y="176530"/>
                    <a:pt x="74162" y="176530"/>
                    <a:pt x="142220" y="157029"/>
                  </a:cubicBezTo>
                  <a:cubicBezTo>
                    <a:pt x="142220" y="157029"/>
                    <a:pt x="142220" y="157029"/>
                    <a:pt x="161665" y="88385"/>
                  </a:cubicBezTo>
                  <a:cubicBezTo>
                    <a:pt x="161665" y="88385"/>
                    <a:pt x="161665" y="88385"/>
                    <a:pt x="90107" y="20130"/>
                  </a:cubicBezTo>
                  <a:cubicBezTo>
                    <a:pt x="100704" y="16815"/>
                    <a:pt x="111497" y="15157"/>
                    <a:pt x="122234" y="15041"/>
                  </a:cubicBezTo>
                  <a:close/>
                  <a:moveTo>
                    <a:pt x="531841" y="0"/>
                  </a:moveTo>
                  <a:cubicBezTo>
                    <a:pt x="531841" y="0"/>
                    <a:pt x="531841" y="0"/>
                    <a:pt x="622984" y="87684"/>
                  </a:cubicBezTo>
                  <a:cubicBezTo>
                    <a:pt x="622984" y="87684"/>
                    <a:pt x="622984" y="87684"/>
                    <a:pt x="463289" y="247465"/>
                  </a:cubicBezTo>
                  <a:cubicBezTo>
                    <a:pt x="450436" y="247465"/>
                    <a:pt x="434077" y="250582"/>
                    <a:pt x="424339" y="257207"/>
                  </a:cubicBezTo>
                  <a:lnTo>
                    <a:pt x="362409" y="198751"/>
                  </a:lnTo>
                  <a:cubicBezTo>
                    <a:pt x="372147" y="189009"/>
                    <a:pt x="375263" y="172641"/>
                    <a:pt x="375263" y="159391"/>
                  </a:cubicBezTo>
                  <a:cubicBezTo>
                    <a:pt x="375263" y="159391"/>
                    <a:pt x="375263" y="159391"/>
                    <a:pt x="53184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105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7" name="AutoShape 19"/>
            <p:cNvSpPr>
              <a:spLocks noChangeAspect="1"/>
            </p:cNvSpPr>
            <p:nvPr/>
          </p:nvSpPr>
          <p:spPr bwMode="auto">
            <a:xfrm>
              <a:off x="9319630" y="2660204"/>
              <a:ext cx="393506" cy="393609"/>
            </a:xfrm>
            <a:custGeom>
              <a:gdLst>
                <a:gd name="T0" fmla="*/ 10800 w 21600"/>
                <a:gd name="T1" fmla="*/ 10789 h 21579"/>
                <a:gd name="T2" fmla="*/ 10800 w 21600"/>
                <a:gd name="T3" fmla="*/ 10789 h 21579"/>
                <a:gd name="T4" fmla="*/ 10800 w 21600"/>
                <a:gd name="T5" fmla="*/ 10789 h 21579"/>
                <a:gd name="T6" fmla="*/ 10800 w 21600"/>
                <a:gd name="T7" fmla="*/ 10789 h 215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579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lIns="50789" tIns="50789" rIns="50789" bIns="50789" anchor="ctr"/>
            <a:lstStyle/>
            <a:p>
              <a:pPr defTabSz="457200">
                <a:defRPr/>
              </a:pPr>
              <a:endParaRPr lang="es-E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18" name="Freeform 31"/>
            <p:cNvSpPr>
              <a:spLocks noChangeAspect="1" noChangeArrowheads="1"/>
            </p:cNvSpPr>
            <p:nvPr/>
          </p:nvSpPr>
          <p:spPr bwMode="auto">
            <a:xfrm>
              <a:off x="2550053" y="2639691"/>
              <a:ext cx="371709" cy="444880"/>
            </a:xfrm>
            <a:custGeom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240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9" name="Rectangle 32"/>
            <p:cNvSpPr/>
            <p:nvPr/>
          </p:nvSpPr>
          <p:spPr>
            <a:xfrm>
              <a:off x="2028510" y="3194346"/>
              <a:ext cx="14255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>
                  <a:solidFill>
                    <a:schemeClr val="bg2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Arial" panose="020b0604020202020204" pitchFamily="34" charset="0"/>
                </a:rPr>
                <a:t>Lorem ipsum dolor sit amet xam</a:t>
              </a:r>
              <a:endParaRPr lang="en-GB" sz="1200">
                <a:solidFill>
                  <a:schemeClr val="bg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  <a:p>
              <a:pPr algn="ctr"/>
              <a:r>
                <a:rPr lang="en-US" sz="1200">
                  <a:solidFill>
                    <a:schemeClr val="bg2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Arial" panose="020b0604020202020204" pitchFamily="34" charset="0"/>
                </a:rPr>
                <a:t>Max xam</a:t>
              </a:r>
              <a:endParaRPr lang="en-GB" sz="1200">
                <a:solidFill>
                  <a:schemeClr val="bg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Rectangle 33"/>
            <p:cNvSpPr/>
            <p:nvPr/>
          </p:nvSpPr>
          <p:spPr>
            <a:xfrm>
              <a:off x="5392208" y="3194346"/>
              <a:ext cx="14255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>
                  <a:solidFill>
                    <a:schemeClr val="bg2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Arial" panose="020b0604020202020204" pitchFamily="34" charset="0"/>
                </a:rPr>
                <a:t>Lorem ipsum dolor sit amet xam</a:t>
              </a:r>
              <a:endParaRPr lang="en-GB" sz="1200">
                <a:solidFill>
                  <a:schemeClr val="bg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  <a:p>
              <a:pPr algn="ctr"/>
              <a:r>
                <a:rPr lang="en-US" sz="1200">
                  <a:solidFill>
                    <a:schemeClr val="bg2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Arial" panose="020b0604020202020204" pitchFamily="34" charset="0"/>
                </a:rPr>
                <a:t>Max xam</a:t>
              </a:r>
              <a:endParaRPr lang="en-GB" sz="1200">
                <a:solidFill>
                  <a:schemeClr val="bg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Rectangle 34"/>
            <p:cNvSpPr/>
            <p:nvPr/>
          </p:nvSpPr>
          <p:spPr>
            <a:xfrm>
              <a:off x="8803590" y="3194346"/>
              <a:ext cx="14255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>
                  <a:solidFill>
                    <a:schemeClr val="bg2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Arial" panose="020b0604020202020204" pitchFamily="34" charset="0"/>
                </a:rPr>
                <a:t>Lorem ipsum dolor sit amet xam</a:t>
              </a:r>
              <a:endParaRPr lang="en-GB" sz="1200">
                <a:solidFill>
                  <a:schemeClr val="bg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  <a:p>
              <a:pPr algn="ctr"/>
              <a:r>
                <a:rPr lang="en-US" sz="1200">
                  <a:solidFill>
                    <a:schemeClr val="bg2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Arial" panose="020b0604020202020204" pitchFamily="34" charset="0"/>
                </a:rPr>
                <a:t>Max xam</a:t>
              </a:r>
              <a:endParaRPr lang="en-GB" sz="1200">
                <a:solidFill>
                  <a:schemeClr val="bg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22" name="Straight Connector 36"/>
            <p:cNvCxnSpPr>
              <a:stCxn id="12" idx="0"/>
              <a:endCxn id="23" idx="4"/>
            </p:cNvCxnSpPr>
            <p:nvPr/>
          </p:nvCxnSpPr>
          <p:spPr>
            <a:xfrm flipV="1">
              <a:off x="4362742" y="2240783"/>
              <a:ext cx="1" cy="44291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37"/>
            <p:cNvSpPr/>
            <p:nvPr/>
          </p:nvSpPr>
          <p:spPr>
            <a:xfrm>
              <a:off x="3984891" y="1485080"/>
              <a:ext cx="755703" cy="7557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4" name="Oval 40"/>
            <p:cNvSpPr/>
            <p:nvPr/>
          </p:nvSpPr>
          <p:spPr>
            <a:xfrm>
              <a:off x="7354967" y="1483855"/>
              <a:ext cx="755703" cy="7557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cxnSp>
          <p:nvCxnSpPr>
            <p:cNvPr id="25" name="Straight Connector 41"/>
            <p:cNvCxnSpPr>
              <a:stCxn id="13" idx="0"/>
              <a:endCxn id="24" idx="4"/>
            </p:cNvCxnSpPr>
            <p:nvPr/>
          </p:nvCxnSpPr>
          <p:spPr>
            <a:xfrm flipV="1">
              <a:off x="7732818" y="2239558"/>
              <a:ext cx="1" cy="444143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50"/>
            <p:cNvSpPr txBox="1"/>
            <p:nvPr/>
          </p:nvSpPr>
          <p:spPr>
            <a:xfrm>
              <a:off x="4024347" y="1742325"/>
              <a:ext cx="6767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bg2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Arial" panose="020b0604020202020204" pitchFamily="34" charset="0"/>
                </a:rPr>
                <a:t>Concept</a:t>
              </a:r>
              <a:endParaRPr lang="en-GB" sz="1200" b="1">
                <a:solidFill>
                  <a:schemeClr val="bg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7" name="TextBox 51"/>
            <p:cNvSpPr txBox="1"/>
            <p:nvPr/>
          </p:nvSpPr>
          <p:spPr>
            <a:xfrm>
              <a:off x="7440911" y="1742325"/>
              <a:ext cx="5838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bg2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Arial" panose="020b0604020202020204" pitchFamily="34" charset="0"/>
                </a:rPr>
                <a:t>Design</a:t>
              </a:r>
              <a:endParaRPr lang="en-GB" sz="1200" b="1">
                <a:solidFill>
                  <a:schemeClr val="bg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926449" y="65365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品牌传播广告</a:t>
            </a:r>
            <a:endParaRPr lang="zh-CN" altLang="en-US" sz="2800" b="1">
              <a:solidFill>
                <a:schemeClr val="accent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495043" y="4750447"/>
            <a:ext cx="3889971" cy="910331"/>
            <a:chOff x="7583812" y="3362125"/>
            <a:chExt cx="3889971" cy="910331"/>
          </a:xfrm>
        </p:grpSpPr>
        <p:sp>
          <p:nvSpPr>
            <p:cNvPr id="30" name="矩形 29"/>
            <p:cNvSpPr/>
            <p:nvPr/>
          </p:nvSpPr>
          <p:spPr>
            <a:xfrm>
              <a:off x="7583812" y="3718458"/>
              <a:ext cx="3889971" cy="5539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583812" y="3362125"/>
              <a:ext cx="2050552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715375" y="4750447"/>
            <a:ext cx="3889971" cy="910331"/>
            <a:chOff x="7583812" y="3362125"/>
            <a:chExt cx="3889971" cy="910331"/>
          </a:xfrm>
        </p:grpSpPr>
        <p:sp>
          <p:nvSpPr>
            <p:cNvPr id="33" name="矩形 32"/>
            <p:cNvSpPr/>
            <p:nvPr/>
          </p:nvSpPr>
          <p:spPr>
            <a:xfrm>
              <a:off x="7583812" y="3718458"/>
              <a:ext cx="3889971" cy="5539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7583812" y="3362125"/>
              <a:ext cx="2050552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</p:spTree>
    <p:custDataLst>
      <p:tags r:id="rId3"/>
    </p:custData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419100" y="4185599"/>
            <a:ext cx="11351986" cy="2243775"/>
            <a:chOff x="419100" y="4185599"/>
            <a:chExt cx="11351986" cy="2243775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9100" y="4529517"/>
              <a:ext cx="11351986" cy="1899857"/>
            </a:xfrm>
            <a:custGeom>
              <a:gdLst>
                <a:gd name="connsiteX0" fmla="*/ 0 w 11351986"/>
                <a:gd name="connsiteY0" fmla="*/ 0 h 1899857"/>
                <a:gd name="connsiteX1" fmla="*/ 11351986 w 11351986"/>
                <a:gd name="connsiteY1" fmla="*/ 0 h 1899857"/>
                <a:gd name="connsiteX2" fmla="*/ 11351986 w 11351986"/>
                <a:gd name="connsiteY2" fmla="*/ 1582355 h 1899857"/>
                <a:gd name="connsiteX3" fmla="*/ 11327486 w 11351986"/>
                <a:gd name="connsiteY3" fmla="*/ 1703707 h 1899857"/>
                <a:gd name="connsiteX4" fmla="*/ 11149292 w 11351986"/>
                <a:gd name="connsiteY4" fmla="*/ 1881901 h 1899857"/>
                <a:gd name="connsiteX5" fmla="*/ 11091445 w 11351986"/>
                <a:gd name="connsiteY5" fmla="*/ 1899857 h 1899857"/>
                <a:gd name="connsiteX6" fmla="*/ 262355 w 11351986"/>
                <a:gd name="connsiteY6" fmla="*/ 1899857 h 1899857"/>
                <a:gd name="connsiteX7" fmla="*/ 204508 w 11351986"/>
                <a:gd name="connsiteY7" fmla="*/ 1881901 h 1899857"/>
                <a:gd name="connsiteX8" fmla="*/ 0 w 11351986"/>
                <a:gd name="connsiteY8" fmla="*/ 1573370 h 18998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1986" h="1899857">
                  <a:moveTo>
                    <a:pt x="0" y="0"/>
                  </a:moveTo>
                  <a:lnTo>
                    <a:pt x="11351986" y="0"/>
                  </a:lnTo>
                  <a:lnTo>
                    <a:pt x="11351986" y="1582355"/>
                  </a:lnTo>
                  <a:lnTo>
                    <a:pt x="11327486" y="1703707"/>
                  </a:lnTo>
                  <a:cubicBezTo>
                    <a:pt x="11293598" y="1783827"/>
                    <a:pt x="11229413" y="1848012"/>
                    <a:pt x="11149292" y="1881901"/>
                  </a:cubicBezTo>
                  <a:lnTo>
                    <a:pt x="11091445" y="1899857"/>
                  </a:lnTo>
                  <a:lnTo>
                    <a:pt x="262355" y="1899857"/>
                  </a:lnTo>
                  <a:lnTo>
                    <a:pt x="204508" y="1881901"/>
                  </a:lnTo>
                  <a:cubicBezTo>
                    <a:pt x="84327" y="1831068"/>
                    <a:pt x="0" y="1712067"/>
                    <a:pt x="0" y="1573370"/>
                  </a:cubicBezTo>
                  <a:close/>
                </a:path>
              </a:pathLst>
            </a:custGeom>
          </p:spPr>
        </p:pic>
        <p:grpSp>
          <p:nvGrpSpPr>
            <p:cNvPr id="57" name="组合 56"/>
            <p:cNvGrpSpPr/>
            <p:nvPr/>
          </p:nvGrpSpPr>
          <p:grpSpPr>
            <a:xfrm>
              <a:off x="4104681" y="4185599"/>
              <a:ext cx="3982639" cy="1389096"/>
              <a:chOff x="4703396" y="4163786"/>
              <a:chExt cx="3982639" cy="1389096"/>
            </a:xfrm>
          </p:grpSpPr>
          <p:sp>
            <p:nvSpPr>
              <p:cNvPr id="38" name="任意多边形 37"/>
              <p:cNvSpPr/>
              <p:nvPr/>
            </p:nvSpPr>
            <p:spPr>
              <a:xfrm>
                <a:off x="4703396" y="4163786"/>
                <a:ext cx="3982639" cy="348342"/>
              </a:xfrm>
              <a:custGeom>
                <a:gdLst>
                  <a:gd name="connsiteX0" fmla="*/ 365718 w 3982639"/>
                  <a:gd name="connsiteY0" fmla="*/ 0 h 348342"/>
                  <a:gd name="connsiteX1" fmla="*/ 3616920 w 3982639"/>
                  <a:gd name="connsiteY1" fmla="*/ 0 h 348342"/>
                  <a:gd name="connsiteX2" fmla="*/ 3957949 w 3982639"/>
                  <a:gd name="connsiteY2" fmla="*/ 226049 h 348342"/>
                  <a:gd name="connsiteX3" fmla="*/ 3982639 w 3982639"/>
                  <a:gd name="connsiteY3" fmla="*/ 348342 h 348342"/>
                  <a:gd name="connsiteX4" fmla="*/ 0 w 3982639"/>
                  <a:gd name="connsiteY4" fmla="*/ 348342 h 348342"/>
                  <a:gd name="connsiteX5" fmla="*/ 24690 w 3982639"/>
                  <a:gd name="connsiteY5" fmla="*/ 226049 h 348342"/>
                  <a:gd name="connsiteX6" fmla="*/ 365718 w 3982639"/>
                  <a:gd name="connsiteY6" fmla="*/ 0 h 34834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82639" h="348342">
                    <a:moveTo>
                      <a:pt x="365718" y="0"/>
                    </a:moveTo>
                    <a:lnTo>
                      <a:pt x="3616920" y="0"/>
                    </a:lnTo>
                    <a:cubicBezTo>
                      <a:pt x="3770226" y="0"/>
                      <a:pt x="3901762" y="93210"/>
                      <a:pt x="3957949" y="226049"/>
                    </a:cubicBezTo>
                    <a:lnTo>
                      <a:pt x="3982639" y="348342"/>
                    </a:lnTo>
                    <a:lnTo>
                      <a:pt x="0" y="348342"/>
                    </a:lnTo>
                    <a:lnTo>
                      <a:pt x="24690" y="226049"/>
                    </a:lnTo>
                    <a:cubicBezTo>
                      <a:pt x="80876" y="93210"/>
                      <a:pt x="212412" y="0"/>
                      <a:pt x="365718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6" name="任意多边形 55"/>
              <p:cNvSpPr/>
              <p:nvPr/>
            </p:nvSpPr>
            <p:spPr>
              <a:xfrm flipH="1">
                <a:off x="5101393" y="4163786"/>
                <a:ext cx="3186644" cy="1389096"/>
              </a:xfrm>
              <a:custGeom>
                <a:gdLst>
                  <a:gd name="connsiteX0" fmla="*/ 3186644 w 3186644"/>
                  <a:gd name="connsiteY0" fmla="*/ 0 h 1389096"/>
                  <a:gd name="connsiteX1" fmla="*/ 1593322 w 3186644"/>
                  <a:gd name="connsiteY1" fmla="*/ 0 h 1389096"/>
                  <a:gd name="connsiteX2" fmla="*/ 0 w 3186644"/>
                  <a:gd name="connsiteY2" fmla="*/ 0 h 1389096"/>
                  <a:gd name="connsiteX3" fmla="*/ 112507 w 3186644"/>
                  <a:gd name="connsiteY3" fmla="*/ 25929 h 1389096"/>
                  <a:gd name="connsiteX4" fmla="*/ 657755 w 3186644"/>
                  <a:gd name="connsiteY4" fmla="*/ 520283 h 1389096"/>
                  <a:gd name="connsiteX5" fmla="*/ 748921 w 3186644"/>
                  <a:gd name="connsiteY5" fmla="*/ 835741 h 1389096"/>
                  <a:gd name="connsiteX6" fmla="*/ 1562046 w 3186644"/>
                  <a:gd name="connsiteY6" fmla="*/ 1389096 h 1389096"/>
                  <a:gd name="connsiteX7" fmla="*/ 1593322 w 3186644"/>
                  <a:gd name="connsiteY7" fmla="*/ 1387517 h 1389096"/>
                  <a:gd name="connsiteX8" fmla="*/ 1624598 w 3186644"/>
                  <a:gd name="connsiteY8" fmla="*/ 1389096 h 1389096"/>
                  <a:gd name="connsiteX9" fmla="*/ 2437723 w 3186644"/>
                  <a:gd name="connsiteY9" fmla="*/ 835741 h 1389096"/>
                  <a:gd name="connsiteX10" fmla="*/ 2528889 w 3186644"/>
                  <a:gd name="connsiteY10" fmla="*/ 520283 h 1389096"/>
                  <a:gd name="connsiteX11" fmla="*/ 3074137 w 3186644"/>
                  <a:gd name="connsiteY11" fmla="*/ 25929 h 138909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86644" h="1389096">
                    <a:moveTo>
                      <a:pt x="3186644" y="0"/>
                    </a:moveTo>
                    <a:lnTo>
                      <a:pt x="1593322" y="0"/>
                    </a:lnTo>
                    <a:lnTo>
                      <a:pt x="0" y="0"/>
                    </a:lnTo>
                    <a:lnTo>
                      <a:pt x="112507" y="25929"/>
                    </a:lnTo>
                    <a:cubicBezTo>
                      <a:pt x="358739" y="102515"/>
                      <a:pt x="558275" y="285087"/>
                      <a:pt x="657755" y="520283"/>
                    </a:cubicBezTo>
                    <a:lnTo>
                      <a:pt x="748921" y="835741"/>
                    </a:lnTo>
                    <a:cubicBezTo>
                      <a:pt x="876701" y="1159792"/>
                      <a:pt x="1192595" y="1389096"/>
                      <a:pt x="1562046" y="1389096"/>
                    </a:cubicBezTo>
                    <a:lnTo>
                      <a:pt x="1593322" y="1387517"/>
                    </a:lnTo>
                    <a:lnTo>
                      <a:pt x="1624598" y="1389096"/>
                    </a:lnTo>
                    <a:cubicBezTo>
                      <a:pt x="1994049" y="1389096"/>
                      <a:pt x="2309943" y="1159792"/>
                      <a:pt x="2437723" y="835741"/>
                    </a:cubicBezTo>
                    <a:lnTo>
                      <a:pt x="2528889" y="520283"/>
                    </a:lnTo>
                    <a:cubicBezTo>
                      <a:pt x="2628369" y="285087"/>
                      <a:pt x="2827905" y="102515"/>
                      <a:pt x="3074137" y="2592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228600" dist="38100" dir="5400000" algn="t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58" name="Freeform: Shape 6"/>
            <p:cNvSpPr/>
            <p:nvPr/>
          </p:nvSpPr>
          <p:spPr bwMode="auto">
            <a:xfrm>
              <a:off x="5848350" y="4468994"/>
              <a:ext cx="495300" cy="817730"/>
            </a:xfrm>
            <a:custGeom>
              <a:gdLst>
                <a:gd name="T0" fmla="*/ 28 w 108"/>
                <a:gd name="T1" fmla="*/ 142 h 178"/>
                <a:gd name="T2" fmla="*/ 29 w 108"/>
                <a:gd name="T3" fmla="*/ 153 h 178"/>
                <a:gd name="T4" fmla="*/ 17 w 108"/>
                <a:gd name="T5" fmla="*/ 158 h 178"/>
                <a:gd name="T6" fmla="*/ 0 w 108"/>
                <a:gd name="T7" fmla="*/ 172 h 178"/>
                <a:gd name="T8" fmla="*/ 0 w 108"/>
                <a:gd name="T9" fmla="*/ 142 h 178"/>
                <a:gd name="T10" fmla="*/ 24 w 108"/>
                <a:gd name="T11" fmla="*/ 117 h 178"/>
                <a:gd name="T12" fmla="*/ 26 w 108"/>
                <a:gd name="T13" fmla="*/ 134 h 178"/>
                <a:gd name="T14" fmla="*/ 27 w 108"/>
                <a:gd name="T15" fmla="*/ 137 h 178"/>
                <a:gd name="T16" fmla="*/ 27 w 108"/>
                <a:gd name="T17" fmla="*/ 137 h 178"/>
                <a:gd name="T18" fmla="*/ 28 w 108"/>
                <a:gd name="T19" fmla="*/ 142 h 178"/>
                <a:gd name="T20" fmla="*/ 86 w 108"/>
                <a:gd name="T21" fmla="*/ 120 h 178"/>
                <a:gd name="T22" fmla="*/ 84 w 108"/>
                <a:gd name="T23" fmla="*/ 134 h 178"/>
                <a:gd name="T24" fmla="*/ 83 w 108"/>
                <a:gd name="T25" fmla="*/ 137 h 178"/>
                <a:gd name="T26" fmla="*/ 83 w 108"/>
                <a:gd name="T27" fmla="*/ 137 h 178"/>
                <a:gd name="T28" fmla="*/ 83 w 108"/>
                <a:gd name="T29" fmla="*/ 142 h 178"/>
                <a:gd name="T30" fmla="*/ 81 w 108"/>
                <a:gd name="T31" fmla="*/ 154 h 178"/>
                <a:gd name="T32" fmla="*/ 90 w 108"/>
                <a:gd name="T33" fmla="*/ 158 h 178"/>
                <a:gd name="T34" fmla="*/ 108 w 108"/>
                <a:gd name="T35" fmla="*/ 172 h 178"/>
                <a:gd name="T36" fmla="*/ 108 w 108"/>
                <a:gd name="T37" fmla="*/ 142 h 178"/>
                <a:gd name="T38" fmla="*/ 86 w 108"/>
                <a:gd name="T39" fmla="*/ 120 h 178"/>
                <a:gd name="T40" fmla="*/ 55 w 108"/>
                <a:gd name="T41" fmla="*/ 0 h 178"/>
                <a:gd name="T42" fmla="*/ 26 w 108"/>
                <a:gd name="T43" fmla="*/ 42 h 178"/>
                <a:gd name="T44" fmla="*/ 84 w 108"/>
                <a:gd name="T45" fmla="*/ 42 h 178"/>
                <a:gd name="T46" fmla="*/ 55 w 108"/>
                <a:gd name="T47" fmla="*/ 0 h 178"/>
                <a:gd name="T48" fmla="*/ 35 w 108"/>
                <a:gd name="T49" fmla="*/ 162 h 178"/>
                <a:gd name="T50" fmla="*/ 45 w 108"/>
                <a:gd name="T51" fmla="*/ 162 h 178"/>
                <a:gd name="T52" fmla="*/ 45 w 108"/>
                <a:gd name="T53" fmla="*/ 141 h 178"/>
                <a:gd name="T54" fmla="*/ 31 w 108"/>
                <a:gd name="T55" fmla="*/ 141 h 178"/>
                <a:gd name="T56" fmla="*/ 35 w 108"/>
                <a:gd name="T57" fmla="*/ 162 h 178"/>
                <a:gd name="T58" fmla="*/ 87 w 108"/>
                <a:gd name="T59" fmla="*/ 62 h 178"/>
                <a:gd name="T60" fmla="*/ 80 w 108"/>
                <a:gd name="T61" fmla="*/ 133 h 178"/>
                <a:gd name="T62" fmla="*/ 65 w 108"/>
                <a:gd name="T63" fmla="*/ 133 h 178"/>
                <a:gd name="T64" fmla="*/ 65 w 108"/>
                <a:gd name="T65" fmla="*/ 116 h 178"/>
                <a:gd name="T66" fmla="*/ 45 w 108"/>
                <a:gd name="T67" fmla="*/ 116 h 178"/>
                <a:gd name="T68" fmla="*/ 45 w 108"/>
                <a:gd name="T69" fmla="*/ 133 h 178"/>
                <a:gd name="T70" fmla="*/ 30 w 108"/>
                <a:gd name="T71" fmla="*/ 133 h 178"/>
                <a:gd name="T72" fmla="*/ 23 w 108"/>
                <a:gd name="T73" fmla="*/ 61 h 178"/>
                <a:gd name="T74" fmla="*/ 24 w 108"/>
                <a:gd name="T75" fmla="*/ 50 h 178"/>
                <a:gd name="T76" fmla="*/ 86 w 108"/>
                <a:gd name="T77" fmla="*/ 50 h 178"/>
                <a:gd name="T78" fmla="*/ 87 w 108"/>
                <a:gd name="T79" fmla="*/ 59 h 178"/>
                <a:gd name="T80" fmla="*/ 88 w 108"/>
                <a:gd name="T81" fmla="*/ 61 h 178"/>
                <a:gd name="T82" fmla="*/ 87 w 108"/>
                <a:gd name="T83" fmla="*/ 62 h 178"/>
                <a:gd name="T84" fmla="*/ 67 w 108"/>
                <a:gd name="T85" fmla="*/ 72 h 178"/>
                <a:gd name="T86" fmla="*/ 55 w 108"/>
                <a:gd name="T87" fmla="*/ 61 h 178"/>
                <a:gd name="T88" fmla="*/ 44 w 108"/>
                <a:gd name="T89" fmla="*/ 72 h 178"/>
                <a:gd name="T90" fmla="*/ 55 w 108"/>
                <a:gd name="T91" fmla="*/ 83 h 178"/>
                <a:gd name="T92" fmla="*/ 67 w 108"/>
                <a:gd name="T93" fmla="*/ 72 h 178"/>
                <a:gd name="T94" fmla="*/ 65 w 108"/>
                <a:gd name="T95" fmla="*/ 162 h 178"/>
                <a:gd name="T96" fmla="*/ 74 w 108"/>
                <a:gd name="T97" fmla="*/ 162 h 178"/>
                <a:gd name="T98" fmla="*/ 76 w 108"/>
                <a:gd name="T99" fmla="*/ 162 h 178"/>
                <a:gd name="T100" fmla="*/ 79 w 108"/>
                <a:gd name="T101" fmla="*/ 141 h 178"/>
                <a:gd name="T102" fmla="*/ 65 w 108"/>
                <a:gd name="T103" fmla="*/ 141 h 178"/>
                <a:gd name="T104" fmla="*/ 65 w 108"/>
                <a:gd name="T105" fmla="*/ 162 h 178"/>
                <a:gd name="T106" fmla="*/ 49 w 108"/>
                <a:gd name="T107" fmla="*/ 178 h 178"/>
                <a:gd name="T108" fmla="*/ 61 w 108"/>
                <a:gd name="T109" fmla="*/ 178 h 178"/>
                <a:gd name="T110" fmla="*/ 61 w 108"/>
                <a:gd name="T111" fmla="*/ 120 h 178"/>
                <a:gd name="T112" fmla="*/ 49 w 108"/>
                <a:gd name="T113" fmla="*/ 120 h 178"/>
                <a:gd name="T114" fmla="*/ 49 w 108"/>
                <a:gd name="T115" fmla="*/ 178 h 1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8" h="178">
                  <a:moveTo>
                    <a:pt x="28" y="142"/>
                  </a:moveTo>
                  <a:cubicBezTo>
                    <a:pt x="28" y="145"/>
                    <a:pt x="29" y="149"/>
                    <a:pt x="29" y="153"/>
                  </a:cubicBezTo>
                  <a:cubicBezTo>
                    <a:pt x="25" y="154"/>
                    <a:pt x="20" y="155"/>
                    <a:pt x="17" y="158"/>
                  </a:cubicBezTo>
                  <a:cubicBezTo>
                    <a:pt x="12" y="164"/>
                    <a:pt x="0" y="172"/>
                    <a:pt x="0" y="17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25" y="123"/>
                    <a:pt x="26" y="128"/>
                    <a:pt x="26" y="134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7" y="137"/>
                    <a:pt x="27" y="137"/>
                    <a:pt x="27" y="137"/>
                  </a:cubicBezTo>
                  <a:lnTo>
                    <a:pt x="28" y="142"/>
                  </a:lnTo>
                  <a:close/>
                  <a:moveTo>
                    <a:pt x="86" y="120"/>
                  </a:moveTo>
                  <a:cubicBezTo>
                    <a:pt x="85" y="125"/>
                    <a:pt x="84" y="129"/>
                    <a:pt x="84" y="134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2" y="146"/>
                    <a:pt x="82" y="150"/>
                    <a:pt x="81" y="154"/>
                  </a:cubicBezTo>
                  <a:cubicBezTo>
                    <a:pt x="84" y="154"/>
                    <a:pt x="88" y="156"/>
                    <a:pt x="90" y="158"/>
                  </a:cubicBezTo>
                  <a:cubicBezTo>
                    <a:pt x="95" y="164"/>
                    <a:pt x="108" y="172"/>
                    <a:pt x="108" y="172"/>
                  </a:cubicBezTo>
                  <a:cubicBezTo>
                    <a:pt x="108" y="142"/>
                    <a:pt x="108" y="142"/>
                    <a:pt x="108" y="142"/>
                  </a:cubicBezTo>
                  <a:lnTo>
                    <a:pt x="86" y="120"/>
                  </a:lnTo>
                  <a:close/>
                  <a:moveTo>
                    <a:pt x="55" y="0"/>
                  </a:moveTo>
                  <a:cubicBezTo>
                    <a:pt x="55" y="0"/>
                    <a:pt x="34" y="16"/>
                    <a:pt x="26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7" y="16"/>
                    <a:pt x="55" y="0"/>
                    <a:pt x="55" y="0"/>
                  </a:cubicBezTo>
                  <a:moveTo>
                    <a:pt x="35" y="162"/>
                  </a:moveTo>
                  <a:cubicBezTo>
                    <a:pt x="45" y="162"/>
                    <a:pt x="45" y="162"/>
                    <a:pt x="45" y="162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33" y="149"/>
                    <a:pt x="34" y="156"/>
                    <a:pt x="35" y="162"/>
                  </a:cubicBezTo>
                  <a:moveTo>
                    <a:pt x="87" y="62"/>
                  </a:moveTo>
                  <a:cubicBezTo>
                    <a:pt x="87" y="75"/>
                    <a:pt x="84" y="106"/>
                    <a:pt x="80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6" y="105"/>
                    <a:pt x="23" y="73"/>
                    <a:pt x="23" y="61"/>
                  </a:cubicBezTo>
                  <a:cubicBezTo>
                    <a:pt x="23" y="57"/>
                    <a:pt x="23" y="53"/>
                    <a:pt x="24" y="50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87" y="53"/>
                    <a:pt x="87" y="56"/>
                    <a:pt x="87" y="59"/>
                  </a:cubicBezTo>
                  <a:cubicBezTo>
                    <a:pt x="87" y="60"/>
                    <a:pt x="88" y="60"/>
                    <a:pt x="88" y="61"/>
                  </a:cubicBezTo>
                  <a:cubicBezTo>
                    <a:pt x="88" y="61"/>
                    <a:pt x="87" y="62"/>
                    <a:pt x="87" y="62"/>
                  </a:cubicBezTo>
                  <a:moveTo>
                    <a:pt x="67" y="72"/>
                  </a:moveTo>
                  <a:cubicBezTo>
                    <a:pt x="67" y="66"/>
                    <a:pt x="61" y="61"/>
                    <a:pt x="55" y="61"/>
                  </a:cubicBezTo>
                  <a:cubicBezTo>
                    <a:pt x="49" y="61"/>
                    <a:pt x="44" y="66"/>
                    <a:pt x="44" y="72"/>
                  </a:cubicBezTo>
                  <a:cubicBezTo>
                    <a:pt x="44" y="78"/>
                    <a:pt x="49" y="83"/>
                    <a:pt x="55" y="83"/>
                  </a:cubicBezTo>
                  <a:cubicBezTo>
                    <a:pt x="61" y="83"/>
                    <a:pt x="67" y="78"/>
                    <a:pt x="67" y="72"/>
                  </a:cubicBezTo>
                  <a:moveTo>
                    <a:pt x="65" y="162"/>
                  </a:moveTo>
                  <a:cubicBezTo>
                    <a:pt x="74" y="162"/>
                    <a:pt x="74" y="162"/>
                    <a:pt x="74" y="162"/>
                  </a:cubicBezTo>
                  <a:cubicBezTo>
                    <a:pt x="76" y="162"/>
                    <a:pt x="76" y="162"/>
                    <a:pt x="76" y="162"/>
                  </a:cubicBezTo>
                  <a:cubicBezTo>
                    <a:pt x="77" y="156"/>
                    <a:pt x="78" y="149"/>
                    <a:pt x="79" y="141"/>
                  </a:cubicBezTo>
                  <a:cubicBezTo>
                    <a:pt x="65" y="141"/>
                    <a:pt x="65" y="141"/>
                    <a:pt x="65" y="141"/>
                  </a:cubicBezTo>
                  <a:lnTo>
                    <a:pt x="65" y="162"/>
                  </a:lnTo>
                  <a:close/>
                  <a:moveTo>
                    <a:pt x="49" y="178"/>
                  </a:moveTo>
                  <a:cubicBezTo>
                    <a:pt x="61" y="178"/>
                    <a:pt x="61" y="178"/>
                    <a:pt x="61" y="178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49" y="120"/>
                    <a:pt x="49" y="120"/>
                    <a:pt x="49" y="120"/>
                  </a:cubicBezTo>
                  <a:lnTo>
                    <a:pt x="49" y="1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3136489" y="3306894"/>
            <a:ext cx="591902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demonstrate on a projector or computer, or print the presentation and make it into a film to in a wider field</a:t>
            </a:r>
            <a:endParaRPr lang="en-US" altLang="zh-CN" sz="1200">
              <a:solidFill>
                <a:schemeClr val="tx1">
                  <a:lumMod val="50000"/>
                  <a:lumOff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448515" y="908782"/>
            <a:ext cx="3294969" cy="141987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000" i="1" smtClean="0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2030</a:t>
            </a:r>
            <a:endParaRPr lang="zh-CN" altLang="en-US" sz="8000" i="1">
              <a:solidFill>
                <a:schemeClr val="accent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207342" y="2121688"/>
            <a:ext cx="7777316" cy="12603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6600" b="1">
                <a:solidFill>
                  <a:schemeClr val="tx1">
                    <a:lumMod val="85000"/>
                    <a:lumOff val="1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演示完毕感谢观看</a:t>
            </a:r>
            <a:endParaRPr lang="zh-CN" altLang="en-US" sz="6600" b="1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7653" y="3067213"/>
            <a:ext cx="447474" cy="492699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5" rIns="91393" bIns="45695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9175" y="3069594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3" tIns="0" rIns="134933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6056" y="249478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122" y="2491210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5" rIns="91393" bIns="45695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6081" y="3797929"/>
            <a:ext cx="6268204" cy="1268638"/>
          </a:xfrm>
          <a:prstGeom prst="rect">
            <a:avLst/>
          </a:prstGeom>
          <a:noFill/>
          <a:ln w="25400">
            <a:noFill/>
          </a:ln>
        </p:spPr>
        <p:txBody>
          <a:bodyPr lIns="91393" tIns="45695" rIns="91393" bIns="45695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670" y="975034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 flipH="1">
            <a:off x="8933007" y="429508"/>
            <a:ext cx="2850024" cy="5998984"/>
            <a:chOff x="417657" y="429508"/>
            <a:chExt cx="2850024" cy="599898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7657" y="429508"/>
              <a:ext cx="2676376" cy="5998984"/>
            </a:xfrm>
            <a:prstGeom prst="rect">
              <a:avLst/>
            </a:prstGeom>
          </p:spPr>
        </p:pic>
        <p:grpSp>
          <p:nvGrpSpPr>
            <p:cNvPr id="3" name="组合 2"/>
            <p:cNvGrpSpPr/>
            <p:nvPr/>
          </p:nvGrpSpPr>
          <p:grpSpPr>
            <a:xfrm rot="5400000">
              <a:off x="1848933" y="3064741"/>
              <a:ext cx="2103737" cy="733758"/>
              <a:chOff x="4104681" y="4185599"/>
              <a:chExt cx="3982639" cy="1389096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4104681" y="4185599"/>
                <a:ext cx="3982639" cy="1389096"/>
                <a:chOff x="4703396" y="4163786"/>
                <a:chExt cx="3982639" cy="1389096"/>
              </a:xfrm>
            </p:grpSpPr>
            <p:sp>
              <p:nvSpPr>
                <p:cNvPr id="6" name="任意多边形 5"/>
                <p:cNvSpPr/>
                <p:nvPr/>
              </p:nvSpPr>
              <p:spPr>
                <a:xfrm>
                  <a:off x="4703396" y="4163786"/>
                  <a:ext cx="3982639" cy="348342"/>
                </a:xfrm>
                <a:custGeom>
                  <a:gdLst>
                    <a:gd name="connsiteX0" fmla="*/ 365718 w 3982639"/>
                    <a:gd name="connsiteY0" fmla="*/ 0 h 348342"/>
                    <a:gd name="connsiteX1" fmla="*/ 3616920 w 3982639"/>
                    <a:gd name="connsiteY1" fmla="*/ 0 h 348342"/>
                    <a:gd name="connsiteX2" fmla="*/ 3957949 w 3982639"/>
                    <a:gd name="connsiteY2" fmla="*/ 226049 h 348342"/>
                    <a:gd name="connsiteX3" fmla="*/ 3982639 w 3982639"/>
                    <a:gd name="connsiteY3" fmla="*/ 348342 h 348342"/>
                    <a:gd name="connsiteX4" fmla="*/ 0 w 3982639"/>
                    <a:gd name="connsiteY4" fmla="*/ 348342 h 348342"/>
                    <a:gd name="connsiteX5" fmla="*/ 24690 w 3982639"/>
                    <a:gd name="connsiteY5" fmla="*/ 226049 h 348342"/>
                    <a:gd name="connsiteX6" fmla="*/ 365718 w 3982639"/>
                    <a:gd name="connsiteY6" fmla="*/ 0 h 34834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82639" h="348342">
                      <a:moveTo>
                        <a:pt x="365718" y="0"/>
                      </a:moveTo>
                      <a:lnTo>
                        <a:pt x="3616920" y="0"/>
                      </a:lnTo>
                      <a:cubicBezTo>
                        <a:pt x="3770226" y="0"/>
                        <a:pt x="3901762" y="93210"/>
                        <a:pt x="3957949" y="226049"/>
                      </a:cubicBezTo>
                      <a:lnTo>
                        <a:pt x="3982639" y="348342"/>
                      </a:lnTo>
                      <a:lnTo>
                        <a:pt x="0" y="348342"/>
                      </a:lnTo>
                      <a:lnTo>
                        <a:pt x="24690" y="226049"/>
                      </a:lnTo>
                      <a:cubicBezTo>
                        <a:pt x="80876" y="93210"/>
                        <a:pt x="212412" y="0"/>
                        <a:pt x="365718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7" name="任意多边形 6"/>
                <p:cNvSpPr/>
                <p:nvPr/>
              </p:nvSpPr>
              <p:spPr>
                <a:xfrm flipH="1">
                  <a:off x="5101393" y="4163786"/>
                  <a:ext cx="3186644" cy="1389096"/>
                </a:xfrm>
                <a:custGeom>
                  <a:gdLst>
                    <a:gd name="connsiteX0" fmla="*/ 3186644 w 3186644"/>
                    <a:gd name="connsiteY0" fmla="*/ 0 h 1389096"/>
                    <a:gd name="connsiteX1" fmla="*/ 1593322 w 3186644"/>
                    <a:gd name="connsiteY1" fmla="*/ 0 h 1389096"/>
                    <a:gd name="connsiteX2" fmla="*/ 0 w 3186644"/>
                    <a:gd name="connsiteY2" fmla="*/ 0 h 1389096"/>
                    <a:gd name="connsiteX3" fmla="*/ 112507 w 3186644"/>
                    <a:gd name="connsiteY3" fmla="*/ 25929 h 1389096"/>
                    <a:gd name="connsiteX4" fmla="*/ 657755 w 3186644"/>
                    <a:gd name="connsiteY4" fmla="*/ 520283 h 1389096"/>
                    <a:gd name="connsiteX5" fmla="*/ 748921 w 3186644"/>
                    <a:gd name="connsiteY5" fmla="*/ 835741 h 1389096"/>
                    <a:gd name="connsiteX6" fmla="*/ 1562046 w 3186644"/>
                    <a:gd name="connsiteY6" fmla="*/ 1389096 h 1389096"/>
                    <a:gd name="connsiteX7" fmla="*/ 1593322 w 3186644"/>
                    <a:gd name="connsiteY7" fmla="*/ 1387517 h 1389096"/>
                    <a:gd name="connsiteX8" fmla="*/ 1624598 w 3186644"/>
                    <a:gd name="connsiteY8" fmla="*/ 1389096 h 1389096"/>
                    <a:gd name="connsiteX9" fmla="*/ 2437723 w 3186644"/>
                    <a:gd name="connsiteY9" fmla="*/ 835741 h 1389096"/>
                    <a:gd name="connsiteX10" fmla="*/ 2528889 w 3186644"/>
                    <a:gd name="connsiteY10" fmla="*/ 520283 h 1389096"/>
                    <a:gd name="connsiteX11" fmla="*/ 3074137 w 3186644"/>
                    <a:gd name="connsiteY11" fmla="*/ 25929 h 138909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186644" h="1389096">
                      <a:moveTo>
                        <a:pt x="3186644" y="0"/>
                      </a:moveTo>
                      <a:lnTo>
                        <a:pt x="1593322" y="0"/>
                      </a:lnTo>
                      <a:lnTo>
                        <a:pt x="0" y="0"/>
                      </a:lnTo>
                      <a:lnTo>
                        <a:pt x="112507" y="25929"/>
                      </a:lnTo>
                      <a:cubicBezTo>
                        <a:pt x="358739" y="102515"/>
                        <a:pt x="558275" y="285087"/>
                        <a:pt x="657755" y="520283"/>
                      </a:cubicBezTo>
                      <a:lnTo>
                        <a:pt x="748921" y="835741"/>
                      </a:lnTo>
                      <a:cubicBezTo>
                        <a:pt x="876701" y="1159792"/>
                        <a:pt x="1192595" y="1389096"/>
                        <a:pt x="1562046" y="1389096"/>
                      </a:cubicBezTo>
                      <a:lnTo>
                        <a:pt x="1593322" y="1387517"/>
                      </a:lnTo>
                      <a:lnTo>
                        <a:pt x="1624598" y="1389096"/>
                      </a:lnTo>
                      <a:cubicBezTo>
                        <a:pt x="1994049" y="1389096"/>
                        <a:pt x="2309943" y="1159792"/>
                        <a:pt x="2437723" y="835741"/>
                      </a:cubicBezTo>
                      <a:lnTo>
                        <a:pt x="2528889" y="520283"/>
                      </a:lnTo>
                      <a:cubicBezTo>
                        <a:pt x="2628369" y="285087"/>
                        <a:pt x="2827905" y="102515"/>
                        <a:pt x="3074137" y="25929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228600" dist="38100" dir="5400000" algn="t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  <p:sp>
            <p:nvSpPr>
              <p:cNvPr id="5" name="Freeform: Shape 6"/>
              <p:cNvSpPr/>
              <p:nvPr/>
            </p:nvSpPr>
            <p:spPr bwMode="auto">
              <a:xfrm>
                <a:off x="5848350" y="4468994"/>
                <a:ext cx="495300" cy="817730"/>
              </a:xfrm>
              <a:custGeom>
                <a:gdLst>
                  <a:gd name="T0" fmla="*/ 28 w 108"/>
                  <a:gd name="T1" fmla="*/ 142 h 178"/>
                  <a:gd name="T2" fmla="*/ 29 w 108"/>
                  <a:gd name="T3" fmla="*/ 153 h 178"/>
                  <a:gd name="T4" fmla="*/ 17 w 108"/>
                  <a:gd name="T5" fmla="*/ 158 h 178"/>
                  <a:gd name="T6" fmla="*/ 0 w 108"/>
                  <a:gd name="T7" fmla="*/ 172 h 178"/>
                  <a:gd name="T8" fmla="*/ 0 w 108"/>
                  <a:gd name="T9" fmla="*/ 142 h 178"/>
                  <a:gd name="T10" fmla="*/ 24 w 108"/>
                  <a:gd name="T11" fmla="*/ 117 h 178"/>
                  <a:gd name="T12" fmla="*/ 26 w 108"/>
                  <a:gd name="T13" fmla="*/ 134 h 178"/>
                  <a:gd name="T14" fmla="*/ 27 w 108"/>
                  <a:gd name="T15" fmla="*/ 137 h 178"/>
                  <a:gd name="T16" fmla="*/ 27 w 108"/>
                  <a:gd name="T17" fmla="*/ 137 h 178"/>
                  <a:gd name="T18" fmla="*/ 28 w 108"/>
                  <a:gd name="T19" fmla="*/ 142 h 178"/>
                  <a:gd name="T20" fmla="*/ 86 w 108"/>
                  <a:gd name="T21" fmla="*/ 120 h 178"/>
                  <a:gd name="T22" fmla="*/ 84 w 108"/>
                  <a:gd name="T23" fmla="*/ 134 h 178"/>
                  <a:gd name="T24" fmla="*/ 83 w 108"/>
                  <a:gd name="T25" fmla="*/ 137 h 178"/>
                  <a:gd name="T26" fmla="*/ 83 w 108"/>
                  <a:gd name="T27" fmla="*/ 137 h 178"/>
                  <a:gd name="T28" fmla="*/ 83 w 108"/>
                  <a:gd name="T29" fmla="*/ 142 h 178"/>
                  <a:gd name="T30" fmla="*/ 81 w 108"/>
                  <a:gd name="T31" fmla="*/ 154 h 178"/>
                  <a:gd name="T32" fmla="*/ 90 w 108"/>
                  <a:gd name="T33" fmla="*/ 158 h 178"/>
                  <a:gd name="T34" fmla="*/ 108 w 108"/>
                  <a:gd name="T35" fmla="*/ 172 h 178"/>
                  <a:gd name="T36" fmla="*/ 108 w 108"/>
                  <a:gd name="T37" fmla="*/ 142 h 178"/>
                  <a:gd name="T38" fmla="*/ 86 w 108"/>
                  <a:gd name="T39" fmla="*/ 120 h 178"/>
                  <a:gd name="T40" fmla="*/ 55 w 108"/>
                  <a:gd name="T41" fmla="*/ 0 h 178"/>
                  <a:gd name="T42" fmla="*/ 26 w 108"/>
                  <a:gd name="T43" fmla="*/ 42 h 178"/>
                  <a:gd name="T44" fmla="*/ 84 w 108"/>
                  <a:gd name="T45" fmla="*/ 42 h 178"/>
                  <a:gd name="T46" fmla="*/ 55 w 108"/>
                  <a:gd name="T47" fmla="*/ 0 h 178"/>
                  <a:gd name="T48" fmla="*/ 35 w 108"/>
                  <a:gd name="T49" fmla="*/ 162 h 178"/>
                  <a:gd name="T50" fmla="*/ 45 w 108"/>
                  <a:gd name="T51" fmla="*/ 162 h 178"/>
                  <a:gd name="T52" fmla="*/ 45 w 108"/>
                  <a:gd name="T53" fmla="*/ 141 h 178"/>
                  <a:gd name="T54" fmla="*/ 31 w 108"/>
                  <a:gd name="T55" fmla="*/ 141 h 178"/>
                  <a:gd name="T56" fmla="*/ 35 w 108"/>
                  <a:gd name="T57" fmla="*/ 162 h 178"/>
                  <a:gd name="T58" fmla="*/ 87 w 108"/>
                  <a:gd name="T59" fmla="*/ 62 h 178"/>
                  <a:gd name="T60" fmla="*/ 80 w 108"/>
                  <a:gd name="T61" fmla="*/ 133 h 178"/>
                  <a:gd name="T62" fmla="*/ 65 w 108"/>
                  <a:gd name="T63" fmla="*/ 133 h 178"/>
                  <a:gd name="T64" fmla="*/ 65 w 108"/>
                  <a:gd name="T65" fmla="*/ 116 h 178"/>
                  <a:gd name="T66" fmla="*/ 45 w 108"/>
                  <a:gd name="T67" fmla="*/ 116 h 178"/>
                  <a:gd name="T68" fmla="*/ 45 w 108"/>
                  <a:gd name="T69" fmla="*/ 133 h 178"/>
                  <a:gd name="T70" fmla="*/ 30 w 108"/>
                  <a:gd name="T71" fmla="*/ 133 h 178"/>
                  <a:gd name="T72" fmla="*/ 23 w 108"/>
                  <a:gd name="T73" fmla="*/ 61 h 178"/>
                  <a:gd name="T74" fmla="*/ 24 w 108"/>
                  <a:gd name="T75" fmla="*/ 50 h 178"/>
                  <a:gd name="T76" fmla="*/ 86 w 108"/>
                  <a:gd name="T77" fmla="*/ 50 h 178"/>
                  <a:gd name="T78" fmla="*/ 87 w 108"/>
                  <a:gd name="T79" fmla="*/ 59 h 178"/>
                  <a:gd name="T80" fmla="*/ 88 w 108"/>
                  <a:gd name="T81" fmla="*/ 61 h 178"/>
                  <a:gd name="T82" fmla="*/ 87 w 108"/>
                  <a:gd name="T83" fmla="*/ 62 h 178"/>
                  <a:gd name="T84" fmla="*/ 67 w 108"/>
                  <a:gd name="T85" fmla="*/ 72 h 178"/>
                  <a:gd name="T86" fmla="*/ 55 w 108"/>
                  <a:gd name="T87" fmla="*/ 61 h 178"/>
                  <a:gd name="T88" fmla="*/ 44 w 108"/>
                  <a:gd name="T89" fmla="*/ 72 h 178"/>
                  <a:gd name="T90" fmla="*/ 55 w 108"/>
                  <a:gd name="T91" fmla="*/ 83 h 178"/>
                  <a:gd name="T92" fmla="*/ 67 w 108"/>
                  <a:gd name="T93" fmla="*/ 72 h 178"/>
                  <a:gd name="T94" fmla="*/ 65 w 108"/>
                  <a:gd name="T95" fmla="*/ 162 h 178"/>
                  <a:gd name="T96" fmla="*/ 74 w 108"/>
                  <a:gd name="T97" fmla="*/ 162 h 178"/>
                  <a:gd name="T98" fmla="*/ 76 w 108"/>
                  <a:gd name="T99" fmla="*/ 162 h 178"/>
                  <a:gd name="T100" fmla="*/ 79 w 108"/>
                  <a:gd name="T101" fmla="*/ 141 h 178"/>
                  <a:gd name="T102" fmla="*/ 65 w 108"/>
                  <a:gd name="T103" fmla="*/ 141 h 178"/>
                  <a:gd name="T104" fmla="*/ 65 w 108"/>
                  <a:gd name="T105" fmla="*/ 162 h 178"/>
                  <a:gd name="T106" fmla="*/ 49 w 108"/>
                  <a:gd name="T107" fmla="*/ 178 h 178"/>
                  <a:gd name="T108" fmla="*/ 61 w 108"/>
                  <a:gd name="T109" fmla="*/ 178 h 178"/>
                  <a:gd name="T110" fmla="*/ 61 w 108"/>
                  <a:gd name="T111" fmla="*/ 120 h 178"/>
                  <a:gd name="T112" fmla="*/ 49 w 108"/>
                  <a:gd name="T113" fmla="*/ 120 h 178"/>
                  <a:gd name="T114" fmla="*/ 49 w 108"/>
                  <a:gd name="T115" fmla="*/ 178 h 17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8" h="178">
                    <a:moveTo>
                      <a:pt x="28" y="142"/>
                    </a:moveTo>
                    <a:cubicBezTo>
                      <a:pt x="28" y="145"/>
                      <a:pt x="29" y="149"/>
                      <a:pt x="29" y="153"/>
                    </a:cubicBezTo>
                    <a:cubicBezTo>
                      <a:pt x="25" y="154"/>
                      <a:pt x="20" y="155"/>
                      <a:pt x="17" y="158"/>
                    </a:cubicBezTo>
                    <a:cubicBezTo>
                      <a:pt x="12" y="164"/>
                      <a:pt x="0" y="172"/>
                      <a:pt x="0" y="172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5" y="123"/>
                      <a:pt x="26" y="128"/>
                      <a:pt x="26" y="134"/>
                    </a:cubicBezTo>
                    <a:cubicBezTo>
                      <a:pt x="27" y="137"/>
                      <a:pt x="27" y="137"/>
                      <a:pt x="27" y="137"/>
                    </a:cubicBezTo>
                    <a:cubicBezTo>
                      <a:pt x="27" y="137"/>
                      <a:pt x="27" y="137"/>
                      <a:pt x="27" y="137"/>
                    </a:cubicBezTo>
                    <a:lnTo>
                      <a:pt x="28" y="142"/>
                    </a:lnTo>
                    <a:close/>
                    <a:moveTo>
                      <a:pt x="86" y="120"/>
                    </a:moveTo>
                    <a:cubicBezTo>
                      <a:pt x="85" y="125"/>
                      <a:pt x="84" y="129"/>
                      <a:pt x="84" y="134"/>
                    </a:cubicBezTo>
                    <a:cubicBezTo>
                      <a:pt x="83" y="137"/>
                      <a:pt x="83" y="137"/>
                      <a:pt x="83" y="137"/>
                    </a:cubicBezTo>
                    <a:cubicBezTo>
                      <a:pt x="83" y="137"/>
                      <a:pt x="83" y="137"/>
                      <a:pt x="83" y="137"/>
                    </a:cubicBezTo>
                    <a:cubicBezTo>
                      <a:pt x="83" y="142"/>
                      <a:pt x="83" y="142"/>
                      <a:pt x="83" y="142"/>
                    </a:cubicBezTo>
                    <a:cubicBezTo>
                      <a:pt x="82" y="146"/>
                      <a:pt x="82" y="150"/>
                      <a:pt x="81" y="154"/>
                    </a:cubicBezTo>
                    <a:cubicBezTo>
                      <a:pt x="84" y="154"/>
                      <a:pt x="88" y="156"/>
                      <a:pt x="90" y="158"/>
                    </a:cubicBezTo>
                    <a:cubicBezTo>
                      <a:pt x="95" y="164"/>
                      <a:pt x="108" y="172"/>
                      <a:pt x="108" y="172"/>
                    </a:cubicBezTo>
                    <a:cubicBezTo>
                      <a:pt x="108" y="142"/>
                      <a:pt x="108" y="142"/>
                      <a:pt x="108" y="142"/>
                    </a:cubicBezTo>
                    <a:lnTo>
                      <a:pt x="86" y="120"/>
                    </a:lnTo>
                    <a:close/>
                    <a:moveTo>
                      <a:pt x="55" y="0"/>
                    </a:moveTo>
                    <a:cubicBezTo>
                      <a:pt x="55" y="0"/>
                      <a:pt x="34" y="16"/>
                      <a:pt x="26" y="42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77" y="16"/>
                      <a:pt x="55" y="0"/>
                      <a:pt x="55" y="0"/>
                    </a:cubicBezTo>
                    <a:moveTo>
                      <a:pt x="35" y="162"/>
                    </a:moveTo>
                    <a:cubicBezTo>
                      <a:pt x="45" y="162"/>
                      <a:pt x="45" y="162"/>
                      <a:pt x="45" y="162"/>
                    </a:cubicBezTo>
                    <a:cubicBezTo>
                      <a:pt x="45" y="141"/>
                      <a:pt x="45" y="141"/>
                      <a:pt x="45" y="141"/>
                    </a:cubicBezTo>
                    <a:cubicBezTo>
                      <a:pt x="31" y="141"/>
                      <a:pt x="31" y="141"/>
                      <a:pt x="31" y="141"/>
                    </a:cubicBezTo>
                    <a:cubicBezTo>
                      <a:pt x="33" y="149"/>
                      <a:pt x="34" y="156"/>
                      <a:pt x="35" y="162"/>
                    </a:cubicBezTo>
                    <a:moveTo>
                      <a:pt x="87" y="62"/>
                    </a:moveTo>
                    <a:cubicBezTo>
                      <a:pt x="87" y="75"/>
                      <a:pt x="84" y="106"/>
                      <a:pt x="80" y="133"/>
                    </a:cubicBezTo>
                    <a:cubicBezTo>
                      <a:pt x="65" y="133"/>
                      <a:pt x="65" y="133"/>
                      <a:pt x="65" y="133"/>
                    </a:cubicBezTo>
                    <a:cubicBezTo>
                      <a:pt x="65" y="116"/>
                      <a:pt x="65" y="116"/>
                      <a:pt x="65" y="116"/>
                    </a:cubicBezTo>
                    <a:cubicBezTo>
                      <a:pt x="45" y="116"/>
                      <a:pt x="45" y="116"/>
                      <a:pt x="45" y="116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26" y="105"/>
                      <a:pt x="23" y="73"/>
                      <a:pt x="23" y="61"/>
                    </a:cubicBezTo>
                    <a:cubicBezTo>
                      <a:pt x="23" y="57"/>
                      <a:pt x="23" y="53"/>
                      <a:pt x="24" y="50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7" y="53"/>
                      <a:pt x="87" y="56"/>
                      <a:pt x="87" y="59"/>
                    </a:cubicBezTo>
                    <a:cubicBezTo>
                      <a:pt x="87" y="60"/>
                      <a:pt x="88" y="60"/>
                      <a:pt x="88" y="61"/>
                    </a:cubicBezTo>
                    <a:cubicBezTo>
                      <a:pt x="88" y="61"/>
                      <a:pt x="87" y="62"/>
                      <a:pt x="87" y="62"/>
                    </a:cubicBezTo>
                    <a:moveTo>
                      <a:pt x="67" y="72"/>
                    </a:moveTo>
                    <a:cubicBezTo>
                      <a:pt x="67" y="66"/>
                      <a:pt x="61" y="61"/>
                      <a:pt x="55" y="61"/>
                    </a:cubicBezTo>
                    <a:cubicBezTo>
                      <a:pt x="49" y="61"/>
                      <a:pt x="44" y="66"/>
                      <a:pt x="44" y="72"/>
                    </a:cubicBezTo>
                    <a:cubicBezTo>
                      <a:pt x="44" y="78"/>
                      <a:pt x="49" y="83"/>
                      <a:pt x="55" y="83"/>
                    </a:cubicBezTo>
                    <a:cubicBezTo>
                      <a:pt x="61" y="83"/>
                      <a:pt x="67" y="78"/>
                      <a:pt x="67" y="72"/>
                    </a:cubicBezTo>
                    <a:moveTo>
                      <a:pt x="65" y="162"/>
                    </a:moveTo>
                    <a:cubicBezTo>
                      <a:pt x="74" y="162"/>
                      <a:pt x="74" y="162"/>
                      <a:pt x="74" y="162"/>
                    </a:cubicBezTo>
                    <a:cubicBezTo>
                      <a:pt x="76" y="162"/>
                      <a:pt x="76" y="162"/>
                      <a:pt x="76" y="162"/>
                    </a:cubicBezTo>
                    <a:cubicBezTo>
                      <a:pt x="77" y="156"/>
                      <a:pt x="78" y="149"/>
                      <a:pt x="79" y="141"/>
                    </a:cubicBezTo>
                    <a:cubicBezTo>
                      <a:pt x="65" y="141"/>
                      <a:pt x="65" y="141"/>
                      <a:pt x="65" y="141"/>
                    </a:cubicBezTo>
                    <a:lnTo>
                      <a:pt x="65" y="162"/>
                    </a:lnTo>
                    <a:close/>
                    <a:moveTo>
                      <a:pt x="49" y="178"/>
                    </a:moveTo>
                    <a:cubicBezTo>
                      <a:pt x="61" y="178"/>
                      <a:pt x="61" y="178"/>
                      <a:pt x="61" y="178"/>
                    </a:cubicBezTo>
                    <a:cubicBezTo>
                      <a:pt x="61" y="120"/>
                      <a:pt x="61" y="120"/>
                      <a:pt x="61" y="120"/>
                    </a:cubicBezTo>
                    <a:cubicBezTo>
                      <a:pt x="49" y="120"/>
                      <a:pt x="49" y="120"/>
                      <a:pt x="49" y="120"/>
                    </a:cubicBezTo>
                    <a:lnTo>
                      <a:pt x="49" y="1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sp>
        <p:nvSpPr>
          <p:cNvPr id="9" name="文本框 8"/>
          <p:cNvSpPr txBox="1"/>
          <p:nvPr/>
        </p:nvSpPr>
        <p:spPr>
          <a:xfrm>
            <a:off x="1622846" y="4011646"/>
            <a:ext cx="629560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demonstrate on a projector or computer, or print the presentation and make it into a film to be used in a wider field</a:t>
            </a:r>
            <a:endParaRPr lang="en-US" altLang="zh-CN" sz="1400">
              <a:solidFill>
                <a:schemeClr val="tx1">
                  <a:lumMod val="65000"/>
                  <a:lumOff val="3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22847" y="3265401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品牌营销概论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22847" y="2519155"/>
            <a:ext cx="183255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PART 01</a:t>
            </a:r>
            <a:endParaRPr lang="zh-CN" altLang="en-US" sz="4000" b="1">
              <a:solidFill>
                <a:schemeClr val="accent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íṧḻîḋê"/>
          <p:cNvGrpSpPr/>
          <p:nvPr/>
        </p:nvGrpSpPr>
        <p:grpSpPr>
          <a:xfrm>
            <a:off x="4952100" y="2156644"/>
            <a:ext cx="2309312" cy="2989198"/>
            <a:chOff x="4511824" y="2580652"/>
            <a:chExt cx="2731732" cy="3535984"/>
          </a:xfrm>
        </p:grpSpPr>
        <p:grpSp>
          <p:nvGrpSpPr>
            <p:cNvPr id="13" name="íṣľïḋè"/>
            <p:cNvGrpSpPr/>
            <p:nvPr/>
          </p:nvGrpSpPr>
          <p:grpSpPr>
            <a:xfrm>
              <a:off x="4987659" y="3635620"/>
              <a:ext cx="1783635" cy="2481016"/>
              <a:chOff x="1354008" y="3001534"/>
              <a:chExt cx="2503902" cy="3482900"/>
            </a:xfrm>
          </p:grpSpPr>
          <p:sp>
            <p:nvSpPr>
              <p:cNvPr id="26" name="iṧľíḑê"/>
              <p:cNvSpPr/>
              <p:nvPr/>
            </p:nvSpPr>
            <p:spPr>
              <a:xfrm flipH="1">
                <a:off x="2731781" y="3001534"/>
                <a:ext cx="616152" cy="630280"/>
              </a:xfrm>
              <a:custGeom>
                <a:rect l="0" t="0" r="0" b="0"/>
                <a:pathLst>
                  <a:path w="119999" h="119999" extrusionOk="0">
                    <a:moveTo>
                      <a:pt x="120000" y="60000"/>
                    </a:moveTo>
                    <a:lnTo>
                      <a:pt x="119945" y="63114"/>
                    </a:lnTo>
                    <a:lnTo>
                      <a:pt x="119728" y="66120"/>
                    </a:lnTo>
                    <a:lnTo>
                      <a:pt x="119294" y="69125"/>
                    </a:lnTo>
                    <a:lnTo>
                      <a:pt x="118751" y="72076"/>
                    </a:lnTo>
                    <a:lnTo>
                      <a:pt x="118154" y="74972"/>
                    </a:lnTo>
                    <a:lnTo>
                      <a:pt x="117286" y="77868"/>
                    </a:lnTo>
                    <a:lnTo>
                      <a:pt x="116363" y="80655"/>
                    </a:lnTo>
                    <a:lnTo>
                      <a:pt x="115278" y="83387"/>
                    </a:lnTo>
                    <a:lnTo>
                      <a:pt x="114138" y="86010"/>
                    </a:lnTo>
                    <a:lnTo>
                      <a:pt x="112781" y="88633"/>
                    </a:lnTo>
                    <a:lnTo>
                      <a:pt x="111316" y="91092"/>
                    </a:lnTo>
                    <a:lnTo>
                      <a:pt x="109742" y="93551"/>
                    </a:lnTo>
                    <a:lnTo>
                      <a:pt x="108113" y="95901"/>
                    </a:lnTo>
                    <a:lnTo>
                      <a:pt x="106322" y="98196"/>
                    </a:lnTo>
                    <a:lnTo>
                      <a:pt x="104423" y="100382"/>
                    </a:lnTo>
                    <a:lnTo>
                      <a:pt x="102415" y="102459"/>
                    </a:lnTo>
                    <a:lnTo>
                      <a:pt x="100352" y="104371"/>
                    </a:lnTo>
                    <a:lnTo>
                      <a:pt x="98181" y="106284"/>
                    </a:lnTo>
                    <a:lnTo>
                      <a:pt x="95902" y="108142"/>
                    </a:lnTo>
                    <a:lnTo>
                      <a:pt x="93568" y="109781"/>
                    </a:lnTo>
                    <a:lnTo>
                      <a:pt x="91126" y="111311"/>
                    </a:lnTo>
                    <a:lnTo>
                      <a:pt x="88575" y="112786"/>
                    </a:lnTo>
                    <a:lnTo>
                      <a:pt x="86024" y="114098"/>
                    </a:lnTo>
                    <a:lnTo>
                      <a:pt x="83364" y="115245"/>
                    </a:lnTo>
                    <a:lnTo>
                      <a:pt x="80651" y="116393"/>
                    </a:lnTo>
                    <a:lnTo>
                      <a:pt x="77829" y="117322"/>
                    </a:lnTo>
                    <a:lnTo>
                      <a:pt x="75006" y="118087"/>
                    </a:lnTo>
                    <a:lnTo>
                      <a:pt x="72130" y="118797"/>
                    </a:lnTo>
                    <a:lnTo>
                      <a:pt x="69145" y="119344"/>
                    </a:lnTo>
                    <a:lnTo>
                      <a:pt x="66160" y="119672"/>
                    </a:lnTo>
                    <a:lnTo>
                      <a:pt x="63066" y="119945"/>
                    </a:lnTo>
                    <a:lnTo>
                      <a:pt x="60027" y="120000"/>
                    </a:lnTo>
                    <a:lnTo>
                      <a:pt x="56933" y="119945"/>
                    </a:lnTo>
                    <a:lnTo>
                      <a:pt x="53894" y="119672"/>
                    </a:lnTo>
                    <a:lnTo>
                      <a:pt x="50854" y="119344"/>
                    </a:lnTo>
                    <a:lnTo>
                      <a:pt x="47924" y="118797"/>
                    </a:lnTo>
                    <a:lnTo>
                      <a:pt x="44993" y="118087"/>
                    </a:lnTo>
                    <a:lnTo>
                      <a:pt x="42170" y="117322"/>
                    </a:lnTo>
                    <a:lnTo>
                      <a:pt x="39402" y="116393"/>
                    </a:lnTo>
                    <a:lnTo>
                      <a:pt x="36689" y="115245"/>
                    </a:lnTo>
                    <a:lnTo>
                      <a:pt x="34029" y="114098"/>
                    </a:lnTo>
                    <a:lnTo>
                      <a:pt x="31424" y="112786"/>
                    </a:lnTo>
                    <a:lnTo>
                      <a:pt x="28873" y="111311"/>
                    </a:lnTo>
                    <a:lnTo>
                      <a:pt x="26485" y="109781"/>
                    </a:lnTo>
                    <a:lnTo>
                      <a:pt x="24097" y="108142"/>
                    </a:lnTo>
                    <a:lnTo>
                      <a:pt x="21872" y="106284"/>
                    </a:lnTo>
                    <a:lnTo>
                      <a:pt x="19701" y="104371"/>
                    </a:lnTo>
                    <a:lnTo>
                      <a:pt x="17584" y="102459"/>
                    </a:lnTo>
                    <a:lnTo>
                      <a:pt x="15576" y="100382"/>
                    </a:lnTo>
                    <a:lnTo>
                      <a:pt x="13731" y="98196"/>
                    </a:lnTo>
                    <a:lnTo>
                      <a:pt x="11940" y="95901"/>
                    </a:lnTo>
                    <a:lnTo>
                      <a:pt x="10312" y="93606"/>
                    </a:lnTo>
                    <a:lnTo>
                      <a:pt x="8683" y="91092"/>
                    </a:lnTo>
                    <a:lnTo>
                      <a:pt x="7272" y="88633"/>
                    </a:lnTo>
                    <a:lnTo>
                      <a:pt x="5915" y="86010"/>
                    </a:lnTo>
                    <a:lnTo>
                      <a:pt x="4721" y="83387"/>
                    </a:lnTo>
                    <a:lnTo>
                      <a:pt x="3690" y="80655"/>
                    </a:lnTo>
                    <a:lnTo>
                      <a:pt x="2713" y="77868"/>
                    </a:lnTo>
                    <a:lnTo>
                      <a:pt x="1899" y="74972"/>
                    </a:lnTo>
                    <a:lnTo>
                      <a:pt x="1248" y="72076"/>
                    </a:lnTo>
                    <a:lnTo>
                      <a:pt x="705" y="69125"/>
                    </a:lnTo>
                    <a:lnTo>
                      <a:pt x="325" y="66120"/>
                    </a:lnTo>
                    <a:lnTo>
                      <a:pt x="108" y="63114"/>
                    </a:lnTo>
                    <a:lnTo>
                      <a:pt x="0" y="60054"/>
                    </a:lnTo>
                    <a:lnTo>
                      <a:pt x="108" y="56885"/>
                    </a:lnTo>
                    <a:lnTo>
                      <a:pt x="325" y="53879"/>
                    </a:lnTo>
                    <a:lnTo>
                      <a:pt x="705" y="50874"/>
                    </a:lnTo>
                    <a:lnTo>
                      <a:pt x="1248" y="47923"/>
                    </a:lnTo>
                    <a:lnTo>
                      <a:pt x="1899" y="45027"/>
                    </a:lnTo>
                    <a:lnTo>
                      <a:pt x="2713" y="42131"/>
                    </a:lnTo>
                    <a:lnTo>
                      <a:pt x="3690" y="39344"/>
                    </a:lnTo>
                    <a:lnTo>
                      <a:pt x="4721" y="36666"/>
                    </a:lnTo>
                    <a:lnTo>
                      <a:pt x="5915" y="33989"/>
                    </a:lnTo>
                    <a:lnTo>
                      <a:pt x="7272" y="31366"/>
                    </a:lnTo>
                    <a:lnTo>
                      <a:pt x="8683" y="28907"/>
                    </a:lnTo>
                    <a:lnTo>
                      <a:pt x="10312" y="26502"/>
                    </a:lnTo>
                    <a:lnTo>
                      <a:pt x="11940" y="24098"/>
                    </a:lnTo>
                    <a:lnTo>
                      <a:pt x="13731" y="21857"/>
                    </a:lnTo>
                    <a:lnTo>
                      <a:pt x="15576" y="19672"/>
                    </a:lnTo>
                    <a:lnTo>
                      <a:pt x="17584" y="17595"/>
                    </a:lnTo>
                    <a:lnTo>
                      <a:pt x="19701" y="15628"/>
                    </a:lnTo>
                    <a:lnTo>
                      <a:pt x="21872" y="13715"/>
                    </a:lnTo>
                    <a:lnTo>
                      <a:pt x="24097" y="11967"/>
                    </a:lnTo>
                    <a:lnTo>
                      <a:pt x="26485" y="10218"/>
                    </a:lnTo>
                    <a:lnTo>
                      <a:pt x="28873" y="8688"/>
                    </a:lnTo>
                    <a:lnTo>
                      <a:pt x="31424" y="7267"/>
                    </a:lnTo>
                    <a:lnTo>
                      <a:pt x="34029" y="5956"/>
                    </a:lnTo>
                    <a:lnTo>
                      <a:pt x="36689" y="4754"/>
                    </a:lnTo>
                    <a:lnTo>
                      <a:pt x="39402" y="3661"/>
                    </a:lnTo>
                    <a:lnTo>
                      <a:pt x="42170" y="2732"/>
                    </a:lnTo>
                    <a:lnTo>
                      <a:pt x="44993" y="1912"/>
                    </a:lnTo>
                    <a:lnTo>
                      <a:pt x="47924" y="1256"/>
                    </a:lnTo>
                    <a:lnTo>
                      <a:pt x="50854" y="710"/>
                    </a:lnTo>
                    <a:lnTo>
                      <a:pt x="53894" y="327"/>
                    </a:lnTo>
                    <a:lnTo>
                      <a:pt x="56933" y="109"/>
                    </a:lnTo>
                    <a:lnTo>
                      <a:pt x="60027" y="0"/>
                    </a:lnTo>
                    <a:lnTo>
                      <a:pt x="63066" y="109"/>
                    </a:lnTo>
                    <a:lnTo>
                      <a:pt x="66160" y="327"/>
                    </a:lnTo>
                    <a:lnTo>
                      <a:pt x="69145" y="710"/>
                    </a:lnTo>
                    <a:lnTo>
                      <a:pt x="72130" y="1256"/>
                    </a:lnTo>
                    <a:lnTo>
                      <a:pt x="75006" y="1912"/>
                    </a:lnTo>
                    <a:lnTo>
                      <a:pt x="77829" y="2732"/>
                    </a:lnTo>
                    <a:lnTo>
                      <a:pt x="80651" y="3661"/>
                    </a:lnTo>
                    <a:lnTo>
                      <a:pt x="83364" y="4754"/>
                    </a:lnTo>
                    <a:lnTo>
                      <a:pt x="86024" y="5956"/>
                    </a:lnTo>
                    <a:lnTo>
                      <a:pt x="88575" y="7267"/>
                    </a:lnTo>
                    <a:lnTo>
                      <a:pt x="91126" y="8688"/>
                    </a:lnTo>
                    <a:lnTo>
                      <a:pt x="93568" y="10218"/>
                    </a:lnTo>
                    <a:lnTo>
                      <a:pt x="95902" y="11967"/>
                    </a:lnTo>
                    <a:lnTo>
                      <a:pt x="98181" y="13715"/>
                    </a:lnTo>
                    <a:lnTo>
                      <a:pt x="100352" y="15628"/>
                    </a:lnTo>
                    <a:lnTo>
                      <a:pt x="102415" y="17595"/>
                    </a:lnTo>
                    <a:lnTo>
                      <a:pt x="104423" y="19672"/>
                    </a:lnTo>
                    <a:lnTo>
                      <a:pt x="106322" y="21857"/>
                    </a:lnTo>
                    <a:lnTo>
                      <a:pt x="108113" y="24098"/>
                    </a:lnTo>
                    <a:lnTo>
                      <a:pt x="109742" y="26502"/>
                    </a:lnTo>
                    <a:lnTo>
                      <a:pt x="111316" y="28907"/>
                    </a:lnTo>
                    <a:lnTo>
                      <a:pt x="112781" y="31366"/>
                    </a:lnTo>
                    <a:lnTo>
                      <a:pt x="114138" y="33989"/>
                    </a:lnTo>
                    <a:lnTo>
                      <a:pt x="115278" y="36666"/>
                    </a:lnTo>
                    <a:lnTo>
                      <a:pt x="116363" y="39344"/>
                    </a:lnTo>
                    <a:lnTo>
                      <a:pt x="117286" y="42131"/>
                    </a:lnTo>
                    <a:lnTo>
                      <a:pt x="118154" y="45027"/>
                    </a:lnTo>
                    <a:lnTo>
                      <a:pt x="118751" y="47923"/>
                    </a:lnTo>
                    <a:lnTo>
                      <a:pt x="119294" y="50874"/>
                    </a:lnTo>
                    <a:lnTo>
                      <a:pt x="119728" y="53879"/>
                    </a:lnTo>
                    <a:lnTo>
                      <a:pt x="119945" y="56885"/>
                    </a:lnTo>
                    <a:lnTo>
                      <a:pt x="120000" y="600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lIns="60941" tIns="30462" rIns="60941" bIns="30462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200">
                  <a:solidFill>
                    <a:schemeClr val="dk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7" name="íŝļíḑè"/>
              <p:cNvSpPr/>
              <p:nvPr/>
            </p:nvSpPr>
            <p:spPr>
              <a:xfrm flipH="1">
                <a:off x="1354008" y="3109164"/>
                <a:ext cx="2503902" cy="3375270"/>
              </a:xfrm>
              <a:custGeom>
                <a:rect l="0" t="0" r="0" b="0"/>
                <a:pathLst>
                  <a:path w="119999" h="119999" extrusionOk="0">
                    <a:moveTo>
                      <a:pt x="30807" y="117092"/>
                    </a:moveTo>
                    <a:lnTo>
                      <a:pt x="30353" y="115898"/>
                    </a:lnTo>
                    <a:lnTo>
                      <a:pt x="29926" y="114714"/>
                    </a:lnTo>
                    <a:lnTo>
                      <a:pt x="29552" y="113571"/>
                    </a:lnTo>
                    <a:lnTo>
                      <a:pt x="29205" y="112419"/>
                    </a:lnTo>
                    <a:lnTo>
                      <a:pt x="28898" y="111306"/>
                    </a:lnTo>
                    <a:lnTo>
                      <a:pt x="28604" y="110204"/>
                    </a:lnTo>
                    <a:lnTo>
                      <a:pt x="28364" y="109113"/>
                    </a:lnTo>
                    <a:lnTo>
                      <a:pt x="28150" y="108041"/>
                    </a:lnTo>
                    <a:lnTo>
                      <a:pt x="27936" y="106980"/>
                    </a:lnTo>
                    <a:lnTo>
                      <a:pt x="27776" y="105939"/>
                    </a:lnTo>
                    <a:lnTo>
                      <a:pt x="27643" y="104909"/>
                    </a:lnTo>
                    <a:lnTo>
                      <a:pt x="27522" y="103889"/>
                    </a:lnTo>
                    <a:lnTo>
                      <a:pt x="27415" y="102868"/>
                    </a:lnTo>
                    <a:lnTo>
                      <a:pt x="27362" y="101879"/>
                    </a:lnTo>
                    <a:lnTo>
                      <a:pt x="27295" y="100889"/>
                    </a:lnTo>
                    <a:lnTo>
                      <a:pt x="27269" y="99909"/>
                    </a:lnTo>
                    <a:lnTo>
                      <a:pt x="27255" y="98930"/>
                    </a:lnTo>
                    <a:lnTo>
                      <a:pt x="27269" y="97971"/>
                    </a:lnTo>
                    <a:lnTo>
                      <a:pt x="27282" y="97012"/>
                    </a:lnTo>
                    <a:lnTo>
                      <a:pt x="27335" y="96063"/>
                    </a:lnTo>
                    <a:lnTo>
                      <a:pt x="27375" y="95124"/>
                    </a:lnTo>
                    <a:lnTo>
                      <a:pt x="27442" y="94185"/>
                    </a:lnTo>
                    <a:lnTo>
                      <a:pt x="27522" y="93247"/>
                    </a:lnTo>
                    <a:lnTo>
                      <a:pt x="27602" y="92318"/>
                    </a:lnTo>
                    <a:lnTo>
                      <a:pt x="27709" y="91390"/>
                    </a:lnTo>
                    <a:lnTo>
                      <a:pt x="27816" y="90451"/>
                    </a:lnTo>
                    <a:lnTo>
                      <a:pt x="27923" y="89522"/>
                    </a:lnTo>
                    <a:lnTo>
                      <a:pt x="28043" y="88604"/>
                    </a:lnTo>
                    <a:lnTo>
                      <a:pt x="28283" y="86747"/>
                    </a:lnTo>
                    <a:lnTo>
                      <a:pt x="28564" y="84880"/>
                    </a:lnTo>
                    <a:lnTo>
                      <a:pt x="28764" y="83401"/>
                    </a:lnTo>
                    <a:lnTo>
                      <a:pt x="28978" y="81901"/>
                    </a:lnTo>
                    <a:lnTo>
                      <a:pt x="29178" y="80391"/>
                    </a:lnTo>
                    <a:lnTo>
                      <a:pt x="29365" y="78870"/>
                    </a:lnTo>
                    <a:lnTo>
                      <a:pt x="29525" y="77340"/>
                    </a:lnTo>
                    <a:lnTo>
                      <a:pt x="29672" y="75769"/>
                    </a:lnTo>
                    <a:lnTo>
                      <a:pt x="29726" y="74993"/>
                    </a:lnTo>
                    <a:lnTo>
                      <a:pt x="29793" y="74197"/>
                    </a:lnTo>
                    <a:lnTo>
                      <a:pt x="29833" y="73391"/>
                    </a:lnTo>
                    <a:lnTo>
                      <a:pt x="29873" y="72585"/>
                    </a:lnTo>
                    <a:lnTo>
                      <a:pt x="29899" y="71779"/>
                    </a:lnTo>
                    <a:lnTo>
                      <a:pt x="29913" y="70953"/>
                    </a:lnTo>
                    <a:lnTo>
                      <a:pt x="29926" y="70126"/>
                    </a:lnTo>
                    <a:lnTo>
                      <a:pt x="29926" y="69290"/>
                    </a:lnTo>
                    <a:lnTo>
                      <a:pt x="29913" y="68453"/>
                    </a:lnTo>
                    <a:lnTo>
                      <a:pt x="29886" y="67586"/>
                    </a:lnTo>
                    <a:lnTo>
                      <a:pt x="29846" y="66729"/>
                    </a:lnTo>
                    <a:lnTo>
                      <a:pt x="29793" y="65861"/>
                    </a:lnTo>
                    <a:lnTo>
                      <a:pt x="29726" y="64974"/>
                    </a:lnTo>
                    <a:lnTo>
                      <a:pt x="29646" y="64086"/>
                    </a:lnTo>
                    <a:lnTo>
                      <a:pt x="29552" y="63178"/>
                    </a:lnTo>
                    <a:lnTo>
                      <a:pt x="29432" y="62260"/>
                    </a:lnTo>
                    <a:lnTo>
                      <a:pt x="29312" y="61351"/>
                    </a:lnTo>
                    <a:lnTo>
                      <a:pt x="29165" y="60413"/>
                    </a:lnTo>
                    <a:lnTo>
                      <a:pt x="29005" y="59464"/>
                    </a:lnTo>
                    <a:lnTo>
                      <a:pt x="28818" y="58505"/>
                    </a:lnTo>
                    <a:lnTo>
                      <a:pt x="28631" y="57597"/>
                    </a:lnTo>
                    <a:lnTo>
                      <a:pt x="28390" y="56689"/>
                    </a:lnTo>
                    <a:lnTo>
                      <a:pt x="28150" y="55801"/>
                    </a:lnTo>
                    <a:lnTo>
                      <a:pt x="27870" y="54903"/>
                    </a:lnTo>
                    <a:lnTo>
                      <a:pt x="27549" y="54026"/>
                    </a:lnTo>
                    <a:lnTo>
                      <a:pt x="27229" y="53138"/>
                    </a:lnTo>
                    <a:lnTo>
                      <a:pt x="26868" y="52260"/>
                    </a:lnTo>
                    <a:lnTo>
                      <a:pt x="26494" y="51383"/>
                    </a:lnTo>
                    <a:lnTo>
                      <a:pt x="26080" y="50516"/>
                    </a:lnTo>
                    <a:lnTo>
                      <a:pt x="25639" y="49648"/>
                    </a:lnTo>
                    <a:lnTo>
                      <a:pt x="25199" y="48781"/>
                    </a:lnTo>
                    <a:lnTo>
                      <a:pt x="24731" y="47914"/>
                    </a:lnTo>
                    <a:lnTo>
                      <a:pt x="24251" y="47067"/>
                    </a:lnTo>
                    <a:lnTo>
                      <a:pt x="23743" y="46200"/>
                    </a:lnTo>
                    <a:lnTo>
                      <a:pt x="23222" y="45353"/>
                    </a:lnTo>
                    <a:lnTo>
                      <a:pt x="22675" y="44506"/>
                    </a:lnTo>
                    <a:lnTo>
                      <a:pt x="22127" y="43659"/>
                    </a:lnTo>
                    <a:lnTo>
                      <a:pt x="21566" y="42822"/>
                    </a:lnTo>
                    <a:lnTo>
                      <a:pt x="20979" y="41976"/>
                    </a:lnTo>
                    <a:lnTo>
                      <a:pt x="20405" y="41139"/>
                    </a:lnTo>
                    <a:lnTo>
                      <a:pt x="19790" y="40312"/>
                    </a:lnTo>
                    <a:lnTo>
                      <a:pt x="19189" y="39476"/>
                    </a:lnTo>
                    <a:lnTo>
                      <a:pt x="18562" y="38649"/>
                    </a:lnTo>
                    <a:lnTo>
                      <a:pt x="17947" y="37823"/>
                    </a:lnTo>
                    <a:lnTo>
                      <a:pt x="16665" y="36180"/>
                    </a:lnTo>
                    <a:lnTo>
                      <a:pt x="15370" y="34548"/>
                    </a:lnTo>
                    <a:lnTo>
                      <a:pt x="14075" y="32915"/>
                    </a:lnTo>
                    <a:lnTo>
                      <a:pt x="12766" y="31293"/>
                    </a:lnTo>
                    <a:lnTo>
                      <a:pt x="11671" y="29926"/>
                    </a:lnTo>
                    <a:lnTo>
                      <a:pt x="10576" y="28568"/>
                    </a:lnTo>
                    <a:lnTo>
                      <a:pt x="9521" y="27222"/>
                    </a:lnTo>
                    <a:lnTo>
                      <a:pt x="8466" y="25875"/>
                    </a:lnTo>
                    <a:lnTo>
                      <a:pt x="7451" y="24559"/>
                    </a:lnTo>
                    <a:lnTo>
                      <a:pt x="6476" y="23232"/>
                    </a:lnTo>
                    <a:lnTo>
                      <a:pt x="6009" y="22579"/>
                    </a:lnTo>
                    <a:lnTo>
                      <a:pt x="5541" y="21926"/>
                    </a:lnTo>
                    <a:lnTo>
                      <a:pt x="5101" y="21283"/>
                    </a:lnTo>
                    <a:lnTo>
                      <a:pt x="4660" y="20641"/>
                    </a:lnTo>
                    <a:lnTo>
                      <a:pt x="4246" y="19998"/>
                    </a:lnTo>
                    <a:lnTo>
                      <a:pt x="3832" y="19355"/>
                    </a:lnTo>
                    <a:lnTo>
                      <a:pt x="3445" y="18722"/>
                    </a:lnTo>
                    <a:lnTo>
                      <a:pt x="3058" y="18080"/>
                    </a:lnTo>
                    <a:lnTo>
                      <a:pt x="2697" y="17447"/>
                    </a:lnTo>
                    <a:lnTo>
                      <a:pt x="2363" y="16825"/>
                    </a:lnTo>
                    <a:lnTo>
                      <a:pt x="2029" y="16202"/>
                    </a:lnTo>
                    <a:lnTo>
                      <a:pt x="1722" y="15580"/>
                    </a:lnTo>
                    <a:lnTo>
                      <a:pt x="1455" y="14968"/>
                    </a:lnTo>
                    <a:lnTo>
                      <a:pt x="1175" y="14355"/>
                    </a:lnTo>
                    <a:lnTo>
                      <a:pt x="948" y="13733"/>
                    </a:lnTo>
                    <a:lnTo>
                      <a:pt x="707" y="13131"/>
                    </a:lnTo>
                    <a:lnTo>
                      <a:pt x="520" y="12519"/>
                    </a:lnTo>
                    <a:lnTo>
                      <a:pt x="333" y="11927"/>
                    </a:lnTo>
                    <a:lnTo>
                      <a:pt x="186" y="11315"/>
                    </a:lnTo>
                    <a:lnTo>
                      <a:pt x="53" y="10723"/>
                    </a:lnTo>
                    <a:lnTo>
                      <a:pt x="13" y="10468"/>
                    </a:lnTo>
                    <a:lnTo>
                      <a:pt x="0" y="10223"/>
                    </a:lnTo>
                    <a:lnTo>
                      <a:pt x="13" y="9988"/>
                    </a:lnTo>
                    <a:lnTo>
                      <a:pt x="40" y="9754"/>
                    </a:lnTo>
                    <a:lnTo>
                      <a:pt x="80" y="9529"/>
                    </a:lnTo>
                    <a:lnTo>
                      <a:pt x="146" y="9315"/>
                    </a:lnTo>
                    <a:lnTo>
                      <a:pt x="213" y="9111"/>
                    </a:lnTo>
                    <a:lnTo>
                      <a:pt x="320" y="8917"/>
                    </a:lnTo>
                    <a:lnTo>
                      <a:pt x="413" y="8713"/>
                    </a:lnTo>
                    <a:lnTo>
                      <a:pt x="520" y="8540"/>
                    </a:lnTo>
                    <a:lnTo>
                      <a:pt x="654" y="8376"/>
                    </a:lnTo>
                    <a:lnTo>
                      <a:pt x="787" y="8213"/>
                    </a:lnTo>
                    <a:lnTo>
                      <a:pt x="908" y="8050"/>
                    </a:lnTo>
                    <a:lnTo>
                      <a:pt x="1041" y="7907"/>
                    </a:lnTo>
                    <a:lnTo>
                      <a:pt x="1188" y="7774"/>
                    </a:lnTo>
                    <a:lnTo>
                      <a:pt x="1322" y="7662"/>
                    </a:lnTo>
                    <a:lnTo>
                      <a:pt x="1575" y="7448"/>
                    </a:lnTo>
                    <a:lnTo>
                      <a:pt x="1842" y="7254"/>
                    </a:lnTo>
                    <a:lnTo>
                      <a:pt x="2136" y="7050"/>
                    </a:lnTo>
                    <a:lnTo>
                      <a:pt x="2443" y="6876"/>
                    </a:lnTo>
                    <a:lnTo>
                      <a:pt x="2737" y="6713"/>
                    </a:lnTo>
                    <a:lnTo>
                      <a:pt x="3084" y="6550"/>
                    </a:lnTo>
                    <a:lnTo>
                      <a:pt x="3418" y="6407"/>
                    </a:lnTo>
                    <a:lnTo>
                      <a:pt x="3752" y="6274"/>
                    </a:lnTo>
                    <a:lnTo>
                      <a:pt x="4113" y="6162"/>
                    </a:lnTo>
                    <a:lnTo>
                      <a:pt x="4460" y="6060"/>
                    </a:lnTo>
                    <a:lnTo>
                      <a:pt x="4820" y="5968"/>
                    </a:lnTo>
                    <a:lnTo>
                      <a:pt x="5194" y="5897"/>
                    </a:lnTo>
                    <a:lnTo>
                      <a:pt x="5568" y="5836"/>
                    </a:lnTo>
                    <a:lnTo>
                      <a:pt x="5929" y="5795"/>
                    </a:lnTo>
                    <a:lnTo>
                      <a:pt x="6303" y="5775"/>
                    </a:lnTo>
                    <a:lnTo>
                      <a:pt x="6663" y="5764"/>
                    </a:lnTo>
                    <a:lnTo>
                      <a:pt x="6850" y="5764"/>
                    </a:lnTo>
                    <a:lnTo>
                      <a:pt x="7064" y="5775"/>
                    </a:lnTo>
                    <a:lnTo>
                      <a:pt x="7264" y="5785"/>
                    </a:lnTo>
                    <a:lnTo>
                      <a:pt x="7478" y="5805"/>
                    </a:lnTo>
                    <a:lnTo>
                      <a:pt x="7678" y="5836"/>
                    </a:lnTo>
                    <a:lnTo>
                      <a:pt x="7905" y="5866"/>
                    </a:lnTo>
                    <a:lnTo>
                      <a:pt x="8132" y="5928"/>
                    </a:lnTo>
                    <a:lnTo>
                      <a:pt x="8359" y="5979"/>
                    </a:lnTo>
                    <a:lnTo>
                      <a:pt x="8573" y="6050"/>
                    </a:lnTo>
                    <a:lnTo>
                      <a:pt x="8787" y="6132"/>
                    </a:lnTo>
                    <a:lnTo>
                      <a:pt x="9000" y="6223"/>
                    </a:lnTo>
                    <a:lnTo>
                      <a:pt x="9214" y="6336"/>
                    </a:lnTo>
                    <a:lnTo>
                      <a:pt x="9414" y="6458"/>
                    </a:lnTo>
                    <a:lnTo>
                      <a:pt x="9614" y="6591"/>
                    </a:lnTo>
                    <a:lnTo>
                      <a:pt x="9801" y="6744"/>
                    </a:lnTo>
                    <a:lnTo>
                      <a:pt x="9975" y="6917"/>
                    </a:lnTo>
                    <a:lnTo>
                      <a:pt x="10576" y="7550"/>
                    </a:lnTo>
                    <a:lnTo>
                      <a:pt x="11204" y="8223"/>
                    </a:lnTo>
                    <a:lnTo>
                      <a:pt x="11858" y="8938"/>
                    </a:lnTo>
                    <a:lnTo>
                      <a:pt x="12512" y="9703"/>
                    </a:lnTo>
                    <a:lnTo>
                      <a:pt x="13193" y="10478"/>
                    </a:lnTo>
                    <a:lnTo>
                      <a:pt x="13888" y="11294"/>
                    </a:lnTo>
                    <a:lnTo>
                      <a:pt x="14596" y="12131"/>
                    </a:lnTo>
                    <a:lnTo>
                      <a:pt x="15330" y="12988"/>
                    </a:lnTo>
                    <a:lnTo>
                      <a:pt x="16652" y="14559"/>
                    </a:lnTo>
                    <a:lnTo>
                      <a:pt x="18028" y="16161"/>
                    </a:lnTo>
                    <a:lnTo>
                      <a:pt x="18722" y="16978"/>
                    </a:lnTo>
                    <a:lnTo>
                      <a:pt x="19443" y="17784"/>
                    </a:lnTo>
                    <a:lnTo>
                      <a:pt x="20151" y="18590"/>
                    </a:lnTo>
                    <a:lnTo>
                      <a:pt x="20885" y="19396"/>
                    </a:lnTo>
                    <a:lnTo>
                      <a:pt x="21606" y="20192"/>
                    </a:lnTo>
                    <a:lnTo>
                      <a:pt x="22341" y="20967"/>
                    </a:lnTo>
                    <a:lnTo>
                      <a:pt x="23089" y="21753"/>
                    </a:lnTo>
                    <a:lnTo>
                      <a:pt x="23837" y="22518"/>
                    </a:lnTo>
                    <a:lnTo>
                      <a:pt x="24611" y="23263"/>
                    </a:lnTo>
                    <a:lnTo>
                      <a:pt x="25372" y="23987"/>
                    </a:lnTo>
                    <a:lnTo>
                      <a:pt x="26133" y="24712"/>
                    </a:lnTo>
                    <a:lnTo>
                      <a:pt x="26921" y="25395"/>
                    </a:lnTo>
                    <a:lnTo>
                      <a:pt x="27709" y="26069"/>
                    </a:lnTo>
                    <a:lnTo>
                      <a:pt x="28497" y="26701"/>
                    </a:lnTo>
                    <a:lnTo>
                      <a:pt x="29272" y="27314"/>
                    </a:lnTo>
                    <a:lnTo>
                      <a:pt x="30073" y="27885"/>
                    </a:lnTo>
                    <a:lnTo>
                      <a:pt x="30874" y="28436"/>
                    </a:lnTo>
                    <a:lnTo>
                      <a:pt x="31675" y="28946"/>
                    </a:lnTo>
                    <a:lnTo>
                      <a:pt x="32477" y="29415"/>
                    </a:lnTo>
                    <a:lnTo>
                      <a:pt x="33291" y="29844"/>
                    </a:lnTo>
                    <a:lnTo>
                      <a:pt x="34106" y="30232"/>
                    </a:lnTo>
                    <a:lnTo>
                      <a:pt x="34920" y="30589"/>
                    </a:lnTo>
                    <a:lnTo>
                      <a:pt x="35735" y="30885"/>
                    </a:lnTo>
                    <a:lnTo>
                      <a:pt x="36550" y="31130"/>
                    </a:lnTo>
                    <a:lnTo>
                      <a:pt x="37378" y="31323"/>
                    </a:lnTo>
                    <a:lnTo>
                      <a:pt x="38192" y="31466"/>
                    </a:lnTo>
                    <a:lnTo>
                      <a:pt x="39020" y="31558"/>
                    </a:lnTo>
                    <a:lnTo>
                      <a:pt x="39821" y="31589"/>
                    </a:lnTo>
                    <a:lnTo>
                      <a:pt x="40222" y="31578"/>
                    </a:lnTo>
                    <a:lnTo>
                      <a:pt x="40609" y="31558"/>
                    </a:lnTo>
                    <a:lnTo>
                      <a:pt x="41010" y="31527"/>
                    </a:lnTo>
                    <a:lnTo>
                      <a:pt x="41384" y="31476"/>
                    </a:lnTo>
                    <a:lnTo>
                      <a:pt x="41571" y="31446"/>
                    </a:lnTo>
                    <a:lnTo>
                      <a:pt x="41771" y="31405"/>
                    </a:lnTo>
                    <a:lnTo>
                      <a:pt x="41958" y="31364"/>
                    </a:lnTo>
                    <a:lnTo>
                      <a:pt x="42172" y="31303"/>
                    </a:lnTo>
                    <a:lnTo>
                      <a:pt x="42586" y="31181"/>
                    </a:lnTo>
                    <a:lnTo>
                      <a:pt x="43013" y="31038"/>
                    </a:lnTo>
                    <a:lnTo>
                      <a:pt x="43427" y="30874"/>
                    </a:lnTo>
                    <a:lnTo>
                      <a:pt x="43868" y="30691"/>
                    </a:lnTo>
                    <a:lnTo>
                      <a:pt x="44295" y="30487"/>
                    </a:lnTo>
                    <a:lnTo>
                      <a:pt x="44722" y="30293"/>
                    </a:lnTo>
                    <a:lnTo>
                      <a:pt x="45136" y="30068"/>
                    </a:lnTo>
                    <a:lnTo>
                      <a:pt x="45550" y="29844"/>
                    </a:lnTo>
                    <a:lnTo>
                      <a:pt x="45951" y="29630"/>
                    </a:lnTo>
                    <a:lnTo>
                      <a:pt x="46338" y="29405"/>
                    </a:lnTo>
                    <a:lnTo>
                      <a:pt x="47033" y="28987"/>
                    </a:lnTo>
                    <a:lnTo>
                      <a:pt x="47660" y="28599"/>
                    </a:lnTo>
                    <a:lnTo>
                      <a:pt x="47727" y="28568"/>
                    </a:lnTo>
                    <a:lnTo>
                      <a:pt x="48275" y="28201"/>
                    </a:lnTo>
                    <a:lnTo>
                      <a:pt x="48809" y="27824"/>
                    </a:lnTo>
                    <a:lnTo>
                      <a:pt x="49356" y="27426"/>
                    </a:lnTo>
                    <a:lnTo>
                      <a:pt x="49917" y="26987"/>
                    </a:lnTo>
                    <a:lnTo>
                      <a:pt x="50465" y="26538"/>
                    </a:lnTo>
                    <a:lnTo>
                      <a:pt x="51026" y="26069"/>
                    </a:lnTo>
                    <a:lnTo>
                      <a:pt x="51600" y="25569"/>
                    </a:lnTo>
                    <a:lnTo>
                      <a:pt x="52161" y="25059"/>
                    </a:lnTo>
                    <a:lnTo>
                      <a:pt x="52735" y="24528"/>
                    </a:lnTo>
                    <a:lnTo>
                      <a:pt x="53296" y="23987"/>
                    </a:lnTo>
                    <a:lnTo>
                      <a:pt x="53870" y="23426"/>
                    </a:lnTo>
                    <a:lnTo>
                      <a:pt x="54444" y="22855"/>
                    </a:lnTo>
                    <a:lnTo>
                      <a:pt x="55018" y="22273"/>
                    </a:lnTo>
                    <a:lnTo>
                      <a:pt x="55593" y="21661"/>
                    </a:lnTo>
                    <a:lnTo>
                      <a:pt x="56167" y="21049"/>
                    </a:lnTo>
                    <a:lnTo>
                      <a:pt x="56741" y="20416"/>
                    </a:lnTo>
                    <a:lnTo>
                      <a:pt x="57890" y="19151"/>
                    </a:lnTo>
                    <a:lnTo>
                      <a:pt x="59051" y="17835"/>
                    </a:lnTo>
                    <a:lnTo>
                      <a:pt x="60200" y="16488"/>
                    </a:lnTo>
                    <a:lnTo>
                      <a:pt x="61335" y="15151"/>
                    </a:lnTo>
                    <a:lnTo>
                      <a:pt x="62470" y="13774"/>
                    </a:lnTo>
                    <a:lnTo>
                      <a:pt x="63592" y="12427"/>
                    </a:lnTo>
                    <a:lnTo>
                      <a:pt x="64687" y="11070"/>
                    </a:lnTo>
                    <a:lnTo>
                      <a:pt x="65782" y="9723"/>
                    </a:lnTo>
                    <a:lnTo>
                      <a:pt x="66276" y="9121"/>
                    </a:lnTo>
                    <a:lnTo>
                      <a:pt x="66757" y="8529"/>
                    </a:lnTo>
                    <a:lnTo>
                      <a:pt x="67237" y="7938"/>
                    </a:lnTo>
                    <a:lnTo>
                      <a:pt x="67718" y="7356"/>
                    </a:lnTo>
                    <a:lnTo>
                      <a:pt x="68172" y="6785"/>
                    </a:lnTo>
                    <a:lnTo>
                      <a:pt x="68640" y="6213"/>
                    </a:lnTo>
                    <a:lnTo>
                      <a:pt x="69107" y="5662"/>
                    </a:lnTo>
                    <a:lnTo>
                      <a:pt x="69574" y="5111"/>
                    </a:lnTo>
                    <a:lnTo>
                      <a:pt x="70028" y="4581"/>
                    </a:lnTo>
                    <a:lnTo>
                      <a:pt x="70456" y="4050"/>
                    </a:lnTo>
                    <a:lnTo>
                      <a:pt x="70896" y="3540"/>
                    </a:lnTo>
                    <a:lnTo>
                      <a:pt x="71337" y="3050"/>
                    </a:lnTo>
                    <a:lnTo>
                      <a:pt x="71751" y="2561"/>
                    </a:lnTo>
                    <a:lnTo>
                      <a:pt x="72165" y="2091"/>
                    </a:lnTo>
                    <a:lnTo>
                      <a:pt x="72566" y="1642"/>
                    </a:lnTo>
                    <a:lnTo>
                      <a:pt x="72980" y="1203"/>
                    </a:lnTo>
                    <a:lnTo>
                      <a:pt x="73100" y="1061"/>
                    </a:lnTo>
                    <a:lnTo>
                      <a:pt x="73260" y="928"/>
                    </a:lnTo>
                    <a:lnTo>
                      <a:pt x="73420" y="806"/>
                    </a:lnTo>
                    <a:lnTo>
                      <a:pt x="73594" y="683"/>
                    </a:lnTo>
                    <a:lnTo>
                      <a:pt x="73794" y="591"/>
                    </a:lnTo>
                    <a:lnTo>
                      <a:pt x="73981" y="489"/>
                    </a:lnTo>
                    <a:lnTo>
                      <a:pt x="74182" y="387"/>
                    </a:lnTo>
                    <a:lnTo>
                      <a:pt x="74395" y="316"/>
                    </a:lnTo>
                    <a:lnTo>
                      <a:pt x="74622" y="244"/>
                    </a:lnTo>
                    <a:lnTo>
                      <a:pt x="74849" y="183"/>
                    </a:lnTo>
                    <a:lnTo>
                      <a:pt x="75090" y="122"/>
                    </a:lnTo>
                    <a:lnTo>
                      <a:pt x="75343" y="81"/>
                    </a:lnTo>
                    <a:lnTo>
                      <a:pt x="75584" y="51"/>
                    </a:lnTo>
                    <a:lnTo>
                      <a:pt x="75851" y="30"/>
                    </a:lnTo>
                    <a:lnTo>
                      <a:pt x="76131" y="0"/>
                    </a:lnTo>
                    <a:lnTo>
                      <a:pt x="76398" y="0"/>
                    </a:lnTo>
                    <a:lnTo>
                      <a:pt x="76786" y="10"/>
                    </a:lnTo>
                    <a:lnTo>
                      <a:pt x="77160" y="40"/>
                    </a:lnTo>
                    <a:lnTo>
                      <a:pt x="77533" y="81"/>
                    </a:lnTo>
                    <a:lnTo>
                      <a:pt x="77921" y="132"/>
                    </a:lnTo>
                    <a:lnTo>
                      <a:pt x="78281" y="214"/>
                    </a:lnTo>
                    <a:lnTo>
                      <a:pt x="78655" y="306"/>
                    </a:lnTo>
                    <a:lnTo>
                      <a:pt x="79016" y="397"/>
                    </a:lnTo>
                    <a:lnTo>
                      <a:pt x="79376" y="510"/>
                    </a:lnTo>
                    <a:lnTo>
                      <a:pt x="79737" y="642"/>
                    </a:lnTo>
                    <a:lnTo>
                      <a:pt x="80071" y="785"/>
                    </a:lnTo>
                    <a:lnTo>
                      <a:pt x="80405" y="938"/>
                    </a:lnTo>
                    <a:lnTo>
                      <a:pt x="80725" y="1101"/>
                    </a:lnTo>
                    <a:lnTo>
                      <a:pt x="81006" y="1295"/>
                    </a:lnTo>
                    <a:lnTo>
                      <a:pt x="81299" y="1479"/>
                    </a:lnTo>
                    <a:lnTo>
                      <a:pt x="81580" y="1683"/>
                    </a:lnTo>
                    <a:lnTo>
                      <a:pt x="81820" y="1887"/>
                    </a:lnTo>
                    <a:lnTo>
                      <a:pt x="81954" y="2010"/>
                    </a:lnTo>
                    <a:lnTo>
                      <a:pt x="82087" y="2142"/>
                    </a:lnTo>
                    <a:lnTo>
                      <a:pt x="82221" y="2275"/>
                    </a:lnTo>
                    <a:lnTo>
                      <a:pt x="82341" y="2428"/>
                    </a:lnTo>
                    <a:lnTo>
                      <a:pt x="82461" y="2581"/>
                    </a:lnTo>
                    <a:lnTo>
                      <a:pt x="82581" y="2734"/>
                    </a:lnTo>
                    <a:lnTo>
                      <a:pt x="82675" y="2918"/>
                    </a:lnTo>
                    <a:lnTo>
                      <a:pt x="82782" y="3091"/>
                    </a:lnTo>
                    <a:lnTo>
                      <a:pt x="82875" y="3295"/>
                    </a:lnTo>
                    <a:lnTo>
                      <a:pt x="82942" y="3479"/>
                    </a:lnTo>
                    <a:lnTo>
                      <a:pt x="82995" y="3683"/>
                    </a:lnTo>
                    <a:lnTo>
                      <a:pt x="83049" y="3897"/>
                    </a:lnTo>
                    <a:lnTo>
                      <a:pt x="83062" y="4122"/>
                    </a:lnTo>
                    <a:lnTo>
                      <a:pt x="83062" y="4346"/>
                    </a:lnTo>
                    <a:lnTo>
                      <a:pt x="83049" y="4591"/>
                    </a:lnTo>
                    <a:lnTo>
                      <a:pt x="83009" y="4836"/>
                    </a:lnTo>
                    <a:lnTo>
                      <a:pt x="82835" y="5611"/>
                    </a:lnTo>
                    <a:lnTo>
                      <a:pt x="82635" y="6377"/>
                    </a:lnTo>
                    <a:lnTo>
                      <a:pt x="82421" y="7142"/>
                    </a:lnTo>
                    <a:lnTo>
                      <a:pt x="82181" y="7897"/>
                    </a:lnTo>
                    <a:lnTo>
                      <a:pt x="81927" y="8662"/>
                    </a:lnTo>
                    <a:lnTo>
                      <a:pt x="81633" y="9407"/>
                    </a:lnTo>
                    <a:lnTo>
                      <a:pt x="81326" y="10152"/>
                    </a:lnTo>
                    <a:lnTo>
                      <a:pt x="81006" y="10897"/>
                    </a:lnTo>
                    <a:lnTo>
                      <a:pt x="80672" y="11631"/>
                    </a:lnTo>
                    <a:lnTo>
                      <a:pt x="80311" y="12366"/>
                    </a:lnTo>
                    <a:lnTo>
                      <a:pt x="79951" y="13090"/>
                    </a:lnTo>
                    <a:lnTo>
                      <a:pt x="79563" y="13815"/>
                    </a:lnTo>
                    <a:lnTo>
                      <a:pt x="79163" y="14529"/>
                    </a:lnTo>
                    <a:lnTo>
                      <a:pt x="78749" y="15233"/>
                    </a:lnTo>
                    <a:lnTo>
                      <a:pt x="78321" y="15947"/>
                    </a:lnTo>
                    <a:lnTo>
                      <a:pt x="77881" y="16651"/>
                    </a:lnTo>
                    <a:lnTo>
                      <a:pt x="77440" y="17345"/>
                    </a:lnTo>
                    <a:lnTo>
                      <a:pt x="76986" y="18039"/>
                    </a:lnTo>
                    <a:lnTo>
                      <a:pt x="76519" y="18733"/>
                    </a:lnTo>
                    <a:lnTo>
                      <a:pt x="76038" y="19406"/>
                    </a:lnTo>
                    <a:lnTo>
                      <a:pt x="75557" y="20090"/>
                    </a:lnTo>
                    <a:lnTo>
                      <a:pt x="75063" y="20763"/>
                    </a:lnTo>
                    <a:lnTo>
                      <a:pt x="74582" y="21426"/>
                    </a:lnTo>
                    <a:lnTo>
                      <a:pt x="74088" y="22079"/>
                    </a:lnTo>
                    <a:lnTo>
                      <a:pt x="73087" y="23395"/>
                    </a:lnTo>
                    <a:lnTo>
                      <a:pt x="72085" y="24691"/>
                    </a:lnTo>
                    <a:lnTo>
                      <a:pt x="71083" y="25956"/>
                    </a:lnTo>
                    <a:lnTo>
                      <a:pt x="70082" y="27201"/>
                    </a:lnTo>
                    <a:lnTo>
                      <a:pt x="68947" y="28640"/>
                    </a:lnTo>
                    <a:lnTo>
                      <a:pt x="67825" y="30048"/>
                    </a:lnTo>
                    <a:lnTo>
                      <a:pt x="67291" y="30742"/>
                    </a:lnTo>
                    <a:lnTo>
                      <a:pt x="66770" y="31425"/>
                    </a:lnTo>
                    <a:lnTo>
                      <a:pt x="66263" y="32109"/>
                    </a:lnTo>
                    <a:lnTo>
                      <a:pt x="65768" y="32782"/>
                    </a:lnTo>
                    <a:lnTo>
                      <a:pt x="65288" y="33456"/>
                    </a:lnTo>
                    <a:lnTo>
                      <a:pt x="64834" y="34119"/>
                    </a:lnTo>
                    <a:lnTo>
                      <a:pt x="64406" y="34772"/>
                    </a:lnTo>
                    <a:lnTo>
                      <a:pt x="63979" y="35415"/>
                    </a:lnTo>
                    <a:lnTo>
                      <a:pt x="63592" y="36058"/>
                    </a:lnTo>
                    <a:lnTo>
                      <a:pt x="63218" y="36690"/>
                    </a:lnTo>
                    <a:lnTo>
                      <a:pt x="62884" y="37313"/>
                    </a:lnTo>
                    <a:lnTo>
                      <a:pt x="62563" y="37935"/>
                    </a:lnTo>
                    <a:lnTo>
                      <a:pt x="62296" y="38537"/>
                    </a:lnTo>
                    <a:lnTo>
                      <a:pt x="62043" y="39149"/>
                    </a:lnTo>
                    <a:lnTo>
                      <a:pt x="61829" y="39741"/>
                    </a:lnTo>
                    <a:lnTo>
                      <a:pt x="61655" y="40323"/>
                    </a:lnTo>
                    <a:lnTo>
                      <a:pt x="61522" y="40914"/>
                    </a:lnTo>
                    <a:lnTo>
                      <a:pt x="61402" y="41486"/>
                    </a:lnTo>
                    <a:lnTo>
                      <a:pt x="61348" y="42047"/>
                    </a:lnTo>
                    <a:lnTo>
                      <a:pt x="61335" y="42598"/>
                    </a:lnTo>
                    <a:lnTo>
                      <a:pt x="61348" y="43149"/>
                    </a:lnTo>
                    <a:lnTo>
                      <a:pt x="61402" y="43690"/>
                    </a:lnTo>
                    <a:lnTo>
                      <a:pt x="61522" y="44220"/>
                    </a:lnTo>
                    <a:lnTo>
                      <a:pt x="61682" y="44741"/>
                    </a:lnTo>
                    <a:lnTo>
                      <a:pt x="61896" y="45251"/>
                    </a:lnTo>
                    <a:lnTo>
                      <a:pt x="62150" y="45761"/>
                    </a:lnTo>
                    <a:lnTo>
                      <a:pt x="62470" y="46261"/>
                    </a:lnTo>
                    <a:lnTo>
                      <a:pt x="62831" y="46740"/>
                    </a:lnTo>
                    <a:lnTo>
                      <a:pt x="63124" y="47077"/>
                    </a:lnTo>
                    <a:lnTo>
                      <a:pt x="63432" y="47393"/>
                    </a:lnTo>
                    <a:lnTo>
                      <a:pt x="63752" y="47689"/>
                    </a:lnTo>
                    <a:lnTo>
                      <a:pt x="64086" y="47995"/>
                    </a:lnTo>
                    <a:lnTo>
                      <a:pt x="64433" y="48281"/>
                    </a:lnTo>
                    <a:lnTo>
                      <a:pt x="64780" y="48557"/>
                    </a:lnTo>
                    <a:lnTo>
                      <a:pt x="65154" y="48822"/>
                    </a:lnTo>
                    <a:lnTo>
                      <a:pt x="65555" y="49057"/>
                    </a:lnTo>
                    <a:lnTo>
                      <a:pt x="65955" y="49301"/>
                    </a:lnTo>
                    <a:lnTo>
                      <a:pt x="66383" y="49536"/>
                    </a:lnTo>
                    <a:lnTo>
                      <a:pt x="66810" y="49771"/>
                    </a:lnTo>
                    <a:lnTo>
                      <a:pt x="67251" y="49975"/>
                    </a:lnTo>
                    <a:lnTo>
                      <a:pt x="67718" y="50179"/>
                    </a:lnTo>
                    <a:lnTo>
                      <a:pt x="68199" y="50363"/>
                    </a:lnTo>
                    <a:lnTo>
                      <a:pt x="68693" y="50536"/>
                    </a:lnTo>
                    <a:lnTo>
                      <a:pt x="69200" y="50720"/>
                    </a:lnTo>
                    <a:lnTo>
                      <a:pt x="69721" y="50873"/>
                    </a:lnTo>
                    <a:lnTo>
                      <a:pt x="70255" y="51016"/>
                    </a:lnTo>
                    <a:lnTo>
                      <a:pt x="70803" y="51158"/>
                    </a:lnTo>
                    <a:lnTo>
                      <a:pt x="71377" y="51281"/>
                    </a:lnTo>
                    <a:lnTo>
                      <a:pt x="71951" y="51403"/>
                    </a:lnTo>
                    <a:lnTo>
                      <a:pt x="72552" y="51505"/>
                    </a:lnTo>
                    <a:lnTo>
                      <a:pt x="73180" y="51607"/>
                    </a:lnTo>
                    <a:lnTo>
                      <a:pt x="73808" y="51689"/>
                    </a:lnTo>
                    <a:lnTo>
                      <a:pt x="74435" y="51760"/>
                    </a:lnTo>
                    <a:lnTo>
                      <a:pt x="75116" y="51832"/>
                    </a:lnTo>
                    <a:lnTo>
                      <a:pt x="75784" y="51883"/>
                    </a:lnTo>
                    <a:lnTo>
                      <a:pt x="76478" y="51924"/>
                    </a:lnTo>
                    <a:lnTo>
                      <a:pt x="77173" y="51975"/>
                    </a:lnTo>
                    <a:lnTo>
                      <a:pt x="77894" y="51995"/>
                    </a:lnTo>
                    <a:lnTo>
                      <a:pt x="78642" y="52005"/>
                    </a:lnTo>
                    <a:lnTo>
                      <a:pt x="79403" y="52015"/>
                    </a:lnTo>
                    <a:lnTo>
                      <a:pt x="80178" y="52005"/>
                    </a:lnTo>
                    <a:lnTo>
                      <a:pt x="80979" y="51995"/>
                    </a:lnTo>
                    <a:lnTo>
                      <a:pt x="81780" y="51964"/>
                    </a:lnTo>
                    <a:lnTo>
                      <a:pt x="82595" y="51924"/>
                    </a:lnTo>
                    <a:lnTo>
                      <a:pt x="83396" y="51883"/>
                    </a:lnTo>
                    <a:lnTo>
                      <a:pt x="84224" y="51832"/>
                    </a:lnTo>
                    <a:lnTo>
                      <a:pt x="85038" y="51771"/>
                    </a:lnTo>
                    <a:lnTo>
                      <a:pt x="85866" y="51699"/>
                    </a:lnTo>
                    <a:lnTo>
                      <a:pt x="86694" y="51618"/>
                    </a:lnTo>
                    <a:lnTo>
                      <a:pt x="87522" y="51546"/>
                    </a:lnTo>
                    <a:lnTo>
                      <a:pt x="88364" y="51444"/>
                    </a:lnTo>
                    <a:lnTo>
                      <a:pt x="89192" y="51342"/>
                    </a:lnTo>
                    <a:lnTo>
                      <a:pt x="90861" y="51138"/>
                    </a:lnTo>
                    <a:lnTo>
                      <a:pt x="92530" y="50903"/>
                    </a:lnTo>
                    <a:lnTo>
                      <a:pt x="94186" y="50648"/>
                    </a:lnTo>
                    <a:lnTo>
                      <a:pt x="95829" y="50383"/>
                    </a:lnTo>
                    <a:lnTo>
                      <a:pt x="97471" y="50107"/>
                    </a:lnTo>
                    <a:lnTo>
                      <a:pt x="99087" y="49822"/>
                    </a:lnTo>
                    <a:lnTo>
                      <a:pt x="100676" y="49536"/>
                    </a:lnTo>
                    <a:lnTo>
                      <a:pt x="102225" y="49250"/>
                    </a:lnTo>
                    <a:lnTo>
                      <a:pt x="103734" y="48955"/>
                    </a:lnTo>
                    <a:lnTo>
                      <a:pt x="105217" y="48679"/>
                    </a:lnTo>
                    <a:lnTo>
                      <a:pt x="106552" y="48424"/>
                    </a:lnTo>
                    <a:lnTo>
                      <a:pt x="107847" y="48169"/>
                    </a:lnTo>
                    <a:lnTo>
                      <a:pt x="109089" y="47934"/>
                    </a:lnTo>
                    <a:lnTo>
                      <a:pt x="110278" y="47730"/>
                    </a:lnTo>
                    <a:lnTo>
                      <a:pt x="111399" y="47526"/>
                    </a:lnTo>
                    <a:lnTo>
                      <a:pt x="112468" y="47353"/>
                    </a:lnTo>
                    <a:lnTo>
                      <a:pt x="113469" y="47200"/>
                    </a:lnTo>
                    <a:lnTo>
                      <a:pt x="114431" y="47067"/>
                    </a:lnTo>
                    <a:lnTo>
                      <a:pt x="114578" y="47057"/>
                    </a:lnTo>
                    <a:lnTo>
                      <a:pt x="114738" y="47047"/>
                    </a:lnTo>
                    <a:lnTo>
                      <a:pt x="114885" y="47036"/>
                    </a:lnTo>
                    <a:lnTo>
                      <a:pt x="115032" y="47036"/>
                    </a:lnTo>
                    <a:lnTo>
                      <a:pt x="115232" y="47036"/>
                    </a:lnTo>
                    <a:lnTo>
                      <a:pt x="115432" y="47057"/>
                    </a:lnTo>
                    <a:lnTo>
                      <a:pt x="115633" y="47077"/>
                    </a:lnTo>
                    <a:lnTo>
                      <a:pt x="115833" y="47098"/>
                    </a:lnTo>
                    <a:lnTo>
                      <a:pt x="116020" y="47138"/>
                    </a:lnTo>
                    <a:lnTo>
                      <a:pt x="116207" y="47189"/>
                    </a:lnTo>
                    <a:lnTo>
                      <a:pt x="116394" y="47240"/>
                    </a:lnTo>
                    <a:lnTo>
                      <a:pt x="116581" y="47291"/>
                    </a:lnTo>
                    <a:lnTo>
                      <a:pt x="116754" y="47363"/>
                    </a:lnTo>
                    <a:lnTo>
                      <a:pt x="116928" y="47444"/>
                    </a:lnTo>
                    <a:lnTo>
                      <a:pt x="117088" y="47516"/>
                    </a:lnTo>
                    <a:lnTo>
                      <a:pt x="117262" y="47608"/>
                    </a:lnTo>
                    <a:lnTo>
                      <a:pt x="117422" y="47689"/>
                    </a:lnTo>
                    <a:lnTo>
                      <a:pt x="117582" y="47791"/>
                    </a:lnTo>
                    <a:lnTo>
                      <a:pt x="117729" y="47893"/>
                    </a:lnTo>
                    <a:lnTo>
                      <a:pt x="117876" y="47995"/>
                    </a:lnTo>
                    <a:lnTo>
                      <a:pt x="118170" y="48220"/>
                    </a:lnTo>
                    <a:lnTo>
                      <a:pt x="118424" y="48465"/>
                    </a:lnTo>
                    <a:lnTo>
                      <a:pt x="118677" y="48720"/>
                    </a:lnTo>
                    <a:lnTo>
                      <a:pt x="118904" y="48985"/>
                    </a:lnTo>
                    <a:lnTo>
                      <a:pt x="119105" y="49261"/>
                    </a:lnTo>
                    <a:lnTo>
                      <a:pt x="119305" y="49536"/>
                    </a:lnTo>
                    <a:lnTo>
                      <a:pt x="119465" y="49822"/>
                    </a:lnTo>
                    <a:lnTo>
                      <a:pt x="119586" y="50107"/>
                    </a:lnTo>
                    <a:lnTo>
                      <a:pt x="119719" y="50403"/>
                    </a:lnTo>
                    <a:lnTo>
                      <a:pt x="119826" y="50720"/>
                    </a:lnTo>
                    <a:lnTo>
                      <a:pt x="119893" y="51036"/>
                    </a:lnTo>
                    <a:lnTo>
                      <a:pt x="119959" y="51352"/>
                    </a:lnTo>
                    <a:lnTo>
                      <a:pt x="119986" y="51689"/>
                    </a:lnTo>
                    <a:lnTo>
                      <a:pt x="120000" y="52015"/>
                    </a:lnTo>
                    <a:lnTo>
                      <a:pt x="119986" y="52179"/>
                    </a:lnTo>
                    <a:lnTo>
                      <a:pt x="119973" y="52352"/>
                    </a:lnTo>
                    <a:lnTo>
                      <a:pt x="119946" y="52515"/>
                    </a:lnTo>
                    <a:lnTo>
                      <a:pt x="119906" y="52679"/>
                    </a:lnTo>
                    <a:lnTo>
                      <a:pt x="119866" y="52842"/>
                    </a:lnTo>
                    <a:lnTo>
                      <a:pt x="119826" y="53005"/>
                    </a:lnTo>
                    <a:lnTo>
                      <a:pt x="119759" y="53179"/>
                    </a:lnTo>
                    <a:lnTo>
                      <a:pt x="119692" y="53332"/>
                    </a:lnTo>
                    <a:lnTo>
                      <a:pt x="119626" y="53495"/>
                    </a:lnTo>
                    <a:lnTo>
                      <a:pt x="119532" y="53648"/>
                    </a:lnTo>
                    <a:lnTo>
                      <a:pt x="119425" y="53801"/>
                    </a:lnTo>
                    <a:lnTo>
                      <a:pt x="119332" y="53954"/>
                    </a:lnTo>
                    <a:lnTo>
                      <a:pt x="119212" y="54097"/>
                    </a:lnTo>
                    <a:lnTo>
                      <a:pt x="119078" y="54240"/>
                    </a:lnTo>
                    <a:lnTo>
                      <a:pt x="118958" y="54393"/>
                    </a:lnTo>
                    <a:lnTo>
                      <a:pt x="118798" y="54536"/>
                    </a:lnTo>
                    <a:lnTo>
                      <a:pt x="118637" y="54668"/>
                    </a:lnTo>
                    <a:lnTo>
                      <a:pt x="118464" y="54791"/>
                    </a:lnTo>
                    <a:lnTo>
                      <a:pt x="118277" y="54913"/>
                    </a:lnTo>
                    <a:lnTo>
                      <a:pt x="118077" y="55036"/>
                    </a:lnTo>
                    <a:lnTo>
                      <a:pt x="117329" y="55464"/>
                    </a:lnTo>
                    <a:lnTo>
                      <a:pt x="116567" y="55862"/>
                    </a:lnTo>
                    <a:lnTo>
                      <a:pt x="115780" y="56240"/>
                    </a:lnTo>
                    <a:lnTo>
                      <a:pt x="115005" y="56607"/>
                    </a:lnTo>
                    <a:lnTo>
                      <a:pt x="114204" y="56944"/>
                    </a:lnTo>
                    <a:lnTo>
                      <a:pt x="113403" y="57280"/>
                    </a:lnTo>
                    <a:lnTo>
                      <a:pt x="112575" y="57586"/>
                    </a:lnTo>
                    <a:lnTo>
                      <a:pt x="111747" y="57872"/>
                    </a:lnTo>
                    <a:lnTo>
                      <a:pt x="110919" y="58148"/>
                    </a:lnTo>
                    <a:lnTo>
                      <a:pt x="110064" y="58403"/>
                    </a:lnTo>
                    <a:lnTo>
                      <a:pt x="109196" y="58658"/>
                    </a:lnTo>
                    <a:lnTo>
                      <a:pt x="108328" y="58872"/>
                    </a:lnTo>
                    <a:lnTo>
                      <a:pt x="107460" y="59097"/>
                    </a:lnTo>
                    <a:lnTo>
                      <a:pt x="106565" y="59311"/>
                    </a:lnTo>
                    <a:lnTo>
                      <a:pt x="105671" y="59494"/>
                    </a:lnTo>
                    <a:lnTo>
                      <a:pt x="104762" y="59678"/>
                    </a:lnTo>
                    <a:lnTo>
                      <a:pt x="103854" y="59852"/>
                    </a:lnTo>
                    <a:lnTo>
                      <a:pt x="102933" y="60015"/>
                    </a:lnTo>
                    <a:lnTo>
                      <a:pt x="102012" y="60158"/>
                    </a:lnTo>
                    <a:lnTo>
                      <a:pt x="101077" y="60300"/>
                    </a:lnTo>
                    <a:lnTo>
                      <a:pt x="100129" y="60443"/>
                    </a:lnTo>
                    <a:lnTo>
                      <a:pt x="99194" y="60566"/>
                    </a:lnTo>
                    <a:lnTo>
                      <a:pt x="98232" y="60688"/>
                    </a:lnTo>
                    <a:lnTo>
                      <a:pt x="97271" y="60811"/>
                    </a:lnTo>
                    <a:lnTo>
                      <a:pt x="95334" y="61015"/>
                    </a:lnTo>
                    <a:lnTo>
                      <a:pt x="93371" y="61229"/>
                    </a:lnTo>
                    <a:lnTo>
                      <a:pt x="91395" y="61413"/>
                    </a:lnTo>
                    <a:lnTo>
                      <a:pt x="89405" y="61596"/>
                    </a:lnTo>
                    <a:lnTo>
                      <a:pt x="86921" y="61841"/>
                    </a:lnTo>
                    <a:lnTo>
                      <a:pt x="84451" y="62086"/>
                    </a:lnTo>
                    <a:lnTo>
                      <a:pt x="83209" y="62219"/>
                    </a:lnTo>
                    <a:lnTo>
                      <a:pt x="81967" y="62351"/>
                    </a:lnTo>
                    <a:lnTo>
                      <a:pt x="80738" y="62504"/>
                    </a:lnTo>
                    <a:lnTo>
                      <a:pt x="79496" y="62657"/>
                    </a:lnTo>
                    <a:lnTo>
                      <a:pt x="78281" y="62821"/>
                    </a:lnTo>
                    <a:lnTo>
                      <a:pt x="77053" y="63015"/>
                    </a:lnTo>
                    <a:lnTo>
                      <a:pt x="75837" y="63208"/>
                    </a:lnTo>
                    <a:lnTo>
                      <a:pt x="74636" y="63423"/>
                    </a:lnTo>
                    <a:lnTo>
                      <a:pt x="73434" y="63637"/>
                    </a:lnTo>
                    <a:lnTo>
                      <a:pt x="72245" y="63892"/>
                    </a:lnTo>
                    <a:lnTo>
                      <a:pt x="71070" y="64157"/>
                    </a:lnTo>
                    <a:lnTo>
                      <a:pt x="69908" y="64443"/>
                    </a:lnTo>
                    <a:lnTo>
                      <a:pt x="68746" y="64759"/>
                    </a:lnTo>
                    <a:lnTo>
                      <a:pt x="67611" y="65086"/>
                    </a:lnTo>
                    <a:lnTo>
                      <a:pt x="66476" y="65453"/>
                    </a:lnTo>
                    <a:lnTo>
                      <a:pt x="65368" y="65841"/>
                    </a:lnTo>
                    <a:lnTo>
                      <a:pt x="64273" y="66249"/>
                    </a:lnTo>
                    <a:lnTo>
                      <a:pt x="63191" y="66688"/>
                    </a:lnTo>
                    <a:lnTo>
                      <a:pt x="62136" y="67157"/>
                    </a:lnTo>
                    <a:lnTo>
                      <a:pt x="61081" y="67667"/>
                    </a:lnTo>
                    <a:lnTo>
                      <a:pt x="60066" y="68208"/>
                    </a:lnTo>
                    <a:lnTo>
                      <a:pt x="59065" y="68779"/>
                    </a:lnTo>
                    <a:lnTo>
                      <a:pt x="58090" y="69392"/>
                    </a:lnTo>
                    <a:lnTo>
                      <a:pt x="57128" y="70034"/>
                    </a:lnTo>
                    <a:lnTo>
                      <a:pt x="56194" y="70728"/>
                    </a:lnTo>
                    <a:lnTo>
                      <a:pt x="55286" y="71463"/>
                    </a:lnTo>
                    <a:lnTo>
                      <a:pt x="54404" y="72218"/>
                    </a:lnTo>
                    <a:lnTo>
                      <a:pt x="53549" y="73034"/>
                    </a:lnTo>
                    <a:lnTo>
                      <a:pt x="52388" y="74401"/>
                    </a:lnTo>
                    <a:lnTo>
                      <a:pt x="51293" y="75809"/>
                    </a:lnTo>
                    <a:lnTo>
                      <a:pt x="50278" y="77248"/>
                    </a:lnTo>
                    <a:lnTo>
                      <a:pt x="49330" y="78717"/>
                    </a:lnTo>
                    <a:lnTo>
                      <a:pt x="48435" y="80217"/>
                    </a:lnTo>
                    <a:lnTo>
                      <a:pt x="47620" y="81737"/>
                    </a:lnTo>
                    <a:lnTo>
                      <a:pt x="46846" y="83268"/>
                    </a:lnTo>
                    <a:lnTo>
                      <a:pt x="46151" y="84829"/>
                    </a:lnTo>
                    <a:lnTo>
                      <a:pt x="45497" y="86380"/>
                    </a:lnTo>
                    <a:lnTo>
                      <a:pt x="44896" y="87951"/>
                    </a:lnTo>
                    <a:lnTo>
                      <a:pt x="44362" y="89522"/>
                    </a:lnTo>
                    <a:lnTo>
                      <a:pt x="43868" y="91094"/>
                    </a:lnTo>
                    <a:lnTo>
                      <a:pt x="43414" y="92645"/>
                    </a:lnTo>
                    <a:lnTo>
                      <a:pt x="43026" y="94196"/>
                    </a:lnTo>
                    <a:lnTo>
                      <a:pt x="42666" y="95726"/>
                    </a:lnTo>
                    <a:lnTo>
                      <a:pt x="42345" y="97236"/>
                    </a:lnTo>
                    <a:lnTo>
                      <a:pt x="42065" y="98736"/>
                    </a:lnTo>
                    <a:lnTo>
                      <a:pt x="41825" y="100195"/>
                    </a:lnTo>
                    <a:lnTo>
                      <a:pt x="41598" y="101624"/>
                    </a:lnTo>
                    <a:lnTo>
                      <a:pt x="41424" y="103011"/>
                    </a:lnTo>
                    <a:lnTo>
                      <a:pt x="41277" y="104368"/>
                    </a:lnTo>
                    <a:lnTo>
                      <a:pt x="41144" y="105684"/>
                    </a:lnTo>
                    <a:lnTo>
                      <a:pt x="41063" y="106939"/>
                    </a:lnTo>
                    <a:lnTo>
                      <a:pt x="40970" y="108154"/>
                    </a:lnTo>
                    <a:lnTo>
                      <a:pt x="40930" y="109296"/>
                    </a:lnTo>
                    <a:lnTo>
                      <a:pt x="40890" y="110398"/>
                    </a:lnTo>
                    <a:lnTo>
                      <a:pt x="40863" y="111419"/>
                    </a:lnTo>
                    <a:lnTo>
                      <a:pt x="40863" y="112367"/>
                    </a:lnTo>
                    <a:lnTo>
                      <a:pt x="40863" y="113245"/>
                    </a:lnTo>
                    <a:lnTo>
                      <a:pt x="40876" y="114051"/>
                    </a:lnTo>
                    <a:lnTo>
                      <a:pt x="40890" y="114786"/>
                    </a:lnTo>
                    <a:lnTo>
                      <a:pt x="40916" y="115408"/>
                    </a:lnTo>
                    <a:lnTo>
                      <a:pt x="40903" y="115755"/>
                    </a:lnTo>
                    <a:lnTo>
                      <a:pt x="40863" y="116092"/>
                    </a:lnTo>
                    <a:lnTo>
                      <a:pt x="40756" y="116439"/>
                    </a:lnTo>
                    <a:lnTo>
                      <a:pt x="40623" y="116765"/>
                    </a:lnTo>
                    <a:lnTo>
                      <a:pt x="40436" y="117102"/>
                    </a:lnTo>
                    <a:lnTo>
                      <a:pt x="40235" y="117408"/>
                    </a:lnTo>
                    <a:lnTo>
                      <a:pt x="39982" y="117714"/>
                    </a:lnTo>
                    <a:lnTo>
                      <a:pt x="39715" y="118010"/>
                    </a:lnTo>
                    <a:lnTo>
                      <a:pt x="39407" y="118285"/>
                    </a:lnTo>
                    <a:lnTo>
                      <a:pt x="39087" y="118551"/>
                    </a:lnTo>
                    <a:lnTo>
                      <a:pt x="38740" y="118806"/>
                    </a:lnTo>
                    <a:lnTo>
                      <a:pt x="38366" y="119040"/>
                    </a:lnTo>
                    <a:lnTo>
                      <a:pt x="37979" y="119244"/>
                    </a:lnTo>
                    <a:lnTo>
                      <a:pt x="37578" y="119438"/>
                    </a:lnTo>
                    <a:lnTo>
                      <a:pt x="37151" y="119602"/>
                    </a:lnTo>
                    <a:lnTo>
                      <a:pt x="36737" y="119734"/>
                    </a:lnTo>
                    <a:lnTo>
                      <a:pt x="36309" y="119846"/>
                    </a:lnTo>
                    <a:lnTo>
                      <a:pt x="35869" y="119938"/>
                    </a:lnTo>
                    <a:lnTo>
                      <a:pt x="35441" y="119979"/>
                    </a:lnTo>
                    <a:lnTo>
                      <a:pt x="35001" y="120000"/>
                    </a:lnTo>
                    <a:lnTo>
                      <a:pt x="34573" y="119989"/>
                    </a:lnTo>
                    <a:lnTo>
                      <a:pt x="34146" y="119938"/>
                    </a:lnTo>
                    <a:lnTo>
                      <a:pt x="33719" y="119846"/>
                    </a:lnTo>
                    <a:lnTo>
                      <a:pt x="33318" y="119724"/>
                    </a:lnTo>
                    <a:lnTo>
                      <a:pt x="32931" y="119551"/>
                    </a:lnTo>
                    <a:lnTo>
                      <a:pt x="32557" y="119336"/>
                    </a:lnTo>
                    <a:lnTo>
                      <a:pt x="32196" y="119081"/>
                    </a:lnTo>
                    <a:lnTo>
                      <a:pt x="31862" y="118785"/>
                    </a:lnTo>
                    <a:lnTo>
                      <a:pt x="31555" y="118438"/>
                    </a:lnTo>
                    <a:lnTo>
                      <a:pt x="31275" y="118040"/>
                    </a:lnTo>
                    <a:lnTo>
                      <a:pt x="31021" y="117581"/>
                    </a:lnTo>
                    <a:lnTo>
                      <a:pt x="30807" y="11709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lIns="60941" tIns="30462" rIns="60941" bIns="30462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200">
                  <a:solidFill>
                    <a:schemeClr val="dk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14" name="îṩḻïḍê"/>
            <p:cNvSpPr/>
            <p:nvPr/>
          </p:nvSpPr>
          <p:spPr>
            <a:xfrm flipH="1">
              <a:off x="4511824" y="3996885"/>
              <a:ext cx="621146" cy="635434"/>
            </a:xfrm>
            <a:custGeom>
              <a:rect l="0" t="0" r="0" b="0"/>
              <a:pathLst>
                <a:path w="119999" h="119999" extrusionOk="0">
                  <a:moveTo>
                    <a:pt x="120000" y="60038"/>
                  </a:moveTo>
                  <a:lnTo>
                    <a:pt x="119923" y="63127"/>
                  </a:lnTo>
                  <a:lnTo>
                    <a:pt x="119693" y="66177"/>
                  </a:lnTo>
                  <a:lnTo>
                    <a:pt x="119309" y="69189"/>
                  </a:lnTo>
                  <a:lnTo>
                    <a:pt x="118772" y="72123"/>
                  </a:lnTo>
                  <a:lnTo>
                    <a:pt x="118120" y="75057"/>
                  </a:lnTo>
                  <a:lnTo>
                    <a:pt x="117276" y="77915"/>
                  </a:lnTo>
                  <a:lnTo>
                    <a:pt x="116355" y="80694"/>
                  </a:lnTo>
                  <a:lnTo>
                    <a:pt x="115281" y="83397"/>
                  </a:lnTo>
                  <a:lnTo>
                    <a:pt x="114053" y="86023"/>
                  </a:lnTo>
                  <a:lnTo>
                    <a:pt x="112749" y="88610"/>
                  </a:lnTo>
                  <a:lnTo>
                    <a:pt x="111329" y="91119"/>
                  </a:lnTo>
                  <a:lnTo>
                    <a:pt x="109718" y="93590"/>
                  </a:lnTo>
                  <a:lnTo>
                    <a:pt x="108069" y="95907"/>
                  </a:lnTo>
                  <a:lnTo>
                    <a:pt x="106304" y="98185"/>
                  </a:lnTo>
                  <a:lnTo>
                    <a:pt x="104424" y="100386"/>
                  </a:lnTo>
                  <a:lnTo>
                    <a:pt x="102429" y="102432"/>
                  </a:lnTo>
                  <a:lnTo>
                    <a:pt x="100319" y="104440"/>
                  </a:lnTo>
                  <a:lnTo>
                    <a:pt x="98171" y="106332"/>
                  </a:lnTo>
                  <a:lnTo>
                    <a:pt x="95907" y="108108"/>
                  </a:lnTo>
                  <a:lnTo>
                    <a:pt x="93529" y="109768"/>
                  </a:lnTo>
                  <a:lnTo>
                    <a:pt x="91112" y="111312"/>
                  </a:lnTo>
                  <a:lnTo>
                    <a:pt x="88618" y="112779"/>
                  </a:lnTo>
                  <a:lnTo>
                    <a:pt x="86010" y="114131"/>
                  </a:lnTo>
                  <a:lnTo>
                    <a:pt x="83363" y="115289"/>
                  </a:lnTo>
                  <a:lnTo>
                    <a:pt x="80639" y="116370"/>
                  </a:lnTo>
                  <a:lnTo>
                    <a:pt x="77838" y="117335"/>
                  </a:lnTo>
                  <a:lnTo>
                    <a:pt x="75000" y="118146"/>
                  </a:lnTo>
                  <a:lnTo>
                    <a:pt x="72084" y="118803"/>
                  </a:lnTo>
                  <a:lnTo>
                    <a:pt x="69168" y="119343"/>
                  </a:lnTo>
                  <a:lnTo>
                    <a:pt x="66138" y="119729"/>
                  </a:lnTo>
                  <a:lnTo>
                    <a:pt x="63107" y="119922"/>
                  </a:lnTo>
                  <a:lnTo>
                    <a:pt x="60000" y="119999"/>
                  </a:lnTo>
                  <a:lnTo>
                    <a:pt x="56930" y="119922"/>
                  </a:lnTo>
                  <a:lnTo>
                    <a:pt x="53861" y="119729"/>
                  </a:lnTo>
                  <a:lnTo>
                    <a:pt x="50869" y="119343"/>
                  </a:lnTo>
                  <a:lnTo>
                    <a:pt x="47915" y="118803"/>
                  </a:lnTo>
                  <a:lnTo>
                    <a:pt x="45038" y="118146"/>
                  </a:lnTo>
                  <a:lnTo>
                    <a:pt x="42161" y="117335"/>
                  </a:lnTo>
                  <a:lnTo>
                    <a:pt x="39360" y="116370"/>
                  </a:lnTo>
                  <a:lnTo>
                    <a:pt x="36636" y="115289"/>
                  </a:lnTo>
                  <a:lnTo>
                    <a:pt x="33951" y="114131"/>
                  </a:lnTo>
                  <a:lnTo>
                    <a:pt x="31381" y="112779"/>
                  </a:lnTo>
                  <a:lnTo>
                    <a:pt x="28887" y="111312"/>
                  </a:lnTo>
                  <a:lnTo>
                    <a:pt x="26432" y="109768"/>
                  </a:lnTo>
                  <a:lnTo>
                    <a:pt x="24053" y="108108"/>
                  </a:lnTo>
                  <a:lnTo>
                    <a:pt x="21828" y="106332"/>
                  </a:lnTo>
                  <a:lnTo>
                    <a:pt x="19641" y="104440"/>
                  </a:lnTo>
                  <a:lnTo>
                    <a:pt x="17570" y="102432"/>
                  </a:lnTo>
                  <a:lnTo>
                    <a:pt x="15537" y="100386"/>
                  </a:lnTo>
                  <a:lnTo>
                    <a:pt x="13657" y="98185"/>
                  </a:lnTo>
                  <a:lnTo>
                    <a:pt x="11930" y="95907"/>
                  </a:lnTo>
                  <a:lnTo>
                    <a:pt x="10242" y="93590"/>
                  </a:lnTo>
                  <a:lnTo>
                    <a:pt x="8670" y="91119"/>
                  </a:lnTo>
                  <a:lnTo>
                    <a:pt x="7212" y="88610"/>
                  </a:lnTo>
                  <a:lnTo>
                    <a:pt x="5907" y="86023"/>
                  </a:lnTo>
                  <a:lnTo>
                    <a:pt x="4680" y="83397"/>
                  </a:lnTo>
                  <a:lnTo>
                    <a:pt x="3606" y="80694"/>
                  </a:lnTo>
                  <a:lnTo>
                    <a:pt x="2685" y="77915"/>
                  </a:lnTo>
                  <a:lnTo>
                    <a:pt x="1879" y="75057"/>
                  </a:lnTo>
                  <a:lnTo>
                    <a:pt x="1189" y="72123"/>
                  </a:lnTo>
                  <a:lnTo>
                    <a:pt x="690" y="69189"/>
                  </a:lnTo>
                  <a:lnTo>
                    <a:pt x="268" y="66177"/>
                  </a:lnTo>
                  <a:lnTo>
                    <a:pt x="76" y="63127"/>
                  </a:lnTo>
                  <a:lnTo>
                    <a:pt x="0" y="60038"/>
                  </a:lnTo>
                  <a:lnTo>
                    <a:pt x="76" y="56949"/>
                  </a:lnTo>
                  <a:lnTo>
                    <a:pt x="268" y="53899"/>
                  </a:lnTo>
                  <a:lnTo>
                    <a:pt x="690" y="50888"/>
                  </a:lnTo>
                  <a:lnTo>
                    <a:pt x="1189" y="47953"/>
                  </a:lnTo>
                  <a:lnTo>
                    <a:pt x="1879" y="45057"/>
                  </a:lnTo>
                  <a:lnTo>
                    <a:pt x="2685" y="42200"/>
                  </a:lnTo>
                  <a:lnTo>
                    <a:pt x="3606" y="39420"/>
                  </a:lnTo>
                  <a:lnTo>
                    <a:pt x="4680" y="36718"/>
                  </a:lnTo>
                  <a:lnTo>
                    <a:pt x="5907" y="34015"/>
                  </a:lnTo>
                  <a:lnTo>
                    <a:pt x="7212" y="31428"/>
                  </a:lnTo>
                  <a:lnTo>
                    <a:pt x="8670" y="28957"/>
                  </a:lnTo>
                  <a:lnTo>
                    <a:pt x="10242" y="26486"/>
                  </a:lnTo>
                  <a:lnTo>
                    <a:pt x="11930" y="24131"/>
                  </a:lnTo>
                  <a:lnTo>
                    <a:pt x="13657" y="21891"/>
                  </a:lnTo>
                  <a:lnTo>
                    <a:pt x="15537" y="19729"/>
                  </a:lnTo>
                  <a:lnTo>
                    <a:pt x="17570" y="17644"/>
                  </a:lnTo>
                  <a:lnTo>
                    <a:pt x="19641" y="15637"/>
                  </a:lnTo>
                  <a:lnTo>
                    <a:pt x="21828" y="13745"/>
                  </a:lnTo>
                  <a:lnTo>
                    <a:pt x="24053" y="11969"/>
                  </a:lnTo>
                  <a:lnTo>
                    <a:pt x="26432" y="10270"/>
                  </a:lnTo>
                  <a:lnTo>
                    <a:pt x="28887" y="8725"/>
                  </a:lnTo>
                  <a:lnTo>
                    <a:pt x="31381" y="7297"/>
                  </a:lnTo>
                  <a:lnTo>
                    <a:pt x="33951" y="5945"/>
                  </a:lnTo>
                  <a:lnTo>
                    <a:pt x="36636" y="4749"/>
                  </a:lnTo>
                  <a:lnTo>
                    <a:pt x="39360" y="3706"/>
                  </a:lnTo>
                  <a:lnTo>
                    <a:pt x="42161" y="2741"/>
                  </a:lnTo>
                  <a:lnTo>
                    <a:pt x="45038" y="1930"/>
                  </a:lnTo>
                  <a:lnTo>
                    <a:pt x="47915" y="1274"/>
                  </a:lnTo>
                  <a:lnTo>
                    <a:pt x="50869" y="733"/>
                  </a:lnTo>
                  <a:lnTo>
                    <a:pt x="53861" y="347"/>
                  </a:lnTo>
                  <a:lnTo>
                    <a:pt x="56930" y="115"/>
                  </a:lnTo>
                  <a:lnTo>
                    <a:pt x="60000" y="0"/>
                  </a:lnTo>
                  <a:lnTo>
                    <a:pt x="63107" y="115"/>
                  </a:lnTo>
                  <a:lnTo>
                    <a:pt x="66138" y="347"/>
                  </a:lnTo>
                  <a:lnTo>
                    <a:pt x="69168" y="733"/>
                  </a:lnTo>
                  <a:lnTo>
                    <a:pt x="72084" y="1274"/>
                  </a:lnTo>
                  <a:lnTo>
                    <a:pt x="75000" y="1930"/>
                  </a:lnTo>
                  <a:lnTo>
                    <a:pt x="77838" y="2741"/>
                  </a:lnTo>
                  <a:lnTo>
                    <a:pt x="80639" y="3706"/>
                  </a:lnTo>
                  <a:lnTo>
                    <a:pt x="83363" y="4749"/>
                  </a:lnTo>
                  <a:lnTo>
                    <a:pt x="86010" y="5945"/>
                  </a:lnTo>
                  <a:lnTo>
                    <a:pt x="88618" y="7297"/>
                  </a:lnTo>
                  <a:lnTo>
                    <a:pt x="91112" y="8725"/>
                  </a:lnTo>
                  <a:lnTo>
                    <a:pt x="93529" y="10270"/>
                  </a:lnTo>
                  <a:lnTo>
                    <a:pt x="95907" y="11969"/>
                  </a:lnTo>
                  <a:lnTo>
                    <a:pt x="98171" y="13745"/>
                  </a:lnTo>
                  <a:lnTo>
                    <a:pt x="100319" y="15637"/>
                  </a:lnTo>
                  <a:lnTo>
                    <a:pt x="102429" y="17644"/>
                  </a:lnTo>
                  <a:lnTo>
                    <a:pt x="104424" y="19729"/>
                  </a:lnTo>
                  <a:lnTo>
                    <a:pt x="106304" y="21891"/>
                  </a:lnTo>
                  <a:lnTo>
                    <a:pt x="108069" y="24131"/>
                  </a:lnTo>
                  <a:lnTo>
                    <a:pt x="109718" y="26486"/>
                  </a:lnTo>
                  <a:lnTo>
                    <a:pt x="111329" y="28957"/>
                  </a:lnTo>
                  <a:lnTo>
                    <a:pt x="112749" y="31428"/>
                  </a:lnTo>
                  <a:lnTo>
                    <a:pt x="114053" y="34015"/>
                  </a:lnTo>
                  <a:lnTo>
                    <a:pt x="115281" y="36718"/>
                  </a:lnTo>
                  <a:lnTo>
                    <a:pt x="116355" y="39420"/>
                  </a:lnTo>
                  <a:lnTo>
                    <a:pt x="117276" y="42200"/>
                  </a:lnTo>
                  <a:lnTo>
                    <a:pt x="118120" y="45057"/>
                  </a:lnTo>
                  <a:lnTo>
                    <a:pt x="118772" y="47953"/>
                  </a:lnTo>
                  <a:lnTo>
                    <a:pt x="119309" y="50888"/>
                  </a:lnTo>
                  <a:lnTo>
                    <a:pt x="119693" y="53899"/>
                  </a:lnTo>
                  <a:lnTo>
                    <a:pt x="119923" y="56949"/>
                  </a:lnTo>
                  <a:lnTo>
                    <a:pt x="120000" y="600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" name="îŝḻiḑê"/>
            <p:cNvSpPr/>
            <p:nvPr/>
          </p:nvSpPr>
          <p:spPr>
            <a:xfrm flipH="1">
              <a:off x="4997336" y="3579822"/>
              <a:ext cx="438911" cy="448975"/>
            </a:xfrm>
            <a:custGeom>
              <a:rect l="0" t="0" r="0" b="0"/>
              <a:pathLst>
                <a:path w="119999" h="119999" extrusionOk="0">
                  <a:moveTo>
                    <a:pt x="120000" y="59972"/>
                  </a:moveTo>
                  <a:lnTo>
                    <a:pt x="119945" y="63088"/>
                  </a:lnTo>
                  <a:lnTo>
                    <a:pt x="119674" y="66095"/>
                  </a:lnTo>
                  <a:lnTo>
                    <a:pt x="119294" y="69157"/>
                  </a:lnTo>
                  <a:lnTo>
                    <a:pt x="118751" y="72109"/>
                  </a:lnTo>
                  <a:lnTo>
                    <a:pt x="118100" y="75006"/>
                  </a:lnTo>
                  <a:lnTo>
                    <a:pt x="117286" y="77904"/>
                  </a:lnTo>
                  <a:lnTo>
                    <a:pt x="116309" y="80637"/>
                  </a:lnTo>
                  <a:lnTo>
                    <a:pt x="115278" y="83371"/>
                  </a:lnTo>
                  <a:lnTo>
                    <a:pt x="114084" y="86050"/>
                  </a:lnTo>
                  <a:lnTo>
                    <a:pt x="112727" y="88619"/>
                  </a:lnTo>
                  <a:lnTo>
                    <a:pt x="111316" y="91134"/>
                  </a:lnTo>
                  <a:lnTo>
                    <a:pt x="109687" y="93594"/>
                  </a:lnTo>
                  <a:lnTo>
                    <a:pt x="108059" y="95890"/>
                  </a:lnTo>
                  <a:lnTo>
                    <a:pt x="106268" y="98186"/>
                  </a:lnTo>
                  <a:lnTo>
                    <a:pt x="104369" y="100373"/>
                  </a:lnTo>
                  <a:lnTo>
                    <a:pt x="102360" y="102451"/>
                  </a:lnTo>
                  <a:lnTo>
                    <a:pt x="100298" y="104419"/>
                  </a:lnTo>
                  <a:lnTo>
                    <a:pt x="98127" y="106332"/>
                  </a:lnTo>
                  <a:lnTo>
                    <a:pt x="95902" y="108082"/>
                  </a:lnTo>
                  <a:lnTo>
                    <a:pt x="93514" y="109776"/>
                  </a:lnTo>
                  <a:lnTo>
                    <a:pt x="91126" y="111307"/>
                  </a:lnTo>
                  <a:lnTo>
                    <a:pt x="88575" y="112783"/>
                  </a:lnTo>
                  <a:lnTo>
                    <a:pt x="85970" y="114095"/>
                  </a:lnTo>
                  <a:lnTo>
                    <a:pt x="83310" y="115298"/>
                  </a:lnTo>
                  <a:lnTo>
                    <a:pt x="80597" y="116337"/>
                  </a:lnTo>
                  <a:lnTo>
                    <a:pt x="77829" y="117321"/>
                  </a:lnTo>
                  <a:lnTo>
                    <a:pt x="74952" y="118141"/>
                  </a:lnTo>
                  <a:lnTo>
                    <a:pt x="72075" y="118797"/>
                  </a:lnTo>
                  <a:lnTo>
                    <a:pt x="69145" y="119289"/>
                  </a:lnTo>
                  <a:lnTo>
                    <a:pt x="66105" y="119726"/>
                  </a:lnTo>
                  <a:lnTo>
                    <a:pt x="63066" y="119945"/>
                  </a:lnTo>
                  <a:lnTo>
                    <a:pt x="59972" y="120000"/>
                  </a:lnTo>
                  <a:lnTo>
                    <a:pt x="56933" y="119945"/>
                  </a:lnTo>
                  <a:lnTo>
                    <a:pt x="53839" y="119726"/>
                  </a:lnTo>
                  <a:lnTo>
                    <a:pt x="50800" y="119289"/>
                  </a:lnTo>
                  <a:lnTo>
                    <a:pt x="47869" y="118797"/>
                  </a:lnTo>
                  <a:lnTo>
                    <a:pt x="44993" y="118141"/>
                  </a:lnTo>
                  <a:lnTo>
                    <a:pt x="42116" y="117321"/>
                  </a:lnTo>
                  <a:lnTo>
                    <a:pt x="39348" y="116337"/>
                  </a:lnTo>
                  <a:lnTo>
                    <a:pt x="36635" y="115298"/>
                  </a:lnTo>
                  <a:lnTo>
                    <a:pt x="33921" y="114095"/>
                  </a:lnTo>
                  <a:lnTo>
                    <a:pt x="31370" y="112783"/>
                  </a:lnTo>
                  <a:lnTo>
                    <a:pt x="28873" y="111307"/>
                  </a:lnTo>
                  <a:lnTo>
                    <a:pt x="26431" y="109776"/>
                  </a:lnTo>
                  <a:lnTo>
                    <a:pt x="24097" y="108082"/>
                  </a:lnTo>
                  <a:lnTo>
                    <a:pt x="21818" y="106332"/>
                  </a:lnTo>
                  <a:lnTo>
                    <a:pt x="19647" y="104419"/>
                  </a:lnTo>
                  <a:lnTo>
                    <a:pt x="17584" y="102451"/>
                  </a:lnTo>
                  <a:lnTo>
                    <a:pt x="15576" y="100373"/>
                  </a:lnTo>
                  <a:lnTo>
                    <a:pt x="13677" y="98186"/>
                  </a:lnTo>
                  <a:lnTo>
                    <a:pt x="11886" y="95890"/>
                  </a:lnTo>
                  <a:lnTo>
                    <a:pt x="10257" y="93594"/>
                  </a:lnTo>
                  <a:lnTo>
                    <a:pt x="8629" y="91134"/>
                  </a:lnTo>
                  <a:lnTo>
                    <a:pt x="7218" y="88619"/>
                  </a:lnTo>
                  <a:lnTo>
                    <a:pt x="5861" y="86050"/>
                  </a:lnTo>
                  <a:lnTo>
                    <a:pt x="4721" y="83371"/>
                  </a:lnTo>
                  <a:lnTo>
                    <a:pt x="3636" y="80637"/>
                  </a:lnTo>
                  <a:lnTo>
                    <a:pt x="2713" y="77904"/>
                  </a:lnTo>
                  <a:lnTo>
                    <a:pt x="1845" y="75006"/>
                  </a:lnTo>
                  <a:lnTo>
                    <a:pt x="1194" y="72109"/>
                  </a:lnTo>
                  <a:lnTo>
                    <a:pt x="705" y="69157"/>
                  </a:lnTo>
                  <a:lnTo>
                    <a:pt x="271" y="66095"/>
                  </a:lnTo>
                  <a:lnTo>
                    <a:pt x="54" y="63088"/>
                  </a:lnTo>
                  <a:lnTo>
                    <a:pt x="0" y="59972"/>
                  </a:lnTo>
                  <a:lnTo>
                    <a:pt x="54" y="56911"/>
                  </a:lnTo>
                  <a:lnTo>
                    <a:pt x="271" y="53904"/>
                  </a:lnTo>
                  <a:lnTo>
                    <a:pt x="705" y="50897"/>
                  </a:lnTo>
                  <a:lnTo>
                    <a:pt x="1194" y="47945"/>
                  </a:lnTo>
                  <a:lnTo>
                    <a:pt x="1845" y="45047"/>
                  </a:lnTo>
                  <a:lnTo>
                    <a:pt x="2713" y="42150"/>
                  </a:lnTo>
                  <a:lnTo>
                    <a:pt x="3636" y="39362"/>
                  </a:lnTo>
                  <a:lnTo>
                    <a:pt x="4721" y="36628"/>
                  </a:lnTo>
                  <a:lnTo>
                    <a:pt x="5861" y="33949"/>
                  </a:lnTo>
                  <a:lnTo>
                    <a:pt x="7218" y="31380"/>
                  </a:lnTo>
                  <a:lnTo>
                    <a:pt x="8629" y="28865"/>
                  </a:lnTo>
                  <a:lnTo>
                    <a:pt x="10257" y="26460"/>
                  </a:lnTo>
                  <a:lnTo>
                    <a:pt x="11886" y="24109"/>
                  </a:lnTo>
                  <a:lnTo>
                    <a:pt x="13677" y="21813"/>
                  </a:lnTo>
                  <a:lnTo>
                    <a:pt x="15576" y="19681"/>
                  </a:lnTo>
                  <a:lnTo>
                    <a:pt x="17584" y="17548"/>
                  </a:lnTo>
                  <a:lnTo>
                    <a:pt x="19647" y="15580"/>
                  </a:lnTo>
                  <a:lnTo>
                    <a:pt x="21818" y="13722"/>
                  </a:lnTo>
                  <a:lnTo>
                    <a:pt x="24097" y="11917"/>
                  </a:lnTo>
                  <a:lnTo>
                    <a:pt x="26431" y="10223"/>
                  </a:lnTo>
                  <a:lnTo>
                    <a:pt x="28873" y="8692"/>
                  </a:lnTo>
                  <a:lnTo>
                    <a:pt x="31370" y="7216"/>
                  </a:lnTo>
                  <a:lnTo>
                    <a:pt x="33921" y="5904"/>
                  </a:lnTo>
                  <a:lnTo>
                    <a:pt x="36635" y="4701"/>
                  </a:lnTo>
                  <a:lnTo>
                    <a:pt x="39348" y="3662"/>
                  </a:lnTo>
                  <a:lnTo>
                    <a:pt x="42116" y="2733"/>
                  </a:lnTo>
                  <a:lnTo>
                    <a:pt x="44993" y="1913"/>
                  </a:lnTo>
                  <a:lnTo>
                    <a:pt x="47869" y="1257"/>
                  </a:lnTo>
                  <a:lnTo>
                    <a:pt x="50800" y="710"/>
                  </a:lnTo>
                  <a:lnTo>
                    <a:pt x="53839" y="273"/>
                  </a:lnTo>
                  <a:lnTo>
                    <a:pt x="56933" y="54"/>
                  </a:lnTo>
                  <a:lnTo>
                    <a:pt x="59972" y="0"/>
                  </a:lnTo>
                  <a:lnTo>
                    <a:pt x="63066" y="54"/>
                  </a:lnTo>
                  <a:lnTo>
                    <a:pt x="66105" y="273"/>
                  </a:lnTo>
                  <a:lnTo>
                    <a:pt x="69145" y="710"/>
                  </a:lnTo>
                  <a:lnTo>
                    <a:pt x="72075" y="1257"/>
                  </a:lnTo>
                  <a:lnTo>
                    <a:pt x="74952" y="1913"/>
                  </a:lnTo>
                  <a:lnTo>
                    <a:pt x="77829" y="2733"/>
                  </a:lnTo>
                  <a:lnTo>
                    <a:pt x="80597" y="3662"/>
                  </a:lnTo>
                  <a:lnTo>
                    <a:pt x="83310" y="4701"/>
                  </a:lnTo>
                  <a:lnTo>
                    <a:pt x="85970" y="5904"/>
                  </a:lnTo>
                  <a:lnTo>
                    <a:pt x="88575" y="7216"/>
                  </a:lnTo>
                  <a:lnTo>
                    <a:pt x="91126" y="8692"/>
                  </a:lnTo>
                  <a:lnTo>
                    <a:pt x="93514" y="10223"/>
                  </a:lnTo>
                  <a:lnTo>
                    <a:pt x="95902" y="11917"/>
                  </a:lnTo>
                  <a:lnTo>
                    <a:pt x="98127" y="13722"/>
                  </a:lnTo>
                  <a:lnTo>
                    <a:pt x="100298" y="15580"/>
                  </a:lnTo>
                  <a:lnTo>
                    <a:pt x="102360" y="17548"/>
                  </a:lnTo>
                  <a:lnTo>
                    <a:pt x="104369" y="19681"/>
                  </a:lnTo>
                  <a:lnTo>
                    <a:pt x="106268" y="21813"/>
                  </a:lnTo>
                  <a:lnTo>
                    <a:pt x="108059" y="24109"/>
                  </a:lnTo>
                  <a:lnTo>
                    <a:pt x="109687" y="26460"/>
                  </a:lnTo>
                  <a:lnTo>
                    <a:pt x="111316" y="28865"/>
                  </a:lnTo>
                  <a:lnTo>
                    <a:pt x="112727" y="31380"/>
                  </a:lnTo>
                  <a:lnTo>
                    <a:pt x="114084" y="33949"/>
                  </a:lnTo>
                  <a:lnTo>
                    <a:pt x="115278" y="36628"/>
                  </a:lnTo>
                  <a:lnTo>
                    <a:pt x="116309" y="39362"/>
                  </a:lnTo>
                  <a:lnTo>
                    <a:pt x="117286" y="42150"/>
                  </a:lnTo>
                  <a:lnTo>
                    <a:pt x="118100" y="45047"/>
                  </a:lnTo>
                  <a:lnTo>
                    <a:pt x="118751" y="47945"/>
                  </a:lnTo>
                  <a:lnTo>
                    <a:pt x="119294" y="50897"/>
                  </a:lnTo>
                  <a:lnTo>
                    <a:pt x="119674" y="53904"/>
                  </a:lnTo>
                  <a:lnTo>
                    <a:pt x="119945" y="56911"/>
                  </a:lnTo>
                  <a:lnTo>
                    <a:pt x="120000" y="59972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6" name="îṡlîḋè"/>
            <p:cNvSpPr/>
            <p:nvPr/>
          </p:nvSpPr>
          <p:spPr>
            <a:xfrm flipH="1">
              <a:off x="5333070" y="2580652"/>
              <a:ext cx="908791" cy="930458"/>
            </a:xfrm>
            <a:custGeom>
              <a:rect l="0" t="0" r="0" b="0"/>
              <a:pathLst>
                <a:path w="119999" h="119999" extrusionOk="0">
                  <a:moveTo>
                    <a:pt x="120000" y="59973"/>
                  </a:moveTo>
                  <a:lnTo>
                    <a:pt x="119921" y="63059"/>
                  </a:lnTo>
                  <a:lnTo>
                    <a:pt x="119685" y="66118"/>
                  </a:lnTo>
                  <a:lnTo>
                    <a:pt x="119318" y="69098"/>
                  </a:lnTo>
                  <a:lnTo>
                    <a:pt x="118768" y="72079"/>
                  </a:lnTo>
                  <a:lnTo>
                    <a:pt x="118113" y="74980"/>
                  </a:lnTo>
                  <a:lnTo>
                    <a:pt x="117327" y="77828"/>
                  </a:lnTo>
                  <a:lnTo>
                    <a:pt x="116358" y="80624"/>
                  </a:lnTo>
                  <a:lnTo>
                    <a:pt x="115283" y="83340"/>
                  </a:lnTo>
                  <a:lnTo>
                    <a:pt x="114104" y="85978"/>
                  </a:lnTo>
                  <a:lnTo>
                    <a:pt x="112768" y="88562"/>
                  </a:lnTo>
                  <a:lnTo>
                    <a:pt x="111301" y="91094"/>
                  </a:lnTo>
                  <a:lnTo>
                    <a:pt x="109755" y="93547"/>
                  </a:lnTo>
                  <a:lnTo>
                    <a:pt x="108078" y="95868"/>
                  </a:lnTo>
                  <a:lnTo>
                    <a:pt x="106323" y="98162"/>
                  </a:lnTo>
                  <a:lnTo>
                    <a:pt x="104410" y="100325"/>
                  </a:lnTo>
                  <a:lnTo>
                    <a:pt x="102445" y="102408"/>
                  </a:lnTo>
                  <a:lnTo>
                    <a:pt x="100349" y="104386"/>
                  </a:lnTo>
                  <a:lnTo>
                    <a:pt x="98148" y="106285"/>
                  </a:lnTo>
                  <a:lnTo>
                    <a:pt x="95895" y="108079"/>
                  </a:lnTo>
                  <a:lnTo>
                    <a:pt x="93537" y="109740"/>
                  </a:lnTo>
                  <a:lnTo>
                    <a:pt x="91126" y="111296"/>
                  </a:lnTo>
                  <a:lnTo>
                    <a:pt x="88611" y="112747"/>
                  </a:lnTo>
                  <a:lnTo>
                    <a:pt x="86017" y="114065"/>
                  </a:lnTo>
                  <a:lnTo>
                    <a:pt x="83371" y="115252"/>
                  </a:lnTo>
                  <a:lnTo>
                    <a:pt x="80620" y="116334"/>
                  </a:lnTo>
                  <a:lnTo>
                    <a:pt x="77842" y="117283"/>
                  </a:lnTo>
                  <a:lnTo>
                    <a:pt x="75013" y="118074"/>
                  </a:lnTo>
                  <a:lnTo>
                    <a:pt x="72104" y="118760"/>
                  </a:lnTo>
                  <a:lnTo>
                    <a:pt x="69144" y="119287"/>
                  </a:lnTo>
                  <a:lnTo>
                    <a:pt x="66131" y="119683"/>
                  </a:lnTo>
                  <a:lnTo>
                    <a:pt x="63091" y="119894"/>
                  </a:lnTo>
                  <a:lnTo>
                    <a:pt x="60000" y="120000"/>
                  </a:lnTo>
                  <a:lnTo>
                    <a:pt x="56908" y="119894"/>
                  </a:lnTo>
                  <a:lnTo>
                    <a:pt x="53842" y="119683"/>
                  </a:lnTo>
                  <a:lnTo>
                    <a:pt x="50855" y="119287"/>
                  </a:lnTo>
                  <a:lnTo>
                    <a:pt x="47921" y="118760"/>
                  </a:lnTo>
                  <a:lnTo>
                    <a:pt x="45013" y="118074"/>
                  </a:lnTo>
                  <a:lnTo>
                    <a:pt x="42157" y="117283"/>
                  </a:lnTo>
                  <a:lnTo>
                    <a:pt x="39379" y="116334"/>
                  </a:lnTo>
                  <a:lnTo>
                    <a:pt x="36628" y="115252"/>
                  </a:lnTo>
                  <a:lnTo>
                    <a:pt x="33982" y="114065"/>
                  </a:lnTo>
                  <a:lnTo>
                    <a:pt x="31388" y="112747"/>
                  </a:lnTo>
                  <a:lnTo>
                    <a:pt x="28873" y="111296"/>
                  </a:lnTo>
                  <a:lnTo>
                    <a:pt x="26462" y="109740"/>
                  </a:lnTo>
                  <a:lnTo>
                    <a:pt x="24078" y="108079"/>
                  </a:lnTo>
                  <a:lnTo>
                    <a:pt x="21825" y="106285"/>
                  </a:lnTo>
                  <a:lnTo>
                    <a:pt x="19676" y="104386"/>
                  </a:lnTo>
                  <a:lnTo>
                    <a:pt x="17554" y="102408"/>
                  </a:lnTo>
                  <a:lnTo>
                    <a:pt x="15589" y="100325"/>
                  </a:lnTo>
                  <a:lnTo>
                    <a:pt x="13703" y="98162"/>
                  </a:lnTo>
                  <a:lnTo>
                    <a:pt x="11921" y="95868"/>
                  </a:lnTo>
                  <a:lnTo>
                    <a:pt x="10218" y="93547"/>
                  </a:lnTo>
                  <a:lnTo>
                    <a:pt x="8698" y="91094"/>
                  </a:lnTo>
                  <a:lnTo>
                    <a:pt x="7231" y="88562"/>
                  </a:lnTo>
                  <a:lnTo>
                    <a:pt x="5895" y="85978"/>
                  </a:lnTo>
                  <a:lnTo>
                    <a:pt x="4689" y="83340"/>
                  </a:lnTo>
                  <a:lnTo>
                    <a:pt x="3641" y="80624"/>
                  </a:lnTo>
                  <a:lnTo>
                    <a:pt x="2698" y="77828"/>
                  </a:lnTo>
                  <a:lnTo>
                    <a:pt x="1886" y="74980"/>
                  </a:lnTo>
                  <a:lnTo>
                    <a:pt x="1231" y="72079"/>
                  </a:lnTo>
                  <a:lnTo>
                    <a:pt x="681" y="69098"/>
                  </a:lnTo>
                  <a:lnTo>
                    <a:pt x="314" y="66118"/>
                  </a:lnTo>
                  <a:lnTo>
                    <a:pt x="78" y="63059"/>
                  </a:lnTo>
                  <a:lnTo>
                    <a:pt x="0" y="59973"/>
                  </a:lnTo>
                  <a:lnTo>
                    <a:pt x="78" y="56914"/>
                  </a:lnTo>
                  <a:lnTo>
                    <a:pt x="314" y="53854"/>
                  </a:lnTo>
                  <a:lnTo>
                    <a:pt x="681" y="50821"/>
                  </a:lnTo>
                  <a:lnTo>
                    <a:pt x="1231" y="47894"/>
                  </a:lnTo>
                  <a:lnTo>
                    <a:pt x="1886" y="44993"/>
                  </a:lnTo>
                  <a:lnTo>
                    <a:pt x="2698" y="42145"/>
                  </a:lnTo>
                  <a:lnTo>
                    <a:pt x="3641" y="39349"/>
                  </a:lnTo>
                  <a:lnTo>
                    <a:pt x="4689" y="36632"/>
                  </a:lnTo>
                  <a:lnTo>
                    <a:pt x="5895" y="33969"/>
                  </a:lnTo>
                  <a:lnTo>
                    <a:pt x="7231" y="31384"/>
                  </a:lnTo>
                  <a:lnTo>
                    <a:pt x="8698" y="28879"/>
                  </a:lnTo>
                  <a:lnTo>
                    <a:pt x="10218" y="26426"/>
                  </a:lnTo>
                  <a:lnTo>
                    <a:pt x="11921" y="24079"/>
                  </a:lnTo>
                  <a:lnTo>
                    <a:pt x="13703" y="21810"/>
                  </a:lnTo>
                  <a:lnTo>
                    <a:pt x="15589" y="19648"/>
                  </a:lnTo>
                  <a:lnTo>
                    <a:pt x="17554" y="17564"/>
                  </a:lnTo>
                  <a:lnTo>
                    <a:pt x="19650" y="15560"/>
                  </a:lnTo>
                  <a:lnTo>
                    <a:pt x="21825" y="13687"/>
                  </a:lnTo>
                  <a:lnTo>
                    <a:pt x="24078" y="11920"/>
                  </a:lnTo>
                  <a:lnTo>
                    <a:pt x="26462" y="10232"/>
                  </a:lnTo>
                  <a:lnTo>
                    <a:pt x="28873" y="8703"/>
                  </a:lnTo>
                  <a:lnTo>
                    <a:pt x="31388" y="7252"/>
                  </a:lnTo>
                  <a:lnTo>
                    <a:pt x="33982" y="5907"/>
                  </a:lnTo>
                  <a:lnTo>
                    <a:pt x="36628" y="4694"/>
                  </a:lnTo>
                  <a:lnTo>
                    <a:pt x="39379" y="3639"/>
                  </a:lnTo>
                  <a:lnTo>
                    <a:pt x="42157" y="2716"/>
                  </a:lnTo>
                  <a:lnTo>
                    <a:pt x="45013" y="1872"/>
                  </a:lnTo>
                  <a:lnTo>
                    <a:pt x="47921" y="1213"/>
                  </a:lnTo>
                  <a:lnTo>
                    <a:pt x="50855" y="685"/>
                  </a:lnTo>
                  <a:lnTo>
                    <a:pt x="53842" y="316"/>
                  </a:lnTo>
                  <a:lnTo>
                    <a:pt x="56908" y="79"/>
                  </a:lnTo>
                  <a:lnTo>
                    <a:pt x="60000" y="0"/>
                  </a:lnTo>
                  <a:lnTo>
                    <a:pt x="63091" y="79"/>
                  </a:lnTo>
                  <a:lnTo>
                    <a:pt x="66131" y="316"/>
                  </a:lnTo>
                  <a:lnTo>
                    <a:pt x="69144" y="685"/>
                  </a:lnTo>
                  <a:lnTo>
                    <a:pt x="72104" y="1213"/>
                  </a:lnTo>
                  <a:lnTo>
                    <a:pt x="75013" y="1872"/>
                  </a:lnTo>
                  <a:lnTo>
                    <a:pt x="77842" y="2716"/>
                  </a:lnTo>
                  <a:lnTo>
                    <a:pt x="80620" y="3639"/>
                  </a:lnTo>
                  <a:lnTo>
                    <a:pt x="83371" y="4694"/>
                  </a:lnTo>
                  <a:lnTo>
                    <a:pt x="86017" y="5907"/>
                  </a:lnTo>
                  <a:lnTo>
                    <a:pt x="88611" y="7252"/>
                  </a:lnTo>
                  <a:lnTo>
                    <a:pt x="91126" y="8703"/>
                  </a:lnTo>
                  <a:lnTo>
                    <a:pt x="93537" y="10232"/>
                  </a:lnTo>
                  <a:lnTo>
                    <a:pt x="95895" y="11920"/>
                  </a:lnTo>
                  <a:lnTo>
                    <a:pt x="98148" y="13687"/>
                  </a:lnTo>
                  <a:lnTo>
                    <a:pt x="100349" y="15560"/>
                  </a:lnTo>
                  <a:lnTo>
                    <a:pt x="102445" y="17564"/>
                  </a:lnTo>
                  <a:lnTo>
                    <a:pt x="104410" y="19648"/>
                  </a:lnTo>
                  <a:lnTo>
                    <a:pt x="106323" y="21810"/>
                  </a:lnTo>
                  <a:lnTo>
                    <a:pt x="108078" y="24079"/>
                  </a:lnTo>
                  <a:lnTo>
                    <a:pt x="109755" y="26426"/>
                  </a:lnTo>
                  <a:lnTo>
                    <a:pt x="111301" y="28879"/>
                  </a:lnTo>
                  <a:lnTo>
                    <a:pt x="112768" y="31384"/>
                  </a:lnTo>
                  <a:lnTo>
                    <a:pt x="114104" y="33969"/>
                  </a:lnTo>
                  <a:lnTo>
                    <a:pt x="115283" y="36632"/>
                  </a:lnTo>
                  <a:lnTo>
                    <a:pt x="116358" y="39349"/>
                  </a:lnTo>
                  <a:lnTo>
                    <a:pt x="117327" y="42145"/>
                  </a:lnTo>
                  <a:lnTo>
                    <a:pt x="118113" y="44993"/>
                  </a:lnTo>
                  <a:lnTo>
                    <a:pt x="118768" y="47894"/>
                  </a:lnTo>
                  <a:lnTo>
                    <a:pt x="119318" y="50821"/>
                  </a:lnTo>
                  <a:lnTo>
                    <a:pt x="119685" y="53854"/>
                  </a:lnTo>
                  <a:lnTo>
                    <a:pt x="119921" y="56914"/>
                  </a:lnTo>
                  <a:lnTo>
                    <a:pt x="120000" y="599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7" name="iṡľiḑè"/>
            <p:cNvSpPr/>
            <p:nvPr/>
          </p:nvSpPr>
          <p:spPr>
            <a:xfrm flipH="1">
              <a:off x="4812370" y="3049061"/>
              <a:ext cx="454992" cy="465535"/>
            </a:xfrm>
            <a:custGeom>
              <a:rect l="0" t="0" r="0" b="0"/>
              <a:pathLst>
                <a:path w="119999" h="119999" extrusionOk="0">
                  <a:moveTo>
                    <a:pt x="120000" y="60052"/>
                  </a:moveTo>
                  <a:lnTo>
                    <a:pt x="119895" y="63107"/>
                  </a:lnTo>
                  <a:lnTo>
                    <a:pt x="119686" y="66110"/>
                  </a:lnTo>
                  <a:lnTo>
                    <a:pt x="119267" y="69165"/>
                  </a:lnTo>
                  <a:lnTo>
                    <a:pt x="118744" y="72115"/>
                  </a:lnTo>
                  <a:lnTo>
                    <a:pt x="118063" y="75013"/>
                  </a:lnTo>
                  <a:lnTo>
                    <a:pt x="117278" y="77857"/>
                  </a:lnTo>
                  <a:lnTo>
                    <a:pt x="116336" y="80649"/>
                  </a:lnTo>
                  <a:lnTo>
                    <a:pt x="115290" y="83388"/>
                  </a:lnTo>
                  <a:lnTo>
                    <a:pt x="114086" y="86022"/>
                  </a:lnTo>
                  <a:lnTo>
                    <a:pt x="112725" y="88604"/>
                  </a:lnTo>
                  <a:lnTo>
                    <a:pt x="111312" y="91132"/>
                  </a:lnTo>
                  <a:lnTo>
                    <a:pt x="109742" y="93503"/>
                  </a:lnTo>
                  <a:lnTo>
                    <a:pt x="108068" y="95926"/>
                  </a:lnTo>
                  <a:lnTo>
                    <a:pt x="106288" y="98191"/>
                  </a:lnTo>
                  <a:lnTo>
                    <a:pt x="104404" y="100351"/>
                  </a:lnTo>
                  <a:lnTo>
                    <a:pt x="102416" y="102405"/>
                  </a:lnTo>
                  <a:lnTo>
                    <a:pt x="100322" y="104407"/>
                  </a:lnTo>
                  <a:lnTo>
                    <a:pt x="98124" y="106251"/>
                  </a:lnTo>
                  <a:lnTo>
                    <a:pt x="95874" y="108094"/>
                  </a:lnTo>
                  <a:lnTo>
                    <a:pt x="93519" y="109727"/>
                  </a:lnTo>
                  <a:lnTo>
                    <a:pt x="91059" y="111255"/>
                  </a:lnTo>
                  <a:lnTo>
                    <a:pt x="88547" y="112783"/>
                  </a:lnTo>
                  <a:lnTo>
                    <a:pt x="85983" y="114047"/>
                  </a:lnTo>
                  <a:lnTo>
                    <a:pt x="83314" y="115258"/>
                  </a:lnTo>
                  <a:lnTo>
                    <a:pt x="80593" y="116365"/>
                  </a:lnTo>
                  <a:lnTo>
                    <a:pt x="77819" y="117313"/>
                  </a:lnTo>
                  <a:lnTo>
                    <a:pt x="74941" y="118103"/>
                  </a:lnTo>
                  <a:lnTo>
                    <a:pt x="72062" y="118788"/>
                  </a:lnTo>
                  <a:lnTo>
                    <a:pt x="69132" y="119315"/>
                  </a:lnTo>
                  <a:lnTo>
                    <a:pt x="66149" y="119683"/>
                  </a:lnTo>
                  <a:lnTo>
                    <a:pt x="63061" y="119947"/>
                  </a:lnTo>
                  <a:lnTo>
                    <a:pt x="59973" y="120000"/>
                  </a:lnTo>
                  <a:lnTo>
                    <a:pt x="56886" y="119947"/>
                  </a:lnTo>
                  <a:lnTo>
                    <a:pt x="53850" y="119683"/>
                  </a:lnTo>
                  <a:lnTo>
                    <a:pt x="50867" y="119315"/>
                  </a:lnTo>
                  <a:lnTo>
                    <a:pt x="47937" y="118788"/>
                  </a:lnTo>
                  <a:lnTo>
                    <a:pt x="45006" y="118103"/>
                  </a:lnTo>
                  <a:lnTo>
                    <a:pt x="42180" y="117313"/>
                  </a:lnTo>
                  <a:lnTo>
                    <a:pt x="39354" y="116365"/>
                  </a:lnTo>
                  <a:lnTo>
                    <a:pt x="36633" y="115258"/>
                  </a:lnTo>
                  <a:lnTo>
                    <a:pt x="33964" y="114047"/>
                  </a:lnTo>
                  <a:lnTo>
                    <a:pt x="31399" y="112783"/>
                  </a:lnTo>
                  <a:lnTo>
                    <a:pt x="28887" y="111255"/>
                  </a:lnTo>
                  <a:lnTo>
                    <a:pt x="26428" y="109727"/>
                  </a:lnTo>
                  <a:lnTo>
                    <a:pt x="24125" y="108094"/>
                  </a:lnTo>
                  <a:lnTo>
                    <a:pt x="21822" y="106251"/>
                  </a:lnTo>
                  <a:lnTo>
                    <a:pt x="19677" y="104407"/>
                  </a:lnTo>
                  <a:lnTo>
                    <a:pt x="17583" y="102405"/>
                  </a:lnTo>
                  <a:lnTo>
                    <a:pt x="15542" y="100351"/>
                  </a:lnTo>
                  <a:lnTo>
                    <a:pt x="13711" y="98191"/>
                  </a:lnTo>
                  <a:lnTo>
                    <a:pt x="11931" y="95926"/>
                  </a:lnTo>
                  <a:lnTo>
                    <a:pt x="10257" y="93503"/>
                  </a:lnTo>
                  <a:lnTo>
                    <a:pt x="8687" y="91132"/>
                  </a:lnTo>
                  <a:lnTo>
                    <a:pt x="7274" y="88604"/>
                  </a:lnTo>
                  <a:lnTo>
                    <a:pt x="5965" y="86022"/>
                  </a:lnTo>
                  <a:lnTo>
                    <a:pt x="4762" y="83336"/>
                  </a:lnTo>
                  <a:lnTo>
                    <a:pt x="3663" y="80649"/>
                  </a:lnTo>
                  <a:lnTo>
                    <a:pt x="2721" y="77857"/>
                  </a:lnTo>
                  <a:lnTo>
                    <a:pt x="1883" y="75013"/>
                  </a:lnTo>
                  <a:lnTo>
                    <a:pt x="1203" y="72115"/>
                  </a:lnTo>
                  <a:lnTo>
                    <a:pt x="680" y="69165"/>
                  </a:lnTo>
                  <a:lnTo>
                    <a:pt x="366" y="66110"/>
                  </a:lnTo>
                  <a:lnTo>
                    <a:pt x="52" y="63107"/>
                  </a:lnTo>
                  <a:lnTo>
                    <a:pt x="0" y="60052"/>
                  </a:lnTo>
                  <a:lnTo>
                    <a:pt x="52" y="56944"/>
                  </a:lnTo>
                  <a:lnTo>
                    <a:pt x="366" y="53889"/>
                  </a:lnTo>
                  <a:lnTo>
                    <a:pt x="680" y="50886"/>
                  </a:lnTo>
                  <a:lnTo>
                    <a:pt x="1203" y="47884"/>
                  </a:lnTo>
                  <a:lnTo>
                    <a:pt x="1883" y="44986"/>
                  </a:lnTo>
                  <a:lnTo>
                    <a:pt x="2721" y="42142"/>
                  </a:lnTo>
                  <a:lnTo>
                    <a:pt x="3663" y="39402"/>
                  </a:lnTo>
                  <a:lnTo>
                    <a:pt x="4762" y="36663"/>
                  </a:lnTo>
                  <a:lnTo>
                    <a:pt x="5965" y="34029"/>
                  </a:lnTo>
                  <a:lnTo>
                    <a:pt x="7274" y="31448"/>
                  </a:lnTo>
                  <a:lnTo>
                    <a:pt x="8687" y="28867"/>
                  </a:lnTo>
                  <a:lnTo>
                    <a:pt x="10257" y="26496"/>
                  </a:lnTo>
                  <a:lnTo>
                    <a:pt x="11931" y="24126"/>
                  </a:lnTo>
                  <a:lnTo>
                    <a:pt x="13711" y="21861"/>
                  </a:lnTo>
                  <a:lnTo>
                    <a:pt x="15542" y="19648"/>
                  </a:lnTo>
                  <a:lnTo>
                    <a:pt x="17583" y="17594"/>
                  </a:lnTo>
                  <a:lnTo>
                    <a:pt x="19677" y="15592"/>
                  </a:lnTo>
                  <a:lnTo>
                    <a:pt x="21822" y="13748"/>
                  </a:lnTo>
                  <a:lnTo>
                    <a:pt x="24125" y="11957"/>
                  </a:lnTo>
                  <a:lnTo>
                    <a:pt x="26428" y="10272"/>
                  </a:lnTo>
                  <a:lnTo>
                    <a:pt x="28887" y="8744"/>
                  </a:lnTo>
                  <a:lnTo>
                    <a:pt x="31399" y="7269"/>
                  </a:lnTo>
                  <a:lnTo>
                    <a:pt x="33964" y="5952"/>
                  </a:lnTo>
                  <a:lnTo>
                    <a:pt x="36633" y="4741"/>
                  </a:lnTo>
                  <a:lnTo>
                    <a:pt x="39354" y="3634"/>
                  </a:lnTo>
                  <a:lnTo>
                    <a:pt x="42180" y="2739"/>
                  </a:lnTo>
                  <a:lnTo>
                    <a:pt x="45006" y="1896"/>
                  </a:lnTo>
                  <a:lnTo>
                    <a:pt x="47937" y="1264"/>
                  </a:lnTo>
                  <a:lnTo>
                    <a:pt x="50867" y="684"/>
                  </a:lnTo>
                  <a:lnTo>
                    <a:pt x="53850" y="368"/>
                  </a:lnTo>
                  <a:lnTo>
                    <a:pt x="56886" y="105"/>
                  </a:lnTo>
                  <a:lnTo>
                    <a:pt x="59973" y="0"/>
                  </a:lnTo>
                  <a:lnTo>
                    <a:pt x="63061" y="105"/>
                  </a:lnTo>
                  <a:lnTo>
                    <a:pt x="66149" y="368"/>
                  </a:lnTo>
                  <a:lnTo>
                    <a:pt x="69132" y="684"/>
                  </a:lnTo>
                  <a:lnTo>
                    <a:pt x="72062" y="1264"/>
                  </a:lnTo>
                  <a:lnTo>
                    <a:pt x="74941" y="1896"/>
                  </a:lnTo>
                  <a:lnTo>
                    <a:pt x="77819" y="2739"/>
                  </a:lnTo>
                  <a:lnTo>
                    <a:pt x="80593" y="3634"/>
                  </a:lnTo>
                  <a:lnTo>
                    <a:pt x="83314" y="4741"/>
                  </a:lnTo>
                  <a:lnTo>
                    <a:pt x="85983" y="5952"/>
                  </a:lnTo>
                  <a:lnTo>
                    <a:pt x="88547" y="7269"/>
                  </a:lnTo>
                  <a:lnTo>
                    <a:pt x="91059" y="8744"/>
                  </a:lnTo>
                  <a:lnTo>
                    <a:pt x="93519" y="10272"/>
                  </a:lnTo>
                  <a:lnTo>
                    <a:pt x="95874" y="11957"/>
                  </a:lnTo>
                  <a:lnTo>
                    <a:pt x="98124" y="13748"/>
                  </a:lnTo>
                  <a:lnTo>
                    <a:pt x="100322" y="15592"/>
                  </a:lnTo>
                  <a:lnTo>
                    <a:pt x="102416" y="17594"/>
                  </a:lnTo>
                  <a:lnTo>
                    <a:pt x="104404" y="19648"/>
                  </a:lnTo>
                  <a:lnTo>
                    <a:pt x="106288" y="21861"/>
                  </a:lnTo>
                  <a:lnTo>
                    <a:pt x="108068" y="24126"/>
                  </a:lnTo>
                  <a:lnTo>
                    <a:pt x="109742" y="26496"/>
                  </a:lnTo>
                  <a:lnTo>
                    <a:pt x="111312" y="28867"/>
                  </a:lnTo>
                  <a:lnTo>
                    <a:pt x="112725" y="31448"/>
                  </a:lnTo>
                  <a:lnTo>
                    <a:pt x="114086" y="34029"/>
                  </a:lnTo>
                  <a:lnTo>
                    <a:pt x="115290" y="36663"/>
                  </a:lnTo>
                  <a:lnTo>
                    <a:pt x="116336" y="39402"/>
                  </a:lnTo>
                  <a:lnTo>
                    <a:pt x="117278" y="42142"/>
                  </a:lnTo>
                  <a:lnTo>
                    <a:pt x="118063" y="44986"/>
                  </a:lnTo>
                  <a:lnTo>
                    <a:pt x="118744" y="47884"/>
                  </a:lnTo>
                  <a:lnTo>
                    <a:pt x="119267" y="50886"/>
                  </a:lnTo>
                  <a:lnTo>
                    <a:pt x="119686" y="53889"/>
                  </a:lnTo>
                  <a:lnTo>
                    <a:pt x="119895" y="56944"/>
                  </a:lnTo>
                  <a:lnTo>
                    <a:pt x="120000" y="60052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" name="îṡḷïḍé"/>
            <p:cNvSpPr/>
            <p:nvPr/>
          </p:nvSpPr>
          <p:spPr>
            <a:xfrm flipH="1">
              <a:off x="6315198" y="2677620"/>
              <a:ext cx="400200" cy="409720"/>
            </a:xfrm>
            <a:custGeom>
              <a:rect l="0" t="0" r="0" b="0"/>
              <a:pathLst>
                <a:path w="119999" h="119999" extrusionOk="0">
                  <a:moveTo>
                    <a:pt x="120000" y="60029"/>
                  </a:moveTo>
                  <a:lnTo>
                    <a:pt x="119940" y="63085"/>
                  </a:lnTo>
                  <a:lnTo>
                    <a:pt x="119643" y="66140"/>
                  </a:lnTo>
                  <a:lnTo>
                    <a:pt x="119345" y="69136"/>
                  </a:lnTo>
                  <a:lnTo>
                    <a:pt x="118751" y="72131"/>
                  </a:lnTo>
                  <a:lnTo>
                    <a:pt x="118097" y="75007"/>
                  </a:lnTo>
                  <a:lnTo>
                    <a:pt x="117324" y="77883"/>
                  </a:lnTo>
                  <a:lnTo>
                    <a:pt x="116372" y="80639"/>
                  </a:lnTo>
                  <a:lnTo>
                    <a:pt x="115242" y="83394"/>
                  </a:lnTo>
                  <a:lnTo>
                    <a:pt x="114112" y="86030"/>
                  </a:lnTo>
                  <a:lnTo>
                    <a:pt x="112745" y="88607"/>
                  </a:lnTo>
                  <a:lnTo>
                    <a:pt x="111318" y="91063"/>
                  </a:lnTo>
                  <a:lnTo>
                    <a:pt x="109772" y="93579"/>
                  </a:lnTo>
                  <a:lnTo>
                    <a:pt x="108107" y="95856"/>
                  </a:lnTo>
                  <a:lnTo>
                    <a:pt x="106263" y="98132"/>
                  </a:lnTo>
                  <a:lnTo>
                    <a:pt x="104420" y="100349"/>
                  </a:lnTo>
                  <a:lnTo>
                    <a:pt x="102457" y="102446"/>
                  </a:lnTo>
                  <a:lnTo>
                    <a:pt x="100317" y="104423"/>
                  </a:lnTo>
                  <a:lnTo>
                    <a:pt x="98176" y="106280"/>
                  </a:lnTo>
                  <a:lnTo>
                    <a:pt x="95916" y="108137"/>
                  </a:lnTo>
                  <a:lnTo>
                    <a:pt x="93538" y="109755"/>
                  </a:lnTo>
                  <a:lnTo>
                    <a:pt x="91159" y="111313"/>
                  </a:lnTo>
                  <a:lnTo>
                    <a:pt x="88602" y="112810"/>
                  </a:lnTo>
                  <a:lnTo>
                    <a:pt x="86045" y="114068"/>
                  </a:lnTo>
                  <a:lnTo>
                    <a:pt x="83369" y="115327"/>
                  </a:lnTo>
                  <a:lnTo>
                    <a:pt x="80634" y="116345"/>
                  </a:lnTo>
                  <a:lnTo>
                    <a:pt x="77898" y="117304"/>
                  </a:lnTo>
                  <a:lnTo>
                    <a:pt x="75044" y="118082"/>
                  </a:lnTo>
                  <a:lnTo>
                    <a:pt x="72130" y="118801"/>
                  </a:lnTo>
                  <a:lnTo>
                    <a:pt x="69157" y="119340"/>
                  </a:lnTo>
                  <a:lnTo>
                    <a:pt x="66184" y="119700"/>
                  </a:lnTo>
                  <a:lnTo>
                    <a:pt x="63092" y="119880"/>
                  </a:lnTo>
                  <a:lnTo>
                    <a:pt x="60000" y="120000"/>
                  </a:lnTo>
                  <a:lnTo>
                    <a:pt x="56907" y="119880"/>
                  </a:lnTo>
                  <a:lnTo>
                    <a:pt x="53875" y="119700"/>
                  </a:lnTo>
                  <a:lnTo>
                    <a:pt x="50901" y="119340"/>
                  </a:lnTo>
                  <a:lnTo>
                    <a:pt x="47928" y="118801"/>
                  </a:lnTo>
                  <a:lnTo>
                    <a:pt x="45014" y="118082"/>
                  </a:lnTo>
                  <a:lnTo>
                    <a:pt x="42160" y="117304"/>
                  </a:lnTo>
                  <a:lnTo>
                    <a:pt x="39365" y="116345"/>
                  </a:lnTo>
                  <a:lnTo>
                    <a:pt x="36630" y="115327"/>
                  </a:lnTo>
                  <a:lnTo>
                    <a:pt x="34013" y="114068"/>
                  </a:lnTo>
                  <a:lnTo>
                    <a:pt x="31397" y="112810"/>
                  </a:lnTo>
                  <a:lnTo>
                    <a:pt x="28899" y="111313"/>
                  </a:lnTo>
                  <a:lnTo>
                    <a:pt x="26521" y="109755"/>
                  </a:lnTo>
                  <a:lnTo>
                    <a:pt x="24083" y="108137"/>
                  </a:lnTo>
                  <a:lnTo>
                    <a:pt x="21823" y="106280"/>
                  </a:lnTo>
                  <a:lnTo>
                    <a:pt x="19682" y="104423"/>
                  </a:lnTo>
                  <a:lnTo>
                    <a:pt x="17542" y="102446"/>
                  </a:lnTo>
                  <a:lnTo>
                    <a:pt x="15639" y="100349"/>
                  </a:lnTo>
                  <a:lnTo>
                    <a:pt x="13736" y="98132"/>
                  </a:lnTo>
                  <a:lnTo>
                    <a:pt x="11952" y="95856"/>
                  </a:lnTo>
                  <a:lnTo>
                    <a:pt x="10227" y="93579"/>
                  </a:lnTo>
                  <a:lnTo>
                    <a:pt x="8681" y="91063"/>
                  </a:lnTo>
                  <a:lnTo>
                    <a:pt x="7254" y="88607"/>
                  </a:lnTo>
                  <a:lnTo>
                    <a:pt x="5887" y="86030"/>
                  </a:lnTo>
                  <a:lnTo>
                    <a:pt x="4757" y="83394"/>
                  </a:lnTo>
                  <a:lnTo>
                    <a:pt x="3627" y="80639"/>
                  </a:lnTo>
                  <a:lnTo>
                    <a:pt x="2735" y="77883"/>
                  </a:lnTo>
                  <a:lnTo>
                    <a:pt x="1902" y="75007"/>
                  </a:lnTo>
                  <a:lnTo>
                    <a:pt x="1248" y="72131"/>
                  </a:lnTo>
                  <a:lnTo>
                    <a:pt x="713" y="69136"/>
                  </a:lnTo>
                  <a:lnTo>
                    <a:pt x="356" y="66140"/>
                  </a:lnTo>
                  <a:lnTo>
                    <a:pt x="118" y="63085"/>
                  </a:lnTo>
                  <a:lnTo>
                    <a:pt x="0" y="60029"/>
                  </a:lnTo>
                  <a:lnTo>
                    <a:pt x="118" y="56914"/>
                  </a:lnTo>
                  <a:lnTo>
                    <a:pt x="356" y="53859"/>
                  </a:lnTo>
                  <a:lnTo>
                    <a:pt x="713" y="50863"/>
                  </a:lnTo>
                  <a:lnTo>
                    <a:pt x="1248" y="47868"/>
                  </a:lnTo>
                  <a:lnTo>
                    <a:pt x="1902" y="44992"/>
                  </a:lnTo>
                  <a:lnTo>
                    <a:pt x="2735" y="42116"/>
                  </a:lnTo>
                  <a:lnTo>
                    <a:pt x="3627" y="39360"/>
                  </a:lnTo>
                  <a:lnTo>
                    <a:pt x="4757" y="36605"/>
                  </a:lnTo>
                  <a:lnTo>
                    <a:pt x="5887" y="33969"/>
                  </a:lnTo>
                  <a:lnTo>
                    <a:pt x="7254" y="31392"/>
                  </a:lnTo>
                  <a:lnTo>
                    <a:pt x="8681" y="28876"/>
                  </a:lnTo>
                  <a:lnTo>
                    <a:pt x="10227" y="26420"/>
                  </a:lnTo>
                  <a:lnTo>
                    <a:pt x="11952" y="24083"/>
                  </a:lnTo>
                  <a:lnTo>
                    <a:pt x="13736" y="21807"/>
                  </a:lnTo>
                  <a:lnTo>
                    <a:pt x="15639" y="19590"/>
                  </a:lnTo>
                  <a:lnTo>
                    <a:pt x="17542" y="17493"/>
                  </a:lnTo>
                  <a:lnTo>
                    <a:pt x="19682" y="15576"/>
                  </a:lnTo>
                  <a:lnTo>
                    <a:pt x="21823" y="13659"/>
                  </a:lnTo>
                  <a:lnTo>
                    <a:pt x="24083" y="11862"/>
                  </a:lnTo>
                  <a:lnTo>
                    <a:pt x="26521" y="10184"/>
                  </a:lnTo>
                  <a:lnTo>
                    <a:pt x="28899" y="8627"/>
                  </a:lnTo>
                  <a:lnTo>
                    <a:pt x="31397" y="7249"/>
                  </a:lnTo>
                  <a:lnTo>
                    <a:pt x="34013" y="5871"/>
                  </a:lnTo>
                  <a:lnTo>
                    <a:pt x="36630" y="4613"/>
                  </a:lnTo>
                  <a:lnTo>
                    <a:pt x="39365" y="3594"/>
                  </a:lnTo>
                  <a:lnTo>
                    <a:pt x="42160" y="2636"/>
                  </a:lnTo>
                  <a:lnTo>
                    <a:pt x="45014" y="1857"/>
                  </a:lnTo>
                  <a:lnTo>
                    <a:pt x="47928" y="1198"/>
                  </a:lnTo>
                  <a:lnTo>
                    <a:pt x="50901" y="599"/>
                  </a:lnTo>
                  <a:lnTo>
                    <a:pt x="53875" y="239"/>
                  </a:lnTo>
                  <a:lnTo>
                    <a:pt x="56907" y="59"/>
                  </a:lnTo>
                  <a:lnTo>
                    <a:pt x="60000" y="0"/>
                  </a:lnTo>
                  <a:lnTo>
                    <a:pt x="63092" y="59"/>
                  </a:lnTo>
                  <a:lnTo>
                    <a:pt x="66184" y="239"/>
                  </a:lnTo>
                  <a:lnTo>
                    <a:pt x="69157" y="599"/>
                  </a:lnTo>
                  <a:lnTo>
                    <a:pt x="72130" y="1198"/>
                  </a:lnTo>
                  <a:lnTo>
                    <a:pt x="75044" y="1857"/>
                  </a:lnTo>
                  <a:lnTo>
                    <a:pt x="77898" y="2636"/>
                  </a:lnTo>
                  <a:lnTo>
                    <a:pt x="80634" y="3594"/>
                  </a:lnTo>
                  <a:lnTo>
                    <a:pt x="83369" y="4613"/>
                  </a:lnTo>
                  <a:lnTo>
                    <a:pt x="86045" y="5871"/>
                  </a:lnTo>
                  <a:lnTo>
                    <a:pt x="88602" y="7249"/>
                  </a:lnTo>
                  <a:lnTo>
                    <a:pt x="91159" y="8627"/>
                  </a:lnTo>
                  <a:lnTo>
                    <a:pt x="93538" y="10184"/>
                  </a:lnTo>
                  <a:lnTo>
                    <a:pt x="95916" y="11862"/>
                  </a:lnTo>
                  <a:lnTo>
                    <a:pt x="98176" y="13659"/>
                  </a:lnTo>
                  <a:lnTo>
                    <a:pt x="100317" y="15576"/>
                  </a:lnTo>
                  <a:lnTo>
                    <a:pt x="102457" y="17493"/>
                  </a:lnTo>
                  <a:lnTo>
                    <a:pt x="104420" y="19590"/>
                  </a:lnTo>
                  <a:lnTo>
                    <a:pt x="106263" y="21807"/>
                  </a:lnTo>
                  <a:lnTo>
                    <a:pt x="108107" y="24083"/>
                  </a:lnTo>
                  <a:lnTo>
                    <a:pt x="109772" y="26420"/>
                  </a:lnTo>
                  <a:lnTo>
                    <a:pt x="111318" y="28876"/>
                  </a:lnTo>
                  <a:lnTo>
                    <a:pt x="112745" y="31392"/>
                  </a:lnTo>
                  <a:lnTo>
                    <a:pt x="114112" y="33969"/>
                  </a:lnTo>
                  <a:lnTo>
                    <a:pt x="115242" y="36605"/>
                  </a:lnTo>
                  <a:lnTo>
                    <a:pt x="116372" y="39360"/>
                  </a:lnTo>
                  <a:lnTo>
                    <a:pt x="117324" y="42116"/>
                  </a:lnTo>
                  <a:lnTo>
                    <a:pt x="118097" y="44992"/>
                  </a:lnTo>
                  <a:lnTo>
                    <a:pt x="118751" y="47868"/>
                  </a:lnTo>
                  <a:lnTo>
                    <a:pt x="119345" y="50863"/>
                  </a:lnTo>
                  <a:lnTo>
                    <a:pt x="119643" y="53859"/>
                  </a:lnTo>
                  <a:lnTo>
                    <a:pt x="119940" y="56914"/>
                  </a:lnTo>
                  <a:lnTo>
                    <a:pt x="120000" y="60029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ïślidè"/>
            <p:cNvSpPr/>
            <p:nvPr/>
          </p:nvSpPr>
          <p:spPr>
            <a:xfrm flipH="1">
              <a:off x="6526682" y="3070399"/>
              <a:ext cx="686059" cy="701676"/>
            </a:xfrm>
            <a:custGeom>
              <a:rect l="0" t="0" r="0" b="0"/>
              <a:pathLst>
                <a:path w="119999" h="119999" extrusionOk="0">
                  <a:moveTo>
                    <a:pt x="120000" y="60017"/>
                  </a:moveTo>
                  <a:lnTo>
                    <a:pt x="119930" y="63128"/>
                  </a:lnTo>
                  <a:lnTo>
                    <a:pt x="119687" y="66169"/>
                  </a:lnTo>
                  <a:lnTo>
                    <a:pt x="119270" y="69175"/>
                  </a:lnTo>
                  <a:lnTo>
                    <a:pt x="118784" y="72111"/>
                  </a:lnTo>
                  <a:lnTo>
                    <a:pt x="118125" y="75013"/>
                  </a:lnTo>
                  <a:lnTo>
                    <a:pt x="117291" y="77844"/>
                  </a:lnTo>
                  <a:lnTo>
                    <a:pt x="116319" y="80640"/>
                  </a:lnTo>
                  <a:lnTo>
                    <a:pt x="115277" y="83367"/>
                  </a:lnTo>
                  <a:lnTo>
                    <a:pt x="114062" y="86058"/>
                  </a:lnTo>
                  <a:lnTo>
                    <a:pt x="112743" y="88610"/>
                  </a:lnTo>
                  <a:lnTo>
                    <a:pt x="111319" y="91162"/>
                  </a:lnTo>
                  <a:lnTo>
                    <a:pt x="109756" y="93574"/>
                  </a:lnTo>
                  <a:lnTo>
                    <a:pt x="108055" y="95916"/>
                  </a:lnTo>
                  <a:lnTo>
                    <a:pt x="106284" y="98188"/>
                  </a:lnTo>
                  <a:lnTo>
                    <a:pt x="104409" y="100355"/>
                  </a:lnTo>
                  <a:lnTo>
                    <a:pt x="102430" y="102452"/>
                  </a:lnTo>
                  <a:lnTo>
                    <a:pt x="100347" y="104410"/>
                  </a:lnTo>
                  <a:lnTo>
                    <a:pt x="98159" y="106297"/>
                  </a:lnTo>
                  <a:lnTo>
                    <a:pt x="95902" y="108115"/>
                  </a:lnTo>
                  <a:lnTo>
                    <a:pt x="93541" y="109793"/>
                  </a:lnTo>
                  <a:lnTo>
                    <a:pt x="91111" y="111331"/>
                  </a:lnTo>
                  <a:lnTo>
                    <a:pt x="88611" y="112764"/>
                  </a:lnTo>
                  <a:lnTo>
                    <a:pt x="86006" y="114092"/>
                  </a:lnTo>
                  <a:lnTo>
                    <a:pt x="83333" y="115281"/>
                  </a:lnTo>
                  <a:lnTo>
                    <a:pt x="80625" y="116399"/>
                  </a:lnTo>
                  <a:lnTo>
                    <a:pt x="77847" y="117343"/>
                  </a:lnTo>
                  <a:lnTo>
                    <a:pt x="75000" y="118112"/>
                  </a:lnTo>
                  <a:lnTo>
                    <a:pt x="72083" y="118811"/>
                  </a:lnTo>
                  <a:lnTo>
                    <a:pt x="69131" y="119335"/>
                  </a:lnTo>
                  <a:lnTo>
                    <a:pt x="66111" y="119720"/>
                  </a:lnTo>
                  <a:lnTo>
                    <a:pt x="63090" y="119930"/>
                  </a:lnTo>
                  <a:lnTo>
                    <a:pt x="60000" y="120000"/>
                  </a:lnTo>
                  <a:lnTo>
                    <a:pt x="56909" y="119930"/>
                  </a:lnTo>
                  <a:lnTo>
                    <a:pt x="53888" y="119720"/>
                  </a:lnTo>
                  <a:lnTo>
                    <a:pt x="50868" y="119335"/>
                  </a:lnTo>
                  <a:lnTo>
                    <a:pt x="47916" y="118811"/>
                  </a:lnTo>
                  <a:lnTo>
                    <a:pt x="45000" y="118112"/>
                  </a:lnTo>
                  <a:lnTo>
                    <a:pt x="42152" y="117343"/>
                  </a:lnTo>
                  <a:lnTo>
                    <a:pt x="39375" y="116399"/>
                  </a:lnTo>
                  <a:lnTo>
                    <a:pt x="36666" y="115281"/>
                  </a:lnTo>
                  <a:lnTo>
                    <a:pt x="33958" y="114092"/>
                  </a:lnTo>
                  <a:lnTo>
                    <a:pt x="31388" y="112764"/>
                  </a:lnTo>
                  <a:lnTo>
                    <a:pt x="28854" y="111331"/>
                  </a:lnTo>
                  <a:lnTo>
                    <a:pt x="26458" y="109793"/>
                  </a:lnTo>
                  <a:lnTo>
                    <a:pt x="24097" y="108115"/>
                  </a:lnTo>
                  <a:lnTo>
                    <a:pt x="21840" y="106297"/>
                  </a:lnTo>
                  <a:lnTo>
                    <a:pt x="19652" y="104410"/>
                  </a:lnTo>
                  <a:lnTo>
                    <a:pt x="17569" y="102452"/>
                  </a:lnTo>
                  <a:lnTo>
                    <a:pt x="15555" y="100355"/>
                  </a:lnTo>
                  <a:lnTo>
                    <a:pt x="13680" y="98188"/>
                  </a:lnTo>
                  <a:lnTo>
                    <a:pt x="11909" y="95916"/>
                  </a:lnTo>
                  <a:lnTo>
                    <a:pt x="10243" y="93574"/>
                  </a:lnTo>
                  <a:lnTo>
                    <a:pt x="8680" y="91162"/>
                  </a:lnTo>
                  <a:lnTo>
                    <a:pt x="7256" y="88610"/>
                  </a:lnTo>
                  <a:lnTo>
                    <a:pt x="5902" y="86058"/>
                  </a:lnTo>
                  <a:lnTo>
                    <a:pt x="4722" y="83367"/>
                  </a:lnTo>
                  <a:lnTo>
                    <a:pt x="3611" y="80640"/>
                  </a:lnTo>
                  <a:lnTo>
                    <a:pt x="2673" y="77844"/>
                  </a:lnTo>
                  <a:lnTo>
                    <a:pt x="1875" y="75013"/>
                  </a:lnTo>
                  <a:lnTo>
                    <a:pt x="1215" y="72111"/>
                  </a:lnTo>
                  <a:lnTo>
                    <a:pt x="694" y="69175"/>
                  </a:lnTo>
                  <a:lnTo>
                    <a:pt x="312" y="66169"/>
                  </a:lnTo>
                  <a:lnTo>
                    <a:pt x="69" y="63128"/>
                  </a:lnTo>
                  <a:lnTo>
                    <a:pt x="0" y="60017"/>
                  </a:lnTo>
                  <a:lnTo>
                    <a:pt x="69" y="56941"/>
                  </a:lnTo>
                  <a:lnTo>
                    <a:pt x="312" y="53900"/>
                  </a:lnTo>
                  <a:lnTo>
                    <a:pt x="694" y="50859"/>
                  </a:lnTo>
                  <a:lnTo>
                    <a:pt x="1215" y="47923"/>
                  </a:lnTo>
                  <a:lnTo>
                    <a:pt x="1875" y="45021"/>
                  </a:lnTo>
                  <a:lnTo>
                    <a:pt x="2673" y="42190"/>
                  </a:lnTo>
                  <a:lnTo>
                    <a:pt x="3611" y="39394"/>
                  </a:lnTo>
                  <a:lnTo>
                    <a:pt x="4722" y="36667"/>
                  </a:lnTo>
                  <a:lnTo>
                    <a:pt x="5902" y="34011"/>
                  </a:lnTo>
                  <a:lnTo>
                    <a:pt x="7256" y="31424"/>
                  </a:lnTo>
                  <a:lnTo>
                    <a:pt x="8680" y="28907"/>
                  </a:lnTo>
                  <a:lnTo>
                    <a:pt x="10243" y="26460"/>
                  </a:lnTo>
                  <a:lnTo>
                    <a:pt x="11909" y="24118"/>
                  </a:lnTo>
                  <a:lnTo>
                    <a:pt x="13680" y="21846"/>
                  </a:lnTo>
                  <a:lnTo>
                    <a:pt x="15555" y="19644"/>
                  </a:lnTo>
                  <a:lnTo>
                    <a:pt x="17569" y="17582"/>
                  </a:lnTo>
                  <a:lnTo>
                    <a:pt x="19652" y="15624"/>
                  </a:lnTo>
                  <a:lnTo>
                    <a:pt x="21840" y="13737"/>
                  </a:lnTo>
                  <a:lnTo>
                    <a:pt x="24097" y="11954"/>
                  </a:lnTo>
                  <a:lnTo>
                    <a:pt x="26458" y="10241"/>
                  </a:lnTo>
                  <a:lnTo>
                    <a:pt x="28854" y="8703"/>
                  </a:lnTo>
                  <a:lnTo>
                    <a:pt x="31388" y="7270"/>
                  </a:lnTo>
                  <a:lnTo>
                    <a:pt x="33958" y="5942"/>
                  </a:lnTo>
                  <a:lnTo>
                    <a:pt x="36666" y="4753"/>
                  </a:lnTo>
                  <a:lnTo>
                    <a:pt x="39375" y="3635"/>
                  </a:lnTo>
                  <a:lnTo>
                    <a:pt x="42152" y="2691"/>
                  </a:lnTo>
                  <a:lnTo>
                    <a:pt x="45000" y="1887"/>
                  </a:lnTo>
                  <a:lnTo>
                    <a:pt x="47916" y="1223"/>
                  </a:lnTo>
                  <a:lnTo>
                    <a:pt x="50868" y="699"/>
                  </a:lnTo>
                  <a:lnTo>
                    <a:pt x="53888" y="314"/>
                  </a:lnTo>
                  <a:lnTo>
                    <a:pt x="56909" y="104"/>
                  </a:lnTo>
                  <a:lnTo>
                    <a:pt x="60000" y="0"/>
                  </a:lnTo>
                  <a:lnTo>
                    <a:pt x="63090" y="104"/>
                  </a:lnTo>
                  <a:lnTo>
                    <a:pt x="66111" y="314"/>
                  </a:lnTo>
                  <a:lnTo>
                    <a:pt x="69131" y="699"/>
                  </a:lnTo>
                  <a:lnTo>
                    <a:pt x="72083" y="1223"/>
                  </a:lnTo>
                  <a:lnTo>
                    <a:pt x="75000" y="1887"/>
                  </a:lnTo>
                  <a:lnTo>
                    <a:pt x="77847" y="2691"/>
                  </a:lnTo>
                  <a:lnTo>
                    <a:pt x="80625" y="3635"/>
                  </a:lnTo>
                  <a:lnTo>
                    <a:pt x="83333" y="4753"/>
                  </a:lnTo>
                  <a:lnTo>
                    <a:pt x="86006" y="5942"/>
                  </a:lnTo>
                  <a:lnTo>
                    <a:pt x="88611" y="7270"/>
                  </a:lnTo>
                  <a:lnTo>
                    <a:pt x="91111" y="8703"/>
                  </a:lnTo>
                  <a:lnTo>
                    <a:pt x="93541" y="10241"/>
                  </a:lnTo>
                  <a:lnTo>
                    <a:pt x="95902" y="11954"/>
                  </a:lnTo>
                  <a:lnTo>
                    <a:pt x="98159" y="13737"/>
                  </a:lnTo>
                  <a:lnTo>
                    <a:pt x="100347" y="15624"/>
                  </a:lnTo>
                  <a:lnTo>
                    <a:pt x="102430" y="17582"/>
                  </a:lnTo>
                  <a:lnTo>
                    <a:pt x="104409" y="19644"/>
                  </a:lnTo>
                  <a:lnTo>
                    <a:pt x="106284" y="21846"/>
                  </a:lnTo>
                  <a:lnTo>
                    <a:pt x="108055" y="24118"/>
                  </a:lnTo>
                  <a:lnTo>
                    <a:pt x="109756" y="26460"/>
                  </a:lnTo>
                  <a:lnTo>
                    <a:pt x="111319" y="28907"/>
                  </a:lnTo>
                  <a:lnTo>
                    <a:pt x="112743" y="31424"/>
                  </a:lnTo>
                  <a:lnTo>
                    <a:pt x="114062" y="34011"/>
                  </a:lnTo>
                  <a:lnTo>
                    <a:pt x="115277" y="36667"/>
                  </a:lnTo>
                  <a:lnTo>
                    <a:pt x="116319" y="39394"/>
                  </a:lnTo>
                  <a:lnTo>
                    <a:pt x="117291" y="42190"/>
                  </a:lnTo>
                  <a:lnTo>
                    <a:pt x="118125" y="45021"/>
                  </a:lnTo>
                  <a:lnTo>
                    <a:pt x="118784" y="47923"/>
                  </a:lnTo>
                  <a:lnTo>
                    <a:pt x="119270" y="50859"/>
                  </a:lnTo>
                  <a:lnTo>
                    <a:pt x="119687" y="53900"/>
                  </a:lnTo>
                  <a:lnTo>
                    <a:pt x="119930" y="56941"/>
                  </a:lnTo>
                  <a:lnTo>
                    <a:pt x="120000" y="600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íṡ1ïḍê"/>
            <p:cNvSpPr/>
            <p:nvPr/>
          </p:nvSpPr>
          <p:spPr>
            <a:xfrm flipH="1">
              <a:off x="6601168" y="4346853"/>
              <a:ext cx="545512" cy="558152"/>
            </a:xfrm>
            <a:custGeom>
              <a:rect l="0" t="0" r="0" b="0"/>
              <a:pathLst>
                <a:path w="119999" h="119999" extrusionOk="0">
                  <a:moveTo>
                    <a:pt x="119999" y="60000"/>
                  </a:moveTo>
                  <a:lnTo>
                    <a:pt x="119956" y="63076"/>
                  </a:lnTo>
                  <a:lnTo>
                    <a:pt x="119737" y="66153"/>
                  </a:lnTo>
                  <a:lnTo>
                    <a:pt x="119344" y="69142"/>
                  </a:lnTo>
                  <a:lnTo>
                    <a:pt x="118820" y="72087"/>
                  </a:lnTo>
                  <a:lnTo>
                    <a:pt x="118121" y="74989"/>
                  </a:lnTo>
                  <a:lnTo>
                    <a:pt x="117291" y="77846"/>
                  </a:lnTo>
                  <a:lnTo>
                    <a:pt x="116417" y="80615"/>
                  </a:lnTo>
                  <a:lnTo>
                    <a:pt x="115282" y="83340"/>
                  </a:lnTo>
                  <a:lnTo>
                    <a:pt x="114102" y="85978"/>
                  </a:lnTo>
                  <a:lnTo>
                    <a:pt x="112792" y="88615"/>
                  </a:lnTo>
                  <a:lnTo>
                    <a:pt x="111306" y="91120"/>
                  </a:lnTo>
                  <a:lnTo>
                    <a:pt x="109777" y="93538"/>
                  </a:lnTo>
                  <a:lnTo>
                    <a:pt x="108074" y="95868"/>
                  </a:lnTo>
                  <a:lnTo>
                    <a:pt x="106326" y="98153"/>
                  </a:lnTo>
                  <a:lnTo>
                    <a:pt x="104404" y="100351"/>
                  </a:lnTo>
                  <a:lnTo>
                    <a:pt x="102482" y="102417"/>
                  </a:lnTo>
                  <a:lnTo>
                    <a:pt x="100385" y="104439"/>
                  </a:lnTo>
                  <a:lnTo>
                    <a:pt x="98201" y="106285"/>
                  </a:lnTo>
                  <a:lnTo>
                    <a:pt x="95930" y="108087"/>
                  </a:lnTo>
                  <a:lnTo>
                    <a:pt x="93571" y="109758"/>
                  </a:lnTo>
                  <a:lnTo>
                    <a:pt x="91124" y="111340"/>
                  </a:lnTo>
                  <a:lnTo>
                    <a:pt x="88591" y="112747"/>
                  </a:lnTo>
                  <a:lnTo>
                    <a:pt x="86013" y="114065"/>
                  </a:lnTo>
                  <a:lnTo>
                    <a:pt x="83349" y="115252"/>
                  </a:lnTo>
                  <a:lnTo>
                    <a:pt x="80640" y="116351"/>
                  </a:lnTo>
                  <a:lnTo>
                    <a:pt x="77844" y="117318"/>
                  </a:lnTo>
                  <a:lnTo>
                    <a:pt x="75005" y="118109"/>
                  </a:lnTo>
                  <a:lnTo>
                    <a:pt x="72078" y="118769"/>
                  </a:lnTo>
                  <a:lnTo>
                    <a:pt x="69151" y="119296"/>
                  </a:lnTo>
                  <a:lnTo>
                    <a:pt x="66137" y="119692"/>
                  </a:lnTo>
                  <a:lnTo>
                    <a:pt x="63079" y="119912"/>
                  </a:lnTo>
                  <a:lnTo>
                    <a:pt x="59978" y="120000"/>
                  </a:lnTo>
                  <a:lnTo>
                    <a:pt x="56876" y="119912"/>
                  </a:lnTo>
                  <a:lnTo>
                    <a:pt x="53818" y="119692"/>
                  </a:lnTo>
                  <a:lnTo>
                    <a:pt x="50848" y="119296"/>
                  </a:lnTo>
                  <a:lnTo>
                    <a:pt x="47877" y="118769"/>
                  </a:lnTo>
                  <a:lnTo>
                    <a:pt x="44994" y="118109"/>
                  </a:lnTo>
                  <a:lnTo>
                    <a:pt x="42155" y="117318"/>
                  </a:lnTo>
                  <a:lnTo>
                    <a:pt x="39359" y="116351"/>
                  </a:lnTo>
                  <a:lnTo>
                    <a:pt x="36650" y="115252"/>
                  </a:lnTo>
                  <a:lnTo>
                    <a:pt x="33986" y="114065"/>
                  </a:lnTo>
                  <a:lnTo>
                    <a:pt x="31408" y="112747"/>
                  </a:lnTo>
                  <a:lnTo>
                    <a:pt x="28875" y="111340"/>
                  </a:lnTo>
                  <a:lnTo>
                    <a:pt x="26428" y="109758"/>
                  </a:lnTo>
                  <a:lnTo>
                    <a:pt x="24069" y="108087"/>
                  </a:lnTo>
                  <a:lnTo>
                    <a:pt x="21798" y="106285"/>
                  </a:lnTo>
                  <a:lnTo>
                    <a:pt x="19614" y="104439"/>
                  </a:lnTo>
                  <a:lnTo>
                    <a:pt x="17560" y="102417"/>
                  </a:lnTo>
                  <a:lnTo>
                    <a:pt x="15595" y="100351"/>
                  </a:lnTo>
                  <a:lnTo>
                    <a:pt x="13673" y="98153"/>
                  </a:lnTo>
                  <a:lnTo>
                    <a:pt x="11925" y="95868"/>
                  </a:lnTo>
                  <a:lnTo>
                    <a:pt x="10265" y="93538"/>
                  </a:lnTo>
                  <a:lnTo>
                    <a:pt x="8693" y="91120"/>
                  </a:lnTo>
                  <a:lnTo>
                    <a:pt x="7207" y="88615"/>
                  </a:lnTo>
                  <a:lnTo>
                    <a:pt x="5897" y="85978"/>
                  </a:lnTo>
                  <a:lnTo>
                    <a:pt x="4674" y="83340"/>
                  </a:lnTo>
                  <a:lnTo>
                    <a:pt x="3582" y="80615"/>
                  </a:lnTo>
                  <a:lnTo>
                    <a:pt x="2708" y="77846"/>
                  </a:lnTo>
                  <a:lnTo>
                    <a:pt x="1878" y="74989"/>
                  </a:lnTo>
                  <a:lnTo>
                    <a:pt x="1223" y="72087"/>
                  </a:lnTo>
                  <a:lnTo>
                    <a:pt x="655" y="69142"/>
                  </a:lnTo>
                  <a:lnTo>
                    <a:pt x="262" y="66153"/>
                  </a:lnTo>
                  <a:lnTo>
                    <a:pt x="87" y="63076"/>
                  </a:lnTo>
                  <a:lnTo>
                    <a:pt x="0" y="60000"/>
                  </a:lnTo>
                  <a:lnTo>
                    <a:pt x="87" y="56923"/>
                  </a:lnTo>
                  <a:lnTo>
                    <a:pt x="262" y="53890"/>
                  </a:lnTo>
                  <a:lnTo>
                    <a:pt x="655" y="50901"/>
                  </a:lnTo>
                  <a:lnTo>
                    <a:pt x="1223" y="47956"/>
                  </a:lnTo>
                  <a:lnTo>
                    <a:pt x="1878" y="45054"/>
                  </a:lnTo>
                  <a:lnTo>
                    <a:pt x="2708" y="42197"/>
                  </a:lnTo>
                  <a:lnTo>
                    <a:pt x="3582" y="39384"/>
                  </a:lnTo>
                  <a:lnTo>
                    <a:pt x="4674" y="36659"/>
                  </a:lnTo>
                  <a:lnTo>
                    <a:pt x="5897" y="34021"/>
                  </a:lnTo>
                  <a:lnTo>
                    <a:pt x="7207" y="31384"/>
                  </a:lnTo>
                  <a:lnTo>
                    <a:pt x="8693" y="28879"/>
                  </a:lnTo>
                  <a:lnTo>
                    <a:pt x="10265" y="26461"/>
                  </a:lnTo>
                  <a:lnTo>
                    <a:pt x="11925" y="24131"/>
                  </a:lnTo>
                  <a:lnTo>
                    <a:pt x="13673" y="21846"/>
                  </a:lnTo>
                  <a:lnTo>
                    <a:pt x="15595" y="19692"/>
                  </a:lnTo>
                  <a:lnTo>
                    <a:pt x="17560" y="17582"/>
                  </a:lnTo>
                  <a:lnTo>
                    <a:pt x="19614" y="15604"/>
                  </a:lnTo>
                  <a:lnTo>
                    <a:pt x="21798" y="13714"/>
                  </a:lnTo>
                  <a:lnTo>
                    <a:pt x="24069" y="11912"/>
                  </a:lnTo>
                  <a:lnTo>
                    <a:pt x="26428" y="10241"/>
                  </a:lnTo>
                  <a:lnTo>
                    <a:pt x="28875" y="8703"/>
                  </a:lnTo>
                  <a:lnTo>
                    <a:pt x="31408" y="7252"/>
                  </a:lnTo>
                  <a:lnTo>
                    <a:pt x="33986" y="5934"/>
                  </a:lnTo>
                  <a:lnTo>
                    <a:pt x="36650" y="4703"/>
                  </a:lnTo>
                  <a:lnTo>
                    <a:pt x="39359" y="3648"/>
                  </a:lnTo>
                  <a:lnTo>
                    <a:pt x="42155" y="2725"/>
                  </a:lnTo>
                  <a:lnTo>
                    <a:pt x="44994" y="1890"/>
                  </a:lnTo>
                  <a:lnTo>
                    <a:pt x="47877" y="1230"/>
                  </a:lnTo>
                  <a:lnTo>
                    <a:pt x="50848" y="703"/>
                  </a:lnTo>
                  <a:lnTo>
                    <a:pt x="53818" y="351"/>
                  </a:lnTo>
                  <a:lnTo>
                    <a:pt x="56876" y="87"/>
                  </a:lnTo>
                  <a:lnTo>
                    <a:pt x="59978" y="0"/>
                  </a:lnTo>
                  <a:lnTo>
                    <a:pt x="63079" y="87"/>
                  </a:lnTo>
                  <a:lnTo>
                    <a:pt x="66137" y="351"/>
                  </a:lnTo>
                  <a:lnTo>
                    <a:pt x="69151" y="703"/>
                  </a:lnTo>
                  <a:lnTo>
                    <a:pt x="72078" y="1230"/>
                  </a:lnTo>
                  <a:lnTo>
                    <a:pt x="75005" y="1890"/>
                  </a:lnTo>
                  <a:lnTo>
                    <a:pt x="77844" y="2725"/>
                  </a:lnTo>
                  <a:lnTo>
                    <a:pt x="80640" y="3648"/>
                  </a:lnTo>
                  <a:lnTo>
                    <a:pt x="83349" y="4703"/>
                  </a:lnTo>
                  <a:lnTo>
                    <a:pt x="86013" y="5934"/>
                  </a:lnTo>
                  <a:lnTo>
                    <a:pt x="88591" y="7252"/>
                  </a:lnTo>
                  <a:lnTo>
                    <a:pt x="91124" y="8703"/>
                  </a:lnTo>
                  <a:lnTo>
                    <a:pt x="93571" y="10241"/>
                  </a:lnTo>
                  <a:lnTo>
                    <a:pt x="95930" y="11912"/>
                  </a:lnTo>
                  <a:lnTo>
                    <a:pt x="98201" y="13714"/>
                  </a:lnTo>
                  <a:lnTo>
                    <a:pt x="100385" y="15604"/>
                  </a:lnTo>
                  <a:lnTo>
                    <a:pt x="102482" y="17582"/>
                  </a:lnTo>
                  <a:lnTo>
                    <a:pt x="104404" y="19692"/>
                  </a:lnTo>
                  <a:lnTo>
                    <a:pt x="106326" y="21846"/>
                  </a:lnTo>
                  <a:lnTo>
                    <a:pt x="108074" y="24131"/>
                  </a:lnTo>
                  <a:lnTo>
                    <a:pt x="109777" y="26461"/>
                  </a:lnTo>
                  <a:lnTo>
                    <a:pt x="111306" y="28879"/>
                  </a:lnTo>
                  <a:lnTo>
                    <a:pt x="112792" y="31384"/>
                  </a:lnTo>
                  <a:lnTo>
                    <a:pt x="114102" y="34021"/>
                  </a:lnTo>
                  <a:lnTo>
                    <a:pt x="115282" y="36659"/>
                  </a:lnTo>
                  <a:lnTo>
                    <a:pt x="116417" y="39384"/>
                  </a:lnTo>
                  <a:lnTo>
                    <a:pt x="117291" y="42197"/>
                  </a:lnTo>
                  <a:lnTo>
                    <a:pt x="118121" y="45054"/>
                  </a:lnTo>
                  <a:lnTo>
                    <a:pt x="118820" y="47956"/>
                  </a:lnTo>
                  <a:lnTo>
                    <a:pt x="119344" y="50901"/>
                  </a:lnTo>
                  <a:lnTo>
                    <a:pt x="119737" y="53890"/>
                  </a:lnTo>
                  <a:lnTo>
                    <a:pt x="119956" y="56923"/>
                  </a:lnTo>
                  <a:lnTo>
                    <a:pt x="119999" y="6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íşlîḓè"/>
            <p:cNvSpPr/>
            <p:nvPr/>
          </p:nvSpPr>
          <p:spPr>
            <a:xfrm flipH="1">
              <a:off x="6898144" y="3865804"/>
              <a:ext cx="345412" cy="353290"/>
            </a:xfrm>
            <a:custGeom>
              <a:rect l="0" t="0" r="0" b="0"/>
              <a:pathLst>
                <a:path w="119999" h="119999" extrusionOk="0">
                  <a:moveTo>
                    <a:pt x="120000" y="60000"/>
                  </a:moveTo>
                  <a:lnTo>
                    <a:pt x="119930" y="63125"/>
                  </a:lnTo>
                  <a:lnTo>
                    <a:pt x="119723" y="66111"/>
                  </a:lnTo>
                  <a:lnTo>
                    <a:pt x="119309" y="69166"/>
                  </a:lnTo>
                  <a:lnTo>
                    <a:pt x="118826" y="72152"/>
                  </a:lnTo>
                  <a:lnTo>
                    <a:pt x="118136" y="75069"/>
                  </a:lnTo>
                  <a:lnTo>
                    <a:pt x="117308" y="77847"/>
                  </a:lnTo>
                  <a:lnTo>
                    <a:pt x="116342" y="80694"/>
                  </a:lnTo>
                  <a:lnTo>
                    <a:pt x="115238" y="83402"/>
                  </a:lnTo>
                  <a:lnTo>
                    <a:pt x="114065" y="85972"/>
                  </a:lnTo>
                  <a:lnTo>
                    <a:pt x="112823" y="88611"/>
                  </a:lnTo>
                  <a:lnTo>
                    <a:pt x="111305" y="91111"/>
                  </a:lnTo>
                  <a:lnTo>
                    <a:pt x="109787" y="93611"/>
                  </a:lnTo>
                  <a:lnTo>
                    <a:pt x="108062" y="95902"/>
                  </a:lnTo>
                  <a:lnTo>
                    <a:pt x="106336" y="98194"/>
                  </a:lnTo>
                  <a:lnTo>
                    <a:pt x="104404" y="100347"/>
                  </a:lnTo>
                  <a:lnTo>
                    <a:pt x="102403" y="102430"/>
                  </a:lnTo>
                  <a:lnTo>
                    <a:pt x="100333" y="104375"/>
                  </a:lnTo>
                  <a:lnTo>
                    <a:pt x="98125" y="106319"/>
                  </a:lnTo>
                  <a:lnTo>
                    <a:pt x="95917" y="108055"/>
                  </a:lnTo>
                  <a:lnTo>
                    <a:pt x="93571" y="109791"/>
                  </a:lnTo>
                  <a:lnTo>
                    <a:pt x="91086" y="111319"/>
                  </a:lnTo>
                  <a:lnTo>
                    <a:pt x="88602" y="112777"/>
                  </a:lnTo>
                  <a:lnTo>
                    <a:pt x="85980" y="114097"/>
                  </a:lnTo>
                  <a:lnTo>
                    <a:pt x="83358" y="115277"/>
                  </a:lnTo>
                  <a:lnTo>
                    <a:pt x="80667" y="116388"/>
                  </a:lnTo>
                  <a:lnTo>
                    <a:pt x="77906" y="117291"/>
                  </a:lnTo>
                  <a:lnTo>
                    <a:pt x="75008" y="118125"/>
                  </a:lnTo>
                  <a:lnTo>
                    <a:pt x="72110" y="118819"/>
                  </a:lnTo>
                  <a:lnTo>
                    <a:pt x="69143" y="119305"/>
                  </a:lnTo>
                  <a:lnTo>
                    <a:pt x="66175" y="119722"/>
                  </a:lnTo>
                  <a:lnTo>
                    <a:pt x="63070" y="119930"/>
                  </a:lnTo>
                  <a:lnTo>
                    <a:pt x="60034" y="120000"/>
                  </a:lnTo>
                  <a:lnTo>
                    <a:pt x="56929" y="119930"/>
                  </a:lnTo>
                  <a:lnTo>
                    <a:pt x="53824" y="119722"/>
                  </a:lnTo>
                  <a:lnTo>
                    <a:pt x="50856" y="119305"/>
                  </a:lnTo>
                  <a:lnTo>
                    <a:pt x="47889" y="118819"/>
                  </a:lnTo>
                  <a:lnTo>
                    <a:pt x="44991" y="118125"/>
                  </a:lnTo>
                  <a:lnTo>
                    <a:pt x="42162" y="117291"/>
                  </a:lnTo>
                  <a:lnTo>
                    <a:pt x="39332" y="116388"/>
                  </a:lnTo>
                  <a:lnTo>
                    <a:pt x="36641" y="115277"/>
                  </a:lnTo>
                  <a:lnTo>
                    <a:pt x="33950" y="114097"/>
                  </a:lnTo>
                  <a:lnTo>
                    <a:pt x="31397" y="112777"/>
                  </a:lnTo>
                  <a:lnTo>
                    <a:pt x="28844" y="111319"/>
                  </a:lnTo>
                  <a:lnTo>
                    <a:pt x="26428" y="109791"/>
                  </a:lnTo>
                  <a:lnTo>
                    <a:pt x="24082" y="108055"/>
                  </a:lnTo>
                  <a:lnTo>
                    <a:pt x="21805" y="106319"/>
                  </a:lnTo>
                  <a:lnTo>
                    <a:pt x="19597" y="104375"/>
                  </a:lnTo>
                  <a:lnTo>
                    <a:pt x="17596" y="102430"/>
                  </a:lnTo>
                  <a:lnTo>
                    <a:pt x="15526" y="100347"/>
                  </a:lnTo>
                  <a:lnTo>
                    <a:pt x="13663" y="98194"/>
                  </a:lnTo>
                  <a:lnTo>
                    <a:pt x="11868" y="95902"/>
                  </a:lnTo>
                  <a:lnTo>
                    <a:pt x="10212" y="93611"/>
                  </a:lnTo>
                  <a:lnTo>
                    <a:pt x="8625" y="91111"/>
                  </a:lnTo>
                  <a:lnTo>
                    <a:pt x="7245" y="88611"/>
                  </a:lnTo>
                  <a:lnTo>
                    <a:pt x="5865" y="85972"/>
                  </a:lnTo>
                  <a:lnTo>
                    <a:pt x="4761" y="83402"/>
                  </a:lnTo>
                  <a:lnTo>
                    <a:pt x="3588" y="80694"/>
                  </a:lnTo>
                  <a:lnTo>
                    <a:pt x="2691" y="77847"/>
                  </a:lnTo>
                  <a:lnTo>
                    <a:pt x="1863" y="75069"/>
                  </a:lnTo>
                  <a:lnTo>
                    <a:pt x="1242" y="72152"/>
                  </a:lnTo>
                  <a:lnTo>
                    <a:pt x="690" y="69166"/>
                  </a:lnTo>
                  <a:lnTo>
                    <a:pt x="276" y="66111"/>
                  </a:lnTo>
                  <a:lnTo>
                    <a:pt x="69" y="63125"/>
                  </a:lnTo>
                  <a:lnTo>
                    <a:pt x="0" y="60000"/>
                  </a:lnTo>
                  <a:lnTo>
                    <a:pt x="69" y="56944"/>
                  </a:lnTo>
                  <a:lnTo>
                    <a:pt x="276" y="53888"/>
                  </a:lnTo>
                  <a:lnTo>
                    <a:pt x="690" y="50902"/>
                  </a:lnTo>
                  <a:lnTo>
                    <a:pt x="1242" y="47916"/>
                  </a:lnTo>
                  <a:lnTo>
                    <a:pt x="1863" y="45000"/>
                  </a:lnTo>
                  <a:lnTo>
                    <a:pt x="2691" y="42152"/>
                  </a:lnTo>
                  <a:lnTo>
                    <a:pt x="3588" y="39375"/>
                  </a:lnTo>
                  <a:lnTo>
                    <a:pt x="4761" y="36666"/>
                  </a:lnTo>
                  <a:lnTo>
                    <a:pt x="5865" y="33958"/>
                  </a:lnTo>
                  <a:lnTo>
                    <a:pt x="7245" y="31458"/>
                  </a:lnTo>
                  <a:lnTo>
                    <a:pt x="8625" y="28888"/>
                  </a:lnTo>
                  <a:lnTo>
                    <a:pt x="10212" y="26458"/>
                  </a:lnTo>
                  <a:lnTo>
                    <a:pt x="11868" y="24097"/>
                  </a:lnTo>
                  <a:lnTo>
                    <a:pt x="13663" y="21805"/>
                  </a:lnTo>
                  <a:lnTo>
                    <a:pt x="15526" y="19652"/>
                  </a:lnTo>
                  <a:lnTo>
                    <a:pt x="17596" y="17569"/>
                  </a:lnTo>
                  <a:lnTo>
                    <a:pt x="19597" y="15625"/>
                  </a:lnTo>
                  <a:lnTo>
                    <a:pt x="21805" y="13750"/>
                  </a:lnTo>
                  <a:lnTo>
                    <a:pt x="24082" y="11944"/>
                  </a:lnTo>
                  <a:lnTo>
                    <a:pt x="26428" y="10277"/>
                  </a:lnTo>
                  <a:lnTo>
                    <a:pt x="28844" y="8680"/>
                  </a:lnTo>
                  <a:lnTo>
                    <a:pt x="31397" y="7291"/>
                  </a:lnTo>
                  <a:lnTo>
                    <a:pt x="33950" y="5902"/>
                  </a:lnTo>
                  <a:lnTo>
                    <a:pt x="36641" y="4722"/>
                  </a:lnTo>
                  <a:lnTo>
                    <a:pt x="39332" y="3680"/>
                  </a:lnTo>
                  <a:lnTo>
                    <a:pt x="42162" y="2708"/>
                  </a:lnTo>
                  <a:lnTo>
                    <a:pt x="44991" y="1875"/>
                  </a:lnTo>
                  <a:lnTo>
                    <a:pt x="47889" y="1180"/>
                  </a:lnTo>
                  <a:lnTo>
                    <a:pt x="50856" y="625"/>
                  </a:lnTo>
                  <a:lnTo>
                    <a:pt x="53824" y="277"/>
                  </a:lnTo>
                  <a:lnTo>
                    <a:pt x="56929" y="69"/>
                  </a:lnTo>
                  <a:lnTo>
                    <a:pt x="60034" y="0"/>
                  </a:lnTo>
                  <a:lnTo>
                    <a:pt x="63070" y="69"/>
                  </a:lnTo>
                  <a:lnTo>
                    <a:pt x="66175" y="277"/>
                  </a:lnTo>
                  <a:lnTo>
                    <a:pt x="69143" y="625"/>
                  </a:lnTo>
                  <a:lnTo>
                    <a:pt x="72110" y="1180"/>
                  </a:lnTo>
                  <a:lnTo>
                    <a:pt x="75008" y="1875"/>
                  </a:lnTo>
                  <a:lnTo>
                    <a:pt x="77906" y="2708"/>
                  </a:lnTo>
                  <a:lnTo>
                    <a:pt x="80667" y="3680"/>
                  </a:lnTo>
                  <a:lnTo>
                    <a:pt x="83358" y="4722"/>
                  </a:lnTo>
                  <a:lnTo>
                    <a:pt x="85980" y="5902"/>
                  </a:lnTo>
                  <a:lnTo>
                    <a:pt x="88602" y="7291"/>
                  </a:lnTo>
                  <a:lnTo>
                    <a:pt x="91086" y="8680"/>
                  </a:lnTo>
                  <a:lnTo>
                    <a:pt x="93571" y="10277"/>
                  </a:lnTo>
                  <a:lnTo>
                    <a:pt x="95917" y="11944"/>
                  </a:lnTo>
                  <a:lnTo>
                    <a:pt x="98125" y="13750"/>
                  </a:lnTo>
                  <a:lnTo>
                    <a:pt x="100333" y="15625"/>
                  </a:lnTo>
                  <a:lnTo>
                    <a:pt x="102403" y="17569"/>
                  </a:lnTo>
                  <a:lnTo>
                    <a:pt x="104404" y="19652"/>
                  </a:lnTo>
                  <a:lnTo>
                    <a:pt x="106336" y="21805"/>
                  </a:lnTo>
                  <a:lnTo>
                    <a:pt x="108062" y="24097"/>
                  </a:lnTo>
                  <a:lnTo>
                    <a:pt x="109787" y="26458"/>
                  </a:lnTo>
                  <a:lnTo>
                    <a:pt x="111305" y="28888"/>
                  </a:lnTo>
                  <a:lnTo>
                    <a:pt x="112823" y="31458"/>
                  </a:lnTo>
                  <a:lnTo>
                    <a:pt x="114065" y="33958"/>
                  </a:lnTo>
                  <a:lnTo>
                    <a:pt x="115238" y="36666"/>
                  </a:lnTo>
                  <a:lnTo>
                    <a:pt x="116342" y="39375"/>
                  </a:lnTo>
                  <a:lnTo>
                    <a:pt x="117308" y="42152"/>
                  </a:lnTo>
                  <a:lnTo>
                    <a:pt x="118136" y="45000"/>
                  </a:lnTo>
                  <a:lnTo>
                    <a:pt x="118826" y="47916"/>
                  </a:lnTo>
                  <a:lnTo>
                    <a:pt x="119309" y="50902"/>
                  </a:lnTo>
                  <a:lnTo>
                    <a:pt x="119723" y="53888"/>
                  </a:lnTo>
                  <a:lnTo>
                    <a:pt x="119930" y="56944"/>
                  </a:lnTo>
                  <a:lnTo>
                    <a:pt x="120000" y="6000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ïŝľíḍe"/>
            <p:cNvSpPr/>
            <p:nvPr/>
          </p:nvSpPr>
          <p:spPr bwMode="auto">
            <a:xfrm>
              <a:off x="6688338" y="3247260"/>
              <a:ext cx="380293" cy="366291"/>
            </a:xfrm>
            <a:custGeom>
              <a:gdLst>
                <a:gd name="connsiteX0" fmla="*/ 297615 w 597921"/>
                <a:gd name="connsiteY0" fmla="*/ 96957 h 598324"/>
                <a:gd name="connsiteX1" fmla="*/ 323434 w 597921"/>
                <a:gd name="connsiteY1" fmla="*/ 122740 h 598324"/>
                <a:gd name="connsiteX2" fmla="*/ 323434 w 597921"/>
                <a:gd name="connsiteY2" fmla="*/ 289852 h 598324"/>
                <a:gd name="connsiteX3" fmla="*/ 462572 w 597921"/>
                <a:gd name="connsiteY3" fmla="*/ 289852 h 598324"/>
                <a:gd name="connsiteX4" fmla="*/ 487913 w 597921"/>
                <a:gd name="connsiteY4" fmla="*/ 315157 h 598324"/>
                <a:gd name="connsiteX5" fmla="*/ 462572 w 597921"/>
                <a:gd name="connsiteY5" fmla="*/ 340463 h 598324"/>
                <a:gd name="connsiteX6" fmla="*/ 297615 w 597921"/>
                <a:gd name="connsiteY6" fmla="*/ 340463 h 598324"/>
                <a:gd name="connsiteX7" fmla="*/ 272274 w 597921"/>
                <a:gd name="connsiteY7" fmla="*/ 315157 h 598324"/>
                <a:gd name="connsiteX8" fmla="*/ 272274 w 597921"/>
                <a:gd name="connsiteY8" fmla="*/ 122740 h 598324"/>
                <a:gd name="connsiteX9" fmla="*/ 297615 w 597921"/>
                <a:gd name="connsiteY9" fmla="*/ 96957 h 598324"/>
                <a:gd name="connsiteX10" fmla="*/ 298127 w 597921"/>
                <a:gd name="connsiteY10" fmla="*/ 0 h 598324"/>
                <a:gd name="connsiteX11" fmla="*/ 597921 w 597921"/>
                <a:gd name="connsiteY11" fmla="*/ 299401 h 598324"/>
                <a:gd name="connsiteX12" fmla="*/ 298127 w 597921"/>
                <a:gd name="connsiteY12" fmla="*/ 598324 h 598324"/>
                <a:gd name="connsiteX13" fmla="*/ 35150 w 597921"/>
                <a:gd name="connsiteY13" fmla="*/ 442177 h 598324"/>
                <a:gd name="connsiteX14" fmla="*/ 34194 w 597921"/>
                <a:gd name="connsiteY14" fmla="*/ 432149 h 598324"/>
                <a:gd name="connsiteX15" fmla="*/ 40410 w 597921"/>
                <a:gd name="connsiteY15" fmla="*/ 424509 h 598324"/>
                <a:gd name="connsiteX16" fmla="*/ 74836 w 597921"/>
                <a:gd name="connsiteY16" fmla="*/ 407796 h 598324"/>
                <a:gd name="connsiteX17" fmla="*/ 91571 w 597921"/>
                <a:gd name="connsiteY17" fmla="*/ 413049 h 598324"/>
                <a:gd name="connsiteX18" fmla="*/ 298127 w 597921"/>
                <a:gd name="connsiteY18" fmla="*/ 534815 h 598324"/>
                <a:gd name="connsiteX19" fmla="*/ 534328 w 597921"/>
                <a:gd name="connsiteY19" fmla="*/ 299401 h 598324"/>
                <a:gd name="connsiteX20" fmla="*/ 298127 w 597921"/>
                <a:gd name="connsiteY20" fmla="*/ 63509 h 598324"/>
                <a:gd name="connsiteX21" fmla="*/ 145123 w 597921"/>
                <a:gd name="connsiteY21" fmla="*/ 120333 h 598324"/>
                <a:gd name="connsiteX22" fmla="*/ 200587 w 597921"/>
                <a:gd name="connsiteY22" fmla="*/ 142299 h 598324"/>
                <a:gd name="connsiteX23" fmla="*/ 208237 w 597921"/>
                <a:gd name="connsiteY23" fmla="*/ 152327 h 598324"/>
                <a:gd name="connsiteX24" fmla="*/ 203456 w 597921"/>
                <a:gd name="connsiteY24" fmla="*/ 164265 h 598324"/>
                <a:gd name="connsiteX25" fmla="*/ 48060 w 597921"/>
                <a:gd name="connsiteY25" fmla="*/ 285553 h 598324"/>
                <a:gd name="connsiteX26" fmla="*/ 35150 w 597921"/>
                <a:gd name="connsiteY26" fmla="*/ 287463 h 598324"/>
                <a:gd name="connsiteX27" fmla="*/ 27500 w 597921"/>
                <a:gd name="connsiteY27" fmla="*/ 277435 h 598324"/>
                <a:gd name="connsiteX28" fmla="*/ 246 w 597921"/>
                <a:gd name="connsiteY28" fmla="*/ 82132 h 598324"/>
                <a:gd name="connsiteX29" fmla="*/ 4550 w 597921"/>
                <a:gd name="connsiteY29" fmla="*/ 70194 h 598324"/>
                <a:gd name="connsiteX30" fmla="*/ 17459 w 597921"/>
                <a:gd name="connsiteY30" fmla="*/ 68762 h 598324"/>
                <a:gd name="connsiteX31" fmla="*/ 80574 w 597921"/>
                <a:gd name="connsiteY31" fmla="*/ 94070 h 598324"/>
                <a:gd name="connsiteX32" fmla="*/ 298127 w 597921"/>
                <a:gd name="connsiteY32" fmla="*/ 0 h 5983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7921" h="598324">
                  <a:moveTo>
                    <a:pt x="297615" y="96957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323434" y="289852"/>
                  </a:lnTo>
                  <a:lnTo>
                    <a:pt x="462572" y="289852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297615" y="340463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272274" y="122740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  <a:moveTo>
                    <a:pt x="298127" y="0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74836" y="407796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200587" y="142299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48060" y="285553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246" y="82132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80574" y="94070"/>
                  </a:lnTo>
                  <a:cubicBezTo>
                    <a:pt x="137472" y="33426"/>
                    <a:pt x="214931" y="0"/>
                    <a:pt x="2981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" name="ïṣḻíḍê"/>
            <p:cNvSpPr/>
            <p:nvPr/>
          </p:nvSpPr>
          <p:spPr bwMode="auto">
            <a:xfrm>
              <a:off x="5508532" y="2766317"/>
              <a:ext cx="554844" cy="534416"/>
            </a:xfrm>
            <a:custGeom>
              <a:gdLst>
                <a:gd name="T0" fmla="*/ 3413 w 6827"/>
                <a:gd name="T1" fmla="*/ 0 h 5912"/>
                <a:gd name="T2" fmla="*/ 0 w 6827"/>
                <a:gd name="T3" fmla="*/ 5912 h 5912"/>
                <a:gd name="T4" fmla="*/ 6827 w 6827"/>
                <a:gd name="T5" fmla="*/ 5912 h 5912"/>
                <a:gd name="T6" fmla="*/ 3413 w 6827"/>
                <a:gd name="T7" fmla="*/ 0 h 5912"/>
                <a:gd name="T8" fmla="*/ 3413 w 6827"/>
                <a:gd name="T9" fmla="*/ 972 h 5912"/>
                <a:gd name="T10" fmla="*/ 4489 w 6827"/>
                <a:gd name="T11" fmla="*/ 2835 h 5912"/>
                <a:gd name="T12" fmla="*/ 2338 w 6827"/>
                <a:gd name="T13" fmla="*/ 2835 h 5912"/>
                <a:gd name="T14" fmla="*/ 3413 w 6827"/>
                <a:gd name="T15" fmla="*/ 972 h 5912"/>
                <a:gd name="T16" fmla="*/ 842 w 6827"/>
                <a:gd name="T17" fmla="*/ 5426 h 5912"/>
                <a:gd name="T18" fmla="*/ 1917 w 6827"/>
                <a:gd name="T19" fmla="*/ 3564 h 5912"/>
                <a:gd name="T20" fmla="*/ 2993 w 6827"/>
                <a:gd name="T21" fmla="*/ 5426 h 5912"/>
                <a:gd name="T22" fmla="*/ 842 w 6827"/>
                <a:gd name="T23" fmla="*/ 5426 h 5912"/>
                <a:gd name="T24" fmla="*/ 2338 w 6827"/>
                <a:gd name="T25" fmla="*/ 3321 h 5912"/>
                <a:gd name="T26" fmla="*/ 4489 w 6827"/>
                <a:gd name="T27" fmla="*/ 3321 h 5912"/>
                <a:gd name="T28" fmla="*/ 3413 w 6827"/>
                <a:gd name="T29" fmla="*/ 5183 h 5912"/>
                <a:gd name="T30" fmla="*/ 2338 w 6827"/>
                <a:gd name="T31" fmla="*/ 3321 h 5912"/>
                <a:gd name="T32" fmla="*/ 4910 w 6827"/>
                <a:gd name="T33" fmla="*/ 3564 h 5912"/>
                <a:gd name="T34" fmla="*/ 5985 w 6827"/>
                <a:gd name="T35" fmla="*/ 5426 h 5912"/>
                <a:gd name="T36" fmla="*/ 3834 w 6827"/>
                <a:gd name="T37" fmla="*/ 5426 h 5912"/>
                <a:gd name="T38" fmla="*/ 4910 w 6827"/>
                <a:gd name="T39" fmla="*/ 3564 h 59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26" h="5912">
                  <a:moveTo>
                    <a:pt x="3413" y="0"/>
                  </a:moveTo>
                  <a:lnTo>
                    <a:pt x="0" y="5912"/>
                  </a:lnTo>
                  <a:lnTo>
                    <a:pt x="6827" y="5912"/>
                  </a:lnTo>
                  <a:lnTo>
                    <a:pt x="3413" y="0"/>
                  </a:lnTo>
                  <a:close/>
                  <a:moveTo>
                    <a:pt x="3413" y="972"/>
                  </a:moveTo>
                  <a:lnTo>
                    <a:pt x="4489" y="2835"/>
                  </a:lnTo>
                  <a:lnTo>
                    <a:pt x="2338" y="2835"/>
                  </a:lnTo>
                  <a:lnTo>
                    <a:pt x="3413" y="972"/>
                  </a:lnTo>
                  <a:close/>
                  <a:moveTo>
                    <a:pt x="842" y="5426"/>
                  </a:moveTo>
                  <a:lnTo>
                    <a:pt x="1917" y="3564"/>
                  </a:lnTo>
                  <a:lnTo>
                    <a:pt x="2993" y="5426"/>
                  </a:lnTo>
                  <a:lnTo>
                    <a:pt x="842" y="5426"/>
                  </a:lnTo>
                  <a:close/>
                  <a:moveTo>
                    <a:pt x="2338" y="3321"/>
                  </a:moveTo>
                  <a:lnTo>
                    <a:pt x="4489" y="3321"/>
                  </a:lnTo>
                  <a:lnTo>
                    <a:pt x="3413" y="5183"/>
                  </a:lnTo>
                  <a:lnTo>
                    <a:pt x="2338" y="3321"/>
                  </a:lnTo>
                  <a:close/>
                  <a:moveTo>
                    <a:pt x="4910" y="3564"/>
                  </a:moveTo>
                  <a:lnTo>
                    <a:pt x="5985" y="5426"/>
                  </a:lnTo>
                  <a:lnTo>
                    <a:pt x="3834" y="5426"/>
                  </a:lnTo>
                  <a:lnTo>
                    <a:pt x="4910" y="35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" name="işlíḋe"/>
            <p:cNvSpPr>
              <a:spLocks noEditPoints="1"/>
            </p:cNvSpPr>
            <p:nvPr/>
          </p:nvSpPr>
          <p:spPr bwMode="auto">
            <a:xfrm>
              <a:off x="6724866" y="4493802"/>
              <a:ext cx="307238" cy="295926"/>
            </a:xfrm>
            <a:custGeom>
              <a:gdLst>
                <a:gd name="T0" fmla="*/ 4096 w 6827"/>
                <a:gd name="T1" fmla="*/ 4551 h 6827"/>
                <a:gd name="T2" fmla="*/ 6258 w 6827"/>
                <a:gd name="T3" fmla="*/ 4096 h 6827"/>
                <a:gd name="T4" fmla="*/ 2348 w 6827"/>
                <a:gd name="T5" fmla="*/ 4911 h 6827"/>
                <a:gd name="T6" fmla="*/ 569 w 6827"/>
                <a:gd name="T7" fmla="*/ 4551 h 6827"/>
                <a:gd name="T8" fmla="*/ 569 w 6827"/>
                <a:gd name="T9" fmla="*/ 3982 h 6827"/>
                <a:gd name="T10" fmla="*/ 1707 w 6827"/>
                <a:gd name="T11" fmla="*/ 2503 h 6827"/>
                <a:gd name="T12" fmla="*/ 3868 w 6827"/>
                <a:gd name="T13" fmla="*/ 2731 h 6827"/>
                <a:gd name="T14" fmla="*/ 5827 w 6827"/>
                <a:gd name="T15" fmla="*/ 2004 h 6827"/>
                <a:gd name="T16" fmla="*/ 6258 w 6827"/>
                <a:gd name="T17" fmla="*/ 1820 h 6827"/>
                <a:gd name="T18" fmla="*/ 4779 w 6827"/>
                <a:gd name="T19" fmla="*/ 0 h 6827"/>
                <a:gd name="T20" fmla="*/ 2854 w 6827"/>
                <a:gd name="T21" fmla="*/ 2381 h 6827"/>
                <a:gd name="T22" fmla="*/ 1239 w 6827"/>
                <a:gd name="T23" fmla="*/ 2257 h 6827"/>
                <a:gd name="T24" fmla="*/ 569 w 6827"/>
                <a:gd name="T25" fmla="*/ 2844 h 6827"/>
                <a:gd name="T26" fmla="*/ 569 w 6827"/>
                <a:gd name="T27" fmla="*/ 2276 h 6827"/>
                <a:gd name="T28" fmla="*/ 569 w 6827"/>
                <a:gd name="T29" fmla="*/ 1707 h 6827"/>
                <a:gd name="T30" fmla="*/ 569 w 6827"/>
                <a:gd name="T31" fmla="*/ 1138 h 6827"/>
                <a:gd name="T32" fmla="*/ 569 w 6827"/>
                <a:gd name="T33" fmla="*/ 569 h 6827"/>
                <a:gd name="T34" fmla="*/ 341 w 6827"/>
                <a:gd name="T35" fmla="*/ 0 h 6827"/>
                <a:gd name="T36" fmla="*/ 114 w 6827"/>
                <a:gd name="T37" fmla="*/ 569 h 6827"/>
                <a:gd name="T38" fmla="*/ 114 w 6827"/>
                <a:gd name="T39" fmla="*/ 1138 h 6827"/>
                <a:gd name="T40" fmla="*/ 114 w 6827"/>
                <a:gd name="T41" fmla="*/ 1707 h 6827"/>
                <a:gd name="T42" fmla="*/ 114 w 6827"/>
                <a:gd name="T43" fmla="*/ 2276 h 6827"/>
                <a:gd name="T44" fmla="*/ 114 w 6827"/>
                <a:gd name="T45" fmla="*/ 2844 h 6827"/>
                <a:gd name="T46" fmla="*/ 114 w 6827"/>
                <a:gd name="T47" fmla="*/ 3413 h 6827"/>
                <a:gd name="T48" fmla="*/ 114 w 6827"/>
                <a:gd name="T49" fmla="*/ 3982 h 6827"/>
                <a:gd name="T50" fmla="*/ 114 w 6827"/>
                <a:gd name="T51" fmla="*/ 4551 h 6827"/>
                <a:gd name="T52" fmla="*/ 114 w 6827"/>
                <a:gd name="T53" fmla="*/ 5120 h 6827"/>
                <a:gd name="T54" fmla="*/ 114 w 6827"/>
                <a:gd name="T55" fmla="*/ 5689 h 6827"/>
                <a:gd name="T56" fmla="*/ 114 w 6827"/>
                <a:gd name="T57" fmla="*/ 6258 h 6827"/>
                <a:gd name="T58" fmla="*/ 683 w 6827"/>
                <a:gd name="T59" fmla="*/ 6713 h 6827"/>
                <a:gd name="T60" fmla="*/ 1252 w 6827"/>
                <a:gd name="T61" fmla="*/ 6713 h 6827"/>
                <a:gd name="T62" fmla="*/ 1820 w 6827"/>
                <a:gd name="T63" fmla="*/ 6713 h 6827"/>
                <a:gd name="T64" fmla="*/ 2389 w 6827"/>
                <a:gd name="T65" fmla="*/ 6713 h 6827"/>
                <a:gd name="T66" fmla="*/ 2958 w 6827"/>
                <a:gd name="T67" fmla="*/ 6713 h 6827"/>
                <a:gd name="T68" fmla="*/ 3527 w 6827"/>
                <a:gd name="T69" fmla="*/ 6713 h 6827"/>
                <a:gd name="T70" fmla="*/ 4096 w 6827"/>
                <a:gd name="T71" fmla="*/ 6713 h 6827"/>
                <a:gd name="T72" fmla="*/ 4665 w 6827"/>
                <a:gd name="T73" fmla="*/ 6713 h 6827"/>
                <a:gd name="T74" fmla="*/ 5234 w 6827"/>
                <a:gd name="T75" fmla="*/ 6713 h 6827"/>
                <a:gd name="T76" fmla="*/ 5803 w 6827"/>
                <a:gd name="T77" fmla="*/ 6713 h 6827"/>
                <a:gd name="T78" fmla="*/ 6371 w 6827"/>
                <a:gd name="T79" fmla="*/ 6713 h 6827"/>
                <a:gd name="T80" fmla="*/ 6827 w 6827"/>
                <a:gd name="T81" fmla="*/ 6485 h 6827"/>
                <a:gd name="T82" fmla="*/ 6371 w 6827"/>
                <a:gd name="T83" fmla="*/ 6258 h 6827"/>
                <a:gd name="T84" fmla="*/ 5803 w 6827"/>
                <a:gd name="T85" fmla="*/ 6258 h 6827"/>
                <a:gd name="T86" fmla="*/ 5234 w 6827"/>
                <a:gd name="T87" fmla="*/ 6258 h 6827"/>
                <a:gd name="T88" fmla="*/ 4665 w 6827"/>
                <a:gd name="T89" fmla="*/ 6258 h 6827"/>
                <a:gd name="T90" fmla="*/ 4096 w 6827"/>
                <a:gd name="T91" fmla="*/ 6258 h 6827"/>
                <a:gd name="T92" fmla="*/ 3527 w 6827"/>
                <a:gd name="T93" fmla="*/ 6258 h 6827"/>
                <a:gd name="T94" fmla="*/ 2958 w 6827"/>
                <a:gd name="T95" fmla="*/ 6258 h 6827"/>
                <a:gd name="T96" fmla="*/ 2389 w 6827"/>
                <a:gd name="T97" fmla="*/ 6258 h 6827"/>
                <a:gd name="T98" fmla="*/ 1820 w 6827"/>
                <a:gd name="T99" fmla="*/ 6258 h 6827"/>
                <a:gd name="T100" fmla="*/ 1252 w 6827"/>
                <a:gd name="T101" fmla="*/ 6258 h 6827"/>
                <a:gd name="T102" fmla="*/ 683 w 6827"/>
                <a:gd name="T103" fmla="*/ 6258 h 68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26" h="6826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288000" tIns="91416" rIns="182832" bIns="9141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28165">
                <a:lnSpc>
                  <a:spcPct val="150000"/>
                </a:lnSpc>
              </a:pPr>
              <a:endParaRPr lang="en-GB" sz="3600" kern="0">
                <a:solidFill>
                  <a:sysClr val="windowText" lastClr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5" name="îṩlïḋê"/>
            <p:cNvSpPr/>
            <p:nvPr/>
          </p:nvSpPr>
          <p:spPr bwMode="auto">
            <a:xfrm>
              <a:off x="4660143" y="4158322"/>
              <a:ext cx="324508" cy="312560"/>
            </a:xfrm>
            <a:custGeom>
              <a:gdLst>
                <a:gd name="connsiteX0" fmla="*/ 0 w 582235"/>
                <a:gd name="connsiteY0" fmla="*/ 404481 h 606722"/>
                <a:gd name="connsiteX1" fmla="*/ 101261 w 582235"/>
                <a:gd name="connsiteY1" fmla="*/ 404481 h 606722"/>
                <a:gd name="connsiteX2" fmla="*/ 101261 w 582235"/>
                <a:gd name="connsiteY2" fmla="*/ 606722 h 606722"/>
                <a:gd name="connsiteX3" fmla="*/ 0 w 582235"/>
                <a:gd name="connsiteY3" fmla="*/ 606722 h 606722"/>
                <a:gd name="connsiteX4" fmla="*/ 151927 w 582235"/>
                <a:gd name="connsiteY4" fmla="*/ 328623 h 606722"/>
                <a:gd name="connsiteX5" fmla="*/ 253188 w 582235"/>
                <a:gd name="connsiteY5" fmla="*/ 328623 h 606722"/>
                <a:gd name="connsiteX6" fmla="*/ 253188 w 582235"/>
                <a:gd name="connsiteY6" fmla="*/ 606722 h 606722"/>
                <a:gd name="connsiteX7" fmla="*/ 151927 w 582235"/>
                <a:gd name="connsiteY7" fmla="*/ 606722 h 606722"/>
                <a:gd name="connsiteX8" fmla="*/ 303855 w 582235"/>
                <a:gd name="connsiteY8" fmla="*/ 252766 h 606722"/>
                <a:gd name="connsiteX9" fmla="*/ 405046 w 582235"/>
                <a:gd name="connsiteY9" fmla="*/ 252766 h 606722"/>
                <a:gd name="connsiteX10" fmla="*/ 405046 w 582235"/>
                <a:gd name="connsiteY10" fmla="*/ 606722 h 606722"/>
                <a:gd name="connsiteX11" fmla="*/ 303855 w 582235"/>
                <a:gd name="connsiteY11" fmla="*/ 606722 h 606722"/>
                <a:gd name="connsiteX12" fmla="*/ 455711 w 582235"/>
                <a:gd name="connsiteY12" fmla="*/ 202241 h 606722"/>
                <a:gd name="connsiteX13" fmla="*/ 556972 w 582235"/>
                <a:gd name="connsiteY13" fmla="*/ 202241 h 606722"/>
                <a:gd name="connsiteX14" fmla="*/ 556972 w 582235"/>
                <a:gd name="connsiteY14" fmla="*/ 606722 h 606722"/>
                <a:gd name="connsiteX15" fmla="*/ 455711 w 582235"/>
                <a:gd name="connsiteY15" fmla="*/ 606722 h 606722"/>
                <a:gd name="connsiteX16" fmla="*/ 455697 w 582235"/>
                <a:gd name="connsiteY16" fmla="*/ 0 h 606722"/>
                <a:gd name="connsiteX17" fmla="*/ 556785 w 582235"/>
                <a:gd name="connsiteY17" fmla="*/ 0 h 606722"/>
                <a:gd name="connsiteX18" fmla="*/ 556874 w 582235"/>
                <a:gd name="connsiteY18" fmla="*/ 0 h 606722"/>
                <a:gd name="connsiteX19" fmla="*/ 556963 w 582235"/>
                <a:gd name="connsiteY19" fmla="*/ 0 h 606722"/>
                <a:gd name="connsiteX20" fmla="*/ 557675 w 582235"/>
                <a:gd name="connsiteY20" fmla="*/ 0 h 606722"/>
                <a:gd name="connsiteX21" fmla="*/ 559366 w 582235"/>
                <a:gd name="connsiteY21" fmla="*/ 89 h 606722"/>
                <a:gd name="connsiteX22" fmla="*/ 560611 w 582235"/>
                <a:gd name="connsiteY22" fmla="*/ 267 h 606722"/>
                <a:gd name="connsiteX23" fmla="*/ 561857 w 582235"/>
                <a:gd name="connsiteY23" fmla="*/ 444 h 606722"/>
                <a:gd name="connsiteX24" fmla="*/ 563192 w 582235"/>
                <a:gd name="connsiteY24" fmla="*/ 800 h 606722"/>
                <a:gd name="connsiteX25" fmla="*/ 564171 w 582235"/>
                <a:gd name="connsiteY25" fmla="*/ 1067 h 606722"/>
                <a:gd name="connsiteX26" fmla="*/ 565506 w 582235"/>
                <a:gd name="connsiteY26" fmla="*/ 1511 h 606722"/>
                <a:gd name="connsiteX27" fmla="*/ 566574 w 582235"/>
                <a:gd name="connsiteY27" fmla="*/ 1867 h 606722"/>
                <a:gd name="connsiteX28" fmla="*/ 567730 w 582235"/>
                <a:gd name="connsiteY28" fmla="*/ 2400 h 606722"/>
                <a:gd name="connsiteX29" fmla="*/ 568798 w 582235"/>
                <a:gd name="connsiteY29" fmla="*/ 2933 h 606722"/>
                <a:gd name="connsiteX30" fmla="*/ 569777 w 582235"/>
                <a:gd name="connsiteY30" fmla="*/ 3467 h 606722"/>
                <a:gd name="connsiteX31" fmla="*/ 570934 w 582235"/>
                <a:gd name="connsiteY31" fmla="*/ 4178 h 606722"/>
                <a:gd name="connsiteX32" fmla="*/ 571824 w 582235"/>
                <a:gd name="connsiteY32" fmla="*/ 4800 h 606722"/>
                <a:gd name="connsiteX33" fmla="*/ 572891 w 582235"/>
                <a:gd name="connsiteY33" fmla="*/ 5689 h 606722"/>
                <a:gd name="connsiteX34" fmla="*/ 573781 w 582235"/>
                <a:gd name="connsiteY34" fmla="*/ 6489 h 606722"/>
                <a:gd name="connsiteX35" fmla="*/ 574760 w 582235"/>
                <a:gd name="connsiteY35" fmla="*/ 7289 h 606722"/>
                <a:gd name="connsiteX36" fmla="*/ 575917 w 582235"/>
                <a:gd name="connsiteY36" fmla="*/ 8533 h 606722"/>
                <a:gd name="connsiteX37" fmla="*/ 576451 w 582235"/>
                <a:gd name="connsiteY37" fmla="*/ 9066 h 606722"/>
                <a:gd name="connsiteX38" fmla="*/ 576451 w 582235"/>
                <a:gd name="connsiteY38" fmla="*/ 9155 h 606722"/>
                <a:gd name="connsiteX39" fmla="*/ 577964 w 582235"/>
                <a:gd name="connsiteY39" fmla="*/ 11200 h 606722"/>
                <a:gd name="connsiteX40" fmla="*/ 578053 w 582235"/>
                <a:gd name="connsiteY40" fmla="*/ 11289 h 606722"/>
                <a:gd name="connsiteX41" fmla="*/ 579209 w 582235"/>
                <a:gd name="connsiteY41" fmla="*/ 13244 h 606722"/>
                <a:gd name="connsiteX42" fmla="*/ 579743 w 582235"/>
                <a:gd name="connsiteY42" fmla="*/ 14222 h 606722"/>
                <a:gd name="connsiteX43" fmla="*/ 580277 w 582235"/>
                <a:gd name="connsiteY43" fmla="*/ 15555 h 606722"/>
                <a:gd name="connsiteX44" fmla="*/ 580722 w 582235"/>
                <a:gd name="connsiteY44" fmla="*/ 16711 h 606722"/>
                <a:gd name="connsiteX45" fmla="*/ 581167 w 582235"/>
                <a:gd name="connsiteY45" fmla="*/ 17866 h 606722"/>
                <a:gd name="connsiteX46" fmla="*/ 581523 w 582235"/>
                <a:gd name="connsiteY46" fmla="*/ 19199 h 606722"/>
                <a:gd name="connsiteX47" fmla="*/ 581790 w 582235"/>
                <a:gd name="connsiteY47" fmla="*/ 20266 h 606722"/>
                <a:gd name="connsiteX48" fmla="*/ 582146 w 582235"/>
                <a:gd name="connsiteY48" fmla="*/ 22488 h 606722"/>
                <a:gd name="connsiteX49" fmla="*/ 582146 w 582235"/>
                <a:gd name="connsiteY49" fmla="*/ 22666 h 606722"/>
                <a:gd name="connsiteX50" fmla="*/ 582235 w 582235"/>
                <a:gd name="connsiteY50" fmla="*/ 25244 h 606722"/>
                <a:gd name="connsiteX51" fmla="*/ 582235 w 582235"/>
                <a:gd name="connsiteY51" fmla="*/ 126396 h 606722"/>
                <a:gd name="connsiteX52" fmla="*/ 556963 w 582235"/>
                <a:gd name="connsiteY52" fmla="*/ 151728 h 606722"/>
                <a:gd name="connsiteX53" fmla="*/ 531691 w 582235"/>
                <a:gd name="connsiteY53" fmla="*/ 126396 h 606722"/>
                <a:gd name="connsiteX54" fmla="*/ 531691 w 582235"/>
                <a:gd name="connsiteY54" fmla="*/ 79286 h 606722"/>
                <a:gd name="connsiteX55" fmla="*/ 421260 w 582235"/>
                <a:gd name="connsiteY55" fmla="*/ 171106 h 606722"/>
                <a:gd name="connsiteX56" fmla="*/ 385666 w 582235"/>
                <a:gd name="connsiteY56" fmla="*/ 167906 h 606722"/>
                <a:gd name="connsiteX57" fmla="*/ 388869 w 582235"/>
                <a:gd name="connsiteY57" fmla="*/ 132262 h 606722"/>
                <a:gd name="connsiteX58" fmla="*/ 487020 w 582235"/>
                <a:gd name="connsiteY58" fmla="*/ 50576 h 606722"/>
                <a:gd name="connsiteX59" fmla="*/ 455697 w 582235"/>
                <a:gd name="connsiteY59" fmla="*/ 50576 h 606722"/>
                <a:gd name="connsiteX60" fmla="*/ 430425 w 582235"/>
                <a:gd name="connsiteY60" fmla="*/ 25244 h 606722"/>
                <a:gd name="connsiteX61" fmla="*/ 455697 w 582235"/>
                <a:gd name="connsiteY61" fmla="*/ 0 h 6067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2235" h="606722">
                  <a:moveTo>
                    <a:pt x="0" y="404481"/>
                  </a:moveTo>
                  <a:lnTo>
                    <a:pt x="101261" y="404481"/>
                  </a:lnTo>
                  <a:lnTo>
                    <a:pt x="101261" y="606722"/>
                  </a:lnTo>
                  <a:lnTo>
                    <a:pt x="0" y="606722"/>
                  </a:lnTo>
                  <a:close/>
                  <a:moveTo>
                    <a:pt x="151927" y="328623"/>
                  </a:moveTo>
                  <a:lnTo>
                    <a:pt x="253188" y="328623"/>
                  </a:lnTo>
                  <a:lnTo>
                    <a:pt x="253188" y="606722"/>
                  </a:lnTo>
                  <a:lnTo>
                    <a:pt x="151927" y="606722"/>
                  </a:lnTo>
                  <a:close/>
                  <a:moveTo>
                    <a:pt x="303855" y="252766"/>
                  </a:moveTo>
                  <a:lnTo>
                    <a:pt x="405046" y="252766"/>
                  </a:lnTo>
                  <a:lnTo>
                    <a:pt x="405046" y="606722"/>
                  </a:lnTo>
                  <a:lnTo>
                    <a:pt x="303855" y="606722"/>
                  </a:lnTo>
                  <a:close/>
                  <a:moveTo>
                    <a:pt x="455711" y="202241"/>
                  </a:moveTo>
                  <a:lnTo>
                    <a:pt x="556972" y="202241"/>
                  </a:lnTo>
                  <a:lnTo>
                    <a:pt x="556972" y="606722"/>
                  </a:lnTo>
                  <a:lnTo>
                    <a:pt x="455711" y="606722"/>
                  </a:lnTo>
                  <a:close/>
                  <a:moveTo>
                    <a:pt x="455697" y="0"/>
                  </a:moveTo>
                  <a:lnTo>
                    <a:pt x="556785" y="0"/>
                  </a:lnTo>
                  <a:lnTo>
                    <a:pt x="556874" y="0"/>
                  </a:lnTo>
                  <a:lnTo>
                    <a:pt x="556963" y="0"/>
                  </a:lnTo>
                  <a:cubicBezTo>
                    <a:pt x="557230" y="0"/>
                    <a:pt x="557408" y="0"/>
                    <a:pt x="557675" y="0"/>
                  </a:cubicBezTo>
                  <a:cubicBezTo>
                    <a:pt x="558298" y="89"/>
                    <a:pt x="558832" y="89"/>
                    <a:pt x="559366" y="89"/>
                  </a:cubicBezTo>
                  <a:cubicBezTo>
                    <a:pt x="559811" y="178"/>
                    <a:pt x="560256" y="267"/>
                    <a:pt x="560611" y="267"/>
                  </a:cubicBezTo>
                  <a:cubicBezTo>
                    <a:pt x="561056" y="356"/>
                    <a:pt x="561412" y="444"/>
                    <a:pt x="561857" y="444"/>
                  </a:cubicBezTo>
                  <a:cubicBezTo>
                    <a:pt x="562302" y="533"/>
                    <a:pt x="562747" y="711"/>
                    <a:pt x="563192" y="800"/>
                  </a:cubicBezTo>
                  <a:cubicBezTo>
                    <a:pt x="563548" y="889"/>
                    <a:pt x="563904" y="978"/>
                    <a:pt x="564171" y="1067"/>
                  </a:cubicBezTo>
                  <a:cubicBezTo>
                    <a:pt x="564616" y="1156"/>
                    <a:pt x="565061" y="1333"/>
                    <a:pt x="565506" y="1511"/>
                  </a:cubicBezTo>
                  <a:cubicBezTo>
                    <a:pt x="565862" y="1600"/>
                    <a:pt x="566218" y="1778"/>
                    <a:pt x="566574" y="1867"/>
                  </a:cubicBezTo>
                  <a:cubicBezTo>
                    <a:pt x="566929" y="2044"/>
                    <a:pt x="567285" y="2222"/>
                    <a:pt x="567730" y="2400"/>
                  </a:cubicBezTo>
                  <a:cubicBezTo>
                    <a:pt x="568086" y="2578"/>
                    <a:pt x="568442" y="2755"/>
                    <a:pt x="568798" y="2933"/>
                  </a:cubicBezTo>
                  <a:cubicBezTo>
                    <a:pt x="569154" y="3111"/>
                    <a:pt x="569421" y="3289"/>
                    <a:pt x="569777" y="3467"/>
                  </a:cubicBezTo>
                  <a:cubicBezTo>
                    <a:pt x="570133" y="3733"/>
                    <a:pt x="570578" y="4000"/>
                    <a:pt x="570934" y="4178"/>
                  </a:cubicBezTo>
                  <a:cubicBezTo>
                    <a:pt x="571201" y="4444"/>
                    <a:pt x="571557" y="4622"/>
                    <a:pt x="571824" y="4800"/>
                  </a:cubicBezTo>
                  <a:cubicBezTo>
                    <a:pt x="572180" y="5155"/>
                    <a:pt x="572536" y="5422"/>
                    <a:pt x="572891" y="5689"/>
                  </a:cubicBezTo>
                  <a:cubicBezTo>
                    <a:pt x="573247" y="5955"/>
                    <a:pt x="573514" y="6222"/>
                    <a:pt x="573781" y="6489"/>
                  </a:cubicBezTo>
                  <a:cubicBezTo>
                    <a:pt x="574137" y="6755"/>
                    <a:pt x="574493" y="7022"/>
                    <a:pt x="574760" y="7289"/>
                  </a:cubicBezTo>
                  <a:cubicBezTo>
                    <a:pt x="575205" y="7733"/>
                    <a:pt x="575561" y="8178"/>
                    <a:pt x="575917" y="8533"/>
                  </a:cubicBezTo>
                  <a:cubicBezTo>
                    <a:pt x="576095" y="8711"/>
                    <a:pt x="576273" y="8889"/>
                    <a:pt x="576451" y="9066"/>
                  </a:cubicBezTo>
                  <a:cubicBezTo>
                    <a:pt x="576451" y="9155"/>
                    <a:pt x="576451" y="9155"/>
                    <a:pt x="576451" y="9155"/>
                  </a:cubicBezTo>
                  <a:cubicBezTo>
                    <a:pt x="576985" y="9777"/>
                    <a:pt x="577519" y="10489"/>
                    <a:pt x="577964" y="11200"/>
                  </a:cubicBezTo>
                  <a:cubicBezTo>
                    <a:pt x="577964" y="11200"/>
                    <a:pt x="578053" y="11289"/>
                    <a:pt x="578053" y="11289"/>
                  </a:cubicBezTo>
                  <a:cubicBezTo>
                    <a:pt x="578498" y="12000"/>
                    <a:pt x="578854" y="12622"/>
                    <a:pt x="579209" y="13244"/>
                  </a:cubicBezTo>
                  <a:cubicBezTo>
                    <a:pt x="579387" y="13600"/>
                    <a:pt x="579565" y="13955"/>
                    <a:pt x="579743" y="14222"/>
                  </a:cubicBezTo>
                  <a:cubicBezTo>
                    <a:pt x="579921" y="14666"/>
                    <a:pt x="580099" y="15111"/>
                    <a:pt x="580277" y="15555"/>
                  </a:cubicBezTo>
                  <a:cubicBezTo>
                    <a:pt x="580455" y="15911"/>
                    <a:pt x="580633" y="16266"/>
                    <a:pt x="580722" y="16711"/>
                  </a:cubicBezTo>
                  <a:cubicBezTo>
                    <a:pt x="580900" y="17066"/>
                    <a:pt x="581078" y="17422"/>
                    <a:pt x="581167" y="17866"/>
                  </a:cubicBezTo>
                  <a:cubicBezTo>
                    <a:pt x="581256" y="18311"/>
                    <a:pt x="581434" y="18755"/>
                    <a:pt x="581523" y="19199"/>
                  </a:cubicBezTo>
                  <a:cubicBezTo>
                    <a:pt x="581612" y="19555"/>
                    <a:pt x="581701" y="19910"/>
                    <a:pt x="581790" y="20266"/>
                  </a:cubicBezTo>
                  <a:cubicBezTo>
                    <a:pt x="581879" y="20977"/>
                    <a:pt x="582057" y="21777"/>
                    <a:pt x="582146" y="22488"/>
                  </a:cubicBezTo>
                  <a:cubicBezTo>
                    <a:pt x="582146" y="22577"/>
                    <a:pt x="582146" y="22666"/>
                    <a:pt x="582146" y="22666"/>
                  </a:cubicBezTo>
                  <a:cubicBezTo>
                    <a:pt x="582235" y="23555"/>
                    <a:pt x="582235" y="24355"/>
                    <a:pt x="582235" y="25244"/>
                  </a:cubicBezTo>
                  <a:lnTo>
                    <a:pt x="582235" y="126396"/>
                  </a:lnTo>
                  <a:cubicBezTo>
                    <a:pt x="582235" y="140351"/>
                    <a:pt x="570934" y="151728"/>
                    <a:pt x="556963" y="151728"/>
                  </a:cubicBezTo>
                  <a:cubicBezTo>
                    <a:pt x="542992" y="151728"/>
                    <a:pt x="531691" y="140351"/>
                    <a:pt x="531691" y="126396"/>
                  </a:cubicBezTo>
                  <a:lnTo>
                    <a:pt x="531691" y="79286"/>
                  </a:lnTo>
                  <a:lnTo>
                    <a:pt x="421260" y="171106"/>
                  </a:lnTo>
                  <a:cubicBezTo>
                    <a:pt x="410582" y="180083"/>
                    <a:pt x="394564" y="178572"/>
                    <a:pt x="385666" y="167906"/>
                  </a:cubicBezTo>
                  <a:cubicBezTo>
                    <a:pt x="376678" y="157150"/>
                    <a:pt x="378191" y="141240"/>
                    <a:pt x="388869" y="132262"/>
                  </a:cubicBezTo>
                  <a:lnTo>
                    <a:pt x="487020" y="50576"/>
                  </a:lnTo>
                  <a:lnTo>
                    <a:pt x="455697" y="50576"/>
                  </a:lnTo>
                  <a:cubicBezTo>
                    <a:pt x="441727" y="50576"/>
                    <a:pt x="430425" y="39288"/>
                    <a:pt x="430425" y="25244"/>
                  </a:cubicBezTo>
                  <a:cubicBezTo>
                    <a:pt x="430425" y="11289"/>
                    <a:pt x="441727" y="0"/>
                    <a:pt x="4556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21888" tIns="121888" rIns="121888" bIns="121888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zh-CN" sz="6400">
                <a:solidFill>
                  <a:srgbClr val="00000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607914" y="1971978"/>
            <a:ext cx="3575232" cy="1062407"/>
            <a:chOff x="1085274" y="2349127"/>
            <a:chExt cx="3575232" cy="1062407"/>
          </a:xfrm>
        </p:grpSpPr>
        <p:sp>
          <p:nvSpPr>
            <p:cNvPr id="37" name="文本框 36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085274" y="2687681"/>
              <a:ext cx="3575232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 can demonstrate on a projector or computer, or print the presentation and make it film to be used in a wider field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607914" y="4219878"/>
            <a:ext cx="3575232" cy="1062407"/>
            <a:chOff x="1085274" y="2349127"/>
            <a:chExt cx="3575232" cy="1062407"/>
          </a:xfrm>
        </p:grpSpPr>
        <p:sp>
          <p:nvSpPr>
            <p:cNvPr id="40" name="文本框 39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085274" y="2687681"/>
              <a:ext cx="3575232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 can demonstrate on a projector or computer, or print the presentation and make it film to be used in a wider field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008855" y="1971978"/>
            <a:ext cx="3575232" cy="1062407"/>
            <a:chOff x="1085274" y="2349127"/>
            <a:chExt cx="3575232" cy="1062407"/>
          </a:xfrm>
        </p:grpSpPr>
        <p:sp>
          <p:nvSpPr>
            <p:cNvPr id="48" name="文本框 47"/>
            <p:cNvSpPr txBox="1"/>
            <p:nvPr/>
          </p:nvSpPr>
          <p:spPr>
            <a:xfrm>
              <a:off x="2526725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085274" y="2687681"/>
              <a:ext cx="3575232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 can demonstrate on a projector or computer, or print the presentation and make it film to be used in a wider field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008855" y="4219878"/>
            <a:ext cx="3575232" cy="1062407"/>
            <a:chOff x="1085274" y="2349127"/>
            <a:chExt cx="3575232" cy="1062407"/>
          </a:xfrm>
        </p:grpSpPr>
        <p:sp>
          <p:nvSpPr>
            <p:cNvPr id="46" name="文本框 45"/>
            <p:cNvSpPr txBox="1"/>
            <p:nvPr/>
          </p:nvSpPr>
          <p:spPr>
            <a:xfrm>
              <a:off x="2526725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085274" y="2687681"/>
              <a:ext cx="3575232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The user can demonstrate on a projector or computer, or print the presentation and make it film to be used in a wider field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926449" y="65365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品牌营销概论</a:t>
            </a:r>
            <a:endParaRPr lang="zh-CN" altLang="en-US" sz="2800" b="1">
              <a:solidFill>
                <a:schemeClr val="accent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4" name="组合 63"/>
          <p:cNvGrpSpPr/>
          <p:nvPr/>
        </p:nvGrpSpPr>
        <p:grpSpPr>
          <a:xfrm>
            <a:off x="989832" y="1527637"/>
            <a:ext cx="4848838" cy="2016224"/>
            <a:chOff x="989832" y="1552471"/>
            <a:chExt cx="4848838" cy="2016224"/>
          </a:xfrm>
        </p:grpSpPr>
        <p:grpSp>
          <p:nvGrpSpPr>
            <p:cNvPr id="4" name="išľidê"/>
            <p:cNvGrpSpPr/>
            <p:nvPr/>
          </p:nvGrpSpPr>
          <p:grpSpPr>
            <a:xfrm>
              <a:off x="989832" y="1552471"/>
              <a:ext cx="4848838" cy="2016224"/>
              <a:chOff x="815114" y="2276872"/>
              <a:chExt cx="4848838" cy="2016224"/>
            </a:xfrm>
          </p:grpSpPr>
          <p:sp>
            <p:nvSpPr>
              <p:cNvPr id="27" name="îS1iďé"/>
              <p:cNvSpPr/>
              <p:nvPr/>
            </p:nvSpPr>
            <p:spPr>
              <a:xfrm>
                <a:off x="815114" y="2276872"/>
                <a:ext cx="4848838" cy="20162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8" name="îṩ1îḓé"/>
              <p:cNvSpPr/>
              <p:nvPr/>
            </p:nvSpPr>
            <p:spPr>
              <a:xfrm>
                <a:off x="3359696" y="2276872"/>
                <a:ext cx="2304256" cy="2016224"/>
              </a:xfrm>
              <a:prstGeom prst="rect">
                <a:avLst/>
              </a:prstGeom>
              <a:solidFill>
                <a:schemeClr val="accent1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2" name="íṧḷíḓé"/>
              <p:cNvSpPr/>
              <p:nvPr/>
            </p:nvSpPr>
            <p:spPr bwMode="auto">
              <a:xfrm>
                <a:off x="4281284" y="2501789"/>
                <a:ext cx="461080" cy="460669"/>
              </a:xfrm>
              <a:custGeom>
                <a:gdLst>
                  <a:gd name="connsiteX0" fmla="*/ 399175 w 607263"/>
                  <a:gd name="connsiteY0" fmla="*/ 204850 h 606722"/>
                  <a:gd name="connsiteX1" fmla="*/ 415104 w 607263"/>
                  <a:gd name="connsiteY1" fmla="*/ 204850 h 606722"/>
                  <a:gd name="connsiteX2" fmla="*/ 415104 w 607263"/>
                  <a:gd name="connsiteY2" fmla="*/ 220672 h 606722"/>
                  <a:gd name="connsiteX3" fmla="*/ 251537 w 607263"/>
                  <a:gd name="connsiteY3" fmla="*/ 384040 h 606722"/>
                  <a:gd name="connsiteX4" fmla="*/ 348093 w 607263"/>
                  <a:gd name="connsiteY4" fmla="*/ 384040 h 606722"/>
                  <a:gd name="connsiteX5" fmla="*/ 359306 w 607263"/>
                  <a:gd name="connsiteY5" fmla="*/ 395240 h 606722"/>
                  <a:gd name="connsiteX6" fmla="*/ 348093 w 607263"/>
                  <a:gd name="connsiteY6" fmla="*/ 406528 h 606722"/>
                  <a:gd name="connsiteX7" fmla="*/ 224839 w 607263"/>
                  <a:gd name="connsiteY7" fmla="*/ 406528 h 606722"/>
                  <a:gd name="connsiteX8" fmla="*/ 213626 w 607263"/>
                  <a:gd name="connsiteY8" fmla="*/ 395240 h 606722"/>
                  <a:gd name="connsiteX9" fmla="*/ 213626 w 607263"/>
                  <a:gd name="connsiteY9" fmla="*/ 272224 h 606722"/>
                  <a:gd name="connsiteX10" fmla="*/ 224839 w 607263"/>
                  <a:gd name="connsiteY10" fmla="*/ 261025 h 606722"/>
                  <a:gd name="connsiteX11" fmla="*/ 236141 w 607263"/>
                  <a:gd name="connsiteY11" fmla="*/ 272224 h 606722"/>
                  <a:gd name="connsiteX12" fmla="*/ 236141 w 607263"/>
                  <a:gd name="connsiteY12" fmla="*/ 367686 h 606722"/>
                  <a:gd name="connsiteX13" fmla="*/ 303588 w 607263"/>
                  <a:gd name="connsiteY13" fmla="*/ 22484 h 606722"/>
                  <a:gd name="connsiteX14" fmla="*/ 104771 w 607263"/>
                  <a:gd name="connsiteY14" fmla="*/ 104779 h 606722"/>
                  <a:gd name="connsiteX15" fmla="*/ 104771 w 607263"/>
                  <a:gd name="connsiteY15" fmla="*/ 501943 h 606722"/>
                  <a:gd name="connsiteX16" fmla="*/ 303588 w 607263"/>
                  <a:gd name="connsiteY16" fmla="*/ 584238 h 606722"/>
                  <a:gd name="connsiteX17" fmla="*/ 502493 w 607263"/>
                  <a:gd name="connsiteY17" fmla="*/ 501943 h 606722"/>
                  <a:gd name="connsiteX18" fmla="*/ 502493 w 607263"/>
                  <a:gd name="connsiteY18" fmla="*/ 104779 h 606722"/>
                  <a:gd name="connsiteX19" fmla="*/ 303588 w 607263"/>
                  <a:gd name="connsiteY19" fmla="*/ 22484 h 606722"/>
                  <a:gd name="connsiteX20" fmla="*/ 303588 w 607263"/>
                  <a:gd name="connsiteY20" fmla="*/ 0 h 606722"/>
                  <a:gd name="connsiteX21" fmla="*/ 518424 w 607263"/>
                  <a:gd name="connsiteY21" fmla="*/ 88871 h 606722"/>
                  <a:gd name="connsiteX22" fmla="*/ 518424 w 607263"/>
                  <a:gd name="connsiteY22" fmla="*/ 517851 h 606722"/>
                  <a:gd name="connsiteX23" fmla="*/ 303588 w 607263"/>
                  <a:gd name="connsiteY23" fmla="*/ 606722 h 606722"/>
                  <a:gd name="connsiteX24" fmla="*/ 88840 w 607263"/>
                  <a:gd name="connsiteY24" fmla="*/ 517851 h 606722"/>
                  <a:gd name="connsiteX25" fmla="*/ 88840 w 607263"/>
                  <a:gd name="connsiteY25" fmla="*/ 88871 h 606722"/>
                  <a:gd name="connsiteX26" fmla="*/ 303588 w 607263"/>
                  <a:gd name="connsiteY26" fmla="*/ 0 h 60672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7263" h="606722">
                    <a:moveTo>
                      <a:pt x="399175" y="204850"/>
                    </a:moveTo>
                    <a:cubicBezTo>
                      <a:pt x="403624" y="200406"/>
                      <a:pt x="410744" y="200406"/>
                      <a:pt x="415104" y="204850"/>
                    </a:cubicBezTo>
                    <a:cubicBezTo>
                      <a:pt x="419465" y="209206"/>
                      <a:pt x="419465" y="216316"/>
                      <a:pt x="415104" y="220672"/>
                    </a:cubicBezTo>
                    <a:lnTo>
                      <a:pt x="251537" y="384040"/>
                    </a:lnTo>
                    <a:lnTo>
                      <a:pt x="348093" y="384040"/>
                    </a:lnTo>
                    <a:cubicBezTo>
                      <a:pt x="354234" y="384040"/>
                      <a:pt x="359306" y="389107"/>
                      <a:pt x="359306" y="395240"/>
                    </a:cubicBezTo>
                    <a:cubicBezTo>
                      <a:pt x="359306" y="401462"/>
                      <a:pt x="354234" y="406528"/>
                      <a:pt x="348093" y="406528"/>
                    </a:cubicBezTo>
                    <a:lnTo>
                      <a:pt x="224839" y="406528"/>
                    </a:lnTo>
                    <a:cubicBezTo>
                      <a:pt x="218699" y="406528"/>
                      <a:pt x="213626" y="401462"/>
                      <a:pt x="213626" y="395240"/>
                    </a:cubicBezTo>
                    <a:lnTo>
                      <a:pt x="213626" y="272224"/>
                    </a:lnTo>
                    <a:cubicBezTo>
                      <a:pt x="213626" y="266002"/>
                      <a:pt x="218699" y="261025"/>
                      <a:pt x="224839" y="261025"/>
                    </a:cubicBezTo>
                    <a:cubicBezTo>
                      <a:pt x="231068" y="261025"/>
                      <a:pt x="236141" y="266002"/>
                      <a:pt x="236141" y="272224"/>
                    </a:cubicBezTo>
                    <a:lnTo>
                      <a:pt x="236141" y="367686"/>
                    </a:lnTo>
                    <a:close/>
                    <a:moveTo>
                      <a:pt x="303588" y="22484"/>
                    </a:moveTo>
                    <a:cubicBezTo>
                      <a:pt x="228475" y="22484"/>
                      <a:pt x="157812" y="51723"/>
                      <a:pt x="104771" y="104779"/>
                    </a:cubicBezTo>
                    <a:cubicBezTo>
                      <a:pt x="-4961" y="214268"/>
                      <a:pt x="-4961" y="392454"/>
                      <a:pt x="104771" y="501943"/>
                    </a:cubicBezTo>
                    <a:cubicBezTo>
                      <a:pt x="157812" y="554999"/>
                      <a:pt x="228475" y="584238"/>
                      <a:pt x="303588" y="584238"/>
                    </a:cubicBezTo>
                    <a:cubicBezTo>
                      <a:pt x="378789" y="584238"/>
                      <a:pt x="449363" y="554999"/>
                      <a:pt x="502493" y="501943"/>
                    </a:cubicBezTo>
                    <a:cubicBezTo>
                      <a:pt x="612136" y="392454"/>
                      <a:pt x="612136" y="214268"/>
                      <a:pt x="502493" y="104779"/>
                    </a:cubicBezTo>
                    <a:cubicBezTo>
                      <a:pt x="449363" y="51723"/>
                      <a:pt x="378789" y="22484"/>
                      <a:pt x="303588" y="22484"/>
                    </a:cubicBezTo>
                    <a:close/>
                    <a:moveTo>
                      <a:pt x="303588" y="0"/>
                    </a:moveTo>
                    <a:cubicBezTo>
                      <a:pt x="384752" y="0"/>
                      <a:pt x="461021" y="31549"/>
                      <a:pt x="518424" y="88871"/>
                    </a:cubicBezTo>
                    <a:cubicBezTo>
                      <a:pt x="636877" y="207158"/>
                      <a:pt x="636877" y="399564"/>
                      <a:pt x="518424" y="517851"/>
                    </a:cubicBezTo>
                    <a:cubicBezTo>
                      <a:pt x="461021" y="575173"/>
                      <a:pt x="384752" y="606722"/>
                      <a:pt x="303588" y="606722"/>
                    </a:cubicBezTo>
                    <a:cubicBezTo>
                      <a:pt x="222512" y="606722"/>
                      <a:pt x="146154" y="575173"/>
                      <a:pt x="88840" y="517851"/>
                    </a:cubicBezTo>
                    <a:cubicBezTo>
                      <a:pt x="-29613" y="399564"/>
                      <a:pt x="-29613" y="207158"/>
                      <a:pt x="88840" y="88871"/>
                    </a:cubicBezTo>
                    <a:cubicBezTo>
                      <a:pt x="146154" y="31549"/>
                      <a:pt x="222512" y="0"/>
                      <a:pt x="30358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699661" y="2403505"/>
              <a:ext cx="1973762" cy="969867"/>
              <a:chOff x="2197445" y="2412894"/>
              <a:chExt cx="1973762" cy="969867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2273643" y="2412894"/>
                <a:ext cx="18213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b="1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标题文字添加</a:t>
                </a:r>
                <a:endParaRPr lang="zh-CN" altLang="en-US" b="1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2197445" y="2737776"/>
                <a:ext cx="1973762" cy="644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50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print the presentation and make it into a film to be used in a wider field</a:t>
                </a:r>
                <a:endParaRPr lang="en-US" altLang="zh-CN" sz="105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grpSp>
        <p:nvGrpSpPr>
          <p:cNvPr id="67" name="组合 66"/>
          <p:cNvGrpSpPr/>
          <p:nvPr/>
        </p:nvGrpSpPr>
        <p:grpSpPr>
          <a:xfrm>
            <a:off x="989832" y="3719729"/>
            <a:ext cx="4848838" cy="2016224"/>
            <a:chOff x="989832" y="4010031"/>
            <a:chExt cx="4848838" cy="2016224"/>
          </a:xfrm>
        </p:grpSpPr>
        <p:grpSp>
          <p:nvGrpSpPr>
            <p:cNvPr id="6" name="í$ḷiḍê"/>
            <p:cNvGrpSpPr/>
            <p:nvPr/>
          </p:nvGrpSpPr>
          <p:grpSpPr>
            <a:xfrm>
              <a:off x="989832" y="4010031"/>
              <a:ext cx="4848838" cy="2016224"/>
              <a:chOff x="977132" y="4005063"/>
              <a:chExt cx="4848838" cy="2016224"/>
            </a:xfrm>
          </p:grpSpPr>
          <p:sp>
            <p:nvSpPr>
              <p:cNvPr id="15" name="í$líḍe"/>
              <p:cNvSpPr/>
              <p:nvPr/>
            </p:nvSpPr>
            <p:spPr>
              <a:xfrm flipH="1">
                <a:off x="977132" y="4005063"/>
                <a:ext cx="4848838" cy="20162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6" name="íŝ1ïdê"/>
              <p:cNvSpPr/>
              <p:nvPr/>
            </p:nvSpPr>
            <p:spPr>
              <a:xfrm>
                <a:off x="3521714" y="4005063"/>
                <a:ext cx="2304256" cy="2016224"/>
              </a:xfrm>
              <a:prstGeom prst="rect">
                <a:avLst/>
              </a:prstGeom>
              <a:solidFill>
                <a:schemeClr val="accent2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9" name="í$ḷïdê"/>
              <p:cNvSpPr/>
              <p:nvPr/>
            </p:nvSpPr>
            <p:spPr bwMode="auto">
              <a:xfrm>
                <a:off x="4443302" y="4230123"/>
                <a:ext cx="461080" cy="460384"/>
              </a:xfrm>
              <a:custGeom>
                <a:gdLst>
                  <a:gd name="connsiteX0" fmla="*/ 303775 w 607639"/>
                  <a:gd name="connsiteY0" fmla="*/ 525007 h 606722"/>
                  <a:gd name="connsiteX1" fmla="*/ 315710 w 607639"/>
                  <a:gd name="connsiteY1" fmla="*/ 536902 h 606722"/>
                  <a:gd name="connsiteX2" fmla="*/ 315710 w 607639"/>
                  <a:gd name="connsiteY2" fmla="*/ 552347 h 606722"/>
                  <a:gd name="connsiteX3" fmla="*/ 303775 w 607639"/>
                  <a:gd name="connsiteY3" fmla="*/ 564241 h 606722"/>
                  <a:gd name="connsiteX4" fmla="*/ 291929 w 607639"/>
                  <a:gd name="connsiteY4" fmla="*/ 552347 h 606722"/>
                  <a:gd name="connsiteX5" fmla="*/ 291929 w 607639"/>
                  <a:gd name="connsiteY5" fmla="*/ 536902 h 606722"/>
                  <a:gd name="connsiteX6" fmla="*/ 303775 w 607639"/>
                  <a:gd name="connsiteY6" fmla="*/ 525007 h 606722"/>
                  <a:gd name="connsiteX7" fmla="*/ 429885 w 607639"/>
                  <a:gd name="connsiteY7" fmla="*/ 509483 h 606722"/>
                  <a:gd name="connsiteX8" fmla="*/ 441811 w 607639"/>
                  <a:gd name="connsiteY8" fmla="*/ 521409 h 606722"/>
                  <a:gd name="connsiteX9" fmla="*/ 429885 w 607639"/>
                  <a:gd name="connsiteY9" fmla="*/ 533335 h 606722"/>
                  <a:gd name="connsiteX10" fmla="*/ 417959 w 607639"/>
                  <a:gd name="connsiteY10" fmla="*/ 521409 h 606722"/>
                  <a:gd name="connsiteX11" fmla="*/ 429885 w 607639"/>
                  <a:gd name="connsiteY11" fmla="*/ 509483 h 606722"/>
                  <a:gd name="connsiteX12" fmla="*/ 177720 w 607639"/>
                  <a:gd name="connsiteY12" fmla="*/ 509483 h 606722"/>
                  <a:gd name="connsiteX13" fmla="*/ 189611 w 607639"/>
                  <a:gd name="connsiteY13" fmla="*/ 521409 h 606722"/>
                  <a:gd name="connsiteX14" fmla="*/ 177720 w 607639"/>
                  <a:gd name="connsiteY14" fmla="*/ 533335 h 606722"/>
                  <a:gd name="connsiteX15" fmla="*/ 165829 w 607639"/>
                  <a:gd name="connsiteY15" fmla="*/ 521409 h 606722"/>
                  <a:gd name="connsiteX16" fmla="*/ 177720 w 607639"/>
                  <a:gd name="connsiteY16" fmla="*/ 509483 h 606722"/>
                  <a:gd name="connsiteX17" fmla="*/ 522185 w 607639"/>
                  <a:gd name="connsiteY17" fmla="*/ 417324 h 606722"/>
                  <a:gd name="connsiteX18" fmla="*/ 534111 w 607639"/>
                  <a:gd name="connsiteY18" fmla="*/ 429250 h 606722"/>
                  <a:gd name="connsiteX19" fmla="*/ 522185 w 607639"/>
                  <a:gd name="connsiteY19" fmla="*/ 441176 h 606722"/>
                  <a:gd name="connsiteX20" fmla="*/ 510259 w 607639"/>
                  <a:gd name="connsiteY20" fmla="*/ 429250 h 606722"/>
                  <a:gd name="connsiteX21" fmla="*/ 522185 w 607639"/>
                  <a:gd name="connsiteY21" fmla="*/ 417324 h 606722"/>
                  <a:gd name="connsiteX22" fmla="*/ 85420 w 607639"/>
                  <a:gd name="connsiteY22" fmla="*/ 417324 h 606722"/>
                  <a:gd name="connsiteX23" fmla="*/ 97311 w 607639"/>
                  <a:gd name="connsiteY23" fmla="*/ 429250 h 606722"/>
                  <a:gd name="connsiteX24" fmla="*/ 85420 w 607639"/>
                  <a:gd name="connsiteY24" fmla="*/ 441176 h 606722"/>
                  <a:gd name="connsiteX25" fmla="*/ 73529 w 607639"/>
                  <a:gd name="connsiteY25" fmla="*/ 429250 h 606722"/>
                  <a:gd name="connsiteX26" fmla="*/ 85420 w 607639"/>
                  <a:gd name="connsiteY26" fmla="*/ 417324 h 606722"/>
                  <a:gd name="connsiteX27" fmla="*/ 537643 w 607639"/>
                  <a:gd name="connsiteY27" fmla="*/ 291506 h 606722"/>
                  <a:gd name="connsiteX28" fmla="*/ 555628 w 607639"/>
                  <a:gd name="connsiteY28" fmla="*/ 291506 h 606722"/>
                  <a:gd name="connsiteX29" fmla="*/ 567558 w 607639"/>
                  <a:gd name="connsiteY29" fmla="*/ 303316 h 606722"/>
                  <a:gd name="connsiteX30" fmla="*/ 555628 w 607639"/>
                  <a:gd name="connsiteY30" fmla="*/ 315216 h 606722"/>
                  <a:gd name="connsiteX31" fmla="*/ 537643 w 607639"/>
                  <a:gd name="connsiteY31" fmla="*/ 315216 h 606722"/>
                  <a:gd name="connsiteX32" fmla="*/ 525713 w 607639"/>
                  <a:gd name="connsiteY32" fmla="*/ 303316 h 606722"/>
                  <a:gd name="connsiteX33" fmla="*/ 537643 w 607639"/>
                  <a:gd name="connsiteY33" fmla="*/ 291506 h 606722"/>
                  <a:gd name="connsiteX34" fmla="*/ 51991 w 607639"/>
                  <a:gd name="connsiteY34" fmla="*/ 291506 h 606722"/>
                  <a:gd name="connsiteX35" fmla="*/ 69946 w 607639"/>
                  <a:gd name="connsiteY35" fmla="*/ 291506 h 606722"/>
                  <a:gd name="connsiteX36" fmla="*/ 81856 w 607639"/>
                  <a:gd name="connsiteY36" fmla="*/ 303316 h 606722"/>
                  <a:gd name="connsiteX37" fmla="*/ 69946 w 607639"/>
                  <a:gd name="connsiteY37" fmla="*/ 315216 h 606722"/>
                  <a:gd name="connsiteX38" fmla="*/ 51991 w 607639"/>
                  <a:gd name="connsiteY38" fmla="*/ 315216 h 606722"/>
                  <a:gd name="connsiteX39" fmla="*/ 40081 w 607639"/>
                  <a:gd name="connsiteY39" fmla="*/ 303316 h 606722"/>
                  <a:gd name="connsiteX40" fmla="*/ 51991 w 607639"/>
                  <a:gd name="connsiteY40" fmla="*/ 291506 h 606722"/>
                  <a:gd name="connsiteX41" fmla="*/ 412608 w 607639"/>
                  <a:gd name="connsiteY41" fmla="*/ 222096 h 606722"/>
                  <a:gd name="connsiteX42" fmla="*/ 345491 w 607639"/>
                  <a:gd name="connsiteY42" fmla="*/ 334245 h 606722"/>
                  <a:gd name="connsiteX43" fmla="*/ 412608 w 607639"/>
                  <a:gd name="connsiteY43" fmla="*/ 334245 h 606722"/>
                  <a:gd name="connsiteX44" fmla="*/ 427651 w 607639"/>
                  <a:gd name="connsiteY44" fmla="*/ 167533 h 606722"/>
                  <a:gd name="connsiteX45" fmla="*/ 436375 w 607639"/>
                  <a:gd name="connsiteY45" fmla="*/ 178996 h 606722"/>
                  <a:gd name="connsiteX46" fmla="*/ 436375 w 607639"/>
                  <a:gd name="connsiteY46" fmla="*/ 334245 h 606722"/>
                  <a:gd name="connsiteX47" fmla="*/ 469399 w 607639"/>
                  <a:gd name="connsiteY47" fmla="*/ 334245 h 606722"/>
                  <a:gd name="connsiteX48" fmla="*/ 481327 w 607639"/>
                  <a:gd name="connsiteY48" fmla="*/ 346153 h 606722"/>
                  <a:gd name="connsiteX49" fmla="*/ 469399 w 607639"/>
                  <a:gd name="connsiteY49" fmla="*/ 357973 h 606722"/>
                  <a:gd name="connsiteX50" fmla="*/ 436375 w 607639"/>
                  <a:gd name="connsiteY50" fmla="*/ 357973 h 606722"/>
                  <a:gd name="connsiteX51" fmla="*/ 436375 w 607639"/>
                  <a:gd name="connsiteY51" fmla="*/ 427733 h 606722"/>
                  <a:gd name="connsiteX52" fmla="*/ 424536 w 607639"/>
                  <a:gd name="connsiteY52" fmla="*/ 439552 h 606722"/>
                  <a:gd name="connsiteX53" fmla="*/ 412608 w 607639"/>
                  <a:gd name="connsiteY53" fmla="*/ 427733 h 606722"/>
                  <a:gd name="connsiteX54" fmla="*/ 412608 w 607639"/>
                  <a:gd name="connsiteY54" fmla="*/ 357973 h 606722"/>
                  <a:gd name="connsiteX55" fmla="*/ 324573 w 607639"/>
                  <a:gd name="connsiteY55" fmla="*/ 357973 h 606722"/>
                  <a:gd name="connsiteX56" fmla="*/ 314158 w 607639"/>
                  <a:gd name="connsiteY56" fmla="*/ 352019 h 606722"/>
                  <a:gd name="connsiteX57" fmla="*/ 314336 w 607639"/>
                  <a:gd name="connsiteY57" fmla="*/ 340022 h 606722"/>
                  <a:gd name="connsiteX58" fmla="*/ 414299 w 607639"/>
                  <a:gd name="connsiteY58" fmla="*/ 172953 h 606722"/>
                  <a:gd name="connsiteX59" fmla="*/ 427651 w 607639"/>
                  <a:gd name="connsiteY59" fmla="*/ 167533 h 606722"/>
                  <a:gd name="connsiteX60" fmla="*/ 216270 w 607639"/>
                  <a:gd name="connsiteY60" fmla="*/ 167099 h 606722"/>
                  <a:gd name="connsiteX61" fmla="*/ 290518 w 607639"/>
                  <a:gd name="connsiteY61" fmla="*/ 241210 h 606722"/>
                  <a:gd name="connsiteX62" fmla="*/ 242978 w 607639"/>
                  <a:gd name="connsiteY62" fmla="*/ 355754 h 606722"/>
                  <a:gd name="connsiteX63" fmla="*/ 182707 w 607639"/>
                  <a:gd name="connsiteY63" fmla="*/ 415825 h 606722"/>
                  <a:gd name="connsiteX64" fmla="*/ 278588 w 607639"/>
                  <a:gd name="connsiteY64" fmla="*/ 415825 h 606722"/>
                  <a:gd name="connsiteX65" fmla="*/ 290518 w 607639"/>
                  <a:gd name="connsiteY65" fmla="*/ 427734 h 606722"/>
                  <a:gd name="connsiteX66" fmla="*/ 278588 w 607639"/>
                  <a:gd name="connsiteY66" fmla="*/ 439552 h 606722"/>
                  <a:gd name="connsiteX67" fmla="*/ 154040 w 607639"/>
                  <a:gd name="connsiteY67" fmla="*/ 439552 h 606722"/>
                  <a:gd name="connsiteX68" fmla="*/ 143001 w 607639"/>
                  <a:gd name="connsiteY68" fmla="*/ 432265 h 606722"/>
                  <a:gd name="connsiteX69" fmla="*/ 145582 w 607639"/>
                  <a:gd name="connsiteY69" fmla="*/ 419292 h 606722"/>
                  <a:gd name="connsiteX70" fmla="*/ 226152 w 607639"/>
                  <a:gd name="connsiteY70" fmla="*/ 338959 h 606722"/>
                  <a:gd name="connsiteX71" fmla="*/ 266659 w 607639"/>
                  <a:gd name="connsiteY71" fmla="*/ 241210 h 606722"/>
                  <a:gd name="connsiteX72" fmla="*/ 216270 w 607639"/>
                  <a:gd name="connsiteY72" fmla="*/ 190914 h 606722"/>
                  <a:gd name="connsiteX73" fmla="*/ 165880 w 607639"/>
                  <a:gd name="connsiteY73" fmla="*/ 241210 h 606722"/>
                  <a:gd name="connsiteX74" fmla="*/ 154040 w 607639"/>
                  <a:gd name="connsiteY74" fmla="*/ 253029 h 606722"/>
                  <a:gd name="connsiteX75" fmla="*/ 142110 w 607639"/>
                  <a:gd name="connsiteY75" fmla="*/ 241210 h 606722"/>
                  <a:gd name="connsiteX76" fmla="*/ 216270 w 607639"/>
                  <a:gd name="connsiteY76" fmla="*/ 167099 h 606722"/>
                  <a:gd name="connsiteX77" fmla="*/ 522185 w 607639"/>
                  <a:gd name="connsiteY77" fmla="*/ 165547 h 606722"/>
                  <a:gd name="connsiteX78" fmla="*/ 534111 w 607639"/>
                  <a:gd name="connsiteY78" fmla="*/ 177438 h 606722"/>
                  <a:gd name="connsiteX79" fmla="*/ 522185 w 607639"/>
                  <a:gd name="connsiteY79" fmla="*/ 189329 h 606722"/>
                  <a:gd name="connsiteX80" fmla="*/ 510259 w 607639"/>
                  <a:gd name="connsiteY80" fmla="*/ 177438 h 606722"/>
                  <a:gd name="connsiteX81" fmla="*/ 522185 w 607639"/>
                  <a:gd name="connsiteY81" fmla="*/ 165547 h 606722"/>
                  <a:gd name="connsiteX82" fmla="*/ 85420 w 607639"/>
                  <a:gd name="connsiteY82" fmla="*/ 165547 h 606722"/>
                  <a:gd name="connsiteX83" fmla="*/ 97311 w 607639"/>
                  <a:gd name="connsiteY83" fmla="*/ 177438 h 606722"/>
                  <a:gd name="connsiteX84" fmla="*/ 85420 w 607639"/>
                  <a:gd name="connsiteY84" fmla="*/ 189329 h 606722"/>
                  <a:gd name="connsiteX85" fmla="*/ 73529 w 607639"/>
                  <a:gd name="connsiteY85" fmla="*/ 177438 h 606722"/>
                  <a:gd name="connsiteX86" fmla="*/ 85420 w 607639"/>
                  <a:gd name="connsiteY86" fmla="*/ 165547 h 606722"/>
                  <a:gd name="connsiteX87" fmla="*/ 429885 w 607639"/>
                  <a:gd name="connsiteY87" fmla="*/ 73388 h 606722"/>
                  <a:gd name="connsiteX88" fmla="*/ 441811 w 607639"/>
                  <a:gd name="connsiteY88" fmla="*/ 85279 h 606722"/>
                  <a:gd name="connsiteX89" fmla="*/ 429885 w 607639"/>
                  <a:gd name="connsiteY89" fmla="*/ 97170 h 606722"/>
                  <a:gd name="connsiteX90" fmla="*/ 417959 w 607639"/>
                  <a:gd name="connsiteY90" fmla="*/ 85279 h 606722"/>
                  <a:gd name="connsiteX91" fmla="*/ 429885 w 607639"/>
                  <a:gd name="connsiteY91" fmla="*/ 73388 h 606722"/>
                  <a:gd name="connsiteX92" fmla="*/ 177720 w 607639"/>
                  <a:gd name="connsiteY92" fmla="*/ 73388 h 606722"/>
                  <a:gd name="connsiteX93" fmla="*/ 189611 w 607639"/>
                  <a:gd name="connsiteY93" fmla="*/ 85279 h 606722"/>
                  <a:gd name="connsiteX94" fmla="*/ 177720 w 607639"/>
                  <a:gd name="connsiteY94" fmla="*/ 97170 h 606722"/>
                  <a:gd name="connsiteX95" fmla="*/ 165829 w 607639"/>
                  <a:gd name="connsiteY95" fmla="*/ 85279 h 606722"/>
                  <a:gd name="connsiteX96" fmla="*/ 177720 w 607639"/>
                  <a:gd name="connsiteY96" fmla="*/ 73388 h 606722"/>
                  <a:gd name="connsiteX97" fmla="*/ 303775 w 607639"/>
                  <a:gd name="connsiteY97" fmla="*/ 42480 h 606722"/>
                  <a:gd name="connsiteX98" fmla="*/ 315710 w 607639"/>
                  <a:gd name="connsiteY98" fmla="*/ 54396 h 606722"/>
                  <a:gd name="connsiteX99" fmla="*/ 315710 w 607639"/>
                  <a:gd name="connsiteY99" fmla="*/ 69869 h 606722"/>
                  <a:gd name="connsiteX100" fmla="*/ 303775 w 607639"/>
                  <a:gd name="connsiteY100" fmla="*/ 81785 h 606722"/>
                  <a:gd name="connsiteX101" fmla="*/ 291929 w 607639"/>
                  <a:gd name="connsiteY101" fmla="*/ 69869 h 606722"/>
                  <a:gd name="connsiteX102" fmla="*/ 291929 w 607639"/>
                  <a:gd name="connsiteY102" fmla="*/ 54396 h 606722"/>
                  <a:gd name="connsiteX103" fmla="*/ 303775 w 607639"/>
                  <a:gd name="connsiteY103" fmla="*/ 42480 h 606722"/>
                  <a:gd name="connsiteX104" fmla="*/ 303775 w 607639"/>
                  <a:gd name="connsiteY104" fmla="*/ 0 h 606722"/>
                  <a:gd name="connsiteX105" fmla="*/ 537058 w 607639"/>
                  <a:gd name="connsiteY105" fmla="*/ 108956 h 606722"/>
                  <a:gd name="connsiteX106" fmla="*/ 537058 w 607639"/>
                  <a:gd name="connsiteY106" fmla="*/ 93048 h 606722"/>
                  <a:gd name="connsiteX107" fmla="*/ 548895 w 607639"/>
                  <a:gd name="connsiteY107" fmla="*/ 81139 h 606722"/>
                  <a:gd name="connsiteX108" fmla="*/ 560822 w 607639"/>
                  <a:gd name="connsiteY108" fmla="*/ 93048 h 606722"/>
                  <a:gd name="connsiteX109" fmla="*/ 560822 w 607639"/>
                  <a:gd name="connsiteY109" fmla="*/ 138994 h 606722"/>
                  <a:gd name="connsiteX110" fmla="*/ 548895 w 607639"/>
                  <a:gd name="connsiteY110" fmla="*/ 150903 h 606722"/>
                  <a:gd name="connsiteX111" fmla="*/ 502880 w 607639"/>
                  <a:gd name="connsiteY111" fmla="*/ 150903 h 606722"/>
                  <a:gd name="connsiteX112" fmla="*/ 490953 w 607639"/>
                  <a:gd name="connsiteY112" fmla="*/ 138994 h 606722"/>
                  <a:gd name="connsiteX113" fmla="*/ 502880 w 607639"/>
                  <a:gd name="connsiteY113" fmla="*/ 127174 h 606722"/>
                  <a:gd name="connsiteX114" fmla="*/ 521126 w 607639"/>
                  <a:gd name="connsiteY114" fmla="*/ 127174 h 606722"/>
                  <a:gd name="connsiteX115" fmla="*/ 303775 w 607639"/>
                  <a:gd name="connsiteY115" fmla="*/ 23728 h 606722"/>
                  <a:gd name="connsiteX116" fmla="*/ 23764 w 607639"/>
                  <a:gd name="connsiteY116" fmla="*/ 303316 h 606722"/>
                  <a:gd name="connsiteX117" fmla="*/ 303775 w 607639"/>
                  <a:gd name="connsiteY117" fmla="*/ 582905 h 606722"/>
                  <a:gd name="connsiteX118" fmla="*/ 583786 w 607639"/>
                  <a:gd name="connsiteY118" fmla="*/ 303316 h 606722"/>
                  <a:gd name="connsiteX119" fmla="*/ 573906 w 607639"/>
                  <a:gd name="connsiteY119" fmla="*/ 229376 h 606722"/>
                  <a:gd name="connsiteX120" fmla="*/ 582273 w 607639"/>
                  <a:gd name="connsiteY120" fmla="*/ 214801 h 606722"/>
                  <a:gd name="connsiteX121" fmla="*/ 596869 w 607639"/>
                  <a:gd name="connsiteY121" fmla="*/ 223066 h 606722"/>
                  <a:gd name="connsiteX122" fmla="*/ 607639 w 607639"/>
                  <a:gd name="connsiteY122" fmla="*/ 303316 h 606722"/>
                  <a:gd name="connsiteX123" fmla="*/ 303775 w 607639"/>
                  <a:gd name="connsiteY123" fmla="*/ 606722 h 606722"/>
                  <a:gd name="connsiteX124" fmla="*/ 0 w 607639"/>
                  <a:gd name="connsiteY124" fmla="*/ 303316 h 606722"/>
                  <a:gd name="connsiteX125" fmla="*/ 303775 w 607639"/>
                  <a:gd name="connsiteY125" fmla="*/ 0 h 60672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</a:cxnLst>
                <a:rect l="l" t="t" r="r" b="b"/>
                <a:pathLst>
                  <a:path w="607639" h="606722">
                    <a:moveTo>
                      <a:pt x="303775" y="525007"/>
                    </a:moveTo>
                    <a:cubicBezTo>
                      <a:pt x="310366" y="525007"/>
                      <a:pt x="315710" y="530333"/>
                      <a:pt x="315710" y="536902"/>
                    </a:cubicBezTo>
                    <a:lnTo>
                      <a:pt x="315710" y="552347"/>
                    </a:lnTo>
                    <a:cubicBezTo>
                      <a:pt x="315710" y="558915"/>
                      <a:pt x="310366" y="564241"/>
                      <a:pt x="303775" y="564241"/>
                    </a:cubicBezTo>
                    <a:cubicBezTo>
                      <a:pt x="297184" y="564241"/>
                      <a:pt x="291929" y="558915"/>
                      <a:pt x="291929" y="552347"/>
                    </a:cubicBezTo>
                    <a:lnTo>
                      <a:pt x="291929" y="536902"/>
                    </a:lnTo>
                    <a:cubicBezTo>
                      <a:pt x="291929" y="530333"/>
                      <a:pt x="297184" y="525007"/>
                      <a:pt x="303775" y="525007"/>
                    </a:cubicBezTo>
                    <a:close/>
                    <a:moveTo>
                      <a:pt x="429885" y="509483"/>
                    </a:moveTo>
                    <a:cubicBezTo>
                      <a:pt x="436472" y="509483"/>
                      <a:pt x="441811" y="514822"/>
                      <a:pt x="441811" y="521409"/>
                    </a:cubicBezTo>
                    <a:cubicBezTo>
                      <a:pt x="441811" y="527996"/>
                      <a:pt x="436472" y="533335"/>
                      <a:pt x="429885" y="533335"/>
                    </a:cubicBezTo>
                    <a:cubicBezTo>
                      <a:pt x="423298" y="533335"/>
                      <a:pt x="417959" y="527996"/>
                      <a:pt x="417959" y="521409"/>
                    </a:cubicBezTo>
                    <a:cubicBezTo>
                      <a:pt x="417959" y="514822"/>
                      <a:pt x="423298" y="509483"/>
                      <a:pt x="429885" y="509483"/>
                    </a:cubicBezTo>
                    <a:close/>
                    <a:moveTo>
                      <a:pt x="177720" y="509483"/>
                    </a:moveTo>
                    <a:cubicBezTo>
                      <a:pt x="184287" y="509483"/>
                      <a:pt x="189611" y="514822"/>
                      <a:pt x="189611" y="521409"/>
                    </a:cubicBezTo>
                    <a:cubicBezTo>
                      <a:pt x="189611" y="527996"/>
                      <a:pt x="184287" y="533335"/>
                      <a:pt x="177720" y="533335"/>
                    </a:cubicBezTo>
                    <a:cubicBezTo>
                      <a:pt x="171153" y="533335"/>
                      <a:pt x="165829" y="527996"/>
                      <a:pt x="165829" y="521409"/>
                    </a:cubicBezTo>
                    <a:cubicBezTo>
                      <a:pt x="165829" y="514822"/>
                      <a:pt x="171153" y="509483"/>
                      <a:pt x="177720" y="509483"/>
                    </a:cubicBezTo>
                    <a:close/>
                    <a:moveTo>
                      <a:pt x="522185" y="417324"/>
                    </a:moveTo>
                    <a:cubicBezTo>
                      <a:pt x="528772" y="417324"/>
                      <a:pt x="534111" y="422663"/>
                      <a:pt x="534111" y="429250"/>
                    </a:cubicBezTo>
                    <a:cubicBezTo>
                      <a:pt x="534111" y="435837"/>
                      <a:pt x="528772" y="441176"/>
                      <a:pt x="522185" y="441176"/>
                    </a:cubicBezTo>
                    <a:cubicBezTo>
                      <a:pt x="515598" y="441176"/>
                      <a:pt x="510259" y="435837"/>
                      <a:pt x="510259" y="429250"/>
                    </a:cubicBezTo>
                    <a:cubicBezTo>
                      <a:pt x="510259" y="422663"/>
                      <a:pt x="515598" y="417324"/>
                      <a:pt x="522185" y="417324"/>
                    </a:cubicBezTo>
                    <a:close/>
                    <a:moveTo>
                      <a:pt x="85420" y="417324"/>
                    </a:moveTo>
                    <a:cubicBezTo>
                      <a:pt x="91987" y="417324"/>
                      <a:pt x="97311" y="422663"/>
                      <a:pt x="97311" y="429250"/>
                    </a:cubicBezTo>
                    <a:cubicBezTo>
                      <a:pt x="97311" y="435837"/>
                      <a:pt x="91987" y="441176"/>
                      <a:pt x="85420" y="441176"/>
                    </a:cubicBezTo>
                    <a:cubicBezTo>
                      <a:pt x="78853" y="441176"/>
                      <a:pt x="73529" y="435837"/>
                      <a:pt x="73529" y="429250"/>
                    </a:cubicBezTo>
                    <a:cubicBezTo>
                      <a:pt x="73529" y="422663"/>
                      <a:pt x="78853" y="417324"/>
                      <a:pt x="85420" y="417324"/>
                    </a:cubicBezTo>
                    <a:close/>
                    <a:moveTo>
                      <a:pt x="537643" y="291506"/>
                    </a:moveTo>
                    <a:lnTo>
                      <a:pt x="555628" y="291506"/>
                    </a:lnTo>
                    <a:cubicBezTo>
                      <a:pt x="562216" y="291506"/>
                      <a:pt x="567558" y="296745"/>
                      <a:pt x="567558" y="303316"/>
                    </a:cubicBezTo>
                    <a:cubicBezTo>
                      <a:pt x="567558" y="309888"/>
                      <a:pt x="562216" y="315216"/>
                      <a:pt x="555628" y="315216"/>
                    </a:cubicBezTo>
                    <a:lnTo>
                      <a:pt x="537643" y="315216"/>
                    </a:lnTo>
                    <a:cubicBezTo>
                      <a:pt x="531055" y="315216"/>
                      <a:pt x="525713" y="309888"/>
                      <a:pt x="525713" y="303316"/>
                    </a:cubicBezTo>
                    <a:cubicBezTo>
                      <a:pt x="525713" y="296745"/>
                      <a:pt x="531055" y="291506"/>
                      <a:pt x="537643" y="291506"/>
                    </a:cubicBezTo>
                    <a:close/>
                    <a:moveTo>
                      <a:pt x="51991" y="291506"/>
                    </a:moveTo>
                    <a:lnTo>
                      <a:pt x="69946" y="291506"/>
                    </a:lnTo>
                    <a:cubicBezTo>
                      <a:pt x="76523" y="291506"/>
                      <a:pt x="81856" y="296745"/>
                      <a:pt x="81856" y="303316"/>
                    </a:cubicBezTo>
                    <a:cubicBezTo>
                      <a:pt x="81856" y="309888"/>
                      <a:pt x="76523" y="315216"/>
                      <a:pt x="69946" y="315216"/>
                    </a:cubicBezTo>
                    <a:lnTo>
                      <a:pt x="51991" y="315216"/>
                    </a:lnTo>
                    <a:cubicBezTo>
                      <a:pt x="45414" y="315216"/>
                      <a:pt x="40081" y="309888"/>
                      <a:pt x="40081" y="303316"/>
                    </a:cubicBezTo>
                    <a:cubicBezTo>
                      <a:pt x="40081" y="296745"/>
                      <a:pt x="45414" y="291506"/>
                      <a:pt x="51991" y="291506"/>
                    </a:cubicBezTo>
                    <a:close/>
                    <a:moveTo>
                      <a:pt x="412608" y="222096"/>
                    </a:moveTo>
                    <a:lnTo>
                      <a:pt x="345491" y="334245"/>
                    </a:lnTo>
                    <a:lnTo>
                      <a:pt x="412608" y="334245"/>
                    </a:lnTo>
                    <a:close/>
                    <a:moveTo>
                      <a:pt x="427651" y="167533"/>
                    </a:moveTo>
                    <a:cubicBezTo>
                      <a:pt x="432814" y="168954"/>
                      <a:pt x="436375" y="173664"/>
                      <a:pt x="436375" y="178996"/>
                    </a:cubicBezTo>
                    <a:lnTo>
                      <a:pt x="436375" y="334245"/>
                    </a:lnTo>
                    <a:lnTo>
                      <a:pt x="469399" y="334245"/>
                    </a:lnTo>
                    <a:cubicBezTo>
                      <a:pt x="475986" y="334245"/>
                      <a:pt x="481327" y="339577"/>
                      <a:pt x="481327" y="346153"/>
                    </a:cubicBezTo>
                    <a:cubicBezTo>
                      <a:pt x="481327" y="352641"/>
                      <a:pt x="475986" y="357973"/>
                      <a:pt x="469399" y="357973"/>
                    </a:cubicBezTo>
                    <a:lnTo>
                      <a:pt x="436375" y="357973"/>
                    </a:lnTo>
                    <a:lnTo>
                      <a:pt x="436375" y="427733"/>
                    </a:lnTo>
                    <a:cubicBezTo>
                      <a:pt x="436375" y="434220"/>
                      <a:pt x="431123" y="439552"/>
                      <a:pt x="424536" y="439552"/>
                    </a:cubicBezTo>
                    <a:cubicBezTo>
                      <a:pt x="417949" y="439552"/>
                      <a:pt x="412608" y="434220"/>
                      <a:pt x="412608" y="427733"/>
                    </a:cubicBezTo>
                    <a:lnTo>
                      <a:pt x="412608" y="357973"/>
                    </a:lnTo>
                    <a:lnTo>
                      <a:pt x="324573" y="357973"/>
                    </a:lnTo>
                    <a:cubicBezTo>
                      <a:pt x="320300" y="357973"/>
                      <a:pt x="316295" y="355662"/>
                      <a:pt x="314158" y="352019"/>
                    </a:cubicBezTo>
                    <a:cubicBezTo>
                      <a:pt x="312111" y="348286"/>
                      <a:pt x="312111" y="343665"/>
                      <a:pt x="314336" y="340022"/>
                    </a:cubicBezTo>
                    <a:lnTo>
                      <a:pt x="414299" y="172953"/>
                    </a:lnTo>
                    <a:cubicBezTo>
                      <a:pt x="417059" y="168332"/>
                      <a:pt x="422489" y="166111"/>
                      <a:pt x="427651" y="167533"/>
                    </a:cubicBezTo>
                    <a:close/>
                    <a:moveTo>
                      <a:pt x="216270" y="167099"/>
                    </a:moveTo>
                    <a:cubicBezTo>
                      <a:pt x="257222" y="167099"/>
                      <a:pt x="290518" y="200333"/>
                      <a:pt x="290518" y="241210"/>
                    </a:cubicBezTo>
                    <a:cubicBezTo>
                      <a:pt x="290518" y="284486"/>
                      <a:pt x="273603" y="325097"/>
                      <a:pt x="242978" y="355754"/>
                    </a:cubicBezTo>
                    <a:lnTo>
                      <a:pt x="182707" y="415825"/>
                    </a:lnTo>
                    <a:lnTo>
                      <a:pt x="278588" y="415825"/>
                    </a:lnTo>
                    <a:cubicBezTo>
                      <a:pt x="285176" y="415825"/>
                      <a:pt x="290518" y="421158"/>
                      <a:pt x="290518" y="427734"/>
                    </a:cubicBezTo>
                    <a:cubicBezTo>
                      <a:pt x="290518" y="434220"/>
                      <a:pt x="285176" y="439552"/>
                      <a:pt x="278588" y="439552"/>
                    </a:cubicBezTo>
                    <a:lnTo>
                      <a:pt x="154040" y="439552"/>
                    </a:lnTo>
                    <a:cubicBezTo>
                      <a:pt x="149232" y="439552"/>
                      <a:pt x="144870" y="436709"/>
                      <a:pt x="143001" y="432265"/>
                    </a:cubicBezTo>
                    <a:cubicBezTo>
                      <a:pt x="141131" y="427822"/>
                      <a:pt x="142199" y="422668"/>
                      <a:pt x="145582" y="419292"/>
                    </a:cubicBezTo>
                    <a:lnTo>
                      <a:pt x="226152" y="338959"/>
                    </a:lnTo>
                    <a:cubicBezTo>
                      <a:pt x="252236" y="312834"/>
                      <a:pt x="266659" y="278088"/>
                      <a:pt x="266659" y="241210"/>
                    </a:cubicBezTo>
                    <a:cubicBezTo>
                      <a:pt x="266659" y="213485"/>
                      <a:pt x="244046" y="190914"/>
                      <a:pt x="216270" y="190914"/>
                    </a:cubicBezTo>
                    <a:cubicBezTo>
                      <a:pt x="188493" y="190914"/>
                      <a:pt x="165880" y="213485"/>
                      <a:pt x="165880" y="241210"/>
                    </a:cubicBezTo>
                    <a:cubicBezTo>
                      <a:pt x="165880" y="247786"/>
                      <a:pt x="160539" y="253029"/>
                      <a:pt x="154040" y="253029"/>
                    </a:cubicBezTo>
                    <a:cubicBezTo>
                      <a:pt x="147452" y="253029"/>
                      <a:pt x="142110" y="247786"/>
                      <a:pt x="142110" y="241210"/>
                    </a:cubicBezTo>
                    <a:cubicBezTo>
                      <a:pt x="142110" y="200333"/>
                      <a:pt x="175406" y="167099"/>
                      <a:pt x="216270" y="167099"/>
                    </a:cubicBezTo>
                    <a:close/>
                    <a:moveTo>
                      <a:pt x="522185" y="165547"/>
                    </a:moveTo>
                    <a:cubicBezTo>
                      <a:pt x="528772" y="165547"/>
                      <a:pt x="534111" y="170871"/>
                      <a:pt x="534111" y="177438"/>
                    </a:cubicBezTo>
                    <a:cubicBezTo>
                      <a:pt x="534111" y="184005"/>
                      <a:pt x="528772" y="189329"/>
                      <a:pt x="522185" y="189329"/>
                    </a:cubicBezTo>
                    <a:cubicBezTo>
                      <a:pt x="515598" y="189329"/>
                      <a:pt x="510259" y="184005"/>
                      <a:pt x="510259" y="177438"/>
                    </a:cubicBezTo>
                    <a:cubicBezTo>
                      <a:pt x="510259" y="170871"/>
                      <a:pt x="515598" y="165547"/>
                      <a:pt x="522185" y="165547"/>
                    </a:cubicBezTo>
                    <a:close/>
                    <a:moveTo>
                      <a:pt x="85420" y="165547"/>
                    </a:moveTo>
                    <a:cubicBezTo>
                      <a:pt x="91987" y="165547"/>
                      <a:pt x="97311" y="170871"/>
                      <a:pt x="97311" y="177438"/>
                    </a:cubicBezTo>
                    <a:cubicBezTo>
                      <a:pt x="97311" y="184005"/>
                      <a:pt x="91987" y="189329"/>
                      <a:pt x="85420" y="189329"/>
                    </a:cubicBezTo>
                    <a:cubicBezTo>
                      <a:pt x="78853" y="189329"/>
                      <a:pt x="73529" y="184005"/>
                      <a:pt x="73529" y="177438"/>
                    </a:cubicBezTo>
                    <a:cubicBezTo>
                      <a:pt x="73529" y="170871"/>
                      <a:pt x="78853" y="165547"/>
                      <a:pt x="85420" y="165547"/>
                    </a:cubicBezTo>
                    <a:close/>
                    <a:moveTo>
                      <a:pt x="429885" y="73388"/>
                    </a:moveTo>
                    <a:cubicBezTo>
                      <a:pt x="436472" y="73388"/>
                      <a:pt x="441811" y="78712"/>
                      <a:pt x="441811" y="85279"/>
                    </a:cubicBezTo>
                    <a:cubicBezTo>
                      <a:pt x="441811" y="91846"/>
                      <a:pt x="436472" y="97170"/>
                      <a:pt x="429885" y="97170"/>
                    </a:cubicBezTo>
                    <a:cubicBezTo>
                      <a:pt x="423298" y="97170"/>
                      <a:pt x="417959" y="91846"/>
                      <a:pt x="417959" y="85279"/>
                    </a:cubicBezTo>
                    <a:cubicBezTo>
                      <a:pt x="417959" y="78712"/>
                      <a:pt x="423298" y="73388"/>
                      <a:pt x="429885" y="73388"/>
                    </a:cubicBezTo>
                    <a:close/>
                    <a:moveTo>
                      <a:pt x="177720" y="73388"/>
                    </a:moveTo>
                    <a:cubicBezTo>
                      <a:pt x="184287" y="73388"/>
                      <a:pt x="189611" y="78712"/>
                      <a:pt x="189611" y="85279"/>
                    </a:cubicBezTo>
                    <a:cubicBezTo>
                      <a:pt x="189611" y="91846"/>
                      <a:pt x="184287" y="97170"/>
                      <a:pt x="177720" y="97170"/>
                    </a:cubicBezTo>
                    <a:cubicBezTo>
                      <a:pt x="171153" y="97170"/>
                      <a:pt x="165829" y="91846"/>
                      <a:pt x="165829" y="85279"/>
                    </a:cubicBezTo>
                    <a:cubicBezTo>
                      <a:pt x="165829" y="78712"/>
                      <a:pt x="171153" y="73388"/>
                      <a:pt x="177720" y="73388"/>
                    </a:cubicBezTo>
                    <a:close/>
                    <a:moveTo>
                      <a:pt x="303775" y="42480"/>
                    </a:moveTo>
                    <a:cubicBezTo>
                      <a:pt x="310366" y="42480"/>
                      <a:pt x="315710" y="47815"/>
                      <a:pt x="315710" y="54396"/>
                    </a:cubicBezTo>
                    <a:lnTo>
                      <a:pt x="315710" y="69869"/>
                    </a:lnTo>
                    <a:cubicBezTo>
                      <a:pt x="315710" y="76449"/>
                      <a:pt x="310366" y="81785"/>
                      <a:pt x="303775" y="81785"/>
                    </a:cubicBezTo>
                    <a:cubicBezTo>
                      <a:pt x="297184" y="81785"/>
                      <a:pt x="291929" y="76449"/>
                      <a:pt x="291929" y="69869"/>
                    </a:cubicBezTo>
                    <a:lnTo>
                      <a:pt x="291929" y="54396"/>
                    </a:lnTo>
                    <a:cubicBezTo>
                      <a:pt x="291929" y="47815"/>
                      <a:pt x="297184" y="42480"/>
                      <a:pt x="303775" y="42480"/>
                    </a:cubicBezTo>
                    <a:close/>
                    <a:moveTo>
                      <a:pt x="303775" y="0"/>
                    </a:moveTo>
                    <a:cubicBezTo>
                      <a:pt x="394204" y="0"/>
                      <a:pt x="479560" y="40347"/>
                      <a:pt x="537058" y="108956"/>
                    </a:cubicBezTo>
                    <a:lnTo>
                      <a:pt x="537058" y="93048"/>
                    </a:lnTo>
                    <a:cubicBezTo>
                      <a:pt x="537058" y="86471"/>
                      <a:pt x="542309" y="81139"/>
                      <a:pt x="548895" y="81139"/>
                    </a:cubicBezTo>
                    <a:cubicBezTo>
                      <a:pt x="555482" y="81139"/>
                      <a:pt x="560822" y="86471"/>
                      <a:pt x="560822" y="93048"/>
                    </a:cubicBezTo>
                    <a:lnTo>
                      <a:pt x="560822" y="138994"/>
                    </a:lnTo>
                    <a:cubicBezTo>
                      <a:pt x="560822" y="145570"/>
                      <a:pt x="555482" y="150903"/>
                      <a:pt x="548895" y="150903"/>
                    </a:cubicBezTo>
                    <a:lnTo>
                      <a:pt x="502880" y="150903"/>
                    </a:lnTo>
                    <a:cubicBezTo>
                      <a:pt x="496293" y="150903"/>
                      <a:pt x="490953" y="145570"/>
                      <a:pt x="490953" y="138994"/>
                    </a:cubicBezTo>
                    <a:cubicBezTo>
                      <a:pt x="490953" y="132417"/>
                      <a:pt x="496293" y="127174"/>
                      <a:pt x="502880" y="127174"/>
                    </a:cubicBezTo>
                    <a:lnTo>
                      <a:pt x="521126" y="127174"/>
                    </a:lnTo>
                    <a:cubicBezTo>
                      <a:pt x="468168" y="62032"/>
                      <a:pt x="388419" y="23728"/>
                      <a:pt x="303775" y="23728"/>
                    </a:cubicBezTo>
                    <a:cubicBezTo>
                      <a:pt x="149440" y="23728"/>
                      <a:pt x="23764" y="149214"/>
                      <a:pt x="23764" y="303316"/>
                    </a:cubicBezTo>
                    <a:cubicBezTo>
                      <a:pt x="23764" y="457508"/>
                      <a:pt x="149440" y="582905"/>
                      <a:pt x="303775" y="582905"/>
                    </a:cubicBezTo>
                    <a:cubicBezTo>
                      <a:pt x="458199" y="582905"/>
                      <a:pt x="583786" y="457508"/>
                      <a:pt x="583786" y="303316"/>
                    </a:cubicBezTo>
                    <a:cubicBezTo>
                      <a:pt x="583786" y="278255"/>
                      <a:pt x="580492" y="253371"/>
                      <a:pt x="573906" y="229376"/>
                    </a:cubicBezTo>
                    <a:cubicBezTo>
                      <a:pt x="572126" y="223066"/>
                      <a:pt x="575864" y="216489"/>
                      <a:pt x="582273" y="214801"/>
                    </a:cubicBezTo>
                    <a:cubicBezTo>
                      <a:pt x="588592" y="213023"/>
                      <a:pt x="595089" y="216756"/>
                      <a:pt x="596869" y="223066"/>
                    </a:cubicBezTo>
                    <a:cubicBezTo>
                      <a:pt x="603990" y="249194"/>
                      <a:pt x="607639" y="276122"/>
                      <a:pt x="607639" y="303316"/>
                    </a:cubicBezTo>
                    <a:cubicBezTo>
                      <a:pt x="607639" y="470572"/>
                      <a:pt x="471283" y="606722"/>
                      <a:pt x="303775" y="606722"/>
                    </a:cubicBezTo>
                    <a:cubicBezTo>
                      <a:pt x="136267" y="606722"/>
                      <a:pt x="0" y="470572"/>
                      <a:pt x="0" y="303316"/>
                    </a:cubicBezTo>
                    <a:cubicBezTo>
                      <a:pt x="0" y="136061"/>
                      <a:pt x="136267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3699661" y="4860575"/>
              <a:ext cx="1973762" cy="969867"/>
              <a:chOff x="2197445" y="2412894"/>
              <a:chExt cx="1973762" cy="969867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2273643" y="2412894"/>
                <a:ext cx="18213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b="1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标题文字添加</a:t>
                </a:r>
                <a:endParaRPr lang="zh-CN" altLang="en-US" b="1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2197445" y="2737776"/>
                <a:ext cx="1973762" cy="644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50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print the presentation and make it into a film to be used in a wider field</a:t>
                </a:r>
                <a:endParaRPr lang="en-US" altLang="zh-CN" sz="105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6372430" y="1527637"/>
            <a:ext cx="4848838" cy="2016224"/>
            <a:chOff x="6372430" y="1552471"/>
            <a:chExt cx="4848838" cy="2016224"/>
          </a:xfrm>
        </p:grpSpPr>
        <p:grpSp>
          <p:nvGrpSpPr>
            <p:cNvPr id="5" name="íṥ1iḍe"/>
            <p:cNvGrpSpPr/>
            <p:nvPr/>
          </p:nvGrpSpPr>
          <p:grpSpPr>
            <a:xfrm>
              <a:off x="6372430" y="1552471"/>
              <a:ext cx="4848838" cy="2016224"/>
              <a:chOff x="6359730" y="1547503"/>
              <a:chExt cx="4848838" cy="2016224"/>
            </a:xfrm>
          </p:grpSpPr>
          <p:sp>
            <p:nvSpPr>
              <p:cNvPr id="21" name="îṩḻïḍe"/>
              <p:cNvSpPr/>
              <p:nvPr/>
            </p:nvSpPr>
            <p:spPr>
              <a:xfrm flipH="1">
                <a:off x="6359730" y="1547503"/>
                <a:ext cx="4848838" cy="20162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2" name="îsļîḓê"/>
              <p:cNvSpPr/>
              <p:nvPr/>
            </p:nvSpPr>
            <p:spPr>
              <a:xfrm>
                <a:off x="8904312" y="1547503"/>
                <a:ext cx="2304256" cy="2016224"/>
              </a:xfrm>
              <a:prstGeom prst="rect">
                <a:avLst/>
              </a:prstGeom>
              <a:solidFill>
                <a:schemeClr val="accent2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5" name="ïsḷîḍé"/>
              <p:cNvSpPr/>
              <p:nvPr/>
            </p:nvSpPr>
            <p:spPr bwMode="auto">
              <a:xfrm>
                <a:off x="9825900" y="1772357"/>
                <a:ext cx="461080" cy="460795"/>
              </a:xfrm>
              <a:custGeom>
                <a:gdLst>
                  <a:gd name="connsiteX0" fmla="*/ 482620 w 607097"/>
                  <a:gd name="connsiteY0" fmla="*/ 381169 h 606722"/>
                  <a:gd name="connsiteX1" fmla="*/ 496768 w 607097"/>
                  <a:gd name="connsiteY1" fmla="*/ 381169 h 606722"/>
                  <a:gd name="connsiteX2" fmla="*/ 510916 w 607097"/>
                  <a:gd name="connsiteY2" fmla="*/ 395381 h 606722"/>
                  <a:gd name="connsiteX3" fmla="*/ 510916 w 607097"/>
                  <a:gd name="connsiteY3" fmla="*/ 409505 h 606722"/>
                  <a:gd name="connsiteX4" fmla="*/ 503887 w 607097"/>
                  <a:gd name="connsiteY4" fmla="*/ 412525 h 606722"/>
                  <a:gd name="connsiteX5" fmla="*/ 496768 w 607097"/>
                  <a:gd name="connsiteY5" fmla="*/ 409505 h 606722"/>
                  <a:gd name="connsiteX6" fmla="*/ 482620 w 607097"/>
                  <a:gd name="connsiteY6" fmla="*/ 395381 h 606722"/>
                  <a:gd name="connsiteX7" fmla="*/ 482620 w 607097"/>
                  <a:gd name="connsiteY7" fmla="*/ 381169 h 606722"/>
                  <a:gd name="connsiteX8" fmla="*/ 546398 w 607097"/>
                  <a:gd name="connsiteY8" fmla="*/ 242745 h 606722"/>
                  <a:gd name="connsiteX9" fmla="*/ 566606 w 607097"/>
                  <a:gd name="connsiteY9" fmla="*/ 242745 h 606722"/>
                  <a:gd name="connsiteX10" fmla="*/ 576754 w 607097"/>
                  <a:gd name="connsiteY10" fmla="*/ 252756 h 606722"/>
                  <a:gd name="connsiteX11" fmla="*/ 566606 w 607097"/>
                  <a:gd name="connsiteY11" fmla="*/ 262856 h 606722"/>
                  <a:gd name="connsiteX12" fmla="*/ 546398 w 607097"/>
                  <a:gd name="connsiteY12" fmla="*/ 262856 h 606722"/>
                  <a:gd name="connsiteX13" fmla="*/ 536249 w 607097"/>
                  <a:gd name="connsiteY13" fmla="*/ 252756 h 606722"/>
                  <a:gd name="connsiteX14" fmla="*/ 546398 w 607097"/>
                  <a:gd name="connsiteY14" fmla="*/ 242745 h 606722"/>
                  <a:gd name="connsiteX15" fmla="*/ 353968 w 607097"/>
                  <a:gd name="connsiteY15" fmla="*/ 101120 h 606722"/>
                  <a:gd name="connsiteX16" fmla="*/ 364118 w 607097"/>
                  <a:gd name="connsiteY16" fmla="*/ 111251 h 606722"/>
                  <a:gd name="connsiteX17" fmla="*/ 364118 w 607097"/>
                  <a:gd name="connsiteY17" fmla="*/ 242683 h 606722"/>
                  <a:gd name="connsiteX18" fmla="*/ 424838 w 607097"/>
                  <a:gd name="connsiteY18" fmla="*/ 242683 h 606722"/>
                  <a:gd name="connsiteX19" fmla="*/ 434988 w 607097"/>
                  <a:gd name="connsiteY19" fmla="*/ 252725 h 606722"/>
                  <a:gd name="connsiteX20" fmla="*/ 424838 w 607097"/>
                  <a:gd name="connsiteY20" fmla="*/ 262856 h 606722"/>
                  <a:gd name="connsiteX21" fmla="*/ 353968 w 607097"/>
                  <a:gd name="connsiteY21" fmla="*/ 262856 h 606722"/>
                  <a:gd name="connsiteX22" fmla="*/ 343818 w 607097"/>
                  <a:gd name="connsiteY22" fmla="*/ 252725 h 606722"/>
                  <a:gd name="connsiteX23" fmla="*/ 343818 w 607097"/>
                  <a:gd name="connsiteY23" fmla="*/ 111251 h 606722"/>
                  <a:gd name="connsiteX24" fmla="*/ 353968 w 607097"/>
                  <a:gd name="connsiteY24" fmla="*/ 101120 h 606722"/>
                  <a:gd name="connsiteX25" fmla="*/ 496768 w 607097"/>
                  <a:gd name="connsiteY25" fmla="*/ 96101 h 606722"/>
                  <a:gd name="connsiteX26" fmla="*/ 510916 w 607097"/>
                  <a:gd name="connsiteY26" fmla="*/ 96101 h 606722"/>
                  <a:gd name="connsiteX27" fmla="*/ 510916 w 607097"/>
                  <a:gd name="connsiteY27" fmla="*/ 110217 h 606722"/>
                  <a:gd name="connsiteX28" fmla="*/ 496768 w 607097"/>
                  <a:gd name="connsiteY28" fmla="*/ 124334 h 606722"/>
                  <a:gd name="connsiteX29" fmla="*/ 489650 w 607097"/>
                  <a:gd name="connsiteY29" fmla="*/ 127441 h 606722"/>
                  <a:gd name="connsiteX30" fmla="*/ 482620 w 607097"/>
                  <a:gd name="connsiteY30" fmla="*/ 124334 h 606722"/>
                  <a:gd name="connsiteX31" fmla="*/ 482620 w 607097"/>
                  <a:gd name="connsiteY31" fmla="*/ 110217 h 606722"/>
                  <a:gd name="connsiteX32" fmla="*/ 196955 w 607097"/>
                  <a:gd name="connsiteY32" fmla="*/ 96101 h 606722"/>
                  <a:gd name="connsiteX33" fmla="*/ 211110 w 607097"/>
                  <a:gd name="connsiteY33" fmla="*/ 96101 h 606722"/>
                  <a:gd name="connsiteX34" fmla="*/ 225355 w 607097"/>
                  <a:gd name="connsiteY34" fmla="*/ 110217 h 606722"/>
                  <a:gd name="connsiteX35" fmla="*/ 225355 w 607097"/>
                  <a:gd name="connsiteY35" fmla="*/ 124334 h 606722"/>
                  <a:gd name="connsiteX36" fmla="*/ 218233 w 607097"/>
                  <a:gd name="connsiteY36" fmla="*/ 127441 h 606722"/>
                  <a:gd name="connsiteX37" fmla="*/ 211110 w 607097"/>
                  <a:gd name="connsiteY37" fmla="*/ 124334 h 606722"/>
                  <a:gd name="connsiteX38" fmla="*/ 196955 w 607097"/>
                  <a:gd name="connsiteY38" fmla="*/ 110217 h 606722"/>
                  <a:gd name="connsiteX39" fmla="*/ 196955 w 607097"/>
                  <a:gd name="connsiteY39" fmla="*/ 96101 h 606722"/>
                  <a:gd name="connsiteX40" fmla="*/ 103963 w 607097"/>
                  <a:gd name="connsiteY40" fmla="*/ 81761 h 606722"/>
                  <a:gd name="connsiteX41" fmla="*/ 87598 w 607097"/>
                  <a:gd name="connsiteY41" fmla="*/ 90026 h 606722"/>
                  <a:gd name="connsiteX42" fmla="*/ 62322 w 607097"/>
                  <a:gd name="connsiteY42" fmla="*/ 115266 h 606722"/>
                  <a:gd name="connsiteX43" fmla="*/ 34998 w 607097"/>
                  <a:gd name="connsiteY43" fmla="*/ 265902 h 606722"/>
                  <a:gd name="connsiteX44" fmla="*/ 75494 w 607097"/>
                  <a:gd name="connsiteY44" fmla="*/ 322602 h 606722"/>
                  <a:gd name="connsiteX45" fmla="*/ 283044 w 607097"/>
                  <a:gd name="connsiteY45" fmla="*/ 530826 h 606722"/>
                  <a:gd name="connsiteX46" fmla="*/ 327634 w 607097"/>
                  <a:gd name="connsiteY46" fmla="*/ 565219 h 606722"/>
                  <a:gd name="connsiteX47" fmla="*/ 490684 w 607097"/>
                  <a:gd name="connsiteY47" fmla="*/ 545046 h 606722"/>
                  <a:gd name="connsiteX48" fmla="*/ 515960 w 607097"/>
                  <a:gd name="connsiteY48" fmla="*/ 519717 h 606722"/>
                  <a:gd name="connsiteX49" fmla="*/ 521033 w 607097"/>
                  <a:gd name="connsiteY49" fmla="*/ 485324 h 606722"/>
                  <a:gd name="connsiteX50" fmla="*/ 434969 w 607097"/>
                  <a:gd name="connsiteY50" fmla="*/ 411561 h 606722"/>
                  <a:gd name="connsiteX51" fmla="*/ 414321 w 607097"/>
                  <a:gd name="connsiteY51" fmla="*/ 406318 h 606722"/>
                  <a:gd name="connsiteX52" fmla="*/ 413698 w 607097"/>
                  <a:gd name="connsiteY52" fmla="*/ 406496 h 606722"/>
                  <a:gd name="connsiteX53" fmla="*/ 405599 w 607097"/>
                  <a:gd name="connsiteY53" fmla="*/ 413605 h 606722"/>
                  <a:gd name="connsiteX54" fmla="*/ 404620 w 607097"/>
                  <a:gd name="connsiteY54" fmla="*/ 414583 h 606722"/>
                  <a:gd name="connsiteX55" fmla="*/ 373202 w 607097"/>
                  <a:gd name="connsiteY55" fmla="*/ 447910 h 606722"/>
                  <a:gd name="connsiteX56" fmla="*/ 349528 w 607097"/>
                  <a:gd name="connsiteY56" fmla="*/ 459552 h 606722"/>
                  <a:gd name="connsiteX57" fmla="*/ 405599 w 607097"/>
                  <a:gd name="connsiteY57" fmla="*/ 475282 h 606722"/>
                  <a:gd name="connsiteX58" fmla="*/ 414677 w 607097"/>
                  <a:gd name="connsiteY58" fmla="*/ 486391 h 606722"/>
                  <a:gd name="connsiteX59" fmla="*/ 404620 w 607097"/>
                  <a:gd name="connsiteY59" fmla="*/ 495456 h 606722"/>
                  <a:gd name="connsiteX60" fmla="*/ 403552 w 607097"/>
                  <a:gd name="connsiteY60" fmla="*/ 495456 h 606722"/>
                  <a:gd name="connsiteX61" fmla="*/ 287138 w 607097"/>
                  <a:gd name="connsiteY61" fmla="*/ 441866 h 606722"/>
                  <a:gd name="connsiteX62" fmla="*/ 286426 w 607097"/>
                  <a:gd name="connsiteY62" fmla="*/ 441067 h 606722"/>
                  <a:gd name="connsiteX63" fmla="*/ 284112 w 607097"/>
                  <a:gd name="connsiteY63" fmla="*/ 438845 h 606722"/>
                  <a:gd name="connsiteX64" fmla="*/ 176777 w 607097"/>
                  <a:gd name="connsiteY64" fmla="*/ 331666 h 606722"/>
                  <a:gd name="connsiteX65" fmla="*/ 111895 w 607097"/>
                  <a:gd name="connsiteY65" fmla="*/ 213379 h 606722"/>
                  <a:gd name="connsiteX66" fmla="*/ 121062 w 607097"/>
                  <a:gd name="connsiteY66" fmla="*/ 202270 h 606722"/>
                  <a:gd name="connsiteX67" fmla="*/ 132188 w 607097"/>
                  <a:gd name="connsiteY67" fmla="*/ 211335 h 606722"/>
                  <a:gd name="connsiteX68" fmla="*/ 146428 w 607097"/>
                  <a:gd name="connsiteY68" fmla="*/ 259325 h 606722"/>
                  <a:gd name="connsiteX69" fmla="*/ 158532 w 607097"/>
                  <a:gd name="connsiteY69" fmla="*/ 233553 h 606722"/>
                  <a:gd name="connsiteX70" fmla="*/ 191907 w 607097"/>
                  <a:gd name="connsiteY70" fmla="*/ 202270 h 606722"/>
                  <a:gd name="connsiteX71" fmla="*/ 192975 w 607097"/>
                  <a:gd name="connsiteY71" fmla="*/ 201204 h 606722"/>
                  <a:gd name="connsiteX72" fmla="*/ 200006 w 607097"/>
                  <a:gd name="connsiteY72" fmla="*/ 193117 h 606722"/>
                  <a:gd name="connsiteX73" fmla="*/ 194933 w 607097"/>
                  <a:gd name="connsiteY73" fmla="*/ 170899 h 606722"/>
                  <a:gd name="connsiteX74" fmla="*/ 121062 w 607097"/>
                  <a:gd name="connsiteY74" fmla="*/ 84961 h 606722"/>
                  <a:gd name="connsiteX75" fmla="*/ 103963 w 607097"/>
                  <a:gd name="connsiteY75" fmla="*/ 81761 h 606722"/>
                  <a:gd name="connsiteX76" fmla="*/ 353980 w 607097"/>
                  <a:gd name="connsiteY76" fmla="*/ 30273 h 606722"/>
                  <a:gd name="connsiteX77" fmla="*/ 364141 w 607097"/>
                  <a:gd name="connsiteY77" fmla="*/ 40422 h 606722"/>
                  <a:gd name="connsiteX78" fmla="*/ 364141 w 607097"/>
                  <a:gd name="connsiteY78" fmla="*/ 60719 h 606722"/>
                  <a:gd name="connsiteX79" fmla="*/ 353980 w 607097"/>
                  <a:gd name="connsiteY79" fmla="*/ 70778 h 606722"/>
                  <a:gd name="connsiteX80" fmla="*/ 343818 w 607097"/>
                  <a:gd name="connsiteY80" fmla="*/ 60719 h 606722"/>
                  <a:gd name="connsiteX81" fmla="*/ 343818 w 607097"/>
                  <a:gd name="connsiteY81" fmla="*/ 40422 h 606722"/>
                  <a:gd name="connsiteX82" fmla="*/ 353980 w 607097"/>
                  <a:gd name="connsiteY82" fmla="*/ 30273 h 606722"/>
                  <a:gd name="connsiteX83" fmla="*/ 353978 w 607097"/>
                  <a:gd name="connsiteY83" fmla="*/ 20263 h 606722"/>
                  <a:gd name="connsiteX84" fmla="*/ 174819 w 607097"/>
                  <a:gd name="connsiteY84" fmla="*/ 104957 h 606722"/>
                  <a:gd name="connsiteX85" fmla="*/ 214246 w 607097"/>
                  <a:gd name="connsiteY85" fmla="*/ 160768 h 606722"/>
                  <a:gd name="connsiteX86" fmla="*/ 221278 w 607097"/>
                  <a:gd name="connsiteY86" fmla="*/ 198182 h 606722"/>
                  <a:gd name="connsiteX87" fmla="*/ 215938 w 607097"/>
                  <a:gd name="connsiteY87" fmla="*/ 209025 h 606722"/>
                  <a:gd name="connsiteX88" fmla="*/ 210152 w 607097"/>
                  <a:gd name="connsiteY88" fmla="*/ 215157 h 606722"/>
                  <a:gd name="connsiteX89" fmla="*/ 206147 w 607097"/>
                  <a:gd name="connsiteY89" fmla="*/ 218445 h 606722"/>
                  <a:gd name="connsiteX90" fmla="*/ 176777 w 607097"/>
                  <a:gd name="connsiteY90" fmla="*/ 244662 h 606722"/>
                  <a:gd name="connsiteX91" fmla="*/ 182829 w 607097"/>
                  <a:gd name="connsiteY91" fmla="*/ 308382 h 606722"/>
                  <a:gd name="connsiteX92" fmla="*/ 189504 w 607097"/>
                  <a:gd name="connsiteY92" fmla="*/ 315136 h 606722"/>
                  <a:gd name="connsiteX93" fmla="*/ 189949 w 607097"/>
                  <a:gd name="connsiteY93" fmla="*/ 315492 h 606722"/>
                  <a:gd name="connsiteX94" fmla="*/ 191640 w 607097"/>
                  <a:gd name="connsiteY94" fmla="*/ 317269 h 606722"/>
                  <a:gd name="connsiteX95" fmla="*/ 298263 w 607097"/>
                  <a:gd name="connsiteY95" fmla="*/ 424714 h 606722"/>
                  <a:gd name="connsiteX96" fmla="*/ 362077 w 607097"/>
                  <a:gd name="connsiteY96" fmla="*/ 430758 h 606722"/>
                  <a:gd name="connsiteX97" fmla="*/ 388422 w 607097"/>
                  <a:gd name="connsiteY97" fmla="*/ 401430 h 606722"/>
                  <a:gd name="connsiteX98" fmla="*/ 408625 w 607097"/>
                  <a:gd name="connsiteY98" fmla="*/ 386233 h 606722"/>
                  <a:gd name="connsiteX99" fmla="*/ 419661 w 607097"/>
                  <a:gd name="connsiteY99" fmla="*/ 384900 h 606722"/>
                  <a:gd name="connsiteX100" fmla="*/ 446094 w 607097"/>
                  <a:gd name="connsiteY100" fmla="*/ 392365 h 606722"/>
                  <a:gd name="connsiteX101" fmla="*/ 501987 w 607097"/>
                  <a:gd name="connsiteY101" fmla="*/ 431646 h 606722"/>
                  <a:gd name="connsiteX102" fmla="*/ 586894 w 607097"/>
                  <a:gd name="connsiteY102" fmla="*/ 252749 h 606722"/>
                  <a:gd name="connsiteX103" fmla="*/ 353978 w 607097"/>
                  <a:gd name="connsiteY103" fmla="*/ 20263 h 606722"/>
                  <a:gd name="connsiteX104" fmla="*/ 353978 w 607097"/>
                  <a:gd name="connsiteY104" fmla="*/ 0 h 606722"/>
                  <a:gd name="connsiteX105" fmla="*/ 607097 w 607097"/>
                  <a:gd name="connsiteY105" fmla="*/ 252749 h 606722"/>
                  <a:gd name="connsiteX106" fmla="*/ 517384 w 607097"/>
                  <a:gd name="connsiteY106" fmla="*/ 445421 h 606722"/>
                  <a:gd name="connsiteX107" fmla="*/ 540257 w 607097"/>
                  <a:gd name="connsiteY107" fmla="*/ 474215 h 606722"/>
                  <a:gd name="connsiteX108" fmla="*/ 531179 w 607097"/>
                  <a:gd name="connsiteY108" fmla="*/ 532870 h 606722"/>
                  <a:gd name="connsiteX109" fmla="*/ 505814 w 607097"/>
                  <a:gd name="connsiteY109" fmla="*/ 559176 h 606722"/>
                  <a:gd name="connsiteX110" fmla="*/ 401505 w 607097"/>
                  <a:gd name="connsiteY110" fmla="*/ 606722 h 606722"/>
                  <a:gd name="connsiteX111" fmla="*/ 318556 w 607097"/>
                  <a:gd name="connsiteY111" fmla="*/ 582460 h 606722"/>
                  <a:gd name="connsiteX112" fmla="*/ 268893 w 607097"/>
                  <a:gd name="connsiteY112" fmla="*/ 543979 h 606722"/>
                  <a:gd name="connsiteX113" fmla="*/ 61343 w 607097"/>
                  <a:gd name="connsiteY113" fmla="*/ 336732 h 606722"/>
                  <a:gd name="connsiteX114" fmla="*/ 16753 w 607097"/>
                  <a:gd name="connsiteY114" fmla="*/ 275056 h 606722"/>
                  <a:gd name="connsiteX115" fmla="*/ 48171 w 607097"/>
                  <a:gd name="connsiteY115" fmla="*/ 101135 h 606722"/>
                  <a:gd name="connsiteX116" fmla="*/ 73447 w 607097"/>
                  <a:gd name="connsiteY116" fmla="*/ 75807 h 606722"/>
                  <a:gd name="connsiteX117" fmla="*/ 132188 w 607097"/>
                  <a:gd name="connsiteY117" fmla="*/ 66742 h 606722"/>
                  <a:gd name="connsiteX118" fmla="*/ 160757 w 607097"/>
                  <a:gd name="connsiteY118" fmla="*/ 89315 h 606722"/>
                  <a:gd name="connsiteX119" fmla="*/ 353978 w 607097"/>
                  <a:gd name="connsiteY119" fmla="*/ 0 h 60672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607097" h="606722">
                    <a:moveTo>
                      <a:pt x="482620" y="381169"/>
                    </a:moveTo>
                    <a:cubicBezTo>
                      <a:pt x="486624" y="377172"/>
                      <a:pt x="492675" y="377172"/>
                      <a:pt x="496768" y="381169"/>
                    </a:cubicBezTo>
                    <a:lnTo>
                      <a:pt x="510916" y="395381"/>
                    </a:lnTo>
                    <a:cubicBezTo>
                      <a:pt x="515009" y="399379"/>
                      <a:pt x="515009" y="405419"/>
                      <a:pt x="510916" y="409505"/>
                    </a:cubicBezTo>
                    <a:cubicBezTo>
                      <a:pt x="509937" y="412525"/>
                      <a:pt x="506912" y="412525"/>
                      <a:pt x="503887" y="412525"/>
                    </a:cubicBezTo>
                    <a:cubicBezTo>
                      <a:pt x="500861" y="412525"/>
                      <a:pt x="498815" y="411548"/>
                      <a:pt x="496768" y="409505"/>
                    </a:cubicBezTo>
                    <a:lnTo>
                      <a:pt x="482620" y="395381"/>
                    </a:lnTo>
                    <a:cubicBezTo>
                      <a:pt x="478527" y="391295"/>
                      <a:pt x="478527" y="385255"/>
                      <a:pt x="482620" y="381169"/>
                    </a:cubicBezTo>
                    <a:close/>
                    <a:moveTo>
                      <a:pt x="546398" y="242745"/>
                    </a:moveTo>
                    <a:lnTo>
                      <a:pt x="566606" y="242745"/>
                    </a:lnTo>
                    <a:cubicBezTo>
                      <a:pt x="572659" y="242745"/>
                      <a:pt x="576754" y="246732"/>
                      <a:pt x="576754" y="252756"/>
                    </a:cubicBezTo>
                    <a:cubicBezTo>
                      <a:pt x="576754" y="258869"/>
                      <a:pt x="572659" y="262856"/>
                      <a:pt x="566606" y="262856"/>
                    </a:cubicBezTo>
                    <a:lnTo>
                      <a:pt x="546398" y="262856"/>
                    </a:lnTo>
                    <a:cubicBezTo>
                      <a:pt x="540255" y="262856"/>
                      <a:pt x="536249" y="258869"/>
                      <a:pt x="536249" y="252756"/>
                    </a:cubicBezTo>
                    <a:cubicBezTo>
                      <a:pt x="536249" y="246732"/>
                      <a:pt x="540255" y="242745"/>
                      <a:pt x="546398" y="242745"/>
                    </a:cubicBezTo>
                    <a:close/>
                    <a:moveTo>
                      <a:pt x="353968" y="101120"/>
                    </a:moveTo>
                    <a:cubicBezTo>
                      <a:pt x="360022" y="101120"/>
                      <a:pt x="364118" y="105119"/>
                      <a:pt x="364118" y="111251"/>
                    </a:cubicBezTo>
                    <a:lnTo>
                      <a:pt x="364118" y="242683"/>
                    </a:lnTo>
                    <a:lnTo>
                      <a:pt x="424838" y="242683"/>
                    </a:lnTo>
                    <a:cubicBezTo>
                      <a:pt x="430893" y="242683"/>
                      <a:pt x="434988" y="246682"/>
                      <a:pt x="434988" y="252725"/>
                    </a:cubicBezTo>
                    <a:cubicBezTo>
                      <a:pt x="434988" y="258857"/>
                      <a:pt x="430893" y="262856"/>
                      <a:pt x="424838" y="262856"/>
                    </a:cubicBezTo>
                    <a:lnTo>
                      <a:pt x="353968" y="262856"/>
                    </a:lnTo>
                    <a:cubicBezTo>
                      <a:pt x="347825" y="262856"/>
                      <a:pt x="343818" y="258857"/>
                      <a:pt x="343818" y="252725"/>
                    </a:cubicBezTo>
                    <a:lnTo>
                      <a:pt x="343818" y="111251"/>
                    </a:lnTo>
                    <a:cubicBezTo>
                      <a:pt x="343818" y="105119"/>
                      <a:pt x="347825" y="101120"/>
                      <a:pt x="353968" y="101120"/>
                    </a:cubicBezTo>
                    <a:close/>
                    <a:moveTo>
                      <a:pt x="496768" y="96101"/>
                    </a:moveTo>
                    <a:cubicBezTo>
                      <a:pt x="500861" y="92017"/>
                      <a:pt x="506912" y="92017"/>
                      <a:pt x="510916" y="96101"/>
                    </a:cubicBezTo>
                    <a:cubicBezTo>
                      <a:pt x="515009" y="100096"/>
                      <a:pt x="515009" y="106222"/>
                      <a:pt x="510916" y="110217"/>
                    </a:cubicBezTo>
                    <a:lnTo>
                      <a:pt x="496768" y="124334"/>
                    </a:lnTo>
                    <a:cubicBezTo>
                      <a:pt x="494722" y="126376"/>
                      <a:pt x="492675" y="127441"/>
                      <a:pt x="489650" y="127441"/>
                    </a:cubicBezTo>
                    <a:cubicBezTo>
                      <a:pt x="486624" y="127441"/>
                      <a:pt x="484578" y="126376"/>
                      <a:pt x="482620" y="124334"/>
                    </a:cubicBezTo>
                    <a:cubicBezTo>
                      <a:pt x="478527" y="120338"/>
                      <a:pt x="478527" y="114301"/>
                      <a:pt x="482620" y="110217"/>
                    </a:cubicBezTo>
                    <a:close/>
                    <a:moveTo>
                      <a:pt x="196955" y="96101"/>
                    </a:moveTo>
                    <a:cubicBezTo>
                      <a:pt x="201050" y="92017"/>
                      <a:pt x="207104" y="92017"/>
                      <a:pt x="211110" y="96101"/>
                    </a:cubicBezTo>
                    <a:lnTo>
                      <a:pt x="225355" y="110217"/>
                    </a:lnTo>
                    <a:cubicBezTo>
                      <a:pt x="229361" y="114301"/>
                      <a:pt x="229361" y="120338"/>
                      <a:pt x="225355" y="124334"/>
                    </a:cubicBezTo>
                    <a:cubicBezTo>
                      <a:pt x="223307" y="126376"/>
                      <a:pt x="220280" y="127441"/>
                      <a:pt x="218233" y="127441"/>
                    </a:cubicBezTo>
                    <a:cubicBezTo>
                      <a:pt x="215206" y="127441"/>
                      <a:pt x="213158" y="126376"/>
                      <a:pt x="211110" y="124334"/>
                    </a:cubicBezTo>
                    <a:lnTo>
                      <a:pt x="196955" y="110217"/>
                    </a:lnTo>
                    <a:cubicBezTo>
                      <a:pt x="192949" y="106222"/>
                      <a:pt x="192949" y="100096"/>
                      <a:pt x="196955" y="96101"/>
                    </a:cubicBezTo>
                    <a:close/>
                    <a:moveTo>
                      <a:pt x="103963" y="81761"/>
                    </a:moveTo>
                    <a:cubicBezTo>
                      <a:pt x="98011" y="82650"/>
                      <a:pt x="92182" y="85449"/>
                      <a:pt x="87598" y="90026"/>
                    </a:cubicBezTo>
                    <a:lnTo>
                      <a:pt x="62322" y="115266"/>
                    </a:lnTo>
                    <a:cubicBezTo>
                      <a:pt x="17732" y="159790"/>
                      <a:pt x="8654" y="209291"/>
                      <a:pt x="34998" y="265902"/>
                    </a:cubicBezTo>
                    <a:cubicBezTo>
                      <a:pt x="44077" y="285187"/>
                      <a:pt x="57249" y="304383"/>
                      <a:pt x="75494" y="322602"/>
                    </a:cubicBezTo>
                    <a:lnTo>
                      <a:pt x="283044" y="530826"/>
                    </a:lnTo>
                    <a:cubicBezTo>
                      <a:pt x="297284" y="545046"/>
                      <a:pt x="312415" y="557132"/>
                      <a:pt x="327634" y="565219"/>
                    </a:cubicBezTo>
                    <a:cubicBezTo>
                      <a:pt x="389401" y="599612"/>
                      <a:pt x="443068" y="592503"/>
                      <a:pt x="490684" y="545046"/>
                    </a:cubicBezTo>
                    <a:lnTo>
                      <a:pt x="515960" y="519717"/>
                    </a:lnTo>
                    <a:cubicBezTo>
                      <a:pt x="525127" y="510653"/>
                      <a:pt x="527085" y="496433"/>
                      <a:pt x="521033" y="485324"/>
                    </a:cubicBezTo>
                    <a:cubicBezTo>
                      <a:pt x="503856" y="451998"/>
                      <a:pt x="434969" y="411561"/>
                      <a:pt x="434969" y="411561"/>
                    </a:cubicBezTo>
                    <a:cubicBezTo>
                      <a:pt x="427582" y="407829"/>
                      <a:pt x="420195" y="405874"/>
                      <a:pt x="414321" y="406318"/>
                    </a:cubicBezTo>
                    <a:cubicBezTo>
                      <a:pt x="414143" y="406318"/>
                      <a:pt x="413876" y="406407"/>
                      <a:pt x="413698" y="406496"/>
                    </a:cubicBezTo>
                    <a:cubicBezTo>
                      <a:pt x="409604" y="407473"/>
                      <a:pt x="407646" y="409517"/>
                      <a:pt x="405599" y="413605"/>
                    </a:cubicBezTo>
                    <a:lnTo>
                      <a:pt x="404620" y="414583"/>
                    </a:lnTo>
                    <a:cubicBezTo>
                      <a:pt x="397500" y="423648"/>
                      <a:pt x="380323" y="443910"/>
                      <a:pt x="373202" y="447910"/>
                    </a:cubicBezTo>
                    <a:cubicBezTo>
                      <a:pt x="365548" y="453242"/>
                      <a:pt x="357538" y="457152"/>
                      <a:pt x="349528" y="459552"/>
                    </a:cubicBezTo>
                    <a:cubicBezTo>
                      <a:pt x="365281" y="466839"/>
                      <a:pt x="384328" y="473149"/>
                      <a:pt x="405599" y="475282"/>
                    </a:cubicBezTo>
                    <a:cubicBezTo>
                      <a:pt x="410672" y="476259"/>
                      <a:pt x="414677" y="480259"/>
                      <a:pt x="414677" y="486391"/>
                    </a:cubicBezTo>
                    <a:cubicBezTo>
                      <a:pt x="413698" y="491456"/>
                      <a:pt x="409604" y="495456"/>
                      <a:pt x="404620" y="495456"/>
                    </a:cubicBezTo>
                    <a:lnTo>
                      <a:pt x="403552" y="495456"/>
                    </a:lnTo>
                    <a:cubicBezTo>
                      <a:pt x="333686" y="488346"/>
                      <a:pt x="288117" y="443910"/>
                      <a:pt x="287138" y="441866"/>
                    </a:cubicBezTo>
                    <a:cubicBezTo>
                      <a:pt x="286871" y="441600"/>
                      <a:pt x="286604" y="441333"/>
                      <a:pt x="286426" y="441067"/>
                    </a:cubicBezTo>
                    <a:cubicBezTo>
                      <a:pt x="285625" y="440356"/>
                      <a:pt x="284824" y="439645"/>
                      <a:pt x="284112" y="438845"/>
                    </a:cubicBezTo>
                    <a:lnTo>
                      <a:pt x="176777" y="331666"/>
                    </a:lnTo>
                    <a:cubicBezTo>
                      <a:pt x="174730" y="329622"/>
                      <a:pt x="119015" y="284120"/>
                      <a:pt x="111895" y="213379"/>
                    </a:cubicBezTo>
                    <a:cubicBezTo>
                      <a:pt x="110916" y="208314"/>
                      <a:pt x="115010" y="203248"/>
                      <a:pt x="121062" y="202270"/>
                    </a:cubicBezTo>
                    <a:cubicBezTo>
                      <a:pt x="127115" y="201204"/>
                      <a:pt x="131209" y="205292"/>
                      <a:pt x="132188" y="211335"/>
                    </a:cubicBezTo>
                    <a:cubicBezTo>
                      <a:pt x="133968" y="229109"/>
                      <a:pt x="139486" y="245284"/>
                      <a:pt x="146428" y="259325"/>
                    </a:cubicBezTo>
                    <a:cubicBezTo>
                      <a:pt x="148653" y="250794"/>
                      <a:pt x="152658" y="242262"/>
                      <a:pt x="158532" y="233553"/>
                    </a:cubicBezTo>
                    <a:cubicBezTo>
                      <a:pt x="162537" y="227510"/>
                      <a:pt x="183808" y="210358"/>
                      <a:pt x="191907" y="202270"/>
                    </a:cubicBezTo>
                    <a:lnTo>
                      <a:pt x="192975" y="201204"/>
                    </a:lnTo>
                    <a:cubicBezTo>
                      <a:pt x="196980" y="199160"/>
                      <a:pt x="199027" y="196138"/>
                      <a:pt x="200006" y="193117"/>
                    </a:cubicBezTo>
                    <a:cubicBezTo>
                      <a:pt x="202053" y="187073"/>
                      <a:pt x="200006" y="178986"/>
                      <a:pt x="194933" y="170899"/>
                    </a:cubicBezTo>
                    <a:cubicBezTo>
                      <a:pt x="194933" y="169832"/>
                      <a:pt x="154438" y="102113"/>
                      <a:pt x="121062" y="84961"/>
                    </a:cubicBezTo>
                    <a:cubicBezTo>
                      <a:pt x="115989" y="81895"/>
                      <a:pt x="109915" y="80873"/>
                      <a:pt x="103963" y="81761"/>
                    </a:cubicBezTo>
                    <a:close/>
                    <a:moveTo>
                      <a:pt x="353980" y="30273"/>
                    </a:moveTo>
                    <a:cubicBezTo>
                      <a:pt x="360041" y="30273"/>
                      <a:pt x="364141" y="34368"/>
                      <a:pt x="364141" y="40422"/>
                    </a:cubicBezTo>
                    <a:lnTo>
                      <a:pt x="364141" y="60719"/>
                    </a:lnTo>
                    <a:cubicBezTo>
                      <a:pt x="364141" y="66772"/>
                      <a:pt x="360041" y="70778"/>
                      <a:pt x="353980" y="70778"/>
                    </a:cubicBezTo>
                    <a:cubicBezTo>
                      <a:pt x="347829" y="70778"/>
                      <a:pt x="343818" y="66772"/>
                      <a:pt x="343818" y="60719"/>
                    </a:cubicBezTo>
                    <a:lnTo>
                      <a:pt x="343818" y="40422"/>
                    </a:lnTo>
                    <a:cubicBezTo>
                      <a:pt x="343818" y="34368"/>
                      <a:pt x="347829" y="30273"/>
                      <a:pt x="353980" y="30273"/>
                    </a:cubicBezTo>
                    <a:close/>
                    <a:moveTo>
                      <a:pt x="353978" y="20263"/>
                    </a:moveTo>
                    <a:cubicBezTo>
                      <a:pt x="284112" y="20263"/>
                      <a:pt x="219409" y="50479"/>
                      <a:pt x="174819" y="104957"/>
                    </a:cubicBezTo>
                    <a:cubicBezTo>
                      <a:pt x="196446" y="130818"/>
                      <a:pt x="212911" y="158901"/>
                      <a:pt x="214246" y="160768"/>
                    </a:cubicBezTo>
                    <a:cubicBezTo>
                      <a:pt x="221278" y="173920"/>
                      <a:pt x="224304" y="187073"/>
                      <a:pt x="221278" y="198182"/>
                    </a:cubicBezTo>
                    <a:cubicBezTo>
                      <a:pt x="220299" y="202093"/>
                      <a:pt x="218430" y="205736"/>
                      <a:pt x="215938" y="209025"/>
                    </a:cubicBezTo>
                    <a:cubicBezTo>
                      <a:pt x="214336" y="211335"/>
                      <a:pt x="212466" y="213379"/>
                      <a:pt x="210152" y="215157"/>
                    </a:cubicBezTo>
                    <a:cubicBezTo>
                      <a:pt x="208906" y="216312"/>
                      <a:pt x="207482" y="217378"/>
                      <a:pt x="206147" y="218445"/>
                    </a:cubicBezTo>
                    <a:cubicBezTo>
                      <a:pt x="193954" y="228487"/>
                      <a:pt x="179803" y="241640"/>
                      <a:pt x="176777" y="244662"/>
                    </a:cubicBezTo>
                    <a:cubicBezTo>
                      <a:pt x="160579" y="269012"/>
                      <a:pt x="162537" y="287142"/>
                      <a:pt x="182829" y="308382"/>
                    </a:cubicBezTo>
                    <a:lnTo>
                      <a:pt x="189504" y="315136"/>
                    </a:lnTo>
                    <a:cubicBezTo>
                      <a:pt x="189771" y="315403"/>
                      <a:pt x="189949" y="315492"/>
                      <a:pt x="189949" y="315492"/>
                    </a:cubicBezTo>
                    <a:cubicBezTo>
                      <a:pt x="190572" y="316025"/>
                      <a:pt x="191195" y="316647"/>
                      <a:pt x="191640" y="317269"/>
                    </a:cubicBezTo>
                    <a:lnTo>
                      <a:pt x="298263" y="424714"/>
                    </a:lnTo>
                    <a:cubicBezTo>
                      <a:pt x="318556" y="444888"/>
                      <a:pt x="337780" y="446932"/>
                      <a:pt x="362077" y="430758"/>
                    </a:cubicBezTo>
                    <a:cubicBezTo>
                      <a:pt x="365103" y="428713"/>
                      <a:pt x="378275" y="414583"/>
                      <a:pt x="388422" y="401430"/>
                    </a:cubicBezTo>
                    <a:cubicBezTo>
                      <a:pt x="393406" y="393343"/>
                      <a:pt x="400526" y="388277"/>
                      <a:pt x="408625" y="386233"/>
                    </a:cubicBezTo>
                    <a:cubicBezTo>
                      <a:pt x="412096" y="385344"/>
                      <a:pt x="415834" y="384900"/>
                      <a:pt x="419661" y="384900"/>
                    </a:cubicBezTo>
                    <a:cubicBezTo>
                      <a:pt x="428294" y="384989"/>
                      <a:pt x="437728" y="387477"/>
                      <a:pt x="446094" y="392365"/>
                    </a:cubicBezTo>
                    <a:cubicBezTo>
                      <a:pt x="447963" y="393609"/>
                      <a:pt x="476088" y="410051"/>
                      <a:pt x="501987" y="431646"/>
                    </a:cubicBezTo>
                    <a:cubicBezTo>
                      <a:pt x="556545" y="387122"/>
                      <a:pt x="586894" y="322513"/>
                      <a:pt x="586894" y="252749"/>
                    </a:cubicBezTo>
                    <a:cubicBezTo>
                      <a:pt x="586894" y="124330"/>
                      <a:pt x="482585" y="20263"/>
                      <a:pt x="353978" y="20263"/>
                    </a:cubicBezTo>
                    <a:close/>
                    <a:moveTo>
                      <a:pt x="353978" y="0"/>
                    </a:moveTo>
                    <a:cubicBezTo>
                      <a:pt x="493710" y="0"/>
                      <a:pt x="607097" y="113222"/>
                      <a:pt x="607097" y="252749"/>
                    </a:cubicBezTo>
                    <a:cubicBezTo>
                      <a:pt x="607097" y="327578"/>
                      <a:pt x="574345" y="397786"/>
                      <a:pt x="517384" y="445421"/>
                    </a:cubicBezTo>
                    <a:cubicBezTo>
                      <a:pt x="526907" y="454753"/>
                      <a:pt x="535184" y="464617"/>
                      <a:pt x="540257" y="474215"/>
                    </a:cubicBezTo>
                    <a:cubicBezTo>
                      <a:pt x="550403" y="493412"/>
                      <a:pt x="547377" y="517673"/>
                      <a:pt x="531179" y="532870"/>
                    </a:cubicBezTo>
                    <a:lnTo>
                      <a:pt x="505814" y="559176"/>
                    </a:lnTo>
                    <a:cubicBezTo>
                      <a:pt x="474486" y="590548"/>
                      <a:pt x="438974" y="606722"/>
                      <a:pt x="401505" y="606722"/>
                    </a:cubicBezTo>
                    <a:cubicBezTo>
                      <a:pt x="375249" y="606722"/>
                      <a:pt x="346858" y="598635"/>
                      <a:pt x="318556" y="582460"/>
                    </a:cubicBezTo>
                    <a:cubicBezTo>
                      <a:pt x="301289" y="573307"/>
                      <a:pt x="285091" y="560154"/>
                      <a:pt x="268893" y="543979"/>
                    </a:cubicBezTo>
                    <a:lnTo>
                      <a:pt x="61343" y="336732"/>
                    </a:lnTo>
                    <a:cubicBezTo>
                      <a:pt x="42030" y="317536"/>
                      <a:pt x="26899" y="296296"/>
                      <a:pt x="16753" y="275056"/>
                    </a:cubicBezTo>
                    <a:cubicBezTo>
                      <a:pt x="-13596" y="210358"/>
                      <a:pt x="-2471" y="151703"/>
                      <a:pt x="48171" y="101135"/>
                    </a:cubicBezTo>
                    <a:lnTo>
                      <a:pt x="73447" y="75807"/>
                    </a:lnTo>
                    <a:cubicBezTo>
                      <a:pt x="88666" y="60699"/>
                      <a:pt x="112963" y="56611"/>
                      <a:pt x="132188" y="66742"/>
                    </a:cubicBezTo>
                    <a:cubicBezTo>
                      <a:pt x="141711" y="71719"/>
                      <a:pt x="151412" y="79895"/>
                      <a:pt x="160757" y="89315"/>
                    </a:cubicBezTo>
                    <a:cubicBezTo>
                      <a:pt x="209173" y="32971"/>
                      <a:pt x="278772" y="0"/>
                      <a:pt x="35397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9084461" y="2403505"/>
              <a:ext cx="1973762" cy="969867"/>
              <a:chOff x="2197445" y="2412894"/>
              <a:chExt cx="1973762" cy="969867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2273643" y="2412894"/>
                <a:ext cx="18213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b="1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标题文字添加</a:t>
                </a:r>
                <a:endParaRPr lang="zh-CN" altLang="en-US" b="1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2197445" y="2737776"/>
                <a:ext cx="1973762" cy="644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50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print the presentation and make it into a film to be used in a wider field</a:t>
                </a:r>
                <a:endParaRPr lang="en-US" altLang="zh-CN" sz="105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6372430" y="3719729"/>
            <a:ext cx="4848838" cy="2016224"/>
            <a:chOff x="6372430" y="4010031"/>
            <a:chExt cx="4848838" cy="2016224"/>
          </a:xfrm>
        </p:grpSpPr>
        <p:grpSp>
          <p:nvGrpSpPr>
            <p:cNvPr id="7" name="îṧḷïďe"/>
            <p:cNvGrpSpPr/>
            <p:nvPr/>
          </p:nvGrpSpPr>
          <p:grpSpPr>
            <a:xfrm>
              <a:off x="6372430" y="4010031"/>
              <a:ext cx="4848838" cy="2016224"/>
              <a:chOff x="6359730" y="4005063"/>
              <a:chExt cx="4848838" cy="2016224"/>
            </a:xfrm>
          </p:grpSpPr>
          <p:sp>
            <p:nvSpPr>
              <p:cNvPr id="9" name="ïŝ1íḓê"/>
              <p:cNvSpPr/>
              <p:nvPr/>
            </p:nvSpPr>
            <p:spPr>
              <a:xfrm flipH="1">
                <a:off x="6359730" y="4005063"/>
                <a:ext cx="4848838" cy="20162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0" name="iS1ïdé"/>
              <p:cNvSpPr/>
              <p:nvPr/>
            </p:nvSpPr>
            <p:spPr>
              <a:xfrm>
                <a:off x="8904312" y="4005063"/>
                <a:ext cx="2304256" cy="2016224"/>
              </a:xfrm>
              <a:prstGeom prst="rect">
                <a:avLst/>
              </a:prstGeom>
              <a:solidFill>
                <a:schemeClr val="accent1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3" name="îṩḷiḋè"/>
              <p:cNvSpPr/>
              <p:nvPr/>
            </p:nvSpPr>
            <p:spPr bwMode="auto">
              <a:xfrm>
                <a:off x="9825900" y="4230073"/>
                <a:ext cx="461080" cy="460484"/>
              </a:xfrm>
              <a:custGeom>
                <a:gdLst>
                  <a:gd name="connsiteX0" fmla="*/ 301042 w 602819"/>
                  <a:gd name="connsiteY0" fmla="*/ 215161 h 602041"/>
                  <a:gd name="connsiteX1" fmla="*/ 248582 w 602819"/>
                  <a:gd name="connsiteY1" fmla="*/ 232889 h 602041"/>
                  <a:gd name="connsiteX2" fmla="*/ 296199 w 602819"/>
                  <a:gd name="connsiteY2" fmla="*/ 280434 h 602041"/>
                  <a:gd name="connsiteX3" fmla="*/ 301042 w 602819"/>
                  <a:gd name="connsiteY3" fmla="*/ 279628 h 602041"/>
                  <a:gd name="connsiteX4" fmla="*/ 322833 w 602819"/>
                  <a:gd name="connsiteY4" fmla="*/ 300580 h 602041"/>
                  <a:gd name="connsiteX5" fmla="*/ 301042 w 602819"/>
                  <a:gd name="connsiteY5" fmla="*/ 322338 h 602041"/>
                  <a:gd name="connsiteX6" fmla="*/ 280058 w 602819"/>
                  <a:gd name="connsiteY6" fmla="*/ 300580 h 602041"/>
                  <a:gd name="connsiteX7" fmla="*/ 280865 w 602819"/>
                  <a:gd name="connsiteY7" fmla="*/ 295745 h 602041"/>
                  <a:gd name="connsiteX8" fmla="*/ 233247 w 602819"/>
                  <a:gd name="connsiteY8" fmla="*/ 248200 h 602041"/>
                  <a:gd name="connsiteX9" fmla="*/ 215491 w 602819"/>
                  <a:gd name="connsiteY9" fmla="*/ 300580 h 602041"/>
                  <a:gd name="connsiteX10" fmla="*/ 301042 w 602819"/>
                  <a:gd name="connsiteY10" fmla="*/ 386805 h 602041"/>
                  <a:gd name="connsiteX11" fmla="*/ 387400 w 602819"/>
                  <a:gd name="connsiteY11" fmla="*/ 300580 h 602041"/>
                  <a:gd name="connsiteX12" fmla="*/ 301042 w 602819"/>
                  <a:gd name="connsiteY12" fmla="*/ 215161 h 602041"/>
                  <a:gd name="connsiteX13" fmla="*/ 301042 w 602819"/>
                  <a:gd name="connsiteY13" fmla="*/ 118459 h 602041"/>
                  <a:gd name="connsiteX14" fmla="*/ 179979 w 602819"/>
                  <a:gd name="connsiteY14" fmla="*/ 164392 h 602041"/>
                  <a:gd name="connsiteX15" fmla="*/ 233247 w 602819"/>
                  <a:gd name="connsiteY15" fmla="*/ 217578 h 602041"/>
                  <a:gd name="connsiteX16" fmla="*/ 301042 w 602819"/>
                  <a:gd name="connsiteY16" fmla="*/ 193403 h 602041"/>
                  <a:gd name="connsiteX17" fmla="*/ 409191 w 602819"/>
                  <a:gd name="connsiteY17" fmla="*/ 300580 h 602041"/>
                  <a:gd name="connsiteX18" fmla="*/ 301042 w 602819"/>
                  <a:gd name="connsiteY18" fmla="*/ 408563 h 602041"/>
                  <a:gd name="connsiteX19" fmla="*/ 193700 w 602819"/>
                  <a:gd name="connsiteY19" fmla="*/ 300580 h 602041"/>
                  <a:gd name="connsiteX20" fmla="*/ 217912 w 602819"/>
                  <a:gd name="connsiteY20" fmla="*/ 232889 h 602041"/>
                  <a:gd name="connsiteX21" fmla="*/ 164645 w 602819"/>
                  <a:gd name="connsiteY21" fmla="*/ 179703 h 602041"/>
                  <a:gd name="connsiteX22" fmla="*/ 118641 w 602819"/>
                  <a:gd name="connsiteY22" fmla="*/ 300580 h 602041"/>
                  <a:gd name="connsiteX23" fmla="*/ 301042 w 602819"/>
                  <a:gd name="connsiteY23" fmla="*/ 483506 h 602041"/>
                  <a:gd name="connsiteX24" fmla="*/ 484250 w 602819"/>
                  <a:gd name="connsiteY24" fmla="*/ 300580 h 602041"/>
                  <a:gd name="connsiteX25" fmla="*/ 301042 w 602819"/>
                  <a:gd name="connsiteY25" fmla="*/ 118459 h 602041"/>
                  <a:gd name="connsiteX26" fmla="*/ 301021 w 602819"/>
                  <a:gd name="connsiteY26" fmla="*/ 0 h 602041"/>
                  <a:gd name="connsiteX27" fmla="*/ 602819 w 602819"/>
                  <a:gd name="connsiteY27" fmla="*/ 300618 h 602041"/>
                  <a:gd name="connsiteX28" fmla="*/ 521317 w 602819"/>
                  <a:gd name="connsiteY28" fmla="*/ 506134 h 602041"/>
                  <a:gd name="connsiteX29" fmla="*/ 598784 w 602819"/>
                  <a:gd name="connsiteY29" fmla="*/ 583504 h 602041"/>
                  <a:gd name="connsiteX30" fmla="*/ 597977 w 602819"/>
                  <a:gd name="connsiteY30" fmla="*/ 598817 h 602041"/>
                  <a:gd name="connsiteX31" fmla="*/ 590715 w 602819"/>
                  <a:gd name="connsiteY31" fmla="*/ 602041 h 602041"/>
                  <a:gd name="connsiteX32" fmla="*/ 583452 w 602819"/>
                  <a:gd name="connsiteY32" fmla="*/ 598817 h 602041"/>
                  <a:gd name="connsiteX33" fmla="*/ 505985 w 602819"/>
                  <a:gd name="connsiteY33" fmla="*/ 520641 h 602041"/>
                  <a:gd name="connsiteX34" fmla="*/ 301021 w 602819"/>
                  <a:gd name="connsiteY34" fmla="*/ 602041 h 602041"/>
                  <a:gd name="connsiteX35" fmla="*/ 96057 w 602819"/>
                  <a:gd name="connsiteY35" fmla="*/ 520641 h 602041"/>
                  <a:gd name="connsiteX36" fmla="*/ 18590 w 602819"/>
                  <a:gd name="connsiteY36" fmla="*/ 598817 h 602041"/>
                  <a:gd name="connsiteX37" fmla="*/ 10520 w 602819"/>
                  <a:gd name="connsiteY37" fmla="*/ 602041 h 602041"/>
                  <a:gd name="connsiteX38" fmla="*/ 3258 w 602819"/>
                  <a:gd name="connsiteY38" fmla="*/ 598817 h 602041"/>
                  <a:gd name="connsiteX39" fmla="*/ 3258 w 602819"/>
                  <a:gd name="connsiteY39" fmla="*/ 583504 h 602041"/>
                  <a:gd name="connsiteX40" fmla="*/ 80725 w 602819"/>
                  <a:gd name="connsiteY40" fmla="*/ 506134 h 602041"/>
                  <a:gd name="connsiteX41" fmla="*/ 30 w 602819"/>
                  <a:gd name="connsiteY41" fmla="*/ 300618 h 602041"/>
                  <a:gd name="connsiteX42" fmla="*/ 43605 w 602819"/>
                  <a:gd name="connsiteY42" fmla="*/ 145070 h 602041"/>
                  <a:gd name="connsiteX43" fmla="*/ 58130 w 602819"/>
                  <a:gd name="connsiteY43" fmla="*/ 141041 h 602041"/>
                  <a:gd name="connsiteX44" fmla="*/ 62165 w 602819"/>
                  <a:gd name="connsiteY44" fmla="*/ 156354 h 602041"/>
                  <a:gd name="connsiteX45" fmla="*/ 21818 w 602819"/>
                  <a:gd name="connsiteY45" fmla="*/ 300618 h 602041"/>
                  <a:gd name="connsiteX46" fmla="*/ 301021 w 602819"/>
                  <a:gd name="connsiteY46" fmla="*/ 580281 h 602041"/>
                  <a:gd name="connsiteX47" fmla="*/ 581031 w 602819"/>
                  <a:gd name="connsiteY47" fmla="*/ 300618 h 602041"/>
                  <a:gd name="connsiteX48" fmla="*/ 301021 w 602819"/>
                  <a:gd name="connsiteY48" fmla="*/ 21761 h 602041"/>
                  <a:gd name="connsiteX49" fmla="*/ 156578 w 602819"/>
                  <a:gd name="connsiteY49" fmla="*/ 62058 h 602041"/>
                  <a:gd name="connsiteX50" fmla="*/ 141246 w 602819"/>
                  <a:gd name="connsiteY50" fmla="*/ 58028 h 602041"/>
                  <a:gd name="connsiteX51" fmla="*/ 145280 w 602819"/>
                  <a:gd name="connsiteY51" fmla="*/ 43521 h 602041"/>
                  <a:gd name="connsiteX52" fmla="*/ 301021 w 602819"/>
                  <a:gd name="connsiteY52" fmla="*/ 0 h 602041"/>
                  <a:gd name="connsiteX53" fmla="*/ 54075 w 602819"/>
                  <a:gd name="connsiteY53" fmla="*/ 0 h 602041"/>
                  <a:gd name="connsiteX54" fmla="*/ 64567 w 602819"/>
                  <a:gd name="connsiteY54" fmla="*/ 10476 h 602041"/>
                  <a:gd name="connsiteX55" fmla="*/ 64567 w 602819"/>
                  <a:gd name="connsiteY55" fmla="*/ 49157 h 602041"/>
                  <a:gd name="connsiteX56" fmla="*/ 75059 w 602819"/>
                  <a:gd name="connsiteY56" fmla="*/ 59633 h 602041"/>
                  <a:gd name="connsiteX57" fmla="*/ 75059 w 602819"/>
                  <a:gd name="connsiteY57" fmla="*/ 32234 h 602041"/>
                  <a:gd name="connsiteX58" fmla="*/ 86358 w 602819"/>
                  <a:gd name="connsiteY58" fmla="*/ 21758 h 602041"/>
                  <a:gd name="connsiteX59" fmla="*/ 96850 w 602819"/>
                  <a:gd name="connsiteY59" fmla="*/ 32234 h 602041"/>
                  <a:gd name="connsiteX60" fmla="*/ 96850 w 602819"/>
                  <a:gd name="connsiteY60" fmla="*/ 81390 h 602041"/>
                  <a:gd name="connsiteX61" fmla="*/ 107342 w 602819"/>
                  <a:gd name="connsiteY61" fmla="*/ 91866 h 602041"/>
                  <a:gd name="connsiteX62" fmla="*/ 107342 w 602819"/>
                  <a:gd name="connsiteY62" fmla="*/ 64468 h 602041"/>
                  <a:gd name="connsiteX63" fmla="*/ 118641 w 602819"/>
                  <a:gd name="connsiteY63" fmla="*/ 53992 h 602041"/>
                  <a:gd name="connsiteX64" fmla="*/ 129133 w 602819"/>
                  <a:gd name="connsiteY64" fmla="*/ 64468 h 602041"/>
                  <a:gd name="connsiteX65" fmla="*/ 129133 w 602819"/>
                  <a:gd name="connsiteY65" fmla="*/ 113624 h 602041"/>
                  <a:gd name="connsiteX66" fmla="*/ 164645 w 602819"/>
                  <a:gd name="connsiteY66" fmla="*/ 149081 h 602041"/>
                  <a:gd name="connsiteX67" fmla="*/ 301042 w 602819"/>
                  <a:gd name="connsiteY67" fmla="*/ 96701 h 602041"/>
                  <a:gd name="connsiteX68" fmla="*/ 506041 w 602819"/>
                  <a:gd name="connsiteY68" fmla="*/ 300580 h 602041"/>
                  <a:gd name="connsiteX69" fmla="*/ 301042 w 602819"/>
                  <a:gd name="connsiteY69" fmla="*/ 505264 h 602041"/>
                  <a:gd name="connsiteX70" fmla="*/ 96850 w 602819"/>
                  <a:gd name="connsiteY70" fmla="*/ 300580 h 602041"/>
                  <a:gd name="connsiteX71" fmla="*/ 149310 w 602819"/>
                  <a:gd name="connsiteY71" fmla="*/ 164392 h 602041"/>
                  <a:gd name="connsiteX72" fmla="*/ 113799 w 602819"/>
                  <a:gd name="connsiteY72" fmla="*/ 128935 h 602041"/>
                  <a:gd name="connsiteX73" fmla="*/ 64567 w 602819"/>
                  <a:gd name="connsiteY73" fmla="*/ 128935 h 602041"/>
                  <a:gd name="connsiteX74" fmla="*/ 54075 w 602819"/>
                  <a:gd name="connsiteY74" fmla="*/ 118459 h 602041"/>
                  <a:gd name="connsiteX75" fmla="*/ 64567 w 602819"/>
                  <a:gd name="connsiteY75" fmla="*/ 107177 h 602041"/>
                  <a:gd name="connsiteX76" fmla="*/ 92007 w 602819"/>
                  <a:gd name="connsiteY76" fmla="*/ 107177 h 602041"/>
                  <a:gd name="connsiteX77" fmla="*/ 81515 w 602819"/>
                  <a:gd name="connsiteY77" fmla="*/ 96701 h 602041"/>
                  <a:gd name="connsiteX78" fmla="*/ 32283 w 602819"/>
                  <a:gd name="connsiteY78" fmla="*/ 96701 h 602041"/>
                  <a:gd name="connsiteX79" fmla="*/ 21791 w 602819"/>
                  <a:gd name="connsiteY79" fmla="*/ 86226 h 602041"/>
                  <a:gd name="connsiteX80" fmla="*/ 32283 w 602819"/>
                  <a:gd name="connsiteY80" fmla="*/ 74944 h 602041"/>
                  <a:gd name="connsiteX81" fmla="*/ 59724 w 602819"/>
                  <a:gd name="connsiteY81" fmla="*/ 74944 h 602041"/>
                  <a:gd name="connsiteX82" fmla="*/ 49232 w 602819"/>
                  <a:gd name="connsiteY82" fmla="*/ 64468 h 602041"/>
                  <a:gd name="connsiteX83" fmla="*/ 10492 w 602819"/>
                  <a:gd name="connsiteY83" fmla="*/ 64468 h 602041"/>
                  <a:gd name="connsiteX84" fmla="*/ 0 w 602819"/>
                  <a:gd name="connsiteY84" fmla="*/ 53992 h 602041"/>
                  <a:gd name="connsiteX85" fmla="*/ 10492 w 602819"/>
                  <a:gd name="connsiteY85" fmla="*/ 42710 h 602041"/>
                  <a:gd name="connsiteX86" fmla="*/ 27441 w 602819"/>
                  <a:gd name="connsiteY86" fmla="*/ 42710 h 602041"/>
                  <a:gd name="connsiteX87" fmla="*/ 13720 w 602819"/>
                  <a:gd name="connsiteY87" fmla="*/ 29011 h 602041"/>
                  <a:gd name="connsiteX88" fmla="*/ 13720 w 602819"/>
                  <a:gd name="connsiteY88" fmla="*/ 13700 h 602041"/>
                  <a:gd name="connsiteX89" fmla="*/ 29055 w 602819"/>
                  <a:gd name="connsiteY89" fmla="*/ 13700 h 602041"/>
                  <a:gd name="connsiteX90" fmla="*/ 42775 w 602819"/>
                  <a:gd name="connsiteY90" fmla="*/ 27399 h 602041"/>
                  <a:gd name="connsiteX91" fmla="*/ 42775 w 602819"/>
                  <a:gd name="connsiteY91" fmla="*/ 10476 h 602041"/>
                  <a:gd name="connsiteX92" fmla="*/ 54075 w 602819"/>
                  <a:gd name="connsiteY92" fmla="*/ 0 h 60204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602819" h="602041">
                    <a:moveTo>
                      <a:pt x="301042" y="215161"/>
                    </a:moveTo>
                    <a:cubicBezTo>
                      <a:pt x="281672" y="215161"/>
                      <a:pt x="263109" y="221607"/>
                      <a:pt x="248582" y="232889"/>
                    </a:cubicBezTo>
                    <a:lnTo>
                      <a:pt x="296199" y="280434"/>
                    </a:lnTo>
                    <a:cubicBezTo>
                      <a:pt x="297814" y="279628"/>
                      <a:pt x="299428" y="279628"/>
                      <a:pt x="301042" y="279628"/>
                    </a:cubicBezTo>
                    <a:cubicBezTo>
                      <a:pt x="313148" y="279628"/>
                      <a:pt x="322833" y="289298"/>
                      <a:pt x="322833" y="300580"/>
                    </a:cubicBezTo>
                    <a:cubicBezTo>
                      <a:pt x="322833" y="312668"/>
                      <a:pt x="313148" y="322338"/>
                      <a:pt x="301042" y="322338"/>
                    </a:cubicBezTo>
                    <a:cubicBezTo>
                      <a:pt x="289743" y="322338"/>
                      <a:pt x="280058" y="312668"/>
                      <a:pt x="280058" y="300580"/>
                    </a:cubicBezTo>
                    <a:cubicBezTo>
                      <a:pt x="280058" y="298968"/>
                      <a:pt x="280058" y="297357"/>
                      <a:pt x="280865" y="295745"/>
                    </a:cubicBezTo>
                    <a:lnTo>
                      <a:pt x="233247" y="248200"/>
                    </a:lnTo>
                    <a:cubicBezTo>
                      <a:pt x="221948" y="262705"/>
                      <a:pt x="215491" y="281240"/>
                      <a:pt x="215491" y="300580"/>
                    </a:cubicBezTo>
                    <a:cubicBezTo>
                      <a:pt x="215491" y="348125"/>
                      <a:pt x="254231" y="386805"/>
                      <a:pt x="301042" y="386805"/>
                    </a:cubicBezTo>
                    <a:cubicBezTo>
                      <a:pt x="348660" y="386805"/>
                      <a:pt x="387400" y="348125"/>
                      <a:pt x="387400" y="300580"/>
                    </a:cubicBezTo>
                    <a:cubicBezTo>
                      <a:pt x="387400" y="253841"/>
                      <a:pt x="348660" y="215161"/>
                      <a:pt x="301042" y="215161"/>
                    </a:cubicBezTo>
                    <a:close/>
                    <a:moveTo>
                      <a:pt x="301042" y="118459"/>
                    </a:moveTo>
                    <a:cubicBezTo>
                      <a:pt x="255038" y="118459"/>
                      <a:pt x="212263" y="136188"/>
                      <a:pt x="179979" y="164392"/>
                    </a:cubicBezTo>
                    <a:lnTo>
                      <a:pt x="233247" y="217578"/>
                    </a:lnTo>
                    <a:cubicBezTo>
                      <a:pt x="251810" y="202267"/>
                      <a:pt x="275215" y="193403"/>
                      <a:pt x="301042" y="193403"/>
                    </a:cubicBezTo>
                    <a:cubicBezTo>
                      <a:pt x="360766" y="193403"/>
                      <a:pt x="409191" y="241753"/>
                      <a:pt x="409191" y="300580"/>
                    </a:cubicBezTo>
                    <a:cubicBezTo>
                      <a:pt x="409191" y="360212"/>
                      <a:pt x="360766" y="408563"/>
                      <a:pt x="301042" y="408563"/>
                    </a:cubicBezTo>
                    <a:cubicBezTo>
                      <a:pt x="242125" y="408563"/>
                      <a:pt x="193700" y="360212"/>
                      <a:pt x="193700" y="300580"/>
                    </a:cubicBezTo>
                    <a:cubicBezTo>
                      <a:pt x="193700" y="274793"/>
                      <a:pt x="202578" y="251423"/>
                      <a:pt x="217912" y="232889"/>
                    </a:cubicBezTo>
                    <a:lnTo>
                      <a:pt x="164645" y="179703"/>
                    </a:lnTo>
                    <a:cubicBezTo>
                      <a:pt x="136397" y="211937"/>
                      <a:pt x="118641" y="254647"/>
                      <a:pt x="118641" y="300580"/>
                    </a:cubicBezTo>
                    <a:cubicBezTo>
                      <a:pt x="118641" y="401310"/>
                      <a:pt x="200157" y="483506"/>
                      <a:pt x="301042" y="483506"/>
                    </a:cubicBezTo>
                    <a:cubicBezTo>
                      <a:pt x="401927" y="483506"/>
                      <a:pt x="484250" y="401310"/>
                      <a:pt x="484250" y="300580"/>
                    </a:cubicBezTo>
                    <a:cubicBezTo>
                      <a:pt x="484250" y="199849"/>
                      <a:pt x="401927" y="118459"/>
                      <a:pt x="301042" y="118459"/>
                    </a:cubicBezTo>
                    <a:close/>
                    <a:moveTo>
                      <a:pt x="301021" y="0"/>
                    </a:moveTo>
                    <a:cubicBezTo>
                      <a:pt x="467252" y="0"/>
                      <a:pt x="602819" y="134593"/>
                      <a:pt x="602819" y="300618"/>
                    </a:cubicBezTo>
                    <a:cubicBezTo>
                      <a:pt x="602819" y="380406"/>
                      <a:pt x="572155" y="452135"/>
                      <a:pt x="521317" y="506134"/>
                    </a:cubicBezTo>
                    <a:lnTo>
                      <a:pt x="598784" y="583504"/>
                    </a:lnTo>
                    <a:cubicBezTo>
                      <a:pt x="602819" y="587534"/>
                      <a:pt x="602819" y="594788"/>
                      <a:pt x="597977" y="598817"/>
                    </a:cubicBezTo>
                    <a:cubicBezTo>
                      <a:pt x="596363" y="600429"/>
                      <a:pt x="593136" y="602041"/>
                      <a:pt x="590715" y="602041"/>
                    </a:cubicBezTo>
                    <a:cubicBezTo>
                      <a:pt x="588294" y="602041"/>
                      <a:pt x="585066" y="600429"/>
                      <a:pt x="583452" y="598817"/>
                    </a:cubicBezTo>
                    <a:lnTo>
                      <a:pt x="505985" y="520641"/>
                    </a:lnTo>
                    <a:cubicBezTo>
                      <a:pt x="452727" y="571415"/>
                      <a:pt x="380102" y="602041"/>
                      <a:pt x="301021" y="602041"/>
                    </a:cubicBezTo>
                    <a:cubicBezTo>
                      <a:pt x="221940" y="602041"/>
                      <a:pt x="150122" y="571415"/>
                      <a:pt x="96057" y="520641"/>
                    </a:cubicBezTo>
                    <a:lnTo>
                      <a:pt x="18590" y="598817"/>
                    </a:lnTo>
                    <a:cubicBezTo>
                      <a:pt x="16169" y="600429"/>
                      <a:pt x="13748" y="602041"/>
                      <a:pt x="10520" y="602041"/>
                    </a:cubicBezTo>
                    <a:cubicBezTo>
                      <a:pt x="8099" y="602041"/>
                      <a:pt x="5679" y="600429"/>
                      <a:pt x="3258" y="598817"/>
                    </a:cubicBezTo>
                    <a:cubicBezTo>
                      <a:pt x="-777" y="594788"/>
                      <a:pt x="-777" y="587534"/>
                      <a:pt x="3258" y="583504"/>
                    </a:cubicBezTo>
                    <a:lnTo>
                      <a:pt x="80725" y="506134"/>
                    </a:lnTo>
                    <a:cubicBezTo>
                      <a:pt x="30694" y="452135"/>
                      <a:pt x="30" y="379600"/>
                      <a:pt x="30" y="300618"/>
                    </a:cubicBezTo>
                    <a:cubicBezTo>
                      <a:pt x="30" y="245814"/>
                      <a:pt x="15362" y="191815"/>
                      <a:pt x="43605" y="145070"/>
                    </a:cubicBezTo>
                    <a:cubicBezTo>
                      <a:pt x="46833" y="139429"/>
                      <a:pt x="53288" y="137817"/>
                      <a:pt x="58130" y="141041"/>
                    </a:cubicBezTo>
                    <a:cubicBezTo>
                      <a:pt x="63779" y="144264"/>
                      <a:pt x="65393" y="150712"/>
                      <a:pt x="62165" y="156354"/>
                    </a:cubicBezTo>
                    <a:cubicBezTo>
                      <a:pt x="35536" y="199875"/>
                      <a:pt x="21818" y="249843"/>
                      <a:pt x="21818" y="300618"/>
                    </a:cubicBezTo>
                    <a:cubicBezTo>
                      <a:pt x="21818" y="454553"/>
                      <a:pt x="146894" y="580281"/>
                      <a:pt x="301021" y="580281"/>
                    </a:cubicBezTo>
                    <a:cubicBezTo>
                      <a:pt x="455148" y="580281"/>
                      <a:pt x="581031" y="454553"/>
                      <a:pt x="581031" y="300618"/>
                    </a:cubicBezTo>
                    <a:cubicBezTo>
                      <a:pt x="581031" y="146682"/>
                      <a:pt x="455148" y="21761"/>
                      <a:pt x="301021" y="21761"/>
                    </a:cubicBezTo>
                    <a:cubicBezTo>
                      <a:pt x="250183" y="21761"/>
                      <a:pt x="200153" y="35462"/>
                      <a:pt x="156578" y="62058"/>
                    </a:cubicBezTo>
                    <a:cubicBezTo>
                      <a:pt x="150929" y="65282"/>
                      <a:pt x="144473" y="63670"/>
                      <a:pt x="141246" y="58028"/>
                    </a:cubicBezTo>
                    <a:cubicBezTo>
                      <a:pt x="138018" y="53193"/>
                      <a:pt x="139632" y="46745"/>
                      <a:pt x="145280" y="43521"/>
                    </a:cubicBezTo>
                    <a:cubicBezTo>
                      <a:pt x="192083" y="15313"/>
                      <a:pt x="246149" y="0"/>
                      <a:pt x="301021" y="0"/>
                    </a:cubicBezTo>
                    <a:close/>
                    <a:moveTo>
                      <a:pt x="54075" y="0"/>
                    </a:moveTo>
                    <a:cubicBezTo>
                      <a:pt x="59724" y="0"/>
                      <a:pt x="64567" y="4835"/>
                      <a:pt x="64567" y="10476"/>
                    </a:cubicBezTo>
                    <a:lnTo>
                      <a:pt x="64567" y="49157"/>
                    </a:lnTo>
                    <a:lnTo>
                      <a:pt x="75059" y="59633"/>
                    </a:lnTo>
                    <a:lnTo>
                      <a:pt x="75059" y="32234"/>
                    </a:lnTo>
                    <a:cubicBezTo>
                      <a:pt x="75059" y="26593"/>
                      <a:pt x="79901" y="21758"/>
                      <a:pt x="86358" y="21758"/>
                    </a:cubicBezTo>
                    <a:cubicBezTo>
                      <a:pt x="92007" y="21758"/>
                      <a:pt x="96850" y="26593"/>
                      <a:pt x="96850" y="32234"/>
                    </a:cubicBezTo>
                    <a:lnTo>
                      <a:pt x="96850" y="81390"/>
                    </a:lnTo>
                    <a:lnTo>
                      <a:pt x="107342" y="91866"/>
                    </a:lnTo>
                    <a:lnTo>
                      <a:pt x="107342" y="64468"/>
                    </a:lnTo>
                    <a:cubicBezTo>
                      <a:pt x="107342" y="58827"/>
                      <a:pt x="112185" y="53992"/>
                      <a:pt x="118641" y="53992"/>
                    </a:cubicBezTo>
                    <a:cubicBezTo>
                      <a:pt x="124291" y="53992"/>
                      <a:pt x="129133" y="58827"/>
                      <a:pt x="129133" y="64468"/>
                    </a:cubicBezTo>
                    <a:lnTo>
                      <a:pt x="129133" y="113624"/>
                    </a:lnTo>
                    <a:lnTo>
                      <a:pt x="164645" y="149081"/>
                    </a:lnTo>
                    <a:cubicBezTo>
                      <a:pt x="200964" y="116848"/>
                      <a:pt x="248582" y="96701"/>
                      <a:pt x="301042" y="96701"/>
                    </a:cubicBezTo>
                    <a:cubicBezTo>
                      <a:pt x="414034" y="96701"/>
                      <a:pt x="506041" y="188568"/>
                      <a:pt x="506041" y="300580"/>
                    </a:cubicBezTo>
                    <a:cubicBezTo>
                      <a:pt x="506041" y="413398"/>
                      <a:pt x="414034" y="505264"/>
                      <a:pt x="301042" y="505264"/>
                    </a:cubicBezTo>
                    <a:cubicBezTo>
                      <a:pt x="188857" y="505264"/>
                      <a:pt x="96850" y="413398"/>
                      <a:pt x="96850" y="300580"/>
                    </a:cubicBezTo>
                    <a:cubicBezTo>
                      <a:pt x="96850" y="248200"/>
                      <a:pt x="117027" y="200655"/>
                      <a:pt x="149310" y="164392"/>
                    </a:cubicBezTo>
                    <a:lnTo>
                      <a:pt x="113799" y="128935"/>
                    </a:lnTo>
                    <a:lnTo>
                      <a:pt x="64567" y="128935"/>
                    </a:lnTo>
                    <a:cubicBezTo>
                      <a:pt x="58917" y="128935"/>
                      <a:pt x="54075" y="124100"/>
                      <a:pt x="54075" y="118459"/>
                    </a:cubicBezTo>
                    <a:cubicBezTo>
                      <a:pt x="54075" y="112013"/>
                      <a:pt x="58917" y="107177"/>
                      <a:pt x="64567" y="107177"/>
                    </a:cubicBezTo>
                    <a:lnTo>
                      <a:pt x="92007" y="107177"/>
                    </a:lnTo>
                    <a:lnTo>
                      <a:pt x="81515" y="96701"/>
                    </a:lnTo>
                    <a:lnTo>
                      <a:pt x="32283" y="96701"/>
                    </a:lnTo>
                    <a:cubicBezTo>
                      <a:pt x="26634" y="96701"/>
                      <a:pt x="21791" y="91866"/>
                      <a:pt x="21791" y="86226"/>
                    </a:cubicBezTo>
                    <a:cubicBezTo>
                      <a:pt x="21791" y="79779"/>
                      <a:pt x="26634" y="74944"/>
                      <a:pt x="32283" y="74944"/>
                    </a:cubicBezTo>
                    <a:lnTo>
                      <a:pt x="59724" y="74944"/>
                    </a:lnTo>
                    <a:lnTo>
                      <a:pt x="49232" y="64468"/>
                    </a:lnTo>
                    <a:lnTo>
                      <a:pt x="10492" y="64468"/>
                    </a:lnTo>
                    <a:cubicBezTo>
                      <a:pt x="4842" y="64468"/>
                      <a:pt x="0" y="59633"/>
                      <a:pt x="0" y="53992"/>
                    </a:cubicBezTo>
                    <a:cubicBezTo>
                      <a:pt x="0" y="47545"/>
                      <a:pt x="4842" y="42710"/>
                      <a:pt x="10492" y="42710"/>
                    </a:cubicBezTo>
                    <a:lnTo>
                      <a:pt x="27441" y="42710"/>
                    </a:lnTo>
                    <a:lnTo>
                      <a:pt x="13720" y="29011"/>
                    </a:lnTo>
                    <a:cubicBezTo>
                      <a:pt x="9685" y="24981"/>
                      <a:pt x="9685" y="17729"/>
                      <a:pt x="13720" y="13700"/>
                    </a:cubicBezTo>
                    <a:cubicBezTo>
                      <a:pt x="17756" y="9670"/>
                      <a:pt x="25020" y="9670"/>
                      <a:pt x="29055" y="13700"/>
                    </a:cubicBezTo>
                    <a:lnTo>
                      <a:pt x="42775" y="27399"/>
                    </a:lnTo>
                    <a:lnTo>
                      <a:pt x="42775" y="10476"/>
                    </a:lnTo>
                    <a:cubicBezTo>
                      <a:pt x="42775" y="4835"/>
                      <a:pt x="47618" y="0"/>
                      <a:pt x="540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9084461" y="4860575"/>
              <a:ext cx="1973762" cy="969867"/>
              <a:chOff x="2197445" y="2412894"/>
              <a:chExt cx="1973762" cy="969867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2273643" y="2412894"/>
                <a:ext cx="18213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b="1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标题文字添加</a:t>
                </a:r>
                <a:endParaRPr lang="zh-CN" altLang="en-US" b="1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2197445" y="2737776"/>
                <a:ext cx="1973762" cy="644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050">
                    <a:solidFill>
                      <a:schemeClr val="bg1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print the presentation and make it into a film to be used in a wider field</a:t>
                </a:r>
                <a:endParaRPr lang="en-US" altLang="zh-CN" sz="1050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sp>
        <p:nvSpPr>
          <p:cNvPr id="45" name="文本框 44"/>
          <p:cNvSpPr txBox="1"/>
          <p:nvPr/>
        </p:nvSpPr>
        <p:spPr>
          <a:xfrm>
            <a:off x="4926449" y="65365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品牌营销概论</a:t>
            </a:r>
            <a:endParaRPr lang="zh-CN" altLang="en-US" sz="2800" b="1">
              <a:solidFill>
                <a:schemeClr val="accent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8" name="组合 77"/>
          <p:cNvGrpSpPr/>
          <p:nvPr/>
        </p:nvGrpSpPr>
        <p:grpSpPr>
          <a:xfrm>
            <a:off x="1495043" y="4988702"/>
            <a:ext cx="3889971" cy="910331"/>
            <a:chOff x="7583812" y="3362125"/>
            <a:chExt cx="3889971" cy="910331"/>
          </a:xfrm>
        </p:grpSpPr>
        <p:sp>
          <p:nvSpPr>
            <p:cNvPr id="79" name="矩形 78"/>
            <p:cNvSpPr/>
            <p:nvPr/>
          </p:nvSpPr>
          <p:spPr>
            <a:xfrm>
              <a:off x="7583812" y="3718458"/>
              <a:ext cx="3889971" cy="5539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7583812" y="3362125"/>
              <a:ext cx="2050552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355591" y="2148765"/>
            <a:ext cx="2117436" cy="1751543"/>
            <a:chOff x="7568889" y="2089772"/>
            <a:chExt cx="2117436" cy="1751543"/>
          </a:xfrm>
        </p:grpSpPr>
        <p:grpSp>
          <p:nvGrpSpPr>
            <p:cNvPr id="46" name="组合 45"/>
            <p:cNvGrpSpPr/>
            <p:nvPr/>
          </p:nvGrpSpPr>
          <p:grpSpPr>
            <a:xfrm>
              <a:off x="7568889" y="2089772"/>
              <a:ext cx="2117436" cy="1751543"/>
              <a:chOff x="7578726" y="2528888"/>
              <a:chExt cx="1984375" cy="1641475"/>
            </a:xfrm>
          </p:grpSpPr>
          <p:sp>
            <p:nvSpPr>
              <p:cNvPr id="49" name="Freeform 7"/>
              <p:cNvSpPr/>
              <p:nvPr/>
            </p:nvSpPr>
            <p:spPr bwMode="auto">
              <a:xfrm>
                <a:off x="7578726" y="2528888"/>
                <a:ext cx="1984375" cy="1641475"/>
              </a:xfrm>
              <a:custGeom>
                <a:gdLst>
                  <a:gd name="T0" fmla="*/ 180 w 338"/>
                  <a:gd name="T1" fmla="*/ 2 h 279"/>
                  <a:gd name="T2" fmla="*/ 5 w 338"/>
                  <a:gd name="T3" fmla="*/ 106 h 279"/>
                  <a:gd name="T4" fmla="*/ 96 w 338"/>
                  <a:gd name="T5" fmla="*/ 208 h 279"/>
                  <a:gd name="T6" fmla="*/ 191 w 338"/>
                  <a:gd name="T7" fmla="*/ 279 h 279"/>
                  <a:gd name="T8" fmla="*/ 161 w 338"/>
                  <a:gd name="T9" fmla="*/ 217 h 279"/>
                  <a:gd name="T10" fmla="*/ 332 w 338"/>
                  <a:gd name="T11" fmla="*/ 114 h 279"/>
                  <a:gd name="T12" fmla="*/ 180 w 338"/>
                  <a:gd name="T13" fmla="*/ 2 h 2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8" h="279">
                    <a:moveTo>
                      <a:pt x="180" y="2"/>
                    </a:moveTo>
                    <a:cubicBezTo>
                      <a:pt x="89" y="0"/>
                      <a:pt x="11" y="46"/>
                      <a:pt x="5" y="106"/>
                    </a:cubicBezTo>
                    <a:cubicBezTo>
                      <a:pt x="0" y="151"/>
                      <a:pt x="38" y="190"/>
                      <a:pt x="96" y="208"/>
                    </a:cubicBezTo>
                    <a:cubicBezTo>
                      <a:pt x="121" y="239"/>
                      <a:pt x="191" y="279"/>
                      <a:pt x="191" y="279"/>
                    </a:cubicBezTo>
                    <a:cubicBezTo>
                      <a:pt x="191" y="279"/>
                      <a:pt x="180" y="235"/>
                      <a:pt x="161" y="217"/>
                    </a:cubicBezTo>
                    <a:cubicBezTo>
                      <a:pt x="250" y="218"/>
                      <a:pt x="326" y="172"/>
                      <a:pt x="332" y="114"/>
                    </a:cubicBezTo>
                    <a:cubicBezTo>
                      <a:pt x="338" y="54"/>
                      <a:pt x="270" y="4"/>
                      <a:pt x="180" y="2"/>
                    </a:cubicBezTo>
                    <a:close/>
                  </a:path>
                </a:pathLst>
              </a:custGeom>
              <a:solidFill>
                <a:srgbClr val="98021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0" name="Freeform 8"/>
              <p:cNvSpPr>
                <a:spLocks noEditPoints="1"/>
              </p:cNvSpPr>
              <p:nvPr/>
            </p:nvSpPr>
            <p:spPr bwMode="auto">
              <a:xfrm>
                <a:off x="8247063" y="2870201"/>
                <a:ext cx="733425" cy="447675"/>
              </a:xfrm>
              <a:custGeom>
                <a:gdLst>
                  <a:gd name="T0" fmla="*/ 340 w 462"/>
                  <a:gd name="T1" fmla="*/ 100 h 282"/>
                  <a:gd name="T2" fmla="*/ 78 w 462"/>
                  <a:gd name="T3" fmla="*/ 282 h 282"/>
                  <a:gd name="T4" fmla="*/ 348 w 462"/>
                  <a:gd name="T5" fmla="*/ 278 h 282"/>
                  <a:gd name="T6" fmla="*/ 462 w 462"/>
                  <a:gd name="T7" fmla="*/ 0 h 282"/>
                  <a:gd name="T8" fmla="*/ 122 w 462"/>
                  <a:gd name="T9" fmla="*/ 233 h 282"/>
                  <a:gd name="T10" fmla="*/ 119 w 462"/>
                  <a:gd name="T11" fmla="*/ 196 h 282"/>
                  <a:gd name="T12" fmla="*/ 278 w 462"/>
                  <a:gd name="T13" fmla="*/ 181 h 282"/>
                  <a:gd name="T14" fmla="*/ 278 w 462"/>
                  <a:gd name="T15" fmla="*/ 181 h 282"/>
                  <a:gd name="T16" fmla="*/ 285 w 462"/>
                  <a:gd name="T17" fmla="*/ 181 h 282"/>
                  <a:gd name="T18" fmla="*/ 215 w 462"/>
                  <a:gd name="T19" fmla="*/ 181 h 282"/>
                  <a:gd name="T20" fmla="*/ 159 w 462"/>
                  <a:gd name="T21" fmla="*/ 181 h 282"/>
                  <a:gd name="T22" fmla="*/ 222 w 462"/>
                  <a:gd name="T23" fmla="*/ 170 h 282"/>
                  <a:gd name="T24" fmla="*/ 222 w 462"/>
                  <a:gd name="T25" fmla="*/ 170 h 282"/>
                  <a:gd name="T26" fmla="*/ 278 w 462"/>
                  <a:gd name="T27" fmla="*/ 156 h 282"/>
                  <a:gd name="T28" fmla="*/ 218 w 462"/>
                  <a:gd name="T29" fmla="*/ 144 h 282"/>
                  <a:gd name="T30" fmla="*/ 189 w 462"/>
                  <a:gd name="T31" fmla="*/ 156 h 282"/>
                  <a:gd name="T32" fmla="*/ 181 w 462"/>
                  <a:gd name="T33" fmla="*/ 156 h 282"/>
                  <a:gd name="T34" fmla="*/ 181 w 462"/>
                  <a:gd name="T35" fmla="*/ 156 h 282"/>
                  <a:gd name="T36" fmla="*/ 152 w 462"/>
                  <a:gd name="T37" fmla="*/ 144 h 282"/>
                  <a:gd name="T38" fmla="*/ 126 w 462"/>
                  <a:gd name="T39" fmla="*/ 181 h 282"/>
                  <a:gd name="T40" fmla="*/ 96 w 462"/>
                  <a:gd name="T41" fmla="*/ 181 h 282"/>
                  <a:gd name="T42" fmla="*/ 126 w 462"/>
                  <a:gd name="T43" fmla="*/ 196 h 282"/>
                  <a:gd name="T44" fmla="*/ 126 w 462"/>
                  <a:gd name="T45" fmla="*/ 196 h 282"/>
                  <a:gd name="T46" fmla="*/ 159 w 462"/>
                  <a:gd name="T47" fmla="*/ 207 h 282"/>
                  <a:gd name="T48" fmla="*/ 215 w 462"/>
                  <a:gd name="T49" fmla="*/ 207 h 282"/>
                  <a:gd name="T50" fmla="*/ 244 w 462"/>
                  <a:gd name="T51" fmla="*/ 193 h 282"/>
                  <a:gd name="T52" fmla="*/ 252 w 462"/>
                  <a:gd name="T53" fmla="*/ 193 h 282"/>
                  <a:gd name="T54" fmla="*/ 252 w 462"/>
                  <a:gd name="T55" fmla="*/ 193 h 282"/>
                  <a:gd name="T56" fmla="*/ 285 w 462"/>
                  <a:gd name="T57" fmla="*/ 204 h 282"/>
                  <a:gd name="T58" fmla="*/ 315 w 462"/>
                  <a:gd name="T59" fmla="*/ 204 h 282"/>
                  <a:gd name="T60" fmla="*/ 315 w 462"/>
                  <a:gd name="T61" fmla="*/ 167 h 282"/>
                  <a:gd name="T62" fmla="*/ 329 w 462"/>
                  <a:gd name="T63" fmla="*/ 152 h 282"/>
                  <a:gd name="T64" fmla="*/ 329 w 462"/>
                  <a:gd name="T65" fmla="*/ 152 h 282"/>
                  <a:gd name="T66" fmla="*/ 307 w 462"/>
                  <a:gd name="T67" fmla="*/ 141 h 282"/>
                  <a:gd name="T68" fmla="*/ 307 w 462"/>
                  <a:gd name="T69" fmla="*/ 115 h 282"/>
                  <a:gd name="T70" fmla="*/ 252 w 462"/>
                  <a:gd name="T71" fmla="*/ 130 h 282"/>
                  <a:gd name="T72" fmla="*/ 244 w 462"/>
                  <a:gd name="T73" fmla="*/ 130 h 282"/>
                  <a:gd name="T74" fmla="*/ 244 w 462"/>
                  <a:gd name="T75" fmla="*/ 130 h 282"/>
                  <a:gd name="T76" fmla="*/ 211 w 462"/>
                  <a:gd name="T77" fmla="*/ 118 h 282"/>
                  <a:gd name="T78" fmla="*/ 156 w 462"/>
                  <a:gd name="T79" fmla="*/ 118 h 282"/>
                  <a:gd name="T80" fmla="*/ 126 w 462"/>
                  <a:gd name="T81" fmla="*/ 130 h 282"/>
                  <a:gd name="T82" fmla="*/ 119 w 462"/>
                  <a:gd name="T83" fmla="*/ 130 h 282"/>
                  <a:gd name="T84" fmla="*/ 119 w 462"/>
                  <a:gd name="T85" fmla="*/ 130 h 282"/>
                  <a:gd name="T86" fmla="*/ 96 w 462"/>
                  <a:gd name="T87" fmla="*/ 144 h 282"/>
                  <a:gd name="T88" fmla="*/ 67 w 462"/>
                  <a:gd name="T89" fmla="*/ 144 h 282"/>
                  <a:gd name="T90" fmla="*/ 89 w 462"/>
                  <a:gd name="T91" fmla="*/ 181 h 282"/>
                  <a:gd name="T92" fmla="*/ 126 w 462"/>
                  <a:gd name="T93" fmla="*/ 222 h 282"/>
                  <a:gd name="T94" fmla="*/ 126 w 462"/>
                  <a:gd name="T95" fmla="*/ 222 h 282"/>
                  <a:gd name="T96" fmla="*/ 159 w 462"/>
                  <a:gd name="T97" fmla="*/ 233 h 282"/>
                  <a:gd name="T98" fmla="*/ 215 w 462"/>
                  <a:gd name="T99" fmla="*/ 230 h 282"/>
                  <a:gd name="T100" fmla="*/ 248 w 462"/>
                  <a:gd name="T101" fmla="*/ 219 h 282"/>
                  <a:gd name="T102" fmla="*/ 252 w 462"/>
                  <a:gd name="T103" fmla="*/ 219 h 282"/>
                  <a:gd name="T104" fmla="*/ 252 w 462"/>
                  <a:gd name="T105" fmla="*/ 219 h 282"/>
                  <a:gd name="T106" fmla="*/ 285 w 462"/>
                  <a:gd name="T107" fmla="*/ 230 h 282"/>
                  <a:gd name="T108" fmla="*/ 315 w 462"/>
                  <a:gd name="T109" fmla="*/ 115 h 282"/>
                  <a:gd name="T110" fmla="*/ 89 w 462"/>
                  <a:gd name="T111" fmla="*/ 133 h 2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62" h="282">
                    <a:moveTo>
                      <a:pt x="462" y="0"/>
                    </a:moveTo>
                    <a:lnTo>
                      <a:pt x="370" y="4"/>
                    </a:lnTo>
                    <a:lnTo>
                      <a:pt x="366" y="0"/>
                    </a:lnTo>
                    <a:lnTo>
                      <a:pt x="340" y="100"/>
                    </a:lnTo>
                    <a:lnTo>
                      <a:pt x="48" y="107"/>
                    </a:lnTo>
                    <a:lnTo>
                      <a:pt x="45" y="96"/>
                    </a:lnTo>
                    <a:lnTo>
                      <a:pt x="0" y="96"/>
                    </a:lnTo>
                    <a:lnTo>
                      <a:pt x="78" y="282"/>
                    </a:lnTo>
                    <a:lnTo>
                      <a:pt x="82" y="282"/>
                    </a:lnTo>
                    <a:lnTo>
                      <a:pt x="82" y="282"/>
                    </a:lnTo>
                    <a:lnTo>
                      <a:pt x="340" y="278"/>
                    </a:lnTo>
                    <a:lnTo>
                      <a:pt x="348" y="278"/>
                    </a:lnTo>
                    <a:lnTo>
                      <a:pt x="403" y="44"/>
                    </a:lnTo>
                    <a:lnTo>
                      <a:pt x="462" y="44"/>
                    </a:lnTo>
                    <a:lnTo>
                      <a:pt x="462" y="0"/>
                    </a:lnTo>
                    <a:lnTo>
                      <a:pt x="462" y="0"/>
                    </a:lnTo>
                    <a:close/>
                    <a:moveTo>
                      <a:pt x="107" y="233"/>
                    </a:moveTo>
                    <a:lnTo>
                      <a:pt x="104" y="222"/>
                    </a:lnTo>
                    <a:lnTo>
                      <a:pt x="119" y="222"/>
                    </a:lnTo>
                    <a:lnTo>
                      <a:pt x="122" y="233"/>
                    </a:lnTo>
                    <a:lnTo>
                      <a:pt x="107" y="233"/>
                    </a:lnTo>
                    <a:close/>
                    <a:moveTo>
                      <a:pt x="96" y="207"/>
                    </a:moveTo>
                    <a:lnTo>
                      <a:pt x="96" y="196"/>
                    </a:lnTo>
                    <a:lnTo>
                      <a:pt x="119" y="196"/>
                    </a:lnTo>
                    <a:lnTo>
                      <a:pt x="119" y="207"/>
                    </a:lnTo>
                    <a:lnTo>
                      <a:pt x="96" y="207"/>
                    </a:lnTo>
                    <a:lnTo>
                      <a:pt x="96" y="207"/>
                    </a:lnTo>
                    <a:close/>
                    <a:moveTo>
                      <a:pt x="278" y="181"/>
                    </a:moveTo>
                    <a:lnTo>
                      <a:pt x="252" y="181"/>
                    </a:lnTo>
                    <a:lnTo>
                      <a:pt x="252" y="167"/>
                    </a:lnTo>
                    <a:lnTo>
                      <a:pt x="278" y="167"/>
                    </a:lnTo>
                    <a:lnTo>
                      <a:pt x="278" y="181"/>
                    </a:lnTo>
                    <a:close/>
                    <a:moveTo>
                      <a:pt x="285" y="167"/>
                    </a:moveTo>
                    <a:lnTo>
                      <a:pt x="307" y="167"/>
                    </a:lnTo>
                    <a:lnTo>
                      <a:pt x="307" y="178"/>
                    </a:lnTo>
                    <a:lnTo>
                      <a:pt x="285" y="181"/>
                    </a:lnTo>
                    <a:lnTo>
                      <a:pt x="285" y="167"/>
                    </a:lnTo>
                    <a:close/>
                    <a:moveTo>
                      <a:pt x="189" y="170"/>
                    </a:moveTo>
                    <a:lnTo>
                      <a:pt x="215" y="170"/>
                    </a:lnTo>
                    <a:lnTo>
                      <a:pt x="215" y="181"/>
                    </a:lnTo>
                    <a:lnTo>
                      <a:pt x="189" y="181"/>
                    </a:lnTo>
                    <a:lnTo>
                      <a:pt x="189" y="170"/>
                    </a:lnTo>
                    <a:close/>
                    <a:moveTo>
                      <a:pt x="181" y="181"/>
                    </a:moveTo>
                    <a:lnTo>
                      <a:pt x="159" y="181"/>
                    </a:lnTo>
                    <a:lnTo>
                      <a:pt x="159" y="170"/>
                    </a:lnTo>
                    <a:lnTo>
                      <a:pt x="181" y="170"/>
                    </a:lnTo>
                    <a:lnTo>
                      <a:pt x="181" y="181"/>
                    </a:lnTo>
                    <a:close/>
                    <a:moveTo>
                      <a:pt x="222" y="170"/>
                    </a:moveTo>
                    <a:lnTo>
                      <a:pt x="244" y="167"/>
                    </a:lnTo>
                    <a:lnTo>
                      <a:pt x="244" y="181"/>
                    </a:lnTo>
                    <a:lnTo>
                      <a:pt x="222" y="181"/>
                    </a:lnTo>
                    <a:lnTo>
                      <a:pt x="222" y="170"/>
                    </a:lnTo>
                    <a:close/>
                    <a:moveTo>
                      <a:pt x="252" y="156"/>
                    </a:moveTo>
                    <a:lnTo>
                      <a:pt x="252" y="144"/>
                    </a:lnTo>
                    <a:lnTo>
                      <a:pt x="278" y="141"/>
                    </a:lnTo>
                    <a:lnTo>
                      <a:pt x="278" y="156"/>
                    </a:lnTo>
                    <a:lnTo>
                      <a:pt x="252" y="156"/>
                    </a:lnTo>
                    <a:close/>
                    <a:moveTo>
                      <a:pt x="244" y="156"/>
                    </a:moveTo>
                    <a:lnTo>
                      <a:pt x="218" y="156"/>
                    </a:lnTo>
                    <a:lnTo>
                      <a:pt x="218" y="144"/>
                    </a:lnTo>
                    <a:lnTo>
                      <a:pt x="244" y="144"/>
                    </a:lnTo>
                    <a:lnTo>
                      <a:pt x="244" y="156"/>
                    </a:lnTo>
                    <a:close/>
                    <a:moveTo>
                      <a:pt x="215" y="156"/>
                    </a:moveTo>
                    <a:lnTo>
                      <a:pt x="189" y="156"/>
                    </a:lnTo>
                    <a:lnTo>
                      <a:pt x="189" y="144"/>
                    </a:lnTo>
                    <a:lnTo>
                      <a:pt x="215" y="144"/>
                    </a:lnTo>
                    <a:lnTo>
                      <a:pt x="215" y="156"/>
                    </a:lnTo>
                    <a:close/>
                    <a:moveTo>
                      <a:pt x="181" y="156"/>
                    </a:moveTo>
                    <a:lnTo>
                      <a:pt x="159" y="156"/>
                    </a:lnTo>
                    <a:lnTo>
                      <a:pt x="159" y="144"/>
                    </a:lnTo>
                    <a:lnTo>
                      <a:pt x="181" y="144"/>
                    </a:lnTo>
                    <a:lnTo>
                      <a:pt x="181" y="156"/>
                    </a:lnTo>
                    <a:close/>
                    <a:moveTo>
                      <a:pt x="152" y="156"/>
                    </a:moveTo>
                    <a:lnTo>
                      <a:pt x="126" y="156"/>
                    </a:lnTo>
                    <a:lnTo>
                      <a:pt x="126" y="144"/>
                    </a:lnTo>
                    <a:lnTo>
                      <a:pt x="152" y="144"/>
                    </a:lnTo>
                    <a:lnTo>
                      <a:pt x="152" y="156"/>
                    </a:lnTo>
                    <a:close/>
                    <a:moveTo>
                      <a:pt x="152" y="170"/>
                    </a:moveTo>
                    <a:lnTo>
                      <a:pt x="152" y="181"/>
                    </a:lnTo>
                    <a:lnTo>
                      <a:pt x="126" y="181"/>
                    </a:lnTo>
                    <a:lnTo>
                      <a:pt x="126" y="170"/>
                    </a:lnTo>
                    <a:lnTo>
                      <a:pt x="152" y="170"/>
                    </a:lnTo>
                    <a:close/>
                    <a:moveTo>
                      <a:pt x="119" y="181"/>
                    </a:moveTo>
                    <a:lnTo>
                      <a:pt x="96" y="181"/>
                    </a:lnTo>
                    <a:lnTo>
                      <a:pt x="96" y="170"/>
                    </a:lnTo>
                    <a:lnTo>
                      <a:pt x="119" y="170"/>
                    </a:lnTo>
                    <a:lnTo>
                      <a:pt x="119" y="181"/>
                    </a:lnTo>
                    <a:close/>
                    <a:moveTo>
                      <a:pt x="126" y="196"/>
                    </a:moveTo>
                    <a:lnTo>
                      <a:pt x="152" y="196"/>
                    </a:lnTo>
                    <a:lnTo>
                      <a:pt x="152" y="207"/>
                    </a:lnTo>
                    <a:lnTo>
                      <a:pt x="126" y="207"/>
                    </a:lnTo>
                    <a:lnTo>
                      <a:pt x="126" y="196"/>
                    </a:lnTo>
                    <a:close/>
                    <a:moveTo>
                      <a:pt x="159" y="196"/>
                    </a:moveTo>
                    <a:lnTo>
                      <a:pt x="185" y="196"/>
                    </a:lnTo>
                    <a:lnTo>
                      <a:pt x="185" y="207"/>
                    </a:lnTo>
                    <a:lnTo>
                      <a:pt x="159" y="207"/>
                    </a:lnTo>
                    <a:lnTo>
                      <a:pt x="159" y="196"/>
                    </a:lnTo>
                    <a:close/>
                    <a:moveTo>
                      <a:pt x="189" y="196"/>
                    </a:moveTo>
                    <a:lnTo>
                      <a:pt x="215" y="193"/>
                    </a:lnTo>
                    <a:lnTo>
                      <a:pt x="215" y="207"/>
                    </a:lnTo>
                    <a:lnTo>
                      <a:pt x="189" y="207"/>
                    </a:lnTo>
                    <a:lnTo>
                      <a:pt x="189" y="196"/>
                    </a:lnTo>
                    <a:close/>
                    <a:moveTo>
                      <a:pt x="222" y="193"/>
                    </a:moveTo>
                    <a:lnTo>
                      <a:pt x="244" y="193"/>
                    </a:lnTo>
                    <a:lnTo>
                      <a:pt x="244" y="207"/>
                    </a:lnTo>
                    <a:lnTo>
                      <a:pt x="222" y="207"/>
                    </a:lnTo>
                    <a:lnTo>
                      <a:pt x="222" y="193"/>
                    </a:lnTo>
                    <a:close/>
                    <a:moveTo>
                      <a:pt x="252" y="193"/>
                    </a:moveTo>
                    <a:lnTo>
                      <a:pt x="278" y="193"/>
                    </a:lnTo>
                    <a:lnTo>
                      <a:pt x="278" y="207"/>
                    </a:lnTo>
                    <a:lnTo>
                      <a:pt x="252" y="207"/>
                    </a:lnTo>
                    <a:lnTo>
                      <a:pt x="252" y="193"/>
                    </a:lnTo>
                    <a:close/>
                    <a:moveTo>
                      <a:pt x="285" y="193"/>
                    </a:moveTo>
                    <a:lnTo>
                      <a:pt x="307" y="193"/>
                    </a:lnTo>
                    <a:lnTo>
                      <a:pt x="307" y="204"/>
                    </a:lnTo>
                    <a:lnTo>
                      <a:pt x="285" y="204"/>
                    </a:lnTo>
                    <a:lnTo>
                      <a:pt x="285" y="193"/>
                    </a:lnTo>
                    <a:close/>
                    <a:moveTo>
                      <a:pt x="315" y="193"/>
                    </a:moveTo>
                    <a:lnTo>
                      <a:pt x="318" y="193"/>
                    </a:lnTo>
                    <a:lnTo>
                      <a:pt x="315" y="204"/>
                    </a:lnTo>
                    <a:lnTo>
                      <a:pt x="315" y="204"/>
                    </a:lnTo>
                    <a:lnTo>
                      <a:pt x="315" y="193"/>
                    </a:lnTo>
                    <a:close/>
                    <a:moveTo>
                      <a:pt x="315" y="178"/>
                    </a:moveTo>
                    <a:lnTo>
                      <a:pt x="315" y="167"/>
                    </a:lnTo>
                    <a:lnTo>
                      <a:pt x="326" y="167"/>
                    </a:lnTo>
                    <a:lnTo>
                      <a:pt x="322" y="178"/>
                    </a:lnTo>
                    <a:lnTo>
                      <a:pt x="315" y="178"/>
                    </a:lnTo>
                    <a:close/>
                    <a:moveTo>
                      <a:pt x="329" y="152"/>
                    </a:moveTo>
                    <a:lnTo>
                      <a:pt x="315" y="152"/>
                    </a:lnTo>
                    <a:lnTo>
                      <a:pt x="315" y="141"/>
                    </a:lnTo>
                    <a:lnTo>
                      <a:pt x="329" y="141"/>
                    </a:lnTo>
                    <a:lnTo>
                      <a:pt x="329" y="152"/>
                    </a:lnTo>
                    <a:close/>
                    <a:moveTo>
                      <a:pt x="307" y="152"/>
                    </a:moveTo>
                    <a:lnTo>
                      <a:pt x="285" y="156"/>
                    </a:lnTo>
                    <a:lnTo>
                      <a:pt x="285" y="141"/>
                    </a:lnTo>
                    <a:lnTo>
                      <a:pt x="307" y="141"/>
                    </a:lnTo>
                    <a:lnTo>
                      <a:pt x="307" y="152"/>
                    </a:lnTo>
                    <a:close/>
                    <a:moveTo>
                      <a:pt x="281" y="130"/>
                    </a:moveTo>
                    <a:lnTo>
                      <a:pt x="281" y="115"/>
                    </a:lnTo>
                    <a:lnTo>
                      <a:pt x="307" y="115"/>
                    </a:lnTo>
                    <a:lnTo>
                      <a:pt x="307" y="130"/>
                    </a:lnTo>
                    <a:lnTo>
                      <a:pt x="281" y="130"/>
                    </a:lnTo>
                    <a:close/>
                    <a:moveTo>
                      <a:pt x="278" y="130"/>
                    </a:moveTo>
                    <a:lnTo>
                      <a:pt x="252" y="130"/>
                    </a:lnTo>
                    <a:lnTo>
                      <a:pt x="252" y="118"/>
                    </a:lnTo>
                    <a:lnTo>
                      <a:pt x="278" y="115"/>
                    </a:lnTo>
                    <a:lnTo>
                      <a:pt x="278" y="130"/>
                    </a:lnTo>
                    <a:close/>
                    <a:moveTo>
                      <a:pt x="244" y="130"/>
                    </a:moveTo>
                    <a:lnTo>
                      <a:pt x="218" y="130"/>
                    </a:lnTo>
                    <a:lnTo>
                      <a:pt x="218" y="118"/>
                    </a:lnTo>
                    <a:lnTo>
                      <a:pt x="244" y="118"/>
                    </a:lnTo>
                    <a:lnTo>
                      <a:pt x="244" y="130"/>
                    </a:lnTo>
                    <a:close/>
                    <a:moveTo>
                      <a:pt x="211" y="130"/>
                    </a:moveTo>
                    <a:lnTo>
                      <a:pt x="189" y="130"/>
                    </a:lnTo>
                    <a:lnTo>
                      <a:pt x="189" y="118"/>
                    </a:lnTo>
                    <a:lnTo>
                      <a:pt x="211" y="118"/>
                    </a:lnTo>
                    <a:lnTo>
                      <a:pt x="211" y="130"/>
                    </a:lnTo>
                    <a:close/>
                    <a:moveTo>
                      <a:pt x="181" y="130"/>
                    </a:moveTo>
                    <a:lnTo>
                      <a:pt x="156" y="130"/>
                    </a:lnTo>
                    <a:lnTo>
                      <a:pt x="156" y="118"/>
                    </a:lnTo>
                    <a:lnTo>
                      <a:pt x="181" y="118"/>
                    </a:lnTo>
                    <a:lnTo>
                      <a:pt x="181" y="130"/>
                    </a:lnTo>
                    <a:close/>
                    <a:moveTo>
                      <a:pt x="152" y="130"/>
                    </a:moveTo>
                    <a:lnTo>
                      <a:pt x="126" y="130"/>
                    </a:lnTo>
                    <a:lnTo>
                      <a:pt x="126" y="118"/>
                    </a:lnTo>
                    <a:lnTo>
                      <a:pt x="148" y="118"/>
                    </a:lnTo>
                    <a:lnTo>
                      <a:pt x="152" y="130"/>
                    </a:lnTo>
                    <a:close/>
                    <a:moveTo>
                      <a:pt x="119" y="130"/>
                    </a:moveTo>
                    <a:lnTo>
                      <a:pt x="96" y="133"/>
                    </a:lnTo>
                    <a:lnTo>
                      <a:pt x="96" y="118"/>
                    </a:lnTo>
                    <a:lnTo>
                      <a:pt x="119" y="118"/>
                    </a:lnTo>
                    <a:lnTo>
                      <a:pt x="119" y="130"/>
                    </a:lnTo>
                    <a:close/>
                    <a:moveTo>
                      <a:pt x="119" y="144"/>
                    </a:moveTo>
                    <a:lnTo>
                      <a:pt x="119" y="156"/>
                    </a:lnTo>
                    <a:lnTo>
                      <a:pt x="96" y="156"/>
                    </a:lnTo>
                    <a:lnTo>
                      <a:pt x="96" y="144"/>
                    </a:lnTo>
                    <a:lnTo>
                      <a:pt x="119" y="144"/>
                    </a:lnTo>
                    <a:close/>
                    <a:moveTo>
                      <a:pt x="89" y="156"/>
                    </a:moveTo>
                    <a:lnTo>
                      <a:pt x="74" y="156"/>
                    </a:lnTo>
                    <a:lnTo>
                      <a:pt x="67" y="144"/>
                    </a:lnTo>
                    <a:lnTo>
                      <a:pt x="89" y="144"/>
                    </a:lnTo>
                    <a:lnTo>
                      <a:pt x="89" y="156"/>
                    </a:lnTo>
                    <a:close/>
                    <a:moveTo>
                      <a:pt x="89" y="170"/>
                    </a:moveTo>
                    <a:lnTo>
                      <a:pt x="89" y="181"/>
                    </a:lnTo>
                    <a:lnTo>
                      <a:pt x="85" y="181"/>
                    </a:lnTo>
                    <a:lnTo>
                      <a:pt x="78" y="170"/>
                    </a:lnTo>
                    <a:lnTo>
                      <a:pt x="89" y="170"/>
                    </a:lnTo>
                    <a:close/>
                    <a:moveTo>
                      <a:pt x="126" y="222"/>
                    </a:moveTo>
                    <a:lnTo>
                      <a:pt x="152" y="222"/>
                    </a:lnTo>
                    <a:lnTo>
                      <a:pt x="152" y="233"/>
                    </a:lnTo>
                    <a:lnTo>
                      <a:pt x="126" y="233"/>
                    </a:lnTo>
                    <a:lnTo>
                      <a:pt x="126" y="222"/>
                    </a:lnTo>
                    <a:close/>
                    <a:moveTo>
                      <a:pt x="159" y="222"/>
                    </a:moveTo>
                    <a:lnTo>
                      <a:pt x="185" y="222"/>
                    </a:lnTo>
                    <a:lnTo>
                      <a:pt x="185" y="233"/>
                    </a:lnTo>
                    <a:lnTo>
                      <a:pt x="159" y="233"/>
                    </a:lnTo>
                    <a:lnTo>
                      <a:pt x="159" y="222"/>
                    </a:lnTo>
                    <a:close/>
                    <a:moveTo>
                      <a:pt x="192" y="222"/>
                    </a:moveTo>
                    <a:lnTo>
                      <a:pt x="215" y="219"/>
                    </a:lnTo>
                    <a:lnTo>
                      <a:pt x="215" y="230"/>
                    </a:lnTo>
                    <a:lnTo>
                      <a:pt x="192" y="233"/>
                    </a:lnTo>
                    <a:lnTo>
                      <a:pt x="192" y="222"/>
                    </a:lnTo>
                    <a:close/>
                    <a:moveTo>
                      <a:pt x="222" y="219"/>
                    </a:moveTo>
                    <a:lnTo>
                      <a:pt x="248" y="219"/>
                    </a:lnTo>
                    <a:lnTo>
                      <a:pt x="248" y="230"/>
                    </a:lnTo>
                    <a:lnTo>
                      <a:pt x="222" y="230"/>
                    </a:lnTo>
                    <a:lnTo>
                      <a:pt x="222" y="219"/>
                    </a:lnTo>
                    <a:close/>
                    <a:moveTo>
                      <a:pt x="252" y="219"/>
                    </a:moveTo>
                    <a:lnTo>
                      <a:pt x="278" y="219"/>
                    </a:lnTo>
                    <a:lnTo>
                      <a:pt x="278" y="230"/>
                    </a:lnTo>
                    <a:lnTo>
                      <a:pt x="252" y="230"/>
                    </a:lnTo>
                    <a:lnTo>
                      <a:pt x="252" y="219"/>
                    </a:lnTo>
                    <a:close/>
                    <a:moveTo>
                      <a:pt x="285" y="219"/>
                    </a:moveTo>
                    <a:lnTo>
                      <a:pt x="307" y="219"/>
                    </a:lnTo>
                    <a:lnTo>
                      <a:pt x="307" y="230"/>
                    </a:lnTo>
                    <a:lnTo>
                      <a:pt x="285" y="230"/>
                    </a:lnTo>
                    <a:lnTo>
                      <a:pt x="285" y="219"/>
                    </a:lnTo>
                    <a:close/>
                    <a:moveTo>
                      <a:pt x="333" y="130"/>
                    </a:moveTo>
                    <a:lnTo>
                      <a:pt x="315" y="130"/>
                    </a:lnTo>
                    <a:lnTo>
                      <a:pt x="315" y="115"/>
                    </a:lnTo>
                    <a:lnTo>
                      <a:pt x="337" y="115"/>
                    </a:lnTo>
                    <a:lnTo>
                      <a:pt x="333" y="130"/>
                    </a:lnTo>
                    <a:close/>
                    <a:moveTo>
                      <a:pt x="89" y="118"/>
                    </a:moveTo>
                    <a:lnTo>
                      <a:pt x="89" y="133"/>
                    </a:lnTo>
                    <a:lnTo>
                      <a:pt x="59" y="133"/>
                    </a:lnTo>
                    <a:lnTo>
                      <a:pt x="56" y="118"/>
                    </a:lnTo>
                    <a:lnTo>
                      <a:pt x="89" y="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47" name="Freeform 9"/>
            <p:cNvSpPr/>
            <p:nvPr/>
          </p:nvSpPr>
          <p:spPr bwMode="auto">
            <a:xfrm>
              <a:off x="8739407" y="2936747"/>
              <a:ext cx="138904" cy="143986"/>
            </a:xfrm>
            <a:custGeom>
              <a:gdLst>
                <a:gd name="T0" fmla="*/ 11 w 22"/>
                <a:gd name="T1" fmla="*/ 0 h 23"/>
                <a:gd name="T2" fmla="*/ 22 w 22"/>
                <a:gd name="T3" fmla="*/ 12 h 23"/>
                <a:gd name="T4" fmla="*/ 10 w 22"/>
                <a:gd name="T5" fmla="*/ 23 h 23"/>
                <a:gd name="T6" fmla="*/ 0 w 22"/>
                <a:gd name="T7" fmla="*/ 11 h 23"/>
                <a:gd name="T8" fmla="*/ 11 w 22"/>
                <a:gd name="T9" fmla="*/ 0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1" y="0"/>
                  </a:moveTo>
                  <a:cubicBezTo>
                    <a:pt x="17" y="0"/>
                    <a:pt x="22" y="6"/>
                    <a:pt x="22" y="12"/>
                  </a:cubicBezTo>
                  <a:cubicBezTo>
                    <a:pt x="21" y="18"/>
                    <a:pt x="16" y="23"/>
                    <a:pt x="10" y="23"/>
                  </a:cubicBezTo>
                  <a:cubicBezTo>
                    <a:pt x="4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8" name="Freeform 10"/>
            <p:cNvSpPr/>
            <p:nvPr/>
          </p:nvSpPr>
          <p:spPr bwMode="auto">
            <a:xfrm>
              <a:off x="8400617" y="2950298"/>
              <a:ext cx="145680" cy="143986"/>
            </a:xfrm>
            <a:custGeom>
              <a:gdLst>
                <a:gd name="T0" fmla="*/ 12 w 23"/>
                <a:gd name="T1" fmla="*/ 0 h 23"/>
                <a:gd name="T2" fmla="*/ 22 w 23"/>
                <a:gd name="T3" fmla="*/ 11 h 23"/>
                <a:gd name="T4" fmla="*/ 11 w 23"/>
                <a:gd name="T5" fmla="*/ 22 h 23"/>
                <a:gd name="T6" fmla="*/ 1 w 23"/>
                <a:gd name="T7" fmla="*/ 11 h 23"/>
                <a:gd name="T8" fmla="*/ 12 w 23"/>
                <a:gd name="T9" fmla="*/ 0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2" y="0"/>
                  </a:moveTo>
                  <a:cubicBezTo>
                    <a:pt x="18" y="0"/>
                    <a:pt x="23" y="5"/>
                    <a:pt x="22" y="11"/>
                  </a:cubicBezTo>
                  <a:cubicBezTo>
                    <a:pt x="22" y="18"/>
                    <a:pt x="17" y="23"/>
                    <a:pt x="11" y="22"/>
                  </a:cubicBezTo>
                  <a:cubicBezTo>
                    <a:pt x="5" y="22"/>
                    <a:pt x="0" y="17"/>
                    <a:pt x="1" y="11"/>
                  </a:cubicBezTo>
                  <a:cubicBezTo>
                    <a:pt x="1" y="4"/>
                    <a:pt x="6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045614" y="1922793"/>
            <a:ext cx="2474860" cy="2066618"/>
            <a:chOff x="4537076" y="2357438"/>
            <a:chExt cx="2319338" cy="1936750"/>
          </a:xfrm>
        </p:grpSpPr>
        <p:sp>
          <p:nvSpPr>
            <p:cNvPr id="52" name="Freeform 6"/>
            <p:cNvSpPr/>
            <p:nvPr/>
          </p:nvSpPr>
          <p:spPr bwMode="auto">
            <a:xfrm>
              <a:off x="4537076" y="2357438"/>
              <a:ext cx="2319338" cy="1936750"/>
            </a:xfrm>
            <a:custGeom>
              <a:gdLst>
                <a:gd name="T0" fmla="*/ 220 w 395"/>
                <a:gd name="T1" fmla="*/ 12 h 329"/>
                <a:gd name="T2" fmla="*/ 10 w 395"/>
                <a:gd name="T3" fmla="*/ 112 h 329"/>
                <a:gd name="T4" fmla="*/ 103 w 395"/>
                <a:gd name="T5" fmla="*/ 238 h 329"/>
                <a:gd name="T6" fmla="*/ 204 w 395"/>
                <a:gd name="T7" fmla="*/ 329 h 329"/>
                <a:gd name="T8" fmla="*/ 177 w 395"/>
                <a:gd name="T9" fmla="*/ 256 h 329"/>
                <a:gd name="T10" fmla="*/ 382 w 395"/>
                <a:gd name="T11" fmla="*/ 155 h 329"/>
                <a:gd name="T12" fmla="*/ 220 w 395"/>
                <a:gd name="T13" fmla="*/ 12 h 3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5" h="329">
                  <a:moveTo>
                    <a:pt x="220" y="12"/>
                  </a:moveTo>
                  <a:cubicBezTo>
                    <a:pt x="117" y="0"/>
                    <a:pt x="23" y="45"/>
                    <a:pt x="10" y="112"/>
                  </a:cubicBezTo>
                  <a:cubicBezTo>
                    <a:pt x="0" y="163"/>
                    <a:pt x="39" y="212"/>
                    <a:pt x="103" y="238"/>
                  </a:cubicBezTo>
                  <a:cubicBezTo>
                    <a:pt x="128" y="276"/>
                    <a:pt x="204" y="329"/>
                    <a:pt x="204" y="329"/>
                  </a:cubicBezTo>
                  <a:cubicBezTo>
                    <a:pt x="204" y="329"/>
                    <a:pt x="197" y="277"/>
                    <a:pt x="177" y="256"/>
                  </a:cubicBezTo>
                  <a:cubicBezTo>
                    <a:pt x="278" y="266"/>
                    <a:pt x="369" y="221"/>
                    <a:pt x="382" y="155"/>
                  </a:cubicBezTo>
                  <a:cubicBezTo>
                    <a:pt x="395" y="88"/>
                    <a:pt x="323" y="24"/>
                    <a:pt x="220" y="1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3" name="Freeform 11"/>
            <p:cNvSpPr>
              <a:spLocks noEditPoints="1"/>
            </p:cNvSpPr>
            <p:nvPr/>
          </p:nvSpPr>
          <p:spPr bwMode="auto">
            <a:xfrm>
              <a:off x="5070476" y="2693988"/>
              <a:ext cx="911225" cy="793750"/>
            </a:xfrm>
            <a:custGeom>
              <a:gdLst>
                <a:gd name="T0" fmla="*/ 112 w 155"/>
                <a:gd name="T1" fmla="*/ 21 h 135"/>
                <a:gd name="T2" fmla="*/ 69 w 155"/>
                <a:gd name="T3" fmla="*/ 4 h 135"/>
                <a:gd name="T4" fmla="*/ 48 w 155"/>
                <a:gd name="T5" fmla="*/ 21 h 135"/>
                <a:gd name="T6" fmla="*/ 31 w 155"/>
                <a:gd name="T7" fmla="*/ 22 h 135"/>
                <a:gd name="T8" fmla="*/ 6 w 155"/>
                <a:gd name="T9" fmla="*/ 49 h 135"/>
                <a:gd name="T10" fmla="*/ 7 w 155"/>
                <a:gd name="T11" fmla="*/ 107 h 135"/>
                <a:gd name="T12" fmla="*/ 74 w 155"/>
                <a:gd name="T13" fmla="*/ 133 h 135"/>
                <a:gd name="T14" fmla="*/ 115 w 155"/>
                <a:gd name="T15" fmla="*/ 133 h 135"/>
                <a:gd name="T16" fmla="*/ 112 w 155"/>
                <a:gd name="T17" fmla="*/ 21 h 135"/>
                <a:gd name="T18" fmla="*/ 25 w 155"/>
                <a:gd name="T19" fmla="*/ 49 h 135"/>
                <a:gd name="T20" fmla="*/ 34 w 155"/>
                <a:gd name="T21" fmla="*/ 41 h 135"/>
                <a:gd name="T22" fmla="*/ 45 w 155"/>
                <a:gd name="T23" fmla="*/ 47 h 135"/>
                <a:gd name="T24" fmla="*/ 25 w 155"/>
                <a:gd name="T25" fmla="*/ 49 h 135"/>
                <a:gd name="T26" fmla="*/ 99 w 155"/>
                <a:gd name="T27" fmla="*/ 100 h 135"/>
                <a:gd name="T28" fmla="*/ 66 w 155"/>
                <a:gd name="T29" fmla="*/ 57 h 135"/>
                <a:gd name="T30" fmla="*/ 82 w 155"/>
                <a:gd name="T31" fmla="*/ 48 h 135"/>
                <a:gd name="T32" fmla="*/ 99 w 155"/>
                <a:gd name="T33" fmla="*/ 100 h 1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35">
                  <a:moveTo>
                    <a:pt x="112" y="21"/>
                  </a:moveTo>
                  <a:cubicBezTo>
                    <a:pt x="104" y="4"/>
                    <a:pt x="87" y="0"/>
                    <a:pt x="69" y="4"/>
                  </a:cubicBezTo>
                  <a:cubicBezTo>
                    <a:pt x="58" y="7"/>
                    <a:pt x="54" y="19"/>
                    <a:pt x="48" y="21"/>
                  </a:cubicBezTo>
                  <a:cubicBezTo>
                    <a:pt x="42" y="23"/>
                    <a:pt x="36" y="20"/>
                    <a:pt x="31" y="22"/>
                  </a:cubicBezTo>
                  <a:cubicBezTo>
                    <a:pt x="19" y="25"/>
                    <a:pt x="9" y="37"/>
                    <a:pt x="6" y="49"/>
                  </a:cubicBezTo>
                  <a:cubicBezTo>
                    <a:pt x="2" y="62"/>
                    <a:pt x="0" y="89"/>
                    <a:pt x="7" y="107"/>
                  </a:cubicBezTo>
                  <a:cubicBezTo>
                    <a:pt x="16" y="134"/>
                    <a:pt x="40" y="133"/>
                    <a:pt x="74" y="133"/>
                  </a:cubicBezTo>
                  <a:cubicBezTo>
                    <a:pt x="89" y="133"/>
                    <a:pt x="105" y="135"/>
                    <a:pt x="115" y="133"/>
                  </a:cubicBezTo>
                  <a:cubicBezTo>
                    <a:pt x="155" y="124"/>
                    <a:pt x="155" y="23"/>
                    <a:pt x="112" y="21"/>
                  </a:cubicBezTo>
                  <a:close/>
                  <a:moveTo>
                    <a:pt x="25" y="49"/>
                  </a:moveTo>
                  <a:cubicBezTo>
                    <a:pt x="26" y="44"/>
                    <a:pt x="27" y="43"/>
                    <a:pt x="34" y="41"/>
                  </a:cubicBezTo>
                  <a:cubicBezTo>
                    <a:pt x="41" y="40"/>
                    <a:pt x="44" y="43"/>
                    <a:pt x="45" y="47"/>
                  </a:cubicBezTo>
                  <a:cubicBezTo>
                    <a:pt x="49" y="64"/>
                    <a:pt x="24" y="68"/>
                    <a:pt x="25" y="49"/>
                  </a:cubicBezTo>
                  <a:close/>
                  <a:moveTo>
                    <a:pt x="99" y="100"/>
                  </a:moveTo>
                  <a:cubicBezTo>
                    <a:pt x="75" y="121"/>
                    <a:pt x="49" y="81"/>
                    <a:pt x="66" y="57"/>
                  </a:cubicBezTo>
                  <a:cubicBezTo>
                    <a:pt x="69" y="53"/>
                    <a:pt x="74" y="49"/>
                    <a:pt x="82" y="48"/>
                  </a:cubicBezTo>
                  <a:cubicBezTo>
                    <a:pt x="104" y="45"/>
                    <a:pt x="120" y="83"/>
                    <a:pt x="99" y="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912898" y="1587220"/>
            <a:ext cx="299829" cy="431958"/>
            <a:chOff x="7606156" y="1669673"/>
            <a:chExt cx="299829" cy="431958"/>
          </a:xfrm>
        </p:grpSpPr>
        <p:sp>
          <p:nvSpPr>
            <p:cNvPr id="55" name="Freeform 39"/>
            <p:cNvSpPr/>
            <p:nvPr/>
          </p:nvSpPr>
          <p:spPr bwMode="auto">
            <a:xfrm>
              <a:off x="7724732" y="1669673"/>
              <a:ext cx="181253" cy="431958"/>
            </a:xfrm>
            <a:custGeom>
              <a:gdLst>
                <a:gd name="T0" fmla="*/ 26 w 29"/>
                <a:gd name="T1" fmla="*/ 0 h 69"/>
                <a:gd name="T2" fmla="*/ 27 w 29"/>
                <a:gd name="T3" fmla="*/ 0 h 69"/>
                <a:gd name="T4" fmla="*/ 27 w 29"/>
                <a:gd name="T5" fmla="*/ 69 h 69"/>
                <a:gd name="T6" fmla="*/ 2 w 29"/>
                <a:gd name="T7" fmla="*/ 53 h 69"/>
                <a:gd name="T8" fmla="*/ 2 w 29"/>
                <a:gd name="T9" fmla="*/ 35 h 69"/>
                <a:gd name="T10" fmla="*/ 2 w 29"/>
                <a:gd name="T11" fmla="*/ 17 h 69"/>
                <a:gd name="T12" fmla="*/ 13 w 29"/>
                <a:gd name="T13" fmla="*/ 9 h 69"/>
                <a:gd name="T14" fmla="*/ 26 w 29"/>
                <a:gd name="T15" fmla="*/ 0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9">
                  <a:moveTo>
                    <a:pt x="26" y="0"/>
                  </a:moveTo>
                  <a:cubicBezTo>
                    <a:pt x="26" y="0"/>
                    <a:pt x="27" y="0"/>
                    <a:pt x="27" y="0"/>
                  </a:cubicBezTo>
                  <a:cubicBezTo>
                    <a:pt x="29" y="21"/>
                    <a:pt x="29" y="48"/>
                    <a:pt x="27" y="69"/>
                  </a:cubicBezTo>
                  <a:cubicBezTo>
                    <a:pt x="18" y="64"/>
                    <a:pt x="10" y="59"/>
                    <a:pt x="2" y="53"/>
                  </a:cubicBezTo>
                  <a:cubicBezTo>
                    <a:pt x="2" y="47"/>
                    <a:pt x="2" y="41"/>
                    <a:pt x="2" y="35"/>
                  </a:cubicBezTo>
                  <a:cubicBezTo>
                    <a:pt x="2" y="29"/>
                    <a:pt x="0" y="22"/>
                    <a:pt x="2" y="17"/>
                  </a:cubicBezTo>
                  <a:cubicBezTo>
                    <a:pt x="2" y="15"/>
                    <a:pt x="10" y="11"/>
                    <a:pt x="13" y="9"/>
                  </a:cubicBezTo>
                  <a:cubicBezTo>
                    <a:pt x="18" y="5"/>
                    <a:pt x="22" y="3"/>
                    <a:pt x="26" y="0"/>
                  </a:cubicBez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6" name="Freeform 40"/>
            <p:cNvSpPr/>
            <p:nvPr/>
          </p:nvSpPr>
          <p:spPr bwMode="auto">
            <a:xfrm>
              <a:off x="7606156" y="1769616"/>
              <a:ext cx="111801" cy="232072"/>
            </a:xfrm>
            <a:custGeom>
              <a:gdLst>
                <a:gd name="T0" fmla="*/ 18 w 18"/>
                <a:gd name="T1" fmla="*/ 0 h 37"/>
                <a:gd name="T2" fmla="*/ 18 w 18"/>
                <a:gd name="T3" fmla="*/ 37 h 37"/>
                <a:gd name="T4" fmla="*/ 0 w 18"/>
                <a:gd name="T5" fmla="*/ 37 h 37"/>
                <a:gd name="T6" fmla="*/ 0 w 18"/>
                <a:gd name="T7" fmla="*/ 0 h 37"/>
                <a:gd name="T8" fmla="*/ 18 w 18"/>
                <a:gd name="T9" fmla="*/ 0 h 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7">
                  <a:moveTo>
                    <a:pt x="18" y="0"/>
                  </a:moveTo>
                  <a:cubicBezTo>
                    <a:pt x="18" y="13"/>
                    <a:pt x="18" y="25"/>
                    <a:pt x="18" y="37"/>
                  </a:cubicBezTo>
                  <a:cubicBezTo>
                    <a:pt x="12" y="37"/>
                    <a:pt x="6" y="37"/>
                    <a:pt x="0" y="37"/>
                  </a:cubicBezTo>
                  <a:cubicBezTo>
                    <a:pt x="0" y="25"/>
                    <a:pt x="0" y="13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57" name="Freeform 41"/>
          <p:cNvSpPr>
            <a:spLocks noEditPoints="1"/>
          </p:cNvSpPr>
          <p:nvPr/>
        </p:nvSpPr>
        <p:spPr bwMode="auto">
          <a:xfrm>
            <a:off x="4963312" y="4182045"/>
            <a:ext cx="596270" cy="433651"/>
          </a:xfrm>
          <a:custGeom>
            <a:gdLst>
              <a:gd name="T0" fmla="*/ 68 w 95"/>
              <a:gd name="T1" fmla="*/ 11 h 69"/>
              <a:gd name="T2" fmla="*/ 43 w 95"/>
              <a:gd name="T3" fmla="*/ 3 h 69"/>
              <a:gd name="T4" fmla="*/ 30 w 95"/>
              <a:gd name="T5" fmla="*/ 11 h 69"/>
              <a:gd name="T6" fmla="*/ 19 w 95"/>
              <a:gd name="T7" fmla="*/ 12 h 69"/>
              <a:gd name="T8" fmla="*/ 4 w 95"/>
              <a:gd name="T9" fmla="*/ 26 h 69"/>
              <a:gd name="T10" fmla="*/ 4 w 95"/>
              <a:gd name="T11" fmla="*/ 55 h 69"/>
              <a:gd name="T12" fmla="*/ 45 w 95"/>
              <a:gd name="T13" fmla="*/ 68 h 69"/>
              <a:gd name="T14" fmla="*/ 70 w 95"/>
              <a:gd name="T15" fmla="*/ 68 h 69"/>
              <a:gd name="T16" fmla="*/ 68 w 95"/>
              <a:gd name="T17" fmla="*/ 11 h 69"/>
              <a:gd name="T18" fmla="*/ 15 w 95"/>
              <a:gd name="T19" fmla="*/ 26 h 69"/>
              <a:gd name="T20" fmla="*/ 21 w 95"/>
              <a:gd name="T21" fmla="*/ 22 h 69"/>
              <a:gd name="T22" fmla="*/ 28 w 95"/>
              <a:gd name="T23" fmla="*/ 25 h 69"/>
              <a:gd name="T24" fmla="*/ 15 w 95"/>
              <a:gd name="T25" fmla="*/ 26 h 69"/>
              <a:gd name="T26" fmla="*/ 61 w 95"/>
              <a:gd name="T27" fmla="*/ 52 h 69"/>
              <a:gd name="T28" fmla="*/ 40 w 95"/>
              <a:gd name="T29" fmla="*/ 30 h 69"/>
              <a:gd name="T30" fmla="*/ 50 w 95"/>
              <a:gd name="T31" fmla="*/ 25 h 69"/>
              <a:gd name="T32" fmla="*/ 61 w 95"/>
              <a:gd name="T33" fmla="*/ 52 h 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5" h="69">
                <a:moveTo>
                  <a:pt x="68" y="11"/>
                </a:moveTo>
                <a:cubicBezTo>
                  <a:pt x="63" y="3"/>
                  <a:pt x="53" y="0"/>
                  <a:pt x="43" y="3"/>
                </a:cubicBezTo>
                <a:cubicBezTo>
                  <a:pt x="36" y="4"/>
                  <a:pt x="33" y="10"/>
                  <a:pt x="30" y="11"/>
                </a:cubicBezTo>
                <a:cubicBezTo>
                  <a:pt x="26" y="12"/>
                  <a:pt x="22" y="11"/>
                  <a:pt x="19" y="12"/>
                </a:cubicBezTo>
                <a:cubicBezTo>
                  <a:pt x="12" y="14"/>
                  <a:pt x="6" y="19"/>
                  <a:pt x="4" y="26"/>
                </a:cubicBezTo>
                <a:cubicBezTo>
                  <a:pt x="1" y="32"/>
                  <a:pt x="0" y="46"/>
                  <a:pt x="4" y="55"/>
                </a:cubicBezTo>
                <a:cubicBezTo>
                  <a:pt x="10" y="69"/>
                  <a:pt x="24" y="68"/>
                  <a:pt x="45" y="68"/>
                </a:cubicBezTo>
                <a:cubicBezTo>
                  <a:pt x="54" y="68"/>
                  <a:pt x="64" y="69"/>
                  <a:pt x="70" y="68"/>
                </a:cubicBezTo>
                <a:cubicBezTo>
                  <a:pt x="95" y="64"/>
                  <a:pt x="95" y="12"/>
                  <a:pt x="68" y="11"/>
                </a:cubicBezTo>
                <a:close/>
                <a:moveTo>
                  <a:pt x="15" y="26"/>
                </a:moveTo>
                <a:cubicBezTo>
                  <a:pt x="16" y="23"/>
                  <a:pt x="17" y="22"/>
                  <a:pt x="21" y="22"/>
                </a:cubicBezTo>
                <a:cubicBezTo>
                  <a:pt x="25" y="21"/>
                  <a:pt x="27" y="22"/>
                  <a:pt x="28" y="25"/>
                </a:cubicBezTo>
                <a:cubicBezTo>
                  <a:pt x="30" y="33"/>
                  <a:pt x="14" y="35"/>
                  <a:pt x="15" y="26"/>
                </a:cubicBezTo>
                <a:close/>
                <a:moveTo>
                  <a:pt x="61" y="52"/>
                </a:moveTo>
                <a:cubicBezTo>
                  <a:pt x="46" y="62"/>
                  <a:pt x="30" y="42"/>
                  <a:pt x="40" y="30"/>
                </a:cubicBezTo>
                <a:cubicBezTo>
                  <a:pt x="42" y="28"/>
                  <a:pt x="45" y="26"/>
                  <a:pt x="50" y="25"/>
                </a:cubicBezTo>
                <a:cubicBezTo>
                  <a:pt x="64" y="24"/>
                  <a:pt x="73" y="43"/>
                  <a:pt x="61" y="52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4917996" y="1448631"/>
            <a:ext cx="450590" cy="408241"/>
            <a:chOff x="4787425" y="1386784"/>
            <a:chExt cx="450590" cy="408241"/>
          </a:xfrm>
        </p:grpSpPr>
        <p:sp>
          <p:nvSpPr>
            <p:cNvPr id="59" name="Freeform 42"/>
            <p:cNvSpPr/>
            <p:nvPr/>
          </p:nvSpPr>
          <p:spPr bwMode="auto">
            <a:xfrm>
              <a:off x="4952026" y="1386784"/>
              <a:ext cx="108000" cy="357424"/>
            </a:xfrm>
            <a:prstGeom prst="roundRect">
              <a:avLst>
                <a:gd name="adj" fmla="val 50000"/>
              </a:avLst>
            </a:pr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0" name="Freeform 43"/>
            <p:cNvSpPr/>
            <p:nvPr/>
          </p:nvSpPr>
          <p:spPr bwMode="auto">
            <a:xfrm>
              <a:off x="5112664" y="1479952"/>
              <a:ext cx="108000" cy="264256"/>
            </a:xfrm>
            <a:prstGeom prst="roundRect">
              <a:avLst>
                <a:gd name="adj" fmla="val 50000"/>
              </a:avLst>
            </a:pr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1" name="Freeform 44"/>
            <p:cNvSpPr/>
            <p:nvPr/>
          </p:nvSpPr>
          <p:spPr bwMode="auto">
            <a:xfrm>
              <a:off x="4791387" y="1587823"/>
              <a:ext cx="108000" cy="156385"/>
            </a:xfrm>
            <a:prstGeom prst="roundRect">
              <a:avLst>
                <a:gd name="adj" fmla="val 50000"/>
              </a:avLst>
            </a:pr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2" name="Freeform 45"/>
            <p:cNvSpPr/>
            <p:nvPr/>
          </p:nvSpPr>
          <p:spPr bwMode="auto">
            <a:xfrm>
              <a:off x="4787425" y="1744207"/>
              <a:ext cx="450590" cy="50818"/>
            </a:xfrm>
            <a:custGeom>
              <a:gdLst>
                <a:gd name="T0" fmla="*/ 2 w 72"/>
                <a:gd name="T1" fmla="*/ 1 h 8"/>
                <a:gd name="T2" fmla="*/ 56 w 72"/>
                <a:gd name="T3" fmla="*/ 1 h 8"/>
                <a:gd name="T4" fmla="*/ 71 w 72"/>
                <a:gd name="T5" fmla="*/ 3 h 8"/>
                <a:gd name="T6" fmla="*/ 55 w 72"/>
                <a:gd name="T7" fmla="*/ 6 h 8"/>
                <a:gd name="T8" fmla="*/ 17 w 72"/>
                <a:gd name="T9" fmla="*/ 6 h 8"/>
                <a:gd name="T10" fmla="*/ 0 w 72"/>
                <a:gd name="T11" fmla="*/ 4 h 8"/>
                <a:gd name="T12" fmla="*/ 1 w 72"/>
                <a:gd name="T13" fmla="*/ 2 h 8"/>
                <a:gd name="T14" fmla="*/ 2 w 72"/>
                <a:gd name="T15" fmla="*/ 1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8">
                  <a:moveTo>
                    <a:pt x="2" y="1"/>
                  </a:moveTo>
                  <a:cubicBezTo>
                    <a:pt x="19" y="1"/>
                    <a:pt x="37" y="1"/>
                    <a:pt x="56" y="1"/>
                  </a:cubicBezTo>
                  <a:cubicBezTo>
                    <a:pt x="60" y="1"/>
                    <a:pt x="71" y="0"/>
                    <a:pt x="71" y="3"/>
                  </a:cubicBezTo>
                  <a:cubicBezTo>
                    <a:pt x="72" y="8"/>
                    <a:pt x="61" y="6"/>
                    <a:pt x="55" y="6"/>
                  </a:cubicBezTo>
                  <a:cubicBezTo>
                    <a:pt x="42" y="6"/>
                    <a:pt x="30" y="6"/>
                    <a:pt x="17" y="6"/>
                  </a:cubicBezTo>
                  <a:cubicBezTo>
                    <a:pt x="11" y="6"/>
                    <a:pt x="3" y="8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1" y="2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63" name="Freeform 46"/>
          <p:cNvSpPr>
            <a:spLocks noEditPoints="1"/>
          </p:cNvSpPr>
          <p:nvPr/>
        </p:nvSpPr>
        <p:spPr bwMode="auto">
          <a:xfrm>
            <a:off x="8851347" y="3630971"/>
            <a:ext cx="382832" cy="394691"/>
          </a:xfrm>
          <a:custGeom>
            <a:gdLst>
              <a:gd name="T0" fmla="*/ 61 w 61"/>
              <a:gd name="T1" fmla="*/ 32 h 63"/>
              <a:gd name="T2" fmla="*/ 2 w 61"/>
              <a:gd name="T3" fmla="*/ 29 h 63"/>
              <a:gd name="T4" fmla="*/ 16 w 61"/>
              <a:gd name="T5" fmla="*/ 27 h 63"/>
              <a:gd name="T6" fmla="*/ 11 w 61"/>
              <a:gd name="T7" fmla="*/ 34 h 63"/>
              <a:gd name="T8" fmla="*/ 7 w 61"/>
              <a:gd name="T9" fmla="*/ 36 h 63"/>
              <a:gd name="T10" fmla="*/ 10 w 61"/>
              <a:gd name="T11" fmla="*/ 39 h 63"/>
              <a:gd name="T12" fmla="*/ 15 w 61"/>
              <a:gd name="T13" fmla="*/ 50 h 63"/>
              <a:gd name="T14" fmla="*/ 21 w 61"/>
              <a:gd name="T15" fmla="*/ 42 h 63"/>
              <a:gd name="T16" fmla="*/ 19 w 61"/>
              <a:gd name="T17" fmla="*/ 52 h 63"/>
              <a:gd name="T18" fmla="*/ 51 w 61"/>
              <a:gd name="T19" fmla="*/ 40 h 63"/>
              <a:gd name="T20" fmla="*/ 46 w 61"/>
              <a:gd name="T21" fmla="*/ 36 h 63"/>
              <a:gd name="T22" fmla="*/ 43 w 61"/>
              <a:gd name="T23" fmla="*/ 40 h 63"/>
              <a:gd name="T24" fmla="*/ 25 w 61"/>
              <a:gd name="T25" fmla="*/ 41 h 63"/>
              <a:gd name="T26" fmla="*/ 25 w 61"/>
              <a:gd name="T27" fmla="*/ 29 h 63"/>
              <a:gd name="T28" fmla="*/ 26 w 61"/>
              <a:gd name="T29" fmla="*/ 25 h 63"/>
              <a:gd name="T30" fmla="*/ 27 w 61"/>
              <a:gd name="T31" fmla="*/ 22 h 63"/>
              <a:gd name="T32" fmla="*/ 34 w 61"/>
              <a:gd name="T33" fmla="*/ 25 h 63"/>
              <a:gd name="T34" fmla="*/ 35 w 61"/>
              <a:gd name="T35" fmla="*/ 19 h 63"/>
              <a:gd name="T36" fmla="*/ 30 w 61"/>
              <a:gd name="T37" fmla="*/ 21 h 63"/>
              <a:gd name="T38" fmla="*/ 38 w 61"/>
              <a:gd name="T39" fmla="*/ 19 h 63"/>
              <a:gd name="T40" fmla="*/ 29 w 61"/>
              <a:gd name="T41" fmla="*/ 9 h 63"/>
              <a:gd name="T42" fmla="*/ 29 w 61"/>
              <a:gd name="T43" fmla="*/ 11 h 63"/>
              <a:gd name="T44" fmla="*/ 20 w 61"/>
              <a:gd name="T45" fmla="*/ 16 h 63"/>
              <a:gd name="T46" fmla="*/ 15 w 61"/>
              <a:gd name="T47" fmla="*/ 15 h 63"/>
              <a:gd name="T48" fmla="*/ 15 w 61"/>
              <a:gd name="T49" fmla="*/ 20 h 63"/>
              <a:gd name="T50" fmla="*/ 9 w 61"/>
              <a:gd name="T51" fmla="*/ 23 h 63"/>
              <a:gd name="T52" fmla="*/ 13 w 61"/>
              <a:gd name="T53" fmla="*/ 20 h 63"/>
              <a:gd name="T54" fmla="*/ 18 w 61"/>
              <a:gd name="T55" fmla="*/ 25 h 63"/>
              <a:gd name="T56" fmla="*/ 16 w 61"/>
              <a:gd name="T57" fmla="*/ 27 h 63"/>
              <a:gd name="T58" fmla="*/ 36 w 61"/>
              <a:gd name="T59" fmla="*/ 29 h 63"/>
              <a:gd name="T60" fmla="*/ 39 w 61"/>
              <a:gd name="T61" fmla="*/ 27 h 63"/>
              <a:gd name="T62" fmla="*/ 32 w 61"/>
              <a:gd name="T63" fmla="*/ 29 h 63"/>
              <a:gd name="T64" fmla="*/ 27 w 61"/>
              <a:gd name="T65" fmla="*/ 31 h 63"/>
              <a:gd name="T66" fmla="*/ 33 w 61"/>
              <a:gd name="T67" fmla="*/ 33 h 63"/>
              <a:gd name="T68" fmla="*/ 39 w 61"/>
              <a:gd name="T69" fmla="*/ 31 h 63"/>
              <a:gd name="T70" fmla="*/ 34 w 61"/>
              <a:gd name="T71" fmla="*/ 31 h 63"/>
              <a:gd name="T72" fmla="*/ 32 w 61"/>
              <a:gd name="T73" fmla="*/ 29 h 63"/>
              <a:gd name="T74" fmla="*/ 38 w 61"/>
              <a:gd name="T75" fmla="*/ 35 h 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1" h="62">
                <a:moveTo>
                  <a:pt x="26" y="3"/>
                </a:moveTo>
                <a:cubicBezTo>
                  <a:pt x="46" y="0"/>
                  <a:pt x="61" y="14"/>
                  <a:pt x="61" y="32"/>
                </a:cubicBezTo>
                <a:cubicBezTo>
                  <a:pt x="61" y="49"/>
                  <a:pt x="46" y="63"/>
                  <a:pt x="29" y="62"/>
                </a:cubicBezTo>
                <a:cubicBezTo>
                  <a:pt x="13" y="60"/>
                  <a:pt x="0" y="47"/>
                  <a:pt x="2" y="29"/>
                </a:cubicBezTo>
                <a:cubicBezTo>
                  <a:pt x="3" y="16"/>
                  <a:pt x="13" y="5"/>
                  <a:pt x="26" y="3"/>
                </a:cubicBezTo>
                <a:close/>
                <a:moveTo>
                  <a:pt x="16" y="27"/>
                </a:moveTo>
                <a:cubicBezTo>
                  <a:pt x="13" y="28"/>
                  <a:pt x="14" y="31"/>
                  <a:pt x="11" y="32"/>
                </a:cubicBezTo>
                <a:cubicBezTo>
                  <a:pt x="11" y="33"/>
                  <a:pt x="12" y="34"/>
                  <a:pt x="11" y="34"/>
                </a:cubicBezTo>
                <a:cubicBezTo>
                  <a:pt x="11" y="32"/>
                  <a:pt x="9" y="33"/>
                  <a:pt x="7" y="33"/>
                </a:cubicBezTo>
                <a:cubicBezTo>
                  <a:pt x="7" y="34"/>
                  <a:pt x="7" y="35"/>
                  <a:pt x="7" y="36"/>
                </a:cubicBezTo>
                <a:cubicBezTo>
                  <a:pt x="8" y="37"/>
                  <a:pt x="8" y="35"/>
                  <a:pt x="10" y="35"/>
                </a:cubicBezTo>
                <a:cubicBezTo>
                  <a:pt x="8" y="37"/>
                  <a:pt x="12" y="38"/>
                  <a:pt x="10" y="39"/>
                </a:cubicBezTo>
                <a:cubicBezTo>
                  <a:pt x="10" y="38"/>
                  <a:pt x="9" y="37"/>
                  <a:pt x="8" y="38"/>
                </a:cubicBezTo>
                <a:cubicBezTo>
                  <a:pt x="9" y="43"/>
                  <a:pt x="11" y="47"/>
                  <a:pt x="15" y="50"/>
                </a:cubicBezTo>
                <a:cubicBezTo>
                  <a:pt x="13" y="45"/>
                  <a:pt x="9" y="42"/>
                  <a:pt x="14" y="38"/>
                </a:cubicBezTo>
                <a:cubicBezTo>
                  <a:pt x="17" y="39"/>
                  <a:pt x="20" y="39"/>
                  <a:pt x="21" y="42"/>
                </a:cubicBezTo>
                <a:cubicBezTo>
                  <a:pt x="22" y="42"/>
                  <a:pt x="24" y="43"/>
                  <a:pt x="25" y="44"/>
                </a:cubicBezTo>
                <a:cubicBezTo>
                  <a:pt x="24" y="48"/>
                  <a:pt x="22" y="50"/>
                  <a:pt x="19" y="52"/>
                </a:cubicBezTo>
                <a:cubicBezTo>
                  <a:pt x="32" y="63"/>
                  <a:pt x="55" y="52"/>
                  <a:pt x="55" y="36"/>
                </a:cubicBezTo>
                <a:cubicBezTo>
                  <a:pt x="52" y="36"/>
                  <a:pt x="53" y="39"/>
                  <a:pt x="51" y="40"/>
                </a:cubicBezTo>
                <a:cubicBezTo>
                  <a:pt x="50" y="37"/>
                  <a:pt x="48" y="34"/>
                  <a:pt x="45" y="35"/>
                </a:cubicBezTo>
                <a:cubicBezTo>
                  <a:pt x="45" y="35"/>
                  <a:pt x="46" y="36"/>
                  <a:pt x="46" y="36"/>
                </a:cubicBezTo>
                <a:cubicBezTo>
                  <a:pt x="45" y="38"/>
                  <a:pt x="42" y="38"/>
                  <a:pt x="41" y="39"/>
                </a:cubicBezTo>
                <a:cubicBezTo>
                  <a:pt x="42" y="39"/>
                  <a:pt x="43" y="39"/>
                  <a:pt x="43" y="40"/>
                </a:cubicBezTo>
                <a:cubicBezTo>
                  <a:pt x="38" y="43"/>
                  <a:pt x="41" y="52"/>
                  <a:pt x="34" y="53"/>
                </a:cubicBezTo>
                <a:cubicBezTo>
                  <a:pt x="30" y="49"/>
                  <a:pt x="34" y="39"/>
                  <a:pt x="25" y="41"/>
                </a:cubicBezTo>
                <a:cubicBezTo>
                  <a:pt x="21" y="39"/>
                  <a:pt x="24" y="33"/>
                  <a:pt x="26" y="31"/>
                </a:cubicBezTo>
                <a:cubicBezTo>
                  <a:pt x="24" y="31"/>
                  <a:pt x="25" y="30"/>
                  <a:pt x="25" y="29"/>
                </a:cubicBezTo>
                <a:cubicBezTo>
                  <a:pt x="26" y="29"/>
                  <a:pt x="27" y="29"/>
                  <a:pt x="27" y="29"/>
                </a:cubicBezTo>
                <a:cubicBezTo>
                  <a:pt x="28" y="26"/>
                  <a:pt x="27" y="27"/>
                  <a:pt x="26" y="25"/>
                </a:cubicBezTo>
                <a:cubicBezTo>
                  <a:pt x="26" y="25"/>
                  <a:pt x="26" y="26"/>
                  <a:pt x="25" y="26"/>
                </a:cubicBezTo>
                <a:cubicBezTo>
                  <a:pt x="25" y="24"/>
                  <a:pt x="26" y="23"/>
                  <a:pt x="27" y="22"/>
                </a:cubicBezTo>
                <a:cubicBezTo>
                  <a:pt x="27" y="24"/>
                  <a:pt x="28" y="24"/>
                  <a:pt x="28" y="26"/>
                </a:cubicBezTo>
                <a:cubicBezTo>
                  <a:pt x="30" y="25"/>
                  <a:pt x="31" y="24"/>
                  <a:pt x="34" y="25"/>
                </a:cubicBezTo>
                <a:cubicBezTo>
                  <a:pt x="34" y="24"/>
                  <a:pt x="34" y="23"/>
                  <a:pt x="35" y="23"/>
                </a:cubicBezTo>
                <a:cubicBezTo>
                  <a:pt x="34" y="22"/>
                  <a:pt x="35" y="20"/>
                  <a:pt x="35" y="19"/>
                </a:cubicBezTo>
                <a:cubicBezTo>
                  <a:pt x="33" y="20"/>
                  <a:pt x="34" y="23"/>
                  <a:pt x="32" y="24"/>
                </a:cubicBezTo>
                <a:cubicBezTo>
                  <a:pt x="31" y="23"/>
                  <a:pt x="31" y="22"/>
                  <a:pt x="30" y="21"/>
                </a:cubicBezTo>
                <a:cubicBezTo>
                  <a:pt x="31" y="17"/>
                  <a:pt x="38" y="15"/>
                  <a:pt x="40" y="19"/>
                </a:cubicBezTo>
                <a:cubicBezTo>
                  <a:pt x="39" y="19"/>
                  <a:pt x="38" y="19"/>
                  <a:pt x="38" y="19"/>
                </a:cubicBezTo>
                <a:cubicBezTo>
                  <a:pt x="40" y="22"/>
                  <a:pt x="45" y="15"/>
                  <a:pt x="48" y="18"/>
                </a:cubicBezTo>
                <a:cubicBezTo>
                  <a:pt x="50" y="13"/>
                  <a:pt x="36" y="7"/>
                  <a:pt x="29" y="9"/>
                </a:cubicBezTo>
                <a:cubicBezTo>
                  <a:pt x="29" y="10"/>
                  <a:pt x="31" y="8"/>
                  <a:pt x="32" y="10"/>
                </a:cubicBezTo>
                <a:cubicBezTo>
                  <a:pt x="31" y="10"/>
                  <a:pt x="30" y="11"/>
                  <a:pt x="29" y="11"/>
                </a:cubicBezTo>
                <a:cubicBezTo>
                  <a:pt x="31" y="17"/>
                  <a:pt x="24" y="18"/>
                  <a:pt x="22" y="21"/>
                </a:cubicBezTo>
                <a:cubicBezTo>
                  <a:pt x="20" y="20"/>
                  <a:pt x="19" y="19"/>
                  <a:pt x="20" y="16"/>
                </a:cubicBezTo>
                <a:cubicBezTo>
                  <a:pt x="19" y="15"/>
                  <a:pt x="19" y="14"/>
                  <a:pt x="18" y="13"/>
                </a:cubicBezTo>
                <a:cubicBezTo>
                  <a:pt x="16" y="13"/>
                  <a:pt x="16" y="15"/>
                  <a:pt x="15" y="15"/>
                </a:cubicBezTo>
                <a:cubicBezTo>
                  <a:pt x="15" y="17"/>
                  <a:pt x="16" y="17"/>
                  <a:pt x="17" y="18"/>
                </a:cubicBezTo>
                <a:cubicBezTo>
                  <a:pt x="16" y="19"/>
                  <a:pt x="15" y="19"/>
                  <a:pt x="15" y="20"/>
                </a:cubicBezTo>
                <a:cubicBezTo>
                  <a:pt x="13" y="20"/>
                  <a:pt x="14" y="18"/>
                  <a:pt x="13" y="17"/>
                </a:cubicBezTo>
                <a:cubicBezTo>
                  <a:pt x="12" y="19"/>
                  <a:pt x="10" y="21"/>
                  <a:pt x="9" y="23"/>
                </a:cubicBezTo>
                <a:cubicBezTo>
                  <a:pt x="11" y="23"/>
                  <a:pt x="11" y="25"/>
                  <a:pt x="12" y="25"/>
                </a:cubicBezTo>
                <a:cubicBezTo>
                  <a:pt x="13" y="23"/>
                  <a:pt x="12" y="21"/>
                  <a:pt x="13" y="20"/>
                </a:cubicBezTo>
                <a:cubicBezTo>
                  <a:pt x="15" y="20"/>
                  <a:pt x="15" y="23"/>
                  <a:pt x="17" y="22"/>
                </a:cubicBezTo>
                <a:cubicBezTo>
                  <a:pt x="17" y="23"/>
                  <a:pt x="17" y="25"/>
                  <a:pt x="18" y="25"/>
                </a:cubicBezTo>
                <a:cubicBezTo>
                  <a:pt x="17" y="26"/>
                  <a:pt x="16" y="25"/>
                  <a:pt x="16" y="26"/>
                </a:cubicBezTo>
                <a:cubicBezTo>
                  <a:pt x="16" y="26"/>
                  <a:pt x="16" y="27"/>
                  <a:pt x="16" y="27"/>
                </a:cubicBezTo>
                <a:close/>
                <a:moveTo>
                  <a:pt x="37" y="28"/>
                </a:moveTo>
                <a:cubicBezTo>
                  <a:pt x="37" y="29"/>
                  <a:pt x="36" y="29"/>
                  <a:pt x="36" y="29"/>
                </a:cubicBezTo>
                <a:cubicBezTo>
                  <a:pt x="37" y="29"/>
                  <a:pt x="40" y="30"/>
                  <a:pt x="40" y="29"/>
                </a:cubicBezTo>
                <a:cubicBezTo>
                  <a:pt x="39" y="29"/>
                  <a:pt x="40" y="27"/>
                  <a:pt x="39" y="27"/>
                </a:cubicBezTo>
                <a:cubicBezTo>
                  <a:pt x="39" y="29"/>
                  <a:pt x="38" y="28"/>
                  <a:pt x="37" y="28"/>
                </a:cubicBezTo>
                <a:close/>
                <a:moveTo>
                  <a:pt x="32" y="29"/>
                </a:moveTo>
                <a:cubicBezTo>
                  <a:pt x="31" y="29"/>
                  <a:pt x="31" y="28"/>
                  <a:pt x="29" y="29"/>
                </a:cubicBezTo>
                <a:cubicBezTo>
                  <a:pt x="28" y="30"/>
                  <a:pt x="28" y="31"/>
                  <a:pt x="27" y="31"/>
                </a:cubicBezTo>
                <a:cubicBezTo>
                  <a:pt x="28" y="31"/>
                  <a:pt x="29" y="31"/>
                  <a:pt x="31" y="31"/>
                </a:cubicBezTo>
                <a:cubicBezTo>
                  <a:pt x="31" y="33"/>
                  <a:pt x="32" y="32"/>
                  <a:pt x="33" y="33"/>
                </a:cubicBezTo>
                <a:cubicBezTo>
                  <a:pt x="35" y="32"/>
                  <a:pt x="37" y="33"/>
                  <a:pt x="38" y="33"/>
                </a:cubicBezTo>
                <a:cubicBezTo>
                  <a:pt x="38" y="32"/>
                  <a:pt x="39" y="32"/>
                  <a:pt x="39" y="31"/>
                </a:cubicBezTo>
                <a:cubicBezTo>
                  <a:pt x="38" y="31"/>
                  <a:pt x="36" y="32"/>
                  <a:pt x="36" y="30"/>
                </a:cubicBezTo>
                <a:cubicBezTo>
                  <a:pt x="35" y="30"/>
                  <a:pt x="35" y="30"/>
                  <a:pt x="34" y="31"/>
                </a:cubicBezTo>
                <a:cubicBezTo>
                  <a:pt x="34" y="29"/>
                  <a:pt x="33" y="28"/>
                  <a:pt x="32" y="28"/>
                </a:cubicBezTo>
                <a:cubicBezTo>
                  <a:pt x="31" y="29"/>
                  <a:pt x="33" y="29"/>
                  <a:pt x="32" y="29"/>
                </a:cubicBezTo>
                <a:close/>
                <a:moveTo>
                  <a:pt x="41" y="38"/>
                </a:moveTo>
                <a:cubicBezTo>
                  <a:pt x="40" y="37"/>
                  <a:pt x="39" y="34"/>
                  <a:pt x="38" y="35"/>
                </a:cubicBezTo>
                <a:cubicBezTo>
                  <a:pt x="39" y="35"/>
                  <a:pt x="39" y="39"/>
                  <a:pt x="41" y="38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4" name="Freeform 47"/>
          <p:cNvSpPr>
            <a:spLocks noEditPoints="1"/>
          </p:cNvSpPr>
          <p:nvPr/>
        </p:nvSpPr>
        <p:spPr bwMode="auto">
          <a:xfrm>
            <a:off x="6877049" y="4341414"/>
            <a:ext cx="513267" cy="408242"/>
          </a:xfrm>
          <a:custGeom>
            <a:gdLst>
              <a:gd name="T0" fmla="*/ 81 w 82"/>
              <a:gd name="T1" fmla="*/ 49 h 65"/>
              <a:gd name="T2" fmla="*/ 59 w 82"/>
              <a:gd name="T3" fmla="*/ 39 h 65"/>
              <a:gd name="T4" fmla="*/ 57 w 82"/>
              <a:gd name="T5" fmla="*/ 23 h 65"/>
              <a:gd name="T6" fmla="*/ 20 w 82"/>
              <a:gd name="T7" fmla="*/ 6 h 65"/>
              <a:gd name="T8" fmla="*/ 6 w 82"/>
              <a:gd name="T9" fmla="*/ 43 h 65"/>
              <a:gd name="T10" fmla="*/ 42 w 82"/>
              <a:gd name="T11" fmla="*/ 60 h 65"/>
              <a:gd name="T12" fmla="*/ 54 w 82"/>
              <a:gd name="T13" fmla="*/ 50 h 65"/>
              <a:gd name="T14" fmla="*/ 77 w 82"/>
              <a:gd name="T15" fmla="*/ 60 h 65"/>
              <a:gd name="T16" fmla="*/ 79 w 82"/>
              <a:gd name="T17" fmla="*/ 60 h 65"/>
              <a:gd name="T18" fmla="*/ 82 w 82"/>
              <a:gd name="T19" fmla="*/ 51 h 65"/>
              <a:gd name="T20" fmla="*/ 81 w 82"/>
              <a:gd name="T21" fmla="*/ 49 h 65"/>
              <a:gd name="T22" fmla="*/ 14 w 82"/>
              <a:gd name="T23" fmla="*/ 39 h 65"/>
              <a:gd name="T24" fmla="*/ 24 w 82"/>
              <a:gd name="T25" fmla="*/ 14 h 65"/>
              <a:gd name="T26" fmla="*/ 49 w 82"/>
              <a:gd name="T27" fmla="*/ 26 h 65"/>
              <a:gd name="T28" fmla="*/ 39 w 82"/>
              <a:gd name="T29" fmla="*/ 51 h 65"/>
              <a:gd name="T30" fmla="*/ 14 w 82"/>
              <a:gd name="T31" fmla="*/ 39 h 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2" h="65">
                <a:moveTo>
                  <a:pt x="81" y="49"/>
                </a:moveTo>
                <a:cubicBezTo>
                  <a:pt x="59" y="39"/>
                  <a:pt x="59" y="39"/>
                  <a:pt x="59" y="39"/>
                </a:cubicBezTo>
                <a:cubicBezTo>
                  <a:pt x="60" y="34"/>
                  <a:pt x="59" y="28"/>
                  <a:pt x="57" y="23"/>
                </a:cubicBezTo>
                <a:cubicBezTo>
                  <a:pt x="51" y="8"/>
                  <a:pt x="34" y="0"/>
                  <a:pt x="20" y="6"/>
                </a:cubicBezTo>
                <a:cubicBezTo>
                  <a:pt x="6" y="11"/>
                  <a:pt x="0" y="28"/>
                  <a:pt x="6" y="43"/>
                </a:cubicBezTo>
                <a:cubicBezTo>
                  <a:pt x="12" y="57"/>
                  <a:pt x="28" y="65"/>
                  <a:pt x="42" y="60"/>
                </a:cubicBezTo>
                <a:cubicBezTo>
                  <a:pt x="47" y="58"/>
                  <a:pt x="51" y="54"/>
                  <a:pt x="54" y="50"/>
                </a:cubicBezTo>
                <a:cubicBezTo>
                  <a:pt x="77" y="60"/>
                  <a:pt x="77" y="60"/>
                  <a:pt x="77" y="60"/>
                </a:cubicBezTo>
                <a:cubicBezTo>
                  <a:pt x="78" y="61"/>
                  <a:pt x="79" y="60"/>
                  <a:pt x="79" y="60"/>
                </a:cubicBezTo>
                <a:cubicBezTo>
                  <a:pt x="82" y="51"/>
                  <a:pt x="82" y="51"/>
                  <a:pt x="82" y="51"/>
                </a:cubicBezTo>
                <a:cubicBezTo>
                  <a:pt x="82" y="51"/>
                  <a:pt x="82" y="50"/>
                  <a:pt x="81" y="49"/>
                </a:cubicBezTo>
                <a:close/>
                <a:moveTo>
                  <a:pt x="14" y="39"/>
                </a:moveTo>
                <a:cubicBezTo>
                  <a:pt x="10" y="29"/>
                  <a:pt x="14" y="18"/>
                  <a:pt x="24" y="14"/>
                </a:cubicBezTo>
                <a:cubicBezTo>
                  <a:pt x="33" y="10"/>
                  <a:pt x="45" y="16"/>
                  <a:pt x="49" y="26"/>
                </a:cubicBezTo>
                <a:cubicBezTo>
                  <a:pt x="53" y="36"/>
                  <a:pt x="48" y="47"/>
                  <a:pt x="39" y="51"/>
                </a:cubicBezTo>
                <a:cubicBezTo>
                  <a:pt x="29" y="55"/>
                  <a:pt x="18" y="50"/>
                  <a:pt x="14" y="39"/>
                </a:cubicBezTo>
                <a:close/>
              </a:path>
            </a:pathLst>
          </a:custGeom>
          <a:solidFill>
            <a:srgbClr val="4E4E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5" name="Freeform 48"/>
          <p:cNvSpPr/>
          <p:nvPr/>
        </p:nvSpPr>
        <p:spPr bwMode="auto">
          <a:xfrm>
            <a:off x="2449590" y="3903697"/>
            <a:ext cx="320157" cy="281196"/>
          </a:xfrm>
          <a:custGeom>
            <a:gdLst>
              <a:gd name="T0" fmla="*/ 26 w 189"/>
              <a:gd name="T1" fmla="*/ 166 h 166"/>
              <a:gd name="T2" fmla="*/ 30 w 189"/>
              <a:gd name="T3" fmla="*/ 96 h 166"/>
              <a:gd name="T4" fmla="*/ 0 w 189"/>
              <a:gd name="T5" fmla="*/ 96 h 166"/>
              <a:gd name="T6" fmla="*/ 37 w 189"/>
              <a:gd name="T7" fmla="*/ 55 h 166"/>
              <a:gd name="T8" fmla="*/ 37 w 189"/>
              <a:gd name="T9" fmla="*/ 11 h 166"/>
              <a:gd name="T10" fmla="*/ 63 w 189"/>
              <a:gd name="T11" fmla="*/ 11 h 166"/>
              <a:gd name="T12" fmla="*/ 63 w 189"/>
              <a:gd name="T13" fmla="*/ 29 h 166"/>
              <a:gd name="T14" fmla="*/ 96 w 189"/>
              <a:gd name="T15" fmla="*/ 0 h 166"/>
              <a:gd name="T16" fmla="*/ 189 w 189"/>
              <a:gd name="T17" fmla="*/ 96 h 166"/>
              <a:gd name="T18" fmla="*/ 159 w 189"/>
              <a:gd name="T19" fmla="*/ 96 h 166"/>
              <a:gd name="T20" fmla="*/ 159 w 189"/>
              <a:gd name="T21" fmla="*/ 144 h 166"/>
              <a:gd name="T22" fmla="*/ 26 w 189"/>
              <a:gd name="T23" fmla="*/ 166 h 16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9" h="166">
                <a:moveTo>
                  <a:pt x="26" y="166"/>
                </a:moveTo>
                <a:lnTo>
                  <a:pt x="30" y="96"/>
                </a:lnTo>
                <a:lnTo>
                  <a:pt x="0" y="96"/>
                </a:lnTo>
                <a:lnTo>
                  <a:pt x="37" y="55"/>
                </a:lnTo>
                <a:lnTo>
                  <a:pt x="37" y="11"/>
                </a:lnTo>
                <a:lnTo>
                  <a:pt x="63" y="11"/>
                </a:lnTo>
                <a:lnTo>
                  <a:pt x="63" y="29"/>
                </a:lnTo>
                <a:lnTo>
                  <a:pt x="96" y="0"/>
                </a:lnTo>
                <a:lnTo>
                  <a:pt x="189" y="96"/>
                </a:lnTo>
                <a:lnTo>
                  <a:pt x="159" y="96"/>
                </a:lnTo>
                <a:lnTo>
                  <a:pt x="159" y="144"/>
                </a:lnTo>
                <a:lnTo>
                  <a:pt x="26" y="166"/>
                </a:lnTo>
                <a:close/>
              </a:path>
            </a:pathLst>
          </a:custGeom>
          <a:solidFill>
            <a:srgbClr val="4E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2368606" y="2475698"/>
            <a:ext cx="2142846" cy="1844711"/>
            <a:chOff x="2905126" y="2835276"/>
            <a:chExt cx="2008188" cy="1728788"/>
          </a:xfrm>
        </p:grpSpPr>
        <p:sp>
          <p:nvSpPr>
            <p:cNvPr id="67" name="Freeform 5"/>
            <p:cNvSpPr/>
            <p:nvPr/>
          </p:nvSpPr>
          <p:spPr bwMode="auto">
            <a:xfrm>
              <a:off x="2905126" y="2835276"/>
              <a:ext cx="2008188" cy="1728788"/>
            </a:xfrm>
            <a:custGeom>
              <a:gdLst>
                <a:gd name="T0" fmla="*/ 190 w 342"/>
                <a:gd name="T1" fmla="*/ 11 h 294"/>
                <a:gd name="T2" fmla="*/ 9 w 342"/>
                <a:gd name="T3" fmla="*/ 100 h 294"/>
                <a:gd name="T4" fmla="*/ 89 w 342"/>
                <a:gd name="T5" fmla="*/ 213 h 294"/>
                <a:gd name="T6" fmla="*/ 177 w 342"/>
                <a:gd name="T7" fmla="*/ 294 h 294"/>
                <a:gd name="T8" fmla="*/ 153 w 342"/>
                <a:gd name="T9" fmla="*/ 229 h 294"/>
                <a:gd name="T10" fmla="*/ 330 w 342"/>
                <a:gd name="T11" fmla="*/ 139 h 294"/>
                <a:gd name="T12" fmla="*/ 190 w 342"/>
                <a:gd name="T13" fmla="*/ 11 h 2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294">
                  <a:moveTo>
                    <a:pt x="190" y="11"/>
                  </a:moveTo>
                  <a:cubicBezTo>
                    <a:pt x="101" y="0"/>
                    <a:pt x="20" y="40"/>
                    <a:pt x="9" y="100"/>
                  </a:cubicBezTo>
                  <a:cubicBezTo>
                    <a:pt x="0" y="146"/>
                    <a:pt x="34" y="189"/>
                    <a:pt x="89" y="213"/>
                  </a:cubicBezTo>
                  <a:cubicBezTo>
                    <a:pt x="111" y="247"/>
                    <a:pt x="177" y="294"/>
                    <a:pt x="177" y="294"/>
                  </a:cubicBezTo>
                  <a:cubicBezTo>
                    <a:pt x="177" y="294"/>
                    <a:pt x="170" y="248"/>
                    <a:pt x="153" y="229"/>
                  </a:cubicBezTo>
                  <a:cubicBezTo>
                    <a:pt x="240" y="238"/>
                    <a:pt x="319" y="198"/>
                    <a:pt x="330" y="139"/>
                  </a:cubicBezTo>
                  <a:cubicBezTo>
                    <a:pt x="342" y="79"/>
                    <a:pt x="279" y="21"/>
                    <a:pt x="190" y="11"/>
                  </a:cubicBezTo>
                  <a:close/>
                </a:path>
              </a:pathLst>
            </a:custGeom>
            <a:solidFill>
              <a:srgbClr val="C702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8" name="Freeform 16"/>
            <p:cNvSpPr/>
            <p:nvPr/>
          </p:nvSpPr>
          <p:spPr bwMode="auto">
            <a:xfrm>
              <a:off x="3862388" y="3717926"/>
              <a:ext cx="117475" cy="169863"/>
            </a:xfrm>
            <a:custGeom>
              <a:gdLst>
                <a:gd name="T0" fmla="*/ 0 w 20"/>
                <a:gd name="T1" fmla="*/ 0 h 29"/>
                <a:gd name="T2" fmla="*/ 0 w 20"/>
                <a:gd name="T3" fmla="*/ 29 h 29"/>
                <a:gd name="T4" fmla="*/ 20 w 20"/>
                <a:gd name="T5" fmla="*/ 5 h 29"/>
                <a:gd name="T6" fmla="*/ 0 w 20"/>
                <a:gd name="T7" fmla="*/ 0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8">
                  <a:moveTo>
                    <a:pt x="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8" y="27"/>
                    <a:pt x="15" y="18"/>
                    <a:pt x="20" y="5"/>
                  </a:cubicBezTo>
                  <a:cubicBezTo>
                    <a:pt x="13" y="3"/>
                    <a:pt x="7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9" name="Freeform 17"/>
            <p:cNvSpPr/>
            <p:nvPr/>
          </p:nvSpPr>
          <p:spPr bwMode="auto">
            <a:xfrm>
              <a:off x="3862388" y="3546476"/>
              <a:ext cx="146050" cy="165100"/>
            </a:xfrm>
            <a:custGeom>
              <a:gdLst>
                <a:gd name="T0" fmla="*/ 25 w 25"/>
                <a:gd name="T1" fmla="*/ 0 h 28"/>
                <a:gd name="T2" fmla="*/ 0 w 25"/>
                <a:gd name="T3" fmla="*/ 0 h 28"/>
                <a:gd name="T4" fmla="*/ 0 w 25"/>
                <a:gd name="T5" fmla="*/ 23 h 28"/>
                <a:gd name="T6" fmla="*/ 22 w 25"/>
                <a:gd name="T7" fmla="*/ 28 h 28"/>
                <a:gd name="T8" fmla="*/ 25 w 25"/>
                <a:gd name="T9" fmla="*/ 0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8">
                  <a:moveTo>
                    <a:pt x="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8" y="23"/>
                    <a:pt x="15" y="25"/>
                    <a:pt x="22" y="28"/>
                  </a:cubicBezTo>
                  <a:cubicBezTo>
                    <a:pt x="24" y="20"/>
                    <a:pt x="25" y="1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0" name="Freeform 18"/>
            <p:cNvSpPr/>
            <p:nvPr/>
          </p:nvSpPr>
          <p:spPr bwMode="auto">
            <a:xfrm>
              <a:off x="3862388" y="3357563"/>
              <a:ext cx="146050" cy="160338"/>
            </a:xfrm>
            <a:custGeom>
              <a:gdLst>
                <a:gd name="T0" fmla="*/ 0 w 25"/>
                <a:gd name="T1" fmla="*/ 5 h 27"/>
                <a:gd name="T2" fmla="*/ 0 w 25"/>
                <a:gd name="T3" fmla="*/ 27 h 27"/>
                <a:gd name="T4" fmla="*/ 25 w 25"/>
                <a:gd name="T5" fmla="*/ 27 h 27"/>
                <a:gd name="T6" fmla="*/ 21 w 25"/>
                <a:gd name="T7" fmla="*/ 0 h 27"/>
                <a:gd name="T8" fmla="*/ 0 w 25"/>
                <a:gd name="T9" fmla="*/ 5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5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17"/>
                    <a:pt x="23" y="8"/>
                    <a:pt x="21" y="0"/>
                  </a:cubicBezTo>
                  <a:cubicBezTo>
                    <a:pt x="14" y="3"/>
                    <a:pt x="7" y="5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1" name="Freeform 19"/>
            <p:cNvSpPr/>
            <p:nvPr/>
          </p:nvSpPr>
          <p:spPr bwMode="auto">
            <a:xfrm>
              <a:off x="3703638" y="3717926"/>
              <a:ext cx="122238" cy="176213"/>
            </a:xfrm>
            <a:custGeom>
              <a:gdLst>
                <a:gd name="T0" fmla="*/ 21 w 21"/>
                <a:gd name="T1" fmla="*/ 30 h 30"/>
                <a:gd name="T2" fmla="*/ 21 w 21"/>
                <a:gd name="T3" fmla="*/ 0 h 30"/>
                <a:gd name="T4" fmla="*/ 0 w 21"/>
                <a:gd name="T5" fmla="*/ 5 h 30"/>
                <a:gd name="T6" fmla="*/ 21 w 21"/>
                <a:gd name="T7" fmla="*/ 30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0">
                  <a:moveTo>
                    <a:pt x="21" y="3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4" y="1"/>
                    <a:pt x="6" y="2"/>
                    <a:pt x="0" y="5"/>
                  </a:cubicBezTo>
                  <a:cubicBezTo>
                    <a:pt x="5" y="18"/>
                    <a:pt x="12" y="28"/>
                    <a:pt x="21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4" name="Freeform 20"/>
            <p:cNvSpPr/>
            <p:nvPr/>
          </p:nvSpPr>
          <p:spPr bwMode="auto">
            <a:xfrm>
              <a:off x="3668713" y="3363913"/>
              <a:ext cx="157163" cy="153988"/>
            </a:xfrm>
            <a:custGeom>
              <a:gdLst>
                <a:gd name="T0" fmla="*/ 0 w 27"/>
                <a:gd name="T1" fmla="*/ 26 h 26"/>
                <a:gd name="T2" fmla="*/ 27 w 27"/>
                <a:gd name="T3" fmla="*/ 26 h 26"/>
                <a:gd name="T4" fmla="*/ 27 w 27"/>
                <a:gd name="T5" fmla="*/ 4 h 26"/>
                <a:gd name="T6" fmla="*/ 4 w 27"/>
                <a:gd name="T7" fmla="*/ 0 h 26"/>
                <a:gd name="T8" fmla="*/ 0 w 27"/>
                <a:gd name="T9" fmla="*/ 26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0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19" y="4"/>
                    <a:pt x="11" y="2"/>
                    <a:pt x="4" y="0"/>
                  </a:cubicBezTo>
                  <a:cubicBezTo>
                    <a:pt x="2" y="7"/>
                    <a:pt x="1" y="16"/>
                    <a:pt x="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5" name="Freeform 21"/>
            <p:cNvSpPr/>
            <p:nvPr/>
          </p:nvSpPr>
          <p:spPr bwMode="auto">
            <a:xfrm>
              <a:off x="3862388" y="3194051"/>
              <a:ext cx="111125" cy="152400"/>
            </a:xfrm>
            <a:custGeom>
              <a:gdLst>
                <a:gd name="T0" fmla="*/ 0 w 19"/>
                <a:gd name="T1" fmla="*/ 0 h 26"/>
                <a:gd name="T2" fmla="*/ 0 w 19"/>
                <a:gd name="T3" fmla="*/ 26 h 26"/>
                <a:gd name="T4" fmla="*/ 19 w 19"/>
                <a:gd name="T5" fmla="*/ 22 h 26"/>
                <a:gd name="T6" fmla="*/ 0 w 19"/>
                <a:gd name="T7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6" y="26"/>
                    <a:pt x="13" y="24"/>
                    <a:pt x="19" y="22"/>
                  </a:cubicBezTo>
                  <a:cubicBezTo>
                    <a:pt x="14" y="10"/>
                    <a:pt x="7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6" name="Freeform 22"/>
            <p:cNvSpPr/>
            <p:nvPr/>
          </p:nvSpPr>
          <p:spPr bwMode="auto">
            <a:xfrm>
              <a:off x="3708401" y="3187701"/>
              <a:ext cx="117475" cy="158750"/>
            </a:xfrm>
            <a:custGeom>
              <a:gdLst>
                <a:gd name="T0" fmla="*/ 20 w 20"/>
                <a:gd name="T1" fmla="*/ 27 h 27"/>
                <a:gd name="T2" fmla="*/ 20 w 20"/>
                <a:gd name="T3" fmla="*/ 0 h 27"/>
                <a:gd name="T4" fmla="*/ 0 w 20"/>
                <a:gd name="T5" fmla="*/ 23 h 27"/>
                <a:gd name="T6" fmla="*/ 20 w 20"/>
                <a:gd name="T7" fmla="*/ 27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7">
                  <a:moveTo>
                    <a:pt x="20" y="27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2" y="2"/>
                    <a:pt x="5" y="11"/>
                    <a:pt x="0" y="23"/>
                  </a:cubicBezTo>
                  <a:cubicBezTo>
                    <a:pt x="6" y="26"/>
                    <a:pt x="13" y="27"/>
                    <a:pt x="2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7" name="Freeform 23"/>
            <p:cNvSpPr/>
            <p:nvPr/>
          </p:nvSpPr>
          <p:spPr bwMode="auto">
            <a:xfrm>
              <a:off x="3668713" y="3546476"/>
              <a:ext cx="157163" cy="158750"/>
            </a:xfrm>
            <a:custGeom>
              <a:gdLst>
                <a:gd name="T0" fmla="*/ 4 w 27"/>
                <a:gd name="T1" fmla="*/ 27 h 27"/>
                <a:gd name="T2" fmla="*/ 27 w 27"/>
                <a:gd name="T3" fmla="*/ 22 h 27"/>
                <a:gd name="T4" fmla="*/ 27 w 27"/>
                <a:gd name="T5" fmla="*/ 0 h 27"/>
                <a:gd name="T6" fmla="*/ 0 w 27"/>
                <a:gd name="T7" fmla="*/ 0 h 27"/>
                <a:gd name="T8" fmla="*/ 4 w 27"/>
                <a:gd name="T9" fmla="*/ 27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4" y="27"/>
                  </a:moveTo>
                  <a:cubicBezTo>
                    <a:pt x="11" y="24"/>
                    <a:pt x="19" y="23"/>
                    <a:pt x="27" y="22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2" y="19"/>
                    <a:pt x="4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8" name="Freeform 24"/>
            <p:cNvSpPr/>
            <p:nvPr/>
          </p:nvSpPr>
          <p:spPr bwMode="auto">
            <a:xfrm>
              <a:off x="3475038" y="3546476"/>
              <a:ext cx="174625" cy="241300"/>
            </a:xfrm>
            <a:custGeom>
              <a:gdLst>
                <a:gd name="T0" fmla="*/ 30 w 30"/>
                <a:gd name="T1" fmla="*/ 30 h 41"/>
                <a:gd name="T2" fmla="*/ 27 w 30"/>
                <a:gd name="T3" fmla="*/ 0 h 41"/>
                <a:gd name="T4" fmla="*/ 0 w 30"/>
                <a:gd name="T5" fmla="*/ 0 h 41"/>
                <a:gd name="T6" fmla="*/ 16 w 30"/>
                <a:gd name="T7" fmla="*/ 41 h 41"/>
                <a:gd name="T8" fmla="*/ 30 w 30"/>
                <a:gd name="T9" fmla="*/ 30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1">
                  <a:moveTo>
                    <a:pt x="30" y="30"/>
                  </a:moveTo>
                  <a:cubicBezTo>
                    <a:pt x="28" y="21"/>
                    <a:pt x="27" y="11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6" y="30"/>
                    <a:pt x="16" y="41"/>
                  </a:cubicBezTo>
                  <a:cubicBezTo>
                    <a:pt x="20" y="37"/>
                    <a:pt x="25" y="33"/>
                    <a:pt x="30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9" name="Freeform 25"/>
            <p:cNvSpPr/>
            <p:nvPr/>
          </p:nvSpPr>
          <p:spPr bwMode="auto">
            <a:xfrm>
              <a:off x="3921126" y="3176588"/>
              <a:ext cx="157163" cy="128588"/>
            </a:xfrm>
            <a:custGeom>
              <a:gdLst>
                <a:gd name="T0" fmla="*/ 0 w 27"/>
                <a:gd name="T1" fmla="*/ 0 h 22"/>
                <a:gd name="T2" fmla="*/ 15 w 27"/>
                <a:gd name="T3" fmla="*/ 22 h 22"/>
                <a:gd name="T4" fmla="*/ 27 w 27"/>
                <a:gd name="T5" fmla="*/ 13 h 22"/>
                <a:gd name="T6" fmla="*/ 0 w 27"/>
                <a:gd name="T7" fmla="*/ 0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0" y="0"/>
                  </a:moveTo>
                  <a:cubicBezTo>
                    <a:pt x="6" y="4"/>
                    <a:pt x="11" y="12"/>
                    <a:pt x="15" y="22"/>
                  </a:cubicBezTo>
                  <a:cubicBezTo>
                    <a:pt x="19" y="19"/>
                    <a:pt x="24" y="16"/>
                    <a:pt x="27" y="13"/>
                  </a:cubicBezTo>
                  <a:cubicBezTo>
                    <a:pt x="19" y="6"/>
                    <a:pt x="10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0" name="Freeform 26"/>
            <p:cNvSpPr/>
            <p:nvPr/>
          </p:nvSpPr>
          <p:spPr bwMode="auto">
            <a:xfrm>
              <a:off x="4025901" y="3546476"/>
              <a:ext cx="193675" cy="247650"/>
            </a:xfrm>
            <a:custGeom>
              <a:gdLst>
                <a:gd name="T0" fmla="*/ 4 w 33"/>
                <a:gd name="T1" fmla="*/ 0 h 42"/>
                <a:gd name="T2" fmla="*/ 0 w 33"/>
                <a:gd name="T3" fmla="*/ 31 h 42"/>
                <a:gd name="T4" fmla="*/ 15 w 33"/>
                <a:gd name="T5" fmla="*/ 42 h 42"/>
                <a:gd name="T6" fmla="*/ 33 w 33"/>
                <a:gd name="T7" fmla="*/ 0 h 42"/>
                <a:gd name="T8" fmla="*/ 4 w 33"/>
                <a:gd name="T9" fmla="*/ 0 h 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2">
                  <a:moveTo>
                    <a:pt x="4" y="0"/>
                  </a:moveTo>
                  <a:cubicBezTo>
                    <a:pt x="4" y="11"/>
                    <a:pt x="2" y="22"/>
                    <a:pt x="0" y="31"/>
                  </a:cubicBezTo>
                  <a:cubicBezTo>
                    <a:pt x="6" y="34"/>
                    <a:pt x="11" y="38"/>
                    <a:pt x="15" y="42"/>
                  </a:cubicBezTo>
                  <a:cubicBezTo>
                    <a:pt x="26" y="31"/>
                    <a:pt x="32" y="17"/>
                    <a:pt x="33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1" name="Freeform 27"/>
            <p:cNvSpPr/>
            <p:nvPr/>
          </p:nvSpPr>
          <p:spPr bwMode="auto">
            <a:xfrm>
              <a:off x="3603626" y="3176588"/>
              <a:ext cx="152400" cy="128588"/>
            </a:xfrm>
            <a:custGeom>
              <a:gdLst>
                <a:gd name="T0" fmla="*/ 11 w 26"/>
                <a:gd name="T1" fmla="*/ 22 h 22"/>
                <a:gd name="T2" fmla="*/ 26 w 26"/>
                <a:gd name="T3" fmla="*/ 0 h 22"/>
                <a:gd name="T4" fmla="*/ 0 w 26"/>
                <a:gd name="T5" fmla="*/ 14 h 22"/>
                <a:gd name="T6" fmla="*/ 11 w 26"/>
                <a:gd name="T7" fmla="*/ 22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2">
                  <a:moveTo>
                    <a:pt x="11" y="22"/>
                  </a:moveTo>
                  <a:cubicBezTo>
                    <a:pt x="15" y="12"/>
                    <a:pt x="20" y="5"/>
                    <a:pt x="26" y="0"/>
                  </a:cubicBezTo>
                  <a:cubicBezTo>
                    <a:pt x="16" y="3"/>
                    <a:pt x="7" y="7"/>
                    <a:pt x="0" y="14"/>
                  </a:cubicBezTo>
                  <a:cubicBezTo>
                    <a:pt x="3" y="17"/>
                    <a:pt x="7" y="20"/>
                    <a:pt x="11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2" name="Freeform 28"/>
            <p:cNvSpPr/>
            <p:nvPr/>
          </p:nvSpPr>
          <p:spPr bwMode="auto">
            <a:xfrm>
              <a:off x="4019551" y="3276601"/>
              <a:ext cx="193675" cy="241300"/>
            </a:xfrm>
            <a:custGeom>
              <a:gdLst>
                <a:gd name="T0" fmla="*/ 0 w 33"/>
                <a:gd name="T1" fmla="*/ 11 h 41"/>
                <a:gd name="T2" fmla="*/ 5 w 33"/>
                <a:gd name="T3" fmla="*/ 41 h 41"/>
                <a:gd name="T4" fmla="*/ 33 w 33"/>
                <a:gd name="T5" fmla="*/ 41 h 41"/>
                <a:gd name="T6" fmla="*/ 15 w 33"/>
                <a:gd name="T7" fmla="*/ 0 h 41"/>
                <a:gd name="T8" fmla="*/ 0 w 33"/>
                <a:gd name="T9" fmla="*/ 11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1">
                  <a:moveTo>
                    <a:pt x="0" y="11"/>
                  </a:moveTo>
                  <a:cubicBezTo>
                    <a:pt x="3" y="20"/>
                    <a:pt x="5" y="30"/>
                    <a:pt x="5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2" y="25"/>
                    <a:pt x="26" y="11"/>
                    <a:pt x="15" y="0"/>
                  </a:cubicBezTo>
                  <a:cubicBezTo>
                    <a:pt x="11" y="5"/>
                    <a:pt x="6" y="8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3" name="Freeform 29"/>
            <p:cNvSpPr/>
            <p:nvPr/>
          </p:nvSpPr>
          <p:spPr bwMode="auto">
            <a:xfrm>
              <a:off x="3475038" y="3287713"/>
              <a:ext cx="180975" cy="230188"/>
            </a:xfrm>
            <a:custGeom>
              <a:gdLst>
                <a:gd name="T0" fmla="*/ 27 w 31"/>
                <a:gd name="T1" fmla="*/ 39 h 39"/>
                <a:gd name="T2" fmla="*/ 31 w 31"/>
                <a:gd name="T3" fmla="*/ 10 h 39"/>
                <a:gd name="T4" fmla="*/ 17 w 31"/>
                <a:gd name="T5" fmla="*/ 0 h 39"/>
                <a:gd name="T6" fmla="*/ 0 w 31"/>
                <a:gd name="T7" fmla="*/ 39 h 39"/>
                <a:gd name="T8" fmla="*/ 27 w 31"/>
                <a:gd name="T9" fmla="*/ 39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9">
                  <a:moveTo>
                    <a:pt x="27" y="39"/>
                  </a:moveTo>
                  <a:cubicBezTo>
                    <a:pt x="27" y="28"/>
                    <a:pt x="29" y="18"/>
                    <a:pt x="31" y="10"/>
                  </a:cubicBezTo>
                  <a:cubicBezTo>
                    <a:pt x="26" y="7"/>
                    <a:pt x="21" y="4"/>
                    <a:pt x="17" y="0"/>
                  </a:cubicBezTo>
                  <a:cubicBezTo>
                    <a:pt x="7" y="10"/>
                    <a:pt x="1" y="24"/>
                    <a:pt x="0" y="39"/>
                  </a:cubicBezTo>
                  <a:cubicBezTo>
                    <a:pt x="27" y="39"/>
                    <a:pt x="27" y="39"/>
                    <a:pt x="27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4" name="Freeform 30"/>
            <p:cNvSpPr/>
            <p:nvPr/>
          </p:nvSpPr>
          <p:spPr bwMode="auto">
            <a:xfrm>
              <a:off x="3925888" y="3763963"/>
              <a:ext cx="158750" cy="141288"/>
            </a:xfrm>
            <a:custGeom>
              <a:gdLst>
                <a:gd name="T0" fmla="*/ 15 w 27"/>
                <a:gd name="T1" fmla="*/ 0 h 24"/>
                <a:gd name="T2" fmla="*/ 0 w 27"/>
                <a:gd name="T3" fmla="*/ 24 h 24"/>
                <a:gd name="T4" fmla="*/ 27 w 27"/>
                <a:gd name="T5" fmla="*/ 10 h 24"/>
                <a:gd name="T6" fmla="*/ 15 w 27"/>
                <a:gd name="T7" fmla="*/ 0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4">
                  <a:moveTo>
                    <a:pt x="15" y="0"/>
                  </a:moveTo>
                  <a:cubicBezTo>
                    <a:pt x="11" y="11"/>
                    <a:pt x="6" y="19"/>
                    <a:pt x="0" y="24"/>
                  </a:cubicBezTo>
                  <a:cubicBezTo>
                    <a:pt x="10" y="21"/>
                    <a:pt x="20" y="17"/>
                    <a:pt x="27" y="10"/>
                  </a:cubicBezTo>
                  <a:cubicBezTo>
                    <a:pt x="24" y="6"/>
                    <a:pt x="19" y="3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5" name="Freeform 31"/>
            <p:cNvSpPr/>
            <p:nvPr/>
          </p:nvSpPr>
          <p:spPr bwMode="auto">
            <a:xfrm>
              <a:off x="3590926" y="3763963"/>
              <a:ext cx="158750" cy="134938"/>
            </a:xfrm>
            <a:custGeom>
              <a:gdLst>
                <a:gd name="T0" fmla="*/ 12 w 27"/>
                <a:gd name="T1" fmla="*/ 0 h 23"/>
                <a:gd name="T2" fmla="*/ 0 w 27"/>
                <a:gd name="T3" fmla="*/ 9 h 23"/>
                <a:gd name="T4" fmla="*/ 27 w 27"/>
                <a:gd name="T5" fmla="*/ 23 h 23"/>
                <a:gd name="T6" fmla="*/ 12 w 27"/>
                <a:gd name="T7" fmla="*/ 0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3">
                  <a:moveTo>
                    <a:pt x="12" y="0"/>
                  </a:moveTo>
                  <a:cubicBezTo>
                    <a:pt x="8" y="2"/>
                    <a:pt x="4" y="5"/>
                    <a:pt x="0" y="9"/>
                  </a:cubicBezTo>
                  <a:cubicBezTo>
                    <a:pt x="8" y="16"/>
                    <a:pt x="17" y="20"/>
                    <a:pt x="27" y="23"/>
                  </a:cubicBezTo>
                  <a:cubicBezTo>
                    <a:pt x="21" y="18"/>
                    <a:pt x="16" y="1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6" name="Rectangle 49"/>
            <p:cNvSpPr>
              <a:spLocks noChangeArrowheads="1"/>
            </p:cNvSpPr>
            <p:nvPr/>
          </p:nvSpPr>
          <p:spPr bwMode="auto">
            <a:xfrm>
              <a:off x="3163888" y="4276726"/>
              <a:ext cx="28575" cy="17463"/>
            </a:xfrm>
            <a:prstGeom prst="rect">
              <a:avLst/>
            </a:pr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7" name="Rectangle 50"/>
            <p:cNvSpPr>
              <a:spLocks noChangeArrowheads="1"/>
            </p:cNvSpPr>
            <p:nvPr/>
          </p:nvSpPr>
          <p:spPr bwMode="auto">
            <a:xfrm>
              <a:off x="3209926" y="4276726"/>
              <a:ext cx="30163" cy="17463"/>
            </a:xfrm>
            <a:prstGeom prst="rect">
              <a:avLst/>
            </a:pr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8" name="Rectangle 51"/>
            <p:cNvSpPr>
              <a:spLocks noChangeArrowheads="1"/>
            </p:cNvSpPr>
            <p:nvPr/>
          </p:nvSpPr>
          <p:spPr bwMode="auto">
            <a:xfrm>
              <a:off x="3163888" y="4305301"/>
              <a:ext cx="28575" cy="23813"/>
            </a:xfrm>
            <a:prstGeom prst="rect">
              <a:avLst/>
            </a:pr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9" name="Rectangle 52"/>
            <p:cNvSpPr>
              <a:spLocks noChangeArrowheads="1"/>
            </p:cNvSpPr>
            <p:nvPr/>
          </p:nvSpPr>
          <p:spPr bwMode="auto">
            <a:xfrm>
              <a:off x="3209926" y="4305301"/>
              <a:ext cx="30163" cy="23813"/>
            </a:xfrm>
            <a:prstGeom prst="rect">
              <a:avLst/>
            </a:prstGeom>
            <a:solidFill>
              <a:srgbClr val="4E4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100" name="Freeform 53"/>
          <p:cNvSpPr/>
          <p:nvPr/>
        </p:nvSpPr>
        <p:spPr bwMode="auto">
          <a:xfrm>
            <a:off x="7484330" y="4176423"/>
            <a:ext cx="220213" cy="206662"/>
          </a:xfrm>
          <a:custGeom>
            <a:gdLst>
              <a:gd name="T0" fmla="*/ 17 w 35"/>
              <a:gd name="T1" fmla="*/ 0 h 33"/>
              <a:gd name="T2" fmla="*/ 23 w 35"/>
              <a:gd name="T3" fmla="*/ 10 h 33"/>
              <a:gd name="T4" fmla="*/ 35 w 35"/>
              <a:gd name="T5" fmla="*/ 12 h 33"/>
              <a:gd name="T6" fmla="*/ 31 w 35"/>
              <a:gd name="T7" fmla="*/ 17 h 33"/>
              <a:gd name="T8" fmla="*/ 27 w 35"/>
              <a:gd name="T9" fmla="*/ 21 h 33"/>
              <a:gd name="T10" fmla="*/ 28 w 35"/>
              <a:gd name="T11" fmla="*/ 33 h 33"/>
              <a:gd name="T12" fmla="*/ 17 w 35"/>
              <a:gd name="T13" fmla="*/ 28 h 33"/>
              <a:gd name="T14" fmla="*/ 6 w 35"/>
              <a:gd name="T15" fmla="*/ 33 h 33"/>
              <a:gd name="T16" fmla="*/ 8 w 35"/>
              <a:gd name="T17" fmla="*/ 22 h 33"/>
              <a:gd name="T18" fmla="*/ 0 w 35"/>
              <a:gd name="T19" fmla="*/ 12 h 33"/>
              <a:gd name="T20" fmla="*/ 11 w 35"/>
              <a:gd name="T21" fmla="*/ 10 h 33"/>
              <a:gd name="T22" fmla="*/ 17 w 35"/>
              <a:gd name="T23" fmla="*/ 0 h 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5" h="33">
                <a:moveTo>
                  <a:pt x="17" y="0"/>
                </a:moveTo>
                <a:cubicBezTo>
                  <a:pt x="20" y="3"/>
                  <a:pt x="21" y="7"/>
                  <a:pt x="23" y="10"/>
                </a:cubicBezTo>
                <a:cubicBezTo>
                  <a:pt x="27" y="11"/>
                  <a:pt x="31" y="12"/>
                  <a:pt x="35" y="12"/>
                </a:cubicBezTo>
                <a:cubicBezTo>
                  <a:pt x="35" y="14"/>
                  <a:pt x="32" y="15"/>
                  <a:pt x="31" y="17"/>
                </a:cubicBezTo>
                <a:cubicBezTo>
                  <a:pt x="30" y="18"/>
                  <a:pt x="28" y="20"/>
                  <a:pt x="27" y="21"/>
                </a:cubicBezTo>
                <a:cubicBezTo>
                  <a:pt x="27" y="25"/>
                  <a:pt x="28" y="29"/>
                  <a:pt x="28" y="33"/>
                </a:cubicBezTo>
                <a:cubicBezTo>
                  <a:pt x="24" y="32"/>
                  <a:pt x="21" y="30"/>
                  <a:pt x="17" y="28"/>
                </a:cubicBezTo>
                <a:cubicBezTo>
                  <a:pt x="14" y="30"/>
                  <a:pt x="10" y="32"/>
                  <a:pt x="6" y="33"/>
                </a:cubicBezTo>
                <a:cubicBezTo>
                  <a:pt x="7" y="29"/>
                  <a:pt x="7" y="25"/>
                  <a:pt x="8" y="22"/>
                </a:cubicBezTo>
                <a:cubicBezTo>
                  <a:pt x="6" y="18"/>
                  <a:pt x="2" y="16"/>
                  <a:pt x="0" y="12"/>
                </a:cubicBezTo>
                <a:cubicBezTo>
                  <a:pt x="4" y="12"/>
                  <a:pt x="7" y="11"/>
                  <a:pt x="11" y="10"/>
                </a:cubicBezTo>
                <a:cubicBezTo>
                  <a:pt x="14" y="7"/>
                  <a:pt x="15" y="3"/>
                  <a:pt x="17" y="0"/>
                </a:cubicBezTo>
                <a:close/>
              </a:path>
            </a:pathLst>
          </a:custGeom>
          <a:solidFill>
            <a:srgbClr val="4E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1" name="Freeform 54"/>
          <p:cNvSpPr/>
          <p:nvPr/>
        </p:nvSpPr>
        <p:spPr bwMode="auto">
          <a:xfrm>
            <a:off x="8156828" y="4101889"/>
            <a:ext cx="332014" cy="401466"/>
          </a:xfrm>
          <a:custGeom>
            <a:gdLst>
              <a:gd name="T0" fmla="*/ 34 w 53"/>
              <a:gd name="T1" fmla="*/ 39 h 64"/>
              <a:gd name="T2" fmla="*/ 33 w 53"/>
              <a:gd name="T3" fmla="*/ 36 h 64"/>
              <a:gd name="T4" fmla="*/ 35 w 53"/>
              <a:gd name="T5" fmla="*/ 28 h 64"/>
              <a:gd name="T6" fmla="*/ 37 w 53"/>
              <a:gd name="T7" fmla="*/ 25 h 64"/>
              <a:gd name="T8" fmla="*/ 37 w 53"/>
              <a:gd name="T9" fmla="*/ 22 h 64"/>
              <a:gd name="T10" fmla="*/ 37 w 53"/>
              <a:gd name="T11" fmla="*/ 20 h 64"/>
              <a:gd name="T12" fmla="*/ 37 w 53"/>
              <a:gd name="T13" fmla="*/ 11 h 64"/>
              <a:gd name="T14" fmla="*/ 29 w 53"/>
              <a:gd name="T15" fmla="*/ 1 h 64"/>
              <a:gd name="T16" fmla="*/ 20 w 53"/>
              <a:gd name="T17" fmla="*/ 2 h 64"/>
              <a:gd name="T18" fmla="*/ 15 w 53"/>
              <a:gd name="T19" fmla="*/ 11 h 64"/>
              <a:gd name="T20" fmla="*/ 16 w 53"/>
              <a:gd name="T21" fmla="*/ 21 h 64"/>
              <a:gd name="T22" fmla="*/ 15 w 53"/>
              <a:gd name="T23" fmla="*/ 24 h 64"/>
              <a:gd name="T24" fmla="*/ 17 w 53"/>
              <a:gd name="T25" fmla="*/ 27 h 64"/>
              <a:gd name="T26" fmla="*/ 19 w 53"/>
              <a:gd name="T27" fmla="*/ 38 h 64"/>
              <a:gd name="T28" fmla="*/ 7 w 53"/>
              <a:gd name="T29" fmla="*/ 48 h 64"/>
              <a:gd name="T30" fmla="*/ 0 w 53"/>
              <a:gd name="T31" fmla="*/ 64 h 64"/>
              <a:gd name="T32" fmla="*/ 53 w 53"/>
              <a:gd name="T33" fmla="*/ 64 h 64"/>
              <a:gd name="T34" fmla="*/ 48 w 53"/>
              <a:gd name="T35" fmla="*/ 49 h 64"/>
              <a:gd name="T36" fmla="*/ 34 w 53"/>
              <a:gd name="T37" fmla="*/ 39 h 6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" h="64">
                <a:moveTo>
                  <a:pt x="34" y="39"/>
                </a:moveTo>
                <a:cubicBezTo>
                  <a:pt x="33" y="39"/>
                  <a:pt x="33" y="37"/>
                  <a:pt x="33" y="36"/>
                </a:cubicBezTo>
                <a:cubicBezTo>
                  <a:pt x="33" y="32"/>
                  <a:pt x="35" y="28"/>
                  <a:pt x="35" y="28"/>
                </a:cubicBezTo>
                <a:cubicBezTo>
                  <a:pt x="35" y="28"/>
                  <a:pt x="36" y="27"/>
                  <a:pt x="37" y="25"/>
                </a:cubicBezTo>
                <a:cubicBezTo>
                  <a:pt x="37" y="24"/>
                  <a:pt x="37" y="22"/>
                  <a:pt x="37" y="22"/>
                </a:cubicBezTo>
                <a:cubicBezTo>
                  <a:pt x="37" y="22"/>
                  <a:pt x="36" y="21"/>
                  <a:pt x="37" y="20"/>
                </a:cubicBezTo>
                <a:cubicBezTo>
                  <a:pt x="37" y="19"/>
                  <a:pt x="38" y="15"/>
                  <a:pt x="37" y="11"/>
                </a:cubicBezTo>
                <a:cubicBezTo>
                  <a:pt x="37" y="4"/>
                  <a:pt x="32" y="2"/>
                  <a:pt x="29" y="1"/>
                </a:cubicBezTo>
                <a:cubicBezTo>
                  <a:pt x="27" y="0"/>
                  <a:pt x="23" y="0"/>
                  <a:pt x="20" y="2"/>
                </a:cubicBezTo>
                <a:cubicBezTo>
                  <a:pt x="16" y="4"/>
                  <a:pt x="15" y="9"/>
                  <a:pt x="15" y="11"/>
                </a:cubicBezTo>
                <a:cubicBezTo>
                  <a:pt x="14" y="14"/>
                  <a:pt x="16" y="21"/>
                  <a:pt x="16" y="21"/>
                </a:cubicBezTo>
                <a:cubicBezTo>
                  <a:pt x="16" y="21"/>
                  <a:pt x="15" y="21"/>
                  <a:pt x="15" y="24"/>
                </a:cubicBezTo>
                <a:cubicBezTo>
                  <a:pt x="15" y="26"/>
                  <a:pt x="17" y="27"/>
                  <a:pt x="17" y="27"/>
                </a:cubicBezTo>
                <a:cubicBezTo>
                  <a:pt x="17" y="27"/>
                  <a:pt x="20" y="35"/>
                  <a:pt x="19" y="38"/>
                </a:cubicBezTo>
                <a:cubicBezTo>
                  <a:pt x="18" y="41"/>
                  <a:pt x="12" y="44"/>
                  <a:pt x="7" y="48"/>
                </a:cubicBezTo>
                <a:cubicBezTo>
                  <a:pt x="1" y="52"/>
                  <a:pt x="0" y="64"/>
                  <a:pt x="0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4"/>
                  <a:pt x="52" y="53"/>
                  <a:pt x="48" y="49"/>
                </a:cubicBezTo>
                <a:cubicBezTo>
                  <a:pt x="45" y="44"/>
                  <a:pt x="35" y="43"/>
                  <a:pt x="34" y="39"/>
                </a:cubicBezTo>
                <a:close/>
              </a:path>
            </a:pathLst>
          </a:custGeom>
          <a:solidFill>
            <a:srgbClr val="4E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2" name="Freeform 57"/>
          <p:cNvSpPr>
            <a:spLocks noEditPoints="1"/>
          </p:cNvSpPr>
          <p:nvPr/>
        </p:nvSpPr>
        <p:spPr bwMode="auto">
          <a:xfrm>
            <a:off x="2292378" y="1921776"/>
            <a:ext cx="464142" cy="484469"/>
          </a:xfrm>
          <a:custGeom>
            <a:gdLst>
              <a:gd name="T0" fmla="*/ 54 w 74"/>
              <a:gd name="T1" fmla="*/ 73 h 77"/>
              <a:gd name="T2" fmla="*/ 34 w 74"/>
              <a:gd name="T3" fmla="*/ 77 h 77"/>
              <a:gd name="T4" fmla="*/ 0 w 74"/>
              <a:gd name="T5" fmla="*/ 42 h 77"/>
              <a:gd name="T6" fmla="*/ 41 w 74"/>
              <a:gd name="T7" fmla="*/ 0 h 77"/>
              <a:gd name="T8" fmla="*/ 74 w 74"/>
              <a:gd name="T9" fmla="*/ 32 h 77"/>
              <a:gd name="T10" fmla="*/ 53 w 74"/>
              <a:gd name="T11" fmla="*/ 58 h 77"/>
              <a:gd name="T12" fmla="*/ 44 w 74"/>
              <a:gd name="T13" fmla="*/ 50 h 77"/>
              <a:gd name="T14" fmla="*/ 44 w 74"/>
              <a:gd name="T15" fmla="*/ 50 h 77"/>
              <a:gd name="T16" fmla="*/ 29 w 74"/>
              <a:gd name="T17" fmla="*/ 58 h 77"/>
              <a:gd name="T18" fmla="*/ 17 w 74"/>
              <a:gd name="T19" fmla="*/ 44 h 77"/>
              <a:gd name="T20" fmla="*/ 43 w 74"/>
              <a:gd name="T21" fmla="*/ 18 h 77"/>
              <a:gd name="T22" fmla="*/ 56 w 74"/>
              <a:gd name="T23" fmla="*/ 21 h 77"/>
              <a:gd name="T24" fmla="*/ 53 w 74"/>
              <a:gd name="T25" fmla="*/ 41 h 77"/>
              <a:gd name="T26" fmla="*/ 55 w 74"/>
              <a:gd name="T27" fmla="*/ 51 h 77"/>
              <a:gd name="T28" fmla="*/ 66 w 74"/>
              <a:gd name="T29" fmla="*/ 32 h 77"/>
              <a:gd name="T30" fmla="*/ 40 w 74"/>
              <a:gd name="T31" fmla="*/ 6 h 77"/>
              <a:gd name="T32" fmla="*/ 8 w 74"/>
              <a:gd name="T33" fmla="*/ 41 h 77"/>
              <a:gd name="T34" fmla="*/ 36 w 74"/>
              <a:gd name="T35" fmla="*/ 70 h 77"/>
              <a:gd name="T36" fmla="*/ 52 w 74"/>
              <a:gd name="T37" fmla="*/ 66 h 77"/>
              <a:gd name="T38" fmla="*/ 54 w 74"/>
              <a:gd name="T39" fmla="*/ 73 h 77"/>
              <a:gd name="T40" fmla="*/ 44 w 74"/>
              <a:gd name="T41" fmla="*/ 27 h 77"/>
              <a:gd name="T42" fmla="*/ 41 w 74"/>
              <a:gd name="T43" fmla="*/ 27 h 77"/>
              <a:gd name="T44" fmla="*/ 28 w 74"/>
              <a:gd name="T45" fmla="*/ 42 h 77"/>
              <a:gd name="T46" fmla="*/ 34 w 74"/>
              <a:gd name="T47" fmla="*/ 49 h 77"/>
              <a:gd name="T48" fmla="*/ 43 w 74"/>
              <a:gd name="T49" fmla="*/ 38 h 77"/>
              <a:gd name="T50" fmla="*/ 44 w 74"/>
              <a:gd name="T51" fmla="*/ 27 h 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4" h="77">
                <a:moveTo>
                  <a:pt x="54" y="73"/>
                </a:moveTo>
                <a:cubicBezTo>
                  <a:pt x="48" y="76"/>
                  <a:pt x="42" y="77"/>
                  <a:pt x="34" y="77"/>
                </a:cubicBezTo>
                <a:cubicBezTo>
                  <a:pt x="16" y="77"/>
                  <a:pt x="0" y="64"/>
                  <a:pt x="0" y="42"/>
                </a:cubicBezTo>
                <a:cubicBezTo>
                  <a:pt x="0" y="19"/>
                  <a:pt x="16" y="0"/>
                  <a:pt x="41" y="0"/>
                </a:cubicBezTo>
                <a:cubicBezTo>
                  <a:pt x="60" y="0"/>
                  <a:pt x="74" y="13"/>
                  <a:pt x="74" y="32"/>
                </a:cubicBezTo>
                <a:cubicBezTo>
                  <a:pt x="74" y="48"/>
                  <a:pt x="65" y="58"/>
                  <a:pt x="53" y="58"/>
                </a:cubicBezTo>
                <a:cubicBezTo>
                  <a:pt x="48" y="58"/>
                  <a:pt x="44" y="55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0" y="55"/>
                  <a:pt x="35" y="58"/>
                  <a:pt x="29" y="58"/>
                </a:cubicBezTo>
                <a:cubicBezTo>
                  <a:pt x="22" y="58"/>
                  <a:pt x="17" y="53"/>
                  <a:pt x="17" y="44"/>
                </a:cubicBezTo>
                <a:cubicBezTo>
                  <a:pt x="17" y="30"/>
                  <a:pt x="27" y="18"/>
                  <a:pt x="43" y="18"/>
                </a:cubicBezTo>
                <a:cubicBezTo>
                  <a:pt x="48" y="18"/>
                  <a:pt x="53" y="19"/>
                  <a:pt x="56" y="21"/>
                </a:cubicBezTo>
                <a:cubicBezTo>
                  <a:pt x="53" y="41"/>
                  <a:pt x="53" y="41"/>
                  <a:pt x="53" y="41"/>
                </a:cubicBezTo>
                <a:cubicBezTo>
                  <a:pt x="52" y="48"/>
                  <a:pt x="52" y="51"/>
                  <a:pt x="55" y="51"/>
                </a:cubicBezTo>
                <a:cubicBezTo>
                  <a:pt x="60" y="51"/>
                  <a:pt x="66" y="45"/>
                  <a:pt x="66" y="32"/>
                </a:cubicBezTo>
                <a:cubicBezTo>
                  <a:pt x="66" y="18"/>
                  <a:pt x="57" y="6"/>
                  <a:pt x="40" y="6"/>
                </a:cubicBezTo>
                <a:cubicBezTo>
                  <a:pt x="23" y="6"/>
                  <a:pt x="8" y="20"/>
                  <a:pt x="8" y="41"/>
                </a:cubicBezTo>
                <a:cubicBezTo>
                  <a:pt x="8" y="59"/>
                  <a:pt x="20" y="70"/>
                  <a:pt x="36" y="70"/>
                </a:cubicBezTo>
                <a:cubicBezTo>
                  <a:pt x="42" y="70"/>
                  <a:pt x="48" y="69"/>
                  <a:pt x="52" y="66"/>
                </a:cubicBezTo>
                <a:lnTo>
                  <a:pt x="54" y="73"/>
                </a:lnTo>
                <a:close/>
                <a:moveTo>
                  <a:pt x="44" y="27"/>
                </a:moveTo>
                <a:cubicBezTo>
                  <a:pt x="44" y="27"/>
                  <a:pt x="42" y="27"/>
                  <a:pt x="41" y="27"/>
                </a:cubicBezTo>
                <a:cubicBezTo>
                  <a:pt x="34" y="27"/>
                  <a:pt x="28" y="34"/>
                  <a:pt x="28" y="42"/>
                </a:cubicBezTo>
                <a:cubicBezTo>
                  <a:pt x="28" y="47"/>
                  <a:pt x="30" y="49"/>
                  <a:pt x="34" y="49"/>
                </a:cubicBezTo>
                <a:cubicBezTo>
                  <a:pt x="38" y="49"/>
                  <a:pt x="42" y="44"/>
                  <a:pt x="43" y="38"/>
                </a:cubicBezTo>
                <a:lnTo>
                  <a:pt x="44" y="27"/>
                </a:lnTo>
                <a:close/>
              </a:path>
            </a:pathLst>
          </a:custGeom>
          <a:solidFill>
            <a:srgbClr val="4E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3" name="Freeform 60"/>
          <p:cNvSpPr>
            <a:spLocks noEditPoints="1"/>
          </p:cNvSpPr>
          <p:nvPr/>
        </p:nvSpPr>
        <p:spPr bwMode="auto">
          <a:xfrm>
            <a:off x="3752562" y="2048823"/>
            <a:ext cx="306605" cy="225296"/>
          </a:xfrm>
          <a:custGeom>
            <a:gdLst>
              <a:gd name="T0" fmla="*/ 0 w 181"/>
              <a:gd name="T1" fmla="*/ 0 h 133"/>
              <a:gd name="T2" fmla="*/ 0 w 181"/>
              <a:gd name="T3" fmla="*/ 133 h 133"/>
              <a:gd name="T4" fmla="*/ 181 w 181"/>
              <a:gd name="T5" fmla="*/ 133 h 133"/>
              <a:gd name="T6" fmla="*/ 178 w 181"/>
              <a:gd name="T7" fmla="*/ 0 h 133"/>
              <a:gd name="T8" fmla="*/ 0 w 181"/>
              <a:gd name="T9" fmla="*/ 0 h 133"/>
              <a:gd name="T10" fmla="*/ 155 w 181"/>
              <a:gd name="T11" fmla="*/ 18 h 133"/>
              <a:gd name="T12" fmla="*/ 89 w 181"/>
              <a:gd name="T13" fmla="*/ 59 h 133"/>
              <a:gd name="T14" fmla="*/ 26 w 181"/>
              <a:gd name="T15" fmla="*/ 18 h 133"/>
              <a:gd name="T16" fmla="*/ 155 w 181"/>
              <a:gd name="T17" fmla="*/ 18 h 133"/>
              <a:gd name="T18" fmla="*/ 19 w 181"/>
              <a:gd name="T19" fmla="*/ 114 h 133"/>
              <a:gd name="T20" fmla="*/ 19 w 181"/>
              <a:gd name="T21" fmla="*/ 26 h 133"/>
              <a:gd name="T22" fmla="*/ 89 w 181"/>
              <a:gd name="T23" fmla="*/ 74 h 133"/>
              <a:gd name="T24" fmla="*/ 89 w 181"/>
              <a:gd name="T25" fmla="*/ 74 h 133"/>
              <a:gd name="T26" fmla="*/ 93 w 181"/>
              <a:gd name="T27" fmla="*/ 74 h 133"/>
              <a:gd name="T28" fmla="*/ 163 w 181"/>
              <a:gd name="T29" fmla="*/ 26 h 133"/>
              <a:gd name="T30" fmla="*/ 163 w 181"/>
              <a:gd name="T31" fmla="*/ 114 h 133"/>
              <a:gd name="T32" fmla="*/ 19 w 181"/>
              <a:gd name="T33" fmla="*/ 114 h 1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1" h="133">
                <a:moveTo>
                  <a:pt x="0" y="0"/>
                </a:moveTo>
                <a:lnTo>
                  <a:pt x="0" y="133"/>
                </a:lnTo>
                <a:lnTo>
                  <a:pt x="181" y="133"/>
                </a:lnTo>
                <a:lnTo>
                  <a:pt x="178" y="0"/>
                </a:lnTo>
                <a:lnTo>
                  <a:pt x="0" y="0"/>
                </a:lnTo>
                <a:close/>
                <a:moveTo>
                  <a:pt x="155" y="18"/>
                </a:moveTo>
                <a:lnTo>
                  <a:pt x="89" y="59"/>
                </a:lnTo>
                <a:lnTo>
                  <a:pt x="26" y="18"/>
                </a:lnTo>
                <a:lnTo>
                  <a:pt x="155" y="18"/>
                </a:lnTo>
                <a:close/>
                <a:moveTo>
                  <a:pt x="19" y="114"/>
                </a:moveTo>
                <a:lnTo>
                  <a:pt x="19" y="26"/>
                </a:lnTo>
                <a:lnTo>
                  <a:pt x="89" y="74"/>
                </a:lnTo>
                <a:lnTo>
                  <a:pt x="89" y="74"/>
                </a:lnTo>
                <a:lnTo>
                  <a:pt x="93" y="74"/>
                </a:lnTo>
                <a:lnTo>
                  <a:pt x="163" y="26"/>
                </a:lnTo>
                <a:lnTo>
                  <a:pt x="163" y="114"/>
                </a:lnTo>
                <a:lnTo>
                  <a:pt x="19" y="114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4" name="Freeform 61"/>
          <p:cNvSpPr/>
          <p:nvPr/>
        </p:nvSpPr>
        <p:spPr bwMode="auto">
          <a:xfrm>
            <a:off x="6613639" y="1618838"/>
            <a:ext cx="220213" cy="306605"/>
          </a:xfrm>
          <a:custGeom>
            <a:gdLst>
              <a:gd name="T0" fmla="*/ 35 w 35"/>
              <a:gd name="T1" fmla="*/ 46 h 49"/>
              <a:gd name="T2" fmla="*/ 24 w 35"/>
              <a:gd name="T3" fmla="*/ 49 h 49"/>
              <a:gd name="T4" fmla="*/ 8 w 35"/>
              <a:gd name="T5" fmla="*/ 41 h 49"/>
              <a:gd name="T6" fmla="*/ 4 w 35"/>
              <a:gd name="T7" fmla="*/ 31 h 49"/>
              <a:gd name="T8" fmla="*/ 0 w 35"/>
              <a:gd name="T9" fmla="*/ 31 h 49"/>
              <a:gd name="T10" fmla="*/ 0 w 35"/>
              <a:gd name="T11" fmla="*/ 26 h 49"/>
              <a:gd name="T12" fmla="*/ 3 w 35"/>
              <a:gd name="T13" fmla="*/ 26 h 49"/>
              <a:gd name="T14" fmla="*/ 3 w 35"/>
              <a:gd name="T15" fmla="*/ 25 h 49"/>
              <a:gd name="T16" fmla="*/ 3 w 35"/>
              <a:gd name="T17" fmla="*/ 23 h 49"/>
              <a:gd name="T18" fmla="*/ 0 w 35"/>
              <a:gd name="T19" fmla="*/ 23 h 49"/>
              <a:gd name="T20" fmla="*/ 0 w 35"/>
              <a:gd name="T21" fmla="*/ 17 h 49"/>
              <a:gd name="T22" fmla="*/ 4 w 35"/>
              <a:gd name="T23" fmla="*/ 17 h 49"/>
              <a:gd name="T24" fmla="*/ 9 w 35"/>
              <a:gd name="T25" fmla="*/ 7 h 49"/>
              <a:gd name="T26" fmla="*/ 24 w 35"/>
              <a:gd name="T27" fmla="*/ 0 h 49"/>
              <a:gd name="T28" fmla="*/ 34 w 35"/>
              <a:gd name="T29" fmla="*/ 2 h 49"/>
              <a:gd name="T30" fmla="*/ 33 w 35"/>
              <a:gd name="T31" fmla="*/ 10 h 49"/>
              <a:gd name="T32" fmla="*/ 25 w 35"/>
              <a:gd name="T33" fmla="*/ 8 h 49"/>
              <a:gd name="T34" fmla="*/ 17 w 35"/>
              <a:gd name="T35" fmla="*/ 12 h 49"/>
              <a:gd name="T36" fmla="*/ 15 w 35"/>
              <a:gd name="T37" fmla="*/ 17 h 49"/>
              <a:gd name="T38" fmla="*/ 31 w 35"/>
              <a:gd name="T39" fmla="*/ 17 h 49"/>
              <a:gd name="T40" fmla="*/ 31 w 35"/>
              <a:gd name="T41" fmla="*/ 22 h 49"/>
              <a:gd name="T42" fmla="*/ 14 w 35"/>
              <a:gd name="T43" fmla="*/ 22 h 49"/>
              <a:gd name="T44" fmla="*/ 14 w 35"/>
              <a:gd name="T45" fmla="*/ 25 h 49"/>
              <a:gd name="T46" fmla="*/ 14 w 35"/>
              <a:gd name="T47" fmla="*/ 26 h 49"/>
              <a:gd name="T48" fmla="*/ 31 w 35"/>
              <a:gd name="T49" fmla="*/ 26 h 49"/>
              <a:gd name="T50" fmla="*/ 31 w 35"/>
              <a:gd name="T51" fmla="*/ 31 h 49"/>
              <a:gd name="T52" fmla="*/ 15 w 35"/>
              <a:gd name="T53" fmla="*/ 31 h 49"/>
              <a:gd name="T54" fmla="*/ 17 w 35"/>
              <a:gd name="T55" fmla="*/ 36 h 49"/>
              <a:gd name="T56" fmla="*/ 26 w 35"/>
              <a:gd name="T57" fmla="*/ 40 h 49"/>
              <a:gd name="T58" fmla="*/ 33 w 35"/>
              <a:gd name="T59" fmla="*/ 38 h 49"/>
              <a:gd name="T60" fmla="*/ 35 w 35"/>
              <a:gd name="T61" fmla="*/ 46 h 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5" h="49">
                <a:moveTo>
                  <a:pt x="35" y="46"/>
                </a:moveTo>
                <a:cubicBezTo>
                  <a:pt x="33" y="48"/>
                  <a:pt x="29" y="49"/>
                  <a:pt x="24" y="49"/>
                </a:cubicBezTo>
                <a:cubicBezTo>
                  <a:pt x="18" y="49"/>
                  <a:pt x="12" y="46"/>
                  <a:pt x="8" y="41"/>
                </a:cubicBezTo>
                <a:cubicBezTo>
                  <a:pt x="6" y="38"/>
                  <a:pt x="5" y="35"/>
                  <a:pt x="4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6"/>
                  <a:pt x="0" y="26"/>
                  <a:pt x="0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26"/>
                  <a:pt x="3" y="25"/>
                  <a:pt x="3" y="25"/>
                </a:cubicBezTo>
                <a:cubicBezTo>
                  <a:pt x="3" y="24"/>
                  <a:pt x="3" y="23"/>
                  <a:pt x="3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7"/>
                  <a:pt x="0" y="17"/>
                  <a:pt x="0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5" y="13"/>
                  <a:pt x="7" y="10"/>
                  <a:pt x="9" y="7"/>
                </a:cubicBezTo>
                <a:cubicBezTo>
                  <a:pt x="13" y="3"/>
                  <a:pt x="18" y="0"/>
                  <a:pt x="24" y="0"/>
                </a:cubicBezTo>
                <a:cubicBezTo>
                  <a:pt x="28" y="0"/>
                  <a:pt x="32" y="1"/>
                  <a:pt x="34" y="2"/>
                </a:cubicBezTo>
                <a:cubicBezTo>
                  <a:pt x="33" y="10"/>
                  <a:pt x="33" y="10"/>
                  <a:pt x="33" y="10"/>
                </a:cubicBezTo>
                <a:cubicBezTo>
                  <a:pt x="31" y="9"/>
                  <a:pt x="28" y="8"/>
                  <a:pt x="25" y="8"/>
                </a:cubicBezTo>
                <a:cubicBezTo>
                  <a:pt x="22" y="9"/>
                  <a:pt x="19" y="10"/>
                  <a:pt x="17" y="12"/>
                </a:cubicBezTo>
                <a:cubicBezTo>
                  <a:pt x="16" y="14"/>
                  <a:pt x="15" y="15"/>
                  <a:pt x="15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22"/>
                  <a:pt x="31" y="22"/>
                  <a:pt x="31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3"/>
                  <a:pt x="14" y="24"/>
                  <a:pt x="14" y="25"/>
                </a:cubicBezTo>
                <a:cubicBezTo>
                  <a:pt x="14" y="25"/>
                  <a:pt x="14" y="25"/>
                  <a:pt x="14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31"/>
                  <a:pt x="31" y="31"/>
                  <a:pt x="31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3"/>
                  <a:pt x="16" y="35"/>
                  <a:pt x="17" y="36"/>
                </a:cubicBezTo>
                <a:cubicBezTo>
                  <a:pt x="19" y="39"/>
                  <a:pt x="22" y="40"/>
                  <a:pt x="26" y="40"/>
                </a:cubicBezTo>
                <a:cubicBezTo>
                  <a:pt x="29" y="40"/>
                  <a:pt x="32" y="39"/>
                  <a:pt x="33" y="38"/>
                </a:cubicBezTo>
                <a:lnTo>
                  <a:pt x="35" y="46"/>
                </a:lnTo>
                <a:close/>
              </a:path>
            </a:pathLst>
          </a:custGeom>
          <a:solidFill>
            <a:srgbClr val="4E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5" name="Freeform 62"/>
          <p:cNvSpPr>
            <a:spLocks noEditPoints="1"/>
          </p:cNvSpPr>
          <p:nvPr/>
        </p:nvSpPr>
        <p:spPr bwMode="auto">
          <a:xfrm>
            <a:off x="3678028" y="4157789"/>
            <a:ext cx="450590" cy="501409"/>
          </a:xfrm>
          <a:custGeom>
            <a:gdLst>
              <a:gd name="T0" fmla="*/ 65 w 72"/>
              <a:gd name="T1" fmla="*/ 11 h 80"/>
              <a:gd name="T2" fmla="*/ 36 w 72"/>
              <a:gd name="T3" fmla="*/ 1 h 80"/>
              <a:gd name="T4" fmla="*/ 27 w 72"/>
              <a:gd name="T5" fmla="*/ 2 h 80"/>
              <a:gd name="T6" fmla="*/ 3 w 72"/>
              <a:gd name="T7" fmla="*/ 56 h 80"/>
              <a:gd name="T8" fmla="*/ 7 w 72"/>
              <a:gd name="T9" fmla="*/ 69 h 80"/>
              <a:gd name="T10" fmla="*/ 36 w 72"/>
              <a:gd name="T11" fmla="*/ 78 h 80"/>
              <a:gd name="T12" fmla="*/ 49 w 72"/>
              <a:gd name="T13" fmla="*/ 71 h 80"/>
              <a:gd name="T14" fmla="*/ 72 w 72"/>
              <a:gd name="T15" fmla="*/ 17 h 80"/>
              <a:gd name="T16" fmla="*/ 65 w 72"/>
              <a:gd name="T17" fmla="*/ 11 h 80"/>
              <a:gd name="T18" fmla="*/ 22 w 72"/>
              <a:gd name="T19" fmla="*/ 71 h 80"/>
              <a:gd name="T20" fmla="*/ 19 w 72"/>
              <a:gd name="T21" fmla="*/ 64 h 80"/>
              <a:gd name="T22" fmla="*/ 27 w 72"/>
              <a:gd name="T23" fmla="*/ 61 h 80"/>
              <a:gd name="T24" fmla="*/ 30 w 72"/>
              <a:gd name="T25" fmla="*/ 68 h 80"/>
              <a:gd name="T26" fmla="*/ 22 w 72"/>
              <a:gd name="T27" fmla="*/ 71 h 80"/>
              <a:gd name="T28" fmla="*/ 11 w 72"/>
              <a:gd name="T29" fmla="*/ 54 h 80"/>
              <a:gd name="T30" fmla="*/ 31 w 72"/>
              <a:gd name="T31" fmla="*/ 9 h 80"/>
              <a:gd name="T32" fmla="*/ 64 w 72"/>
              <a:gd name="T33" fmla="*/ 19 h 80"/>
              <a:gd name="T34" fmla="*/ 44 w 72"/>
              <a:gd name="T35" fmla="*/ 65 h 80"/>
              <a:gd name="T36" fmla="*/ 11 w 72"/>
              <a:gd name="T37" fmla="*/ 54 h 8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2" h="80">
                <a:moveTo>
                  <a:pt x="65" y="11"/>
                </a:moveTo>
                <a:cubicBezTo>
                  <a:pt x="36" y="1"/>
                  <a:pt x="36" y="1"/>
                  <a:pt x="36" y="1"/>
                </a:cubicBezTo>
                <a:cubicBezTo>
                  <a:pt x="32" y="0"/>
                  <a:pt x="27" y="2"/>
                  <a:pt x="27" y="2"/>
                </a:cubicBezTo>
                <a:cubicBezTo>
                  <a:pt x="3" y="56"/>
                  <a:pt x="3" y="56"/>
                  <a:pt x="3" y="56"/>
                </a:cubicBezTo>
                <a:cubicBezTo>
                  <a:pt x="0" y="63"/>
                  <a:pt x="2" y="67"/>
                  <a:pt x="7" y="69"/>
                </a:cubicBezTo>
                <a:cubicBezTo>
                  <a:pt x="36" y="78"/>
                  <a:pt x="36" y="78"/>
                  <a:pt x="36" y="78"/>
                </a:cubicBezTo>
                <a:cubicBezTo>
                  <a:pt x="40" y="80"/>
                  <a:pt x="45" y="78"/>
                  <a:pt x="49" y="71"/>
                </a:cubicBezTo>
                <a:cubicBezTo>
                  <a:pt x="72" y="17"/>
                  <a:pt x="72" y="17"/>
                  <a:pt x="72" y="17"/>
                </a:cubicBezTo>
                <a:cubicBezTo>
                  <a:pt x="72" y="17"/>
                  <a:pt x="70" y="12"/>
                  <a:pt x="65" y="11"/>
                </a:cubicBezTo>
                <a:close/>
                <a:moveTo>
                  <a:pt x="22" y="71"/>
                </a:moveTo>
                <a:cubicBezTo>
                  <a:pt x="19" y="70"/>
                  <a:pt x="17" y="67"/>
                  <a:pt x="19" y="64"/>
                </a:cubicBezTo>
                <a:cubicBezTo>
                  <a:pt x="20" y="62"/>
                  <a:pt x="23" y="60"/>
                  <a:pt x="27" y="61"/>
                </a:cubicBezTo>
                <a:cubicBezTo>
                  <a:pt x="30" y="62"/>
                  <a:pt x="31" y="66"/>
                  <a:pt x="30" y="68"/>
                </a:cubicBezTo>
                <a:cubicBezTo>
                  <a:pt x="29" y="71"/>
                  <a:pt x="25" y="72"/>
                  <a:pt x="22" y="71"/>
                </a:cubicBezTo>
                <a:close/>
                <a:moveTo>
                  <a:pt x="11" y="54"/>
                </a:moveTo>
                <a:cubicBezTo>
                  <a:pt x="31" y="9"/>
                  <a:pt x="31" y="9"/>
                  <a:pt x="31" y="9"/>
                </a:cubicBezTo>
                <a:cubicBezTo>
                  <a:pt x="64" y="19"/>
                  <a:pt x="64" y="19"/>
                  <a:pt x="64" y="19"/>
                </a:cubicBezTo>
                <a:cubicBezTo>
                  <a:pt x="44" y="65"/>
                  <a:pt x="44" y="65"/>
                  <a:pt x="44" y="65"/>
                </a:cubicBezTo>
                <a:cubicBezTo>
                  <a:pt x="11" y="54"/>
                  <a:pt x="11" y="54"/>
                  <a:pt x="11" y="54"/>
                </a:cubicBezTo>
                <a:close/>
              </a:path>
            </a:pathLst>
          </a:custGeom>
          <a:solidFill>
            <a:srgbClr val="4E4E4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3722071" y="2877163"/>
            <a:ext cx="1790504" cy="1438163"/>
            <a:chOff x="4173538" y="3211513"/>
            <a:chExt cx="1677988" cy="1347788"/>
          </a:xfrm>
        </p:grpSpPr>
        <p:sp>
          <p:nvSpPr>
            <p:cNvPr id="107" name="Freeform 12"/>
            <p:cNvSpPr/>
            <p:nvPr/>
          </p:nvSpPr>
          <p:spPr bwMode="auto">
            <a:xfrm>
              <a:off x="4173538" y="3211513"/>
              <a:ext cx="1677988" cy="1347788"/>
            </a:xfrm>
            <a:custGeom>
              <a:gdLst>
                <a:gd name="T0" fmla="*/ 159 w 286"/>
                <a:gd name="T1" fmla="*/ 6 h 229"/>
                <a:gd name="T2" fmla="*/ 8 w 286"/>
                <a:gd name="T3" fmla="*/ 88 h 229"/>
                <a:gd name="T4" fmla="*/ 75 w 286"/>
                <a:gd name="T5" fmla="*/ 181 h 229"/>
                <a:gd name="T6" fmla="*/ 161 w 286"/>
                <a:gd name="T7" fmla="*/ 227 h 229"/>
                <a:gd name="T8" fmla="*/ 177 w 286"/>
                <a:gd name="T9" fmla="*/ 226 h 229"/>
                <a:gd name="T10" fmla="*/ 128 w 286"/>
                <a:gd name="T11" fmla="*/ 192 h 229"/>
                <a:gd name="T12" fmla="*/ 276 w 286"/>
                <a:gd name="T13" fmla="*/ 110 h 229"/>
                <a:gd name="T14" fmla="*/ 159 w 286"/>
                <a:gd name="T15" fmla="*/ 6 h 2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6" h="229">
                  <a:moveTo>
                    <a:pt x="159" y="6"/>
                  </a:moveTo>
                  <a:cubicBezTo>
                    <a:pt x="85" y="0"/>
                    <a:pt x="17" y="36"/>
                    <a:pt x="8" y="88"/>
                  </a:cubicBezTo>
                  <a:cubicBezTo>
                    <a:pt x="0" y="127"/>
                    <a:pt x="29" y="163"/>
                    <a:pt x="75" y="181"/>
                  </a:cubicBezTo>
                  <a:cubicBezTo>
                    <a:pt x="93" y="209"/>
                    <a:pt x="122" y="229"/>
                    <a:pt x="161" y="227"/>
                  </a:cubicBezTo>
                  <a:cubicBezTo>
                    <a:pt x="167" y="227"/>
                    <a:pt x="172" y="227"/>
                    <a:pt x="177" y="226"/>
                  </a:cubicBezTo>
                  <a:cubicBezTo>
                    <a:pt x="153" y="221"/>
                    <a:pt x="143" y="208"/>
                    <a:pt x="128" y="192"/>
                  </a:cubicBezTo>
                  <a:cubicBezTo>
                    <a:pt x="201" y="197"/>
                    <a:pt x="267" y="161"/>
                    <a:pt x="276" y="110"/>
                  </a:cubicBezTo>
                  <a:cubicBezTo>
                    <a:pt x="286" y="58"/>
                    <a:pt x="233" y="12"/>
                    <a:pt x="159" y="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8" name="Freeform 33"/>
            <p:cNvSpPr/>
            <p:nvPr/>
          </p:nvSpPr>
          <p:spPr bwMode="auto">
            <a:xfrm>
              <a:off x="4719638" y="3481388"/>
              <a:ext cx="485775" cy="636588"/>
            </a:xfrm>
            <a:custGeom>
              <a:gdLst>
                <a:gd name="T0" fmla="*/ 2 w 83"/>
                <a:gd name="T1" fmla="*/ 71 h 108"/>
                <a:gd name="T2" fmla="*/ 10 w 83"/>
                <a:gd name="T3" fmla="*/ 78 h 108"/>
                <a:gd name="T4" fmla="*/ 11 w 83"/>
                <a:gd name="T5" fmla="*/ 88 h 108"/>
                <a:gd name="T6" fmla="*/ 59 w 83"/>
                <a:gd name="T7" fmla="*/ 96 h 108"/>
                <a:gd name="T8" fmla="*/ 70 w 83"/>
                <a:gd name="T9" fmla="*/ 53 h 108"/>
                <a:gd name="T10" fmla="*/ 60 w 83"/>
                <a:gd name="T11" fmla="*/ 15 h 108"/>
                <a:gd name="T12" fmla="*/ 22 w 83"/>
                <a:gd name="T13" fmla="*/ 14 h 108"/>
                <a:gd name="T14" fmla="*/ 10 w 83"/>
                <a:gd name="T15" fmla="*/ 38 h 108"/>
                <a:gd name="T16" fmla="*/ 2 w 83"/>
                <a:gd name="T17" fmla="*/ 32 h 108"/>
                <a:gd name="T18" fmla="*/ 19 w 83"/>
                <a:gd name="T19" fmla="*/ 3 h 108"/>
                <a:gd name="T20" fmla="*/ 73 w 83"/>
                <a:gd name="T21" fmla="*/ 9 h 108"/>
                <a:gd name="T22" fmla="*/ 79 w 83"/>
                <a:gd name="T23" fmla="*/ 56 h 108"/>
                <a:gd name="T24" fmla="*/ 65 w 83"/>
                <a:gd name="T25" fmla="*/ 106 h 108"/>
                <a:gd name="T26" fmla="*/ 16 w 83"/>
                <a:gd name="T27" fmla="*/ 106 h 108"/>
                <a:gd name="T28" fmla="*/ 2 w 83"/>
                <a:gd name="T29" fmla="*/ 71 h 1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108">
                  <a:moveTo>
                    <a:pt x="2" y="71"/>
                  </a:moveTo>
                  <a:cubicBezTo>
                    <a:pt x="3" y="69"/>
                    <a:pt x="7" y="77"/>
                    <a:pt x="10" y="78"/>
                  </a:cubicBezTo>
                  <a:cubicBezTo>
                    <a:pt x="10" y="81"/>
                    <a:pt x="10" y="85"/>
                    <a:pt x="11" y="88"/>
                  </a:cubicBezTo>
                  <a:cubicBezTo>
                    <a:pt x="16" y="98"/>
                    <a:pt x="46" y="100"/>
                    <a:pt x="59" y="96"/>
                  </a:cubicBezTo>
                  <a:cubicBezTo>
                    <a:pt x="73" y="91"/>
                    <a:pt x="70" y="74"/>
                    <a:pt x="70" y="53"/>
                  </a:cubicBezTo>
                  <a:cubicBezTo>
                    <a:pt x="70" y="35"/>
                    <a:pt x="73" y="19"/>
                    <a:pt x="60" y="15"/>
                  </a:cubicBezTo>
                  <a:cubicBezTo>
                    <a:pt x="52" y="13"/>
                    <a:pt x="32" y="12"/>
                    <a:pt x="22" y="14"/>
                  </a:cubicBezTo>
                  <a:cubicBezTo>
                    <a:pt x="11" y="17"/>
                    <a:pt x="9" y="28"/>
                    <a:pt x="10" y="38"/>
                  </a:cubicBezTo>
                  <a:cubicBezTo>
                    <a:pt x="8" y="41"/>
                    <a:pt x="4" y="34"/>
                    <a:pt x="2" y="32"/>
                  </a:cubicBezTo>
                  <a:cubicBezTo>
                    <a:pt x="0" y="14"/>
                    <a:pt x="8" y="5"/>
                    <a:pt x="19" y="3"/>
                  </a:cubicBezTo>
                  <a:cubicBezTo>
                    <a:pt x="36" y="0"/>
                    <a:pt x="66" y="2"/>
                    <a:pt x="73" y="9"/>
                  </a:cubicBezTo>
                  <a:cubicBezTo>
                    <a:pt x="82" y="17"/>
                    <a:pt x="79" y="36"/>
                    <a:pt x="79" y="56"/>
                  </a:cubicBezTo>
                  <a:cubicBezTo>
                    <a:pt x="79" y="77"/>
                    <a:pt x="83" y="101"/>
                    <a:pt x="65" y="106"/>
                  </a:cubicBezTo>
                  <a:cubicBezTo>
                    <a:pt x="59" y="108"/>
                    <a:pt x="25" y="108"/>
                    <a:pt x="16" y="106"/>
                  </a:cubicBezTo>
                  <a:cubicBezTo>
                    <a:pt x="2" y="102"/>
                    <a:pt x="1" y="90"/>
                    <a:pt x="2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9" name="Freeform 34"/>
            <p:cNvSpPr/>
            <p:nvPr/>
          </p:nvSpPr>
          <p:spPr bwMode="auto">
            <a:xfrm>
              <a:off x="4800601" y="3635376"/>
              <a:ext cx="306388" cy="76200"/>
            </a:xfrm>
            <a:custGeom>
              <a:gdLst>
                <a:gd name="T0" fmla="*/ 51 w 52"/>
                <a:gd name="T1" fmla="*/ 9 h 13"/>
                <a:gd name="T2" fmla="*/ 27 w 52"/>
                <a:gd name="T3" fmla="*/ 11 h 13"/>
                <a:gd name="T4" fmla="*/ 3 w 52"/>
                <a:gd name="T5" fmla="*/ 10 h 13"/>
                <a:gd name="T6" fmla="*/ 31 w 52"/>
                <a:gd name="T7" fmla="*/ 3 h 13"/>
                <a:gd name="T8" fmla="*/ 51 w 52"/>
                <a:gd name="T9" fmla="*/ 9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3">
                  <a:moveTo>
                    <a:pt x="51" y="9"/>
                  </a:moveTo>
                  <a:cubicBezTo>
                    <a:pt x="45" y="13"/>
                    <a:pt x="36" y="11"/>
                    <a:pt x="27" y="11"/>
                  </a:cubicBezTo>
                  <a:cubicBezTo>
                    <a:pt x="18" y="11"/>
                    <a:pt x="9" y="12"/>
                    <a:pt x="3" y="10"/>
                  </a:cubicBezTo>
                  <a:cubicBezTo>
                    <a:pt x="0" y="0"/>
                    <a:pt x="18" y="3"/>
                    <a:pt x="31" y="3"/>
                  </a:cubicBezTo>
                  <a:cubicBezTo>
                    <a:pt x="41" y="3"/>
                    <a:pt x="52" y="1"/>
                    <a:pt x="5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0" name="Freeform 35"/>
            <p:cNvSpPr/>
            <p:nvPr/>
          </p:nvSpPr>
          <p:spPr bwMode="auto">
            <a:xfrm>
              <a:off x="4602163" y="3652838"/>
              <a:ext cx="263525" cy="269875"/>
            </a:xfrm>
            <a:custGeom>
              <a:gdLst>
                <a:gd name="T0" fmla="*/ 45 w 45"/>
                <a:gd name="T1" fmla="*/ 33 h 46"/>
                <a:gd name="T2" fmla="*/ 34 w 45"/>
                <a:gd name="T3" fmla="*/ 46 h 46"/>
                <a:gd name="T4" fmla="*/ 0 w 45"/>
                <a:gd name="T5" fmla="*/ 13 h 46"/>
                <a:gd name="T6" fmla="*/ 12 w 45"/>
                <a:gd name="T7" fmla="*/ 1 h 46"/>
                <a:gd name="T8" fmla="*/ 29 w 45"/>
                <a:gd name="T9" fmla="*/ 16 h 46"/>
                <a:gd name="T10" fmla="*/ 45 w 45"/>
                <a:gd name="T11" fmla="*/ 33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6">
                  <a:moveTo>
                    <a:pt x="45" y="33"/>
                  </a:moveTo>
                  <a:cubicBezTo>
                    <a:pt x="41" y="37"/>
                    <a:pt x="34" y="38"/>
                    <a:pt x="34" y="46"/>
                  </a:cubicBezTo>
                  <a:cubicBezTo>
                    <a:pt x="20" y="37"/>
                    <a:pt x="11" y="24"/>
                    <a:pt x="0" y="13"/>
                  </a:cubicBezTo>
                  <a:cubicBezTo>
                    <a:pt x="2" y="6"/>
                    <a:pt x="7" y="0"/>
                    <a:pt x="12" y="1"/>
                  </a:cubicBezTo>
                  <a:cubicBezTo>
                    <a:pt x="17" y="1"/>
                    <a:pt x="24" y="12"/>
                    <a:pt x="29" y="16"/>
                  </a:cubicBezTo>
                  <a:cubicBezTo>
                    <a:pt x="36" y="23"/>
                    <a:pt x="42" y="28"/>
                    <a:pt x="45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1" name="Freeform 36"/>
            <p:cNvSpPr/>
            <p:nvPr/>
          </p:nvSpPr>
          <p:spPr bwMode="auto">
            <a:xfrm>
              <a:off x="4818063" y="3717926"/>
              <a:ext cx="282575" cy="80963"/>
            </a:xfrm>
            <a:custGeom>
              <a:gdLst>
                <a:gd name="T0" fmla="*/ 5 w 48"/>
                <a:gd name="T1" fmla="*/ 12 h 14"/>
                <a:gd name="T2" fmla="*/ 0 w 48"/>
                <a:gd name="T3" fmla="*/ 5 h 14"/>
                <a:gd name="T4" fmla="*/ 48 w 48"/>
                <a:gd name="T5" fmla="*/ 8 h 14"/>
                <a:gd name="T6" fmla="*/ 28 w 48"/>
                <a:gd name="T7" fmla="*/ 12 h 14"/>
                <a:gd name="T8" fmla="*/ 5 w 48"/>
                <a:gd name="T9" fmla="*/ 12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4">
                  <a:moveTo>
                    <a:pt x="5" y="12"/>
                  </a:moveTo>
                  <a:cubicBezTo>
                    <a:pt x="4" y="9"/>
                    <a:pt x="0" y="9"/>
                    <a:pt x="0" y="5"/>
                  </a:cubicBezTo>
                  <a:cubicBezTo>
                    <a:pt x="3" y="4"/>
                    <a:pt x="47" y="0"/>
                    <a:pt x="48" y="8"/>
                  </a:cubicBezTo>
                  <a:cubicBezTo>
                    <a:pt x="48" y="14"/>
                    <a:pt x="34" y="12"/>
                    <a:pt x="28" y="12"/>
                  </a:cubicBezTo>
                  <a:cubicBezTo>
                    <a:pt x="19" y="12"/>
                    <a:pt x="12" y="12"/>
                    <a:pt x="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2" name="Freeform 37"/>
            <p:cNvSpPr/>
            <p:nvPr/>
          </p:nvSpPr>
          <p:spPr bwMode="auto">
            <a:xfrm>
              <a:off x="4883151" y="3811588"/>
              <a:ext cx="217488" cy="93663"/>
            </a:xfrm>
            <a:custGeom>
              <a:gdLst>
                <a:gd name="T0" fmla="*/ 0 w 37"/>
                <a:gd name="T1" fmla="*/ 3 h 16"/>
                <a:gd name="T2" fmla="*/ 37 w 37"/>
                <a:gd name="T3" fmla="*/ 4 h 16"/>
                <a:gd name="T4" fmla="*/ 3 w 37"/>
                <a:gd name="T5" fmla="*/ 10 h 16"/>
                <a:gd name="T6" fmla="*/ 0 w 37"/>
                <a:gd name="T7" fmla="*/ 3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6">
                  <a:moveTo>
                    <a:pt x="0" y="3"/>
                  </a:moveTo>
                  <a:cubicBezTo>
                    <a:pt x="10" y="2"/>
                    <a:pt x="29" y="0"/>
                    <a:pt x="37" y="4"/>
                  </a:cubicBezTo>
                  <a:cubicBezTo>
                    <a:pt x="35" y="16"/>
                    <a:pt x="13" y="8"/>
                    <a:pt x="3" y="10"/>
                  </a:cubicBezTo>
                  <a:cubicBezTo>
                    <a:pt x="1" y="8"/>
                    <a:pt x="2" y="4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3" name="Freeform 38"/>
            <p:cNvSpPr/>
            <p:nvPr/>
          </p:nvSpPr>
          <p:spPr bwMode="auto">
            <a:xfrm>
              <a:off x="4859338" y="3911601"/>
              <a:ext cx="41275" cy="41275"/>
            </a:xfrm>
            <a:custGeom>
              <a:gdLst>
                <a:gd name="T0" fmla="*/ 5 w 7"/>
                <a:gd name="T1" fmla="*/ 0 h 7"/>
                <a:gd name="T2" fmla="*/ 7 w 7"/>
                <a:gd name="T3" fmla="*/ 5 h 7"/>
                <a:gd name="T4" fmla="*/ 0 w 7"/>
                <a:gd name="T5" fmla="*/ 5 h 7"/>
                <a:gd name="T6" fmla="*/ 5 w 7"/>
                <a:gd name="T7" fmla="*/ 0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cubicBezTo>
                    <a:pt x="5" y="2"/>
                    <a:pt x="6" y="3"/>
                    <a:pt x="7" y="5"/>
                  </a:cubicBezTo>
                  <a:cubicBezTo>
                    <a:pt x="5" y="7"/>
                    <a:pt x="2" y="5"/>
                    <a:pt x="0" y="5"/>
                  </a:cubicBezTo>
                  <a:cubicBezTo>
                    <a:pt x="1" y="2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4785870" y="1965819"/>
            <a:ext cx="3152439" cy="2637479"/>
            <a:chOff x="5170488" y="2357438"/>
            <a:chExt cx="2954338" cy="2471738"/>
          </a:xfrm>
        </p:grpSpPr>
        <p:sp>
          <p:nvSpPr>
            <p:cNvPr id="115" name="Freeform 13"/>
            <p:cNvSpPr/>
            <p:nvPr/>
          </p:nvSpPr>
          <p:spPr bwMode="auto">
            <a:xfrm>
              <a:off x="5170488" y="2357438"/>
              <a:ext cx="2954338" cy="2471738"/>
            </a:xfrm>
            <a:custGeom>
              <a:gdLst>
                <a:gd name="T0" fmla="*/ 214 w 503"/>
                <a:gd name="T1" fmla="*/ 19 h 420"/>
                <a:gd name="T2" fmla="*/ 487 w 503"/>
                <a:gd name="T3" fmla="*/ 153 h 420"/>
                <a:gd name="T4" fmla="*/ 380 w 503"/>
                <a:gd name="T5" fmla="*/ 328 h 420"/>
                <a:gd name="T6" fmla="*/ 216 w 503"/>
                <a:gd name="T7" fmla="*/ 420 h 420"/>
                <a:gd name="T8" fmla="*/ 188 w 503"/>
                <a:gd name="T9" fmla="*/ 419 h 420"/>
                <a:gd name="T10" fmla="*/ 288 w 503"/>
                <a:gd name="T11" fmla="*/ 354 h 420"/>
                <a:gd name="T12" fmla="*/ 22 w 503"/>
                <a:gd name="T13" fmla="*/ 219 h 420"/>
                <a:gd name="T14" fmla="*/ 214 w 503"/>
                <a:gd name="T15" fmla="*/ 19 h 4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2" h="420">
                  <a:moveTo>
                    <a:pt x="214" y="19"/>
                  </a:moveTo>
                  <a:cubicBezTo>
                    <a:pt x="342" y="0"/>
                    <a:pt x="464" y="61"/>
                    <a:pt x="487" y="153"/>
                  </a:cubicBezTo>
                  <a:cubicBezTo>
                    <a:pt x="503" y="223"/>
                    <a:pt x="458" y="291"/>
                    <a:pt x="380" y="328"/>
                  </a:cubicBezTo>
                  <a:cubicBezTo>
                    <a:pt x="351" y="382"/>
                    <a:pt x="284" y="419"/>
                    <a:pt x="216" y="420"/>
                  </a:cubicBezTo>
                  <a:cubicBezTo>
                    <a:pt x="206" y="420"/>
                    <a:pt x="197" y="420"/>
                    <a:pt x="188" y="419"/>
                  </a:cubicBezTo>
                  <a:cubicBezTo>
                    <a:pt x="230" y="408"/>
                    <a:pt x="265" y="385"/>
                    <a:pt x="288" y="354"/>
                  </a:cubicBezTo>
                  <a:cubicBezTo>
                    <a:pt x="162" y="370"/>
                    <a:pt x="44" y="310"/>
                    <a:pt x="22" y="219"/>
                  </a:cubicBezTo>
                  <a:cubicBezTo>
                    <a:pt x="0" y="127"/>
                    <a:pt x="86" y="37"/>
                    <a:pt x="214" y="19"/>
                  </a:cubicBezTo>
                  <a:close/>
                </a:path>
              </a:pathLst>
            </a:custGeom>
            <a:solidFill>
              <a:srgbClr val="C7021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6" name="Freeform 14"/>
            <p:cNvSpPr>
              <a:spLocks noEditPoints="1"/>
            </p:cNvSpPr>
            <p:nvPr/>
          </p:nvSpPr>
          <p:spPr bwMode="auto">
            <a:xfrm>
              <a:off x="6216651" y="2798763"/>
              <a:ext cx="892175" cy="1271588"/>
            </a:xfrm>
            <a:custGeom>
              <a:gdLst>
                <a:gd name="T0" fmla="*/ 81 w 152"/>
                <a:gd name="T1" fmla="*/ 2 h 216"/>
                <a:gd name="T2" fmla="*/ 22 w 152"/>
                <a:gd name="T3" fmla="*/ 36 h 216"/>
                <a:gd name="T4" fmla="*/ 72 w 152"/>
                <a:gd name="T5" fmla="*/ 212 h 216"/>
                <a:gd name="T6" fmla="*/ 115 w 152"/>
                <a:gd name="T7" fmla="*/ 43 h 216"/>
                <a:gd name="T8" fmla="*/ 27 w 152"/>
                <a:gd name="T9" fmla="*/ 51 h 216"/>
                <a:gd name="T10" fmla="*/ 115 w 152"/>
                <a:gd name="T11" fmla="*/ 82 h 216"/>
                <a:gd name="T12" fmla="*/ 26 w 152"/>
                <a:gd name="T13" fmla="*/ 108 h 216"/>
                <a:gd name="T14" fmla="*/ 42 w 152"/>
                <a:gd name="T15" fmla="*/ 158 h 216"/>
                <a:gd name="T16" fmla="*/ 61 w 152"/>
                <a:gd name="T17" fmla="*/ 164 h 216"/>
                <a:gd name="T18" fmla="*/ 43 w 152"/>
                <a:gd name="T19" fmla="*/ 169 h 216"/>
                <a:gd name="T20" fmla="*/ 66 w 152"/>
                <a:gd name="T21" fmla="*/ 187 h 216"/>
                <a:gd name="T22" fmla="*/ 47 w 152"/>
                <a:gd name="T23" fmla="*/ 181 h 216"/>
                <a:gd name="T24" fmla="*/ 65 w 152"/>
                <a:gd name="T25" fmla="*/ 176 h 216"/>
                <a:gd name="T26" fmla="*/ 55 w 152"/>
                <a:gd name="T27" fmla="*/ 146 h 216"/>
                <a:gd name="T28" fmla="*/ 35 w 152"/>
                <a:gd name="T29" fmla="*/ 140 h 216"/>
                <a:gd name="T30" fmla="*/ 54 w 152"/>
                <a:gd name="T31" fmla="*/ 135 h 216"/>
                <a:gd name="T32" fmla="*/ 66 w 152"/>
                <a:gd name="T33" fmla="*/ 150 h 216"/>
                <a:gd name="T34" fmla="*/ 85 w 152"/>
                <a:gd name="T35" fmla="*/ 156 h 216"/>
                <a:gd name="T36" fmla="*/ 67 w 152"/>
                <a:gd name="T37" fmla="*/ 162 h 216"/>
                <a:gd name="T38" fmla="*/ 89 w 152"/>
                <a:gd name="T39" fmla="*/ 180 h 216"/>
                <a:gd name="T40" fmla="*/ 70 w 152"/>
                <a:gd name="T41" fmla="*/ 174 h 216"/>
                <a:gd name="T42" fmla="*/ 89 w 152"/>
                <a:gd name="T43" fmla="*/ 169 h 216"/>
                <a:gd name="T44" fmla="*/ 78 w 152"/>
                <a:gd name="T45" fmla="*/ 139 h 216"/>
                <a:gd name="T46" fmla="*/ 59 w 152"/>
                <a:gd name="T47" fmla="*/ 133 h 216"/>
                <a:gd name="T48" fmla="*/ 77 w 152"/>
                <a:gd name="T49" fmla="*/ 128 h 216"/>
                <a:gd name="T50" fmla="*/ 89 w 152"/>
                <a:gd name="T51" fmla="*/ 144 h 216"/>
                <a:gd name="T52" fmla="*/ 108 w 152"/>
                <a:gd name="T53" fmla="*/ 150 h 216"/>
                <a:gd name="T54" fmla="*/ 90 w 152"/>
                <a:gd name="T55" fmla="*/ 155 h 216"/>
                <a:gd name="T56" fmla="*/ 113 w 152"/>
                <a:gd name="T57" fmla="*/ 173 h 216"/>
                <a:gd name="T58" fmla="*/ 94 w 152"/>
                <a:gd name="T59" fmla="*/ 167 h 216"/>
                <a:gd name="T60" fmla="*/ 112 w 152"/>
                <a:gd name="T61" fmla="*/ 162 h 216"/>
                <a:gd name="T62" fmla="*/ 101 w 152"/>
                <a:gd name="T63" fmla="*/ 133 h 216"/>
                <a:gd name="T64" fmla="*/ 82 w 152"/>
                <a:gd name="T65" fmla="*/ 127 h 216"/>
                <a:gd name="T66" fmla="*/ 101 w 152"/>
                <a:gd name="T67" fmla="*/ 121 h 216"/>
                <a:gd name="T68" fmla="*/ 113 w 152"/>
                <a:gd name="T69" fmla="*/ 137 h 216"/>
                <a:gd name="T70" fmla="*/ 132 w 152"/>
                <a:gd name="T71" fmla="*/ 143 h 216"/>
                <a:gd name="T72" fmla="*/ 114 w 152"/>
                <a:gd name="T73" fmla="*/ 148 h 216"/>
                <a:gd name="T74" fmla="*/ 136 w 152"/>
                <a:gd name="T75" fmla="*/ 166 h 216"/>
                <a:gd name="T76" fmla="*/ 117 w 152"/>
                <a:gd name="T77" fmla="*/ 160 h 216"/>
                <a:gd name="T78" fmla="*/ 135 w 152"/>
                <a:gd name="T79" fmla="*/ 155 h 216"/>
                <a:gd name="T80" fmla="*/ 125 w 152"/>
                <a:gd name="T81" fmla="*/ 125 h 216"/>
                <a:gd name="T82" fmla="*/ 106 w 152"/>
                <a:gd name="T83" fmla="*/ 119 h 216"/>
                <a:gd name="T84" fmla="*/ 124 w 152"/>
                <a:gd name="T85" fmla="*/ 114 h 2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2" h="216">
                  <a:moveTo>
                    <a:pt x="99" y="21"/>
                  </a:moveTo>
                  <a:cubicBezTo>
                    <a:pt x="95" y="10"/>
                    <a:pt x="95" y="10"/>
                    <a:pt x="95" y="10"/>
                  </a:cubicBezTo>
                  <a:cubicBezTo>
                    <a:pt x="94" y="4"/>
                    <a:pt x="87" y="0"/>
                    <a:pt x="81" y="2"/>
                  </a:cubicBezTo>
                  <a:cubicBezTo>
                    <a:pt x="75" y="4"/>
                    <a:pt x="72" y="10"/>
                    <a:pt x="73" y="16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7" y="40"/>
                    <a:pt x="0" y="57"/>
                    <a:pt x="5" y="75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42" y="206"/>
                    <a:pt x="57" y="216"/>
                    <a:pt x="72" y="212"/>
                  </a:cubicBezTo>
                  <a:cubicBezTo>
                    <a:pt x="130" y="195"/>
                    <a:pt x="130" y="195"/>
                    <a:pt x="130" y="195"/>
                  </a:cubicBezTo>
                  <a:cubicBezTo>
                    <a:pt x="145" y="191"/>
                    <a:pt x="152" y="174"/>
                    <a:pt x="148" y="157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3" y="33"/>
                    <a:pt x="106" y="25"/>
                    <a:pt x="99" y="21"/>
                  </a:cubicBezTo>
                  <a:close/>
                  <a:moveTo>
                    <a:pt x="17" y="75"/>
                  </a:moveTo>
                  <a:cubicBezTo>
                    <a:pt x="14" y="64"/>
                    <a:pt x="19" y="53"/>
                    <a:pt x="27" y="51"/>
                  </a:cubicBezTo>
                  <a:cubicBezTo>
                    <a:pt x="84" y="35"/>
                    <a:pt x="84" y="35"/>
                    <a:pt x="84" y="35"/>
                  </a:cubicBezTo>
                  <a:cubicBezTo>
                    <a:pt x="93" y="32"/>
                    <a:pt x="102" y="39"/>
                    <a:pt x="105" y="49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8" y="93"/>
                    <a:pt x="113" y="103"/>
                    <a:pt x="104" y="106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39" y="125"/>
                    <a:pt x="29" y="118"/>
                    <a:pt x="26" y="108"/>
                  </a:cubicBezTo>
                  <a:lnTo>
                    <a:pt x="17" y="75"/>
                  </a:lnTo>
                  <a:close/>
                  <a:moveTo>
                    <a:pt x="41" y="161"/>
                  </a:moveTo>
                  <a:cubicBezTo>
                    <a:pt x="40" y="159"/>
                    <a:pt x="41" y="158"/>
                    <a:pt x="42" y="158"/>
                  </a:cubicBezTo>
                  <a:cubicBezTo>
                    <a:pt x="56" y="154"/>
                    <a:pt x="56" y="154"/>
                    <a:pt x="56" y="154"/>
                  </a:cubicBezTo>
                  <a:cubicBezTo>
                    <a:pt x="57" y="153"/>
                    <a:pt x="59" y="154"/>
                    <a:pt x="59" y="156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62" y="165"/>
                    <a:pt x="61" y="166"/>
                    <a:pt x="60" y="167"/>
                  </a:cubicBezTo>
                  <a:cubicBezTo>
                    <a:pt x="46" y="171"/>
                    <a:pt x="46" y="171"/>
                    <a:pt x="46" y="171"/>
                  </a:cubicBezTo>
                  <a:cubicBezTo>
                    <a:pt x="45" y="171"/>
                    <a:pt x="43" y="170"/>
                    <a:pt x="43" y="169"/>
                  </a:cubicBezTo>
                  <a:lnTo>
                    <a:pt x="41" y="161"/>
                  </a:lnTo>
                  <a:close/>
                  <a:moveTo>
                    <a:pt x="67" y="184"/>
                  </a:moveTo>
                  <a:cubicBezTo>
                    <a:pt x="68" y="185"/>
                    <a:pt x="67" y="187"/>
                    <a:pt x="66" y="187"/>
                  </a:cubicBezTo>
                  <a:cubicBezTo>
                    <a:pt x="52" y="191"/>
                    <a:pt x="52" y="191"/>
                    <a:pt x="52" y="191"/>
                  </a:cubicBezTo>
                  <a:cubicBezTo>
                    <a:pt x="51" y="191"/>
                    <a:pt x="49" y="190"/>
                    <a:pt x="49" y="189"/>
                  </a:cubicBezTo>
                  <a:cubicBezTo>
                    <a:pt x="47" y="181"/>
                    <a:pt x="47" y="181"/>
                    <a:pt x="47" y="181"/>
                  </a:cubicBezTo>
                  <a:cubicBezTo>
                    <a:pt x="46" y="180"/>
                    <a:pt x="47" y="178"/>
                    <a:pt x="48" y="178"/>
                  </a:cubicBezTo>
                  <a:cubicBezTo>
                    <a:pt x="62" y="174"/>
                    <a:pt x="62" y="174"/>
                    <a:pt x="62" y="174"/>
                  </a:cubicBezTo>
                  <a:cubicBezTo>
                    <a:pt x="63" y="174"/>
                    <a:pt x="65" y="174"/>
                    <a:pt x="65" y="176"/>
                  </a:cubicBezTo>
                  <a:lnTo>
                    <a:pt x="67" y="184"/>
                  </a:lnTo>
                  <a:close/>
                  <a:moveTo>
                    <a:pt x="56" y="143"/>
                  </a:moveTo>
                  <a:cubicBezTo>
                    <a:pt x="56" y="144"/>
                    <a:pt x="56" y="146"/>
                    <a:pt x="55" y="146"/>
                  </a:cubicBezTo>
                  <a:cubicBezTo>
                    <a:pt x="41" y="150"/>
                    <a:pt x="41" y="150"/>
                    <a:pt x="41" y="150"/>
                  </a:cubicBezTo>
                  <a:cubicBezTo>
                    <a:pt x="39" y="151"/>
                    <a:pt x="38" y="150"/>
                    <a:pt x="38" y="148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5" y="139"/>
                    <a:pt x="36" y="138"/>
                    <a:pt x="37" y="137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52" y="133"/>
                    <a:pt x="53" y="134"/>
                    <a:pt x="54" y="135"/>
                  </a:cubicBezTo>
                  <a:lnTo>
                    <a:pt x="56" y="143"/>
                  </a:lnTo>
                  <a:close/>
                  <a:moveTo>
                    <a:pt x="64" y="154"/>
                  </a:moveTo>
                  <a:cubicBezTo>
                    <a:pt x="64" y="152"/>
                    <a:pt x="65" y="151"/>
                    <a:pt x="66" y="150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81" y="146"/>
                    <a:pt x="82" y="147"/>
                    <a:pt x="83" y="148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5" y="158"/>
                    <a:pt x="85" y="159"/>
                    <a:pt x="83" y="160"/>
                  </a:cubicBezTo>
                  <a:cubicBezTo>
                    <a:pt x="70" y="164"/>
                    <a:pt x="70" y="164"/>
                    <a:pt x="70" y="164"/>
                  </a:cubicBezTo>
                  <a:cubicBezTo>
                    <a:pt x="68" y="164"/>
                    <a:pt x="67" y="163"/>
                    <a:pt x="67" y="162"/>
                  </a:cubicBezTo>
                  <a:lnTo>
                    <a:pt x="64" y="154"/>
                  </a:lnTo>
                  <a:close/>
                  <a:moveTo>
                    <a:pt x="91" y="177"/>
                  </a:moveTo>
                  <a:cubicBezTo>
                    <a:pt x="91" y="178"/>
                    <a:pt x="91" y="179"/>
                    <a:pt x="89" y="180"/>
                  </a:cubicBezTo>
                  <a:cubicBezTo>
                    <a:pt x="76" y="184"/>
                    <a:pt x="76" y="184"/>
                    <a:pt x="76" y="184"/>
                  </a:cubicBezTo>
                  <a:cubicBezTo>
                    <a:pt x="74" y="184"/>
                    <a:pt x="73" y="183"/>
                    <a:pt x="73" y="182"/>
                  </a:cubicBezTo>
                  <a:cubicBezTo>
                    <a:pt x="70" y="174"/>
                    <a:pt x="70" y="174"/>
                    <a:pt x="70" y="174"/>
                  </a:cubicBezTo>
                  <a:cubicBezTo>
                    <a:pt x="70" y="172"/>
                    <a:pt x="71" y="171"/>
                    <a:pt x="72" y="171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66"/>
                    <a:pt x="88" y="167"/>
                    <a:pt x="89" y="169"/>
                  </a:cubicBezTo>
                  <a:lnTo>
                    <a:pt x="91" y="177"/>
                  </a:lnTo>
                  <a:close/>
                  <a:moveTo>
                    <a:pt x="80" y="136"/>
                  </a:moveTo>
                  <a:cubicBezTo>
                    <a:pt x="80" y="137"/>
                    <a:pt x="79" y="139"/>
                    <a:pt x="78" y="139"/>
                  </a:cubicBezTo>
                  <a:cubicBezTo>
                    <a:pt x="64" y="143"/>
                    <a:pt x="64" y="143"/>
                    <a:pt x="64" y="143"/>
                  </a:cubicBezTo>
                  <a:cubicBezTo>
                    <a:pt x="63" y="143"/>
                    <a:pt x="62" y="142"/>
                    <a:pt x="61" y="141"/>
                  </a:cubicBezTo>
                  <a:cubicBezTo>
                    <a:pt x="59" y="133"/>
                    <a:pt x="59" y="133"/>
                    <a:pt x="59" y="133"/>
                  </a:cubicBezTo>
                  <a:cubicBezTo>
                    <a:pt x="59" y="132"/>
                    <a:pt x="59" y="130"/>
                    <a:pt x="61" y="130"/>
                  </a:cubicBezTo>
                  <a:cubicBezTo>
                    <a:pt x="74" y="126"/>
                    <a:pt x="74" y="126"/>
                    <a:pt x="74" y="126"/>
                  </a:cubicBezTo>
                  <a:cubicBezTo>
                    <a:pt x="76" y="126"/>
                    <a:pt x="77" y="126"/>
                    <a:pt x="77" y="128"/>
                  </a:cubicBezTo>
                  <a:lnTo>
                    <a:pt x="80" y="136"/>
                  </a:lnTo>
                  <a:close/>
                  <a:moveTo>
                    <a:pt x="88" y="147"/>
                  </a:moveTo>
                  <a:cubicBezTo>
                    <a:pt x="87" y="146"/>
                    <a:pt x="88" y="144"/>
                    <a:pt x="89" y="144"/>
                  </a:cubicBezTo>
                  <a:cubicBezTo>
                    <a:pt x="103" y="140"/>
                    <a:pt x="103" y="140"/>
                    <a:pt x="103" y="140"/>
                  </a:cubicBezTo>
                  <a:cubicBezTo>
                    <a:pt x="104" y="140"/>
                    <a:pt x="105" y="141"/>
                    <a:pt x="106" y="142"/>
                  </a:cubicBezTo>
                  <a:cubicBezTo>
                    <a:pt x="108" y="150"/>
                    <a:pt x="108" y="150"/>
                    <a:pt x="108" y="150"/>
                  </a:cubicBezTo>
                  <a:cubicBezTo>
                    <a:pt x="109" y="151"/>
                    <a:pt x="108" y="153"/>
                    <a:pt x="107" y="153"/>
                  </a:cubicBezTo>
                  <a:cubicBezTo>
                    <a:pt x="93" y="157"/>
                    <a:pt x="93" y="157"/>
                    <a:pt x="93" y="157"/>
                  </a:cubicBezTo>
                  <a:cubicBezTo>
                    <a:pt x="92" y="157"/>
                    <a:pt x="90" y="157"/>
                    <a:pt x="90" y="155"/>
                  </a:cubicBezTo>
                  <a:lnTo>
                    <a:pt x="88" y="147"/>
                  </a:lnTo>
                  <a:close/>
                  <a:moveTo>
                    <a:pt x="114" y="170"/>
                  </a:moveTo>
                  <a:cubicBezTo>
                    <a:pt x="114" y="171"/>
                    <a:pt x="114" y="173"/>
                    <a:pt x="113" y="173"/>
                  </a:cubicBezTo>
                  <a:cubicBezTo>
                    <a:pt x="99" y="177"/>
                    <a:pt x="99" y="177"/>
                    <a:pt x="99" y="177"/>
                  </a:cubicBezTo>
                  <a:cubicBezTo>
                    <a:pt x="97" y="178"/>
                    <a:pt x="96" y="177"/>
                    <a:pt x="96" y="175"/>
                  </a:cubicBezTo>
                  <a:cubicBezTo>
                    <a:pt x="94" y="167"/>
                    <a:pt x="94" y="167"/>
                    <a:pt x="94" y="167"/>
                  </a:cubicBezTo>
                  <a:cubicBezTo>
                    <a:pt x="93" y="166"/>
                    <a:pt x="94" y="165"/>
                    <a:pt x="95" y="164"/>
                  </a:cubicBezTo>
                  <a:cubicBezTo>
                    <a:pt x="109" y="160"/>
                    <a:pt x="109" y="160"/>
                    <a:pt x="109" y="160"/>
                  </a:cubicBezTo>
                  <a:cubicBezTo>
                    <a:pt x="110" y="160"/>
                    <a:pt x="111" y="161"/>
                    <a:pt x="112" y="162"/>
                  </a:cubicBezTo>
                  <a:lnTo>
                    <a:pt x="114" y="170"/>
                  </a:lnTo>
                  <a:close/>
                  <a:moveTo>
                    <a:pt x="103" y="129"/>
                  </a:moveTo>
                  <a:cubicBezTo>
                    <a:pt x="103" y="131"/>
                    <a:pt x="103" y="132"/>
                    <a:pt x="101" y="133"/>
                  </a:cubicBezTo>
                  <a:cubicBezTo>
                    <a:pt x="87" y="137"/>
                    <a:pt x="87" y="137"/>
                    <a:pt x="87" y="137"/>
                  </a:cubicBezTo>
                  <a:cubicBezTo>
                    <a:pt x="86" y="137"/>
                    <a:pt x="85" y="136"/>
                    <a:pt x="85" y="135"/>
                  </a:cubicBezTo>
                  <a:cubicBezTo>
                    <a:pt x="82" y="127"/>
                    <a:pt x="82" y="127"/>
                    <a:pt x="82" y="127"/>
                  </a:cubicBezTo>
                  <a:cubicBezTo>
                    <a:pt x="82" y="125"/>
                    <a:pt x="83" y="124"/>
                    <a:pt x="84" y="123"/>
                  </a:cubicBezTo>
                  <a:cubicBezTo>
                    <a:pt x="98" y="119"/>
                    <a:pt x="98" y="119"/>
                    <a:pt x="98" y="119"/>
                  </a:cubicBezTo>
                  <a:cubicBezTo>
                    <a:pt x="99" y="119"/>
                    <a:pt x="100" y="120"/>
                    <a:pt x="101" y="121"/>
                  </a:cubicBezTo>
                  <a:lnTo>
                    <a:pt x="103" y="129"/>
                  </a:lnTo>
                  <a:close/>
                  <a:moveTo>
                    <a:pt x="111" y="140"/>
                  </a:moveTo>
                  <a:cubicBezTo>
                    <a:pt x="111" y="139"/>
                    <a:pt x="112" y="137"/>
                    <a:pt x="113" y="137"/>
                  </a:cubicBezTo>
                  <a:cubicBezTo>
                    <a:pt x="127" y="133"/>
                    <a:pt x="127" y="133"/>
                    <a:pt x="127" y="133"/>
                  </a:cubicBezTo>
                  <a:cubicBezTo>
                    <a:pt x="128" y="132"/>
                    <a:pt x="129" y="133"/>
                    <a:pt x="130" y="135"/>
                  </a:cubicBezTo>
                  <a:cubicBezTo>
                    <a:pt x="132" y="143"/>
                    <a:pt x="132" y="143"/>
                    <a:pt x="132" y="143"/>
                  </a:cubicBezTo>
                  <a:cubicBezTo>
                    <a:pt x="132" y="144"/>
                    <a:pt x="132" y="145"/>
                    <a:pt x="130" y="146"/>
                  </a:cubicBezTo>
                  <a:cubicBezTo>
                    <a:pt x="116" y="150"/>
                    <a:pt x="116" y="150"/>
                    <a:pt x="116" y="150"/>
                  </a:cubicBezTo>
                  <a:cubicBezTo>
                    <a:pt x="115" y="150"/>
                    <a:pt x="114" y="149"/>
                    <a:pt x="114" y="148"/>
                  </a:cubicBezTo>
                  <a:lnTo>
                    <a:pt x="111" y="140"/>
                  </a:lnTo>
                  <a:close/>
                  <a:moveTo>
                    <a:pt x="138" y="163"/>
                  </a:moveTo>
                  <a:cubicBezTo>
                    <a:pt x="138" y="164"/>
                    <a:pt x="137" y="166"/>
                    <a:pt x="136" y="166"/>
                  </a:cubicBezTo>
                  <a:cubicBezTo>
                    <a:pt x="122" y="170"/>
                    <a:pt x="122" y="170"/>
                    <a:pt x="122" y="170"/>
                  </a:cubicBezTo>
                  <a:cubicBezTo>
                    <a:pt x="121" y="170"/>
                    <a:pt x="120" y="169"/>
                    <a:pt x="119" y="168"/>
                  </a:cubicBezTo>
                  <a:cubicBezTo>
                    <a:pt x="117" y="160"/>
                    <a:pt x="117" y="160"/>
                    <a:pt x="117" y="160"/>
                  </a:cubicBezTo>
                  <a:cubicBezTo>
                    <a:pt x="117" y="159"/>
                    <a:pt x="117" y="157"/>
                    <a:pt x="119" y="157"/>
                  </a:cubicBezTo>
                  <a:cubicBezTo>
                    <a:pt x="133" y="153"/>
                    <a:pt x="133" y="153"/>
                    <a:pt x="133" y="153"/>
                  </a:cubicBezTo>
                  <a:cubicBezTo>
                    <a:pt x="134" y="153"/>
                    <a:pt x="135" y="153"/>
                    <a:pt x="135" y="155"/>
                  </a:cubicBezTo>
                  <a:lnTo>
                    <a:pt x="138" y="163"/>
                  </a:lnTo>
                  <a:close/>
                  <a:moveTo>
                    <a:pt x="126" y="122"/>
                  </a:moveTo>
                  <a:cubicBezTo>
                    <a:pt x="127" y="124"/>
                    <a:pt x="126" y="125"/>
                    <a:pt x="125" y="125"/>
                  </a:cubicBezTo>
                  <a:cubicBezTo>
                    <a:pt x="111" y="129"/>
                    <a:pt x="111" y="129"/>
                    <a:pt x="111" y="129"/>
                  </a:cubicBezTo>
                  <a:cubicBezTo>
                    <a:pt x="110" y="130"/>
                    <a:pt x="109" y="129"/>
                    <a:pt x="108" y="127"/>
                  </a:cubicBezTo>
                  <a:cubicBezTo>
                    <a:pt x="106" y="119"/>
                    <a:pt x="106" y="119"/>
                    <a:pt x="106" y="119"/>
                  </a:cubicBezTo>
                  <a:cubicBezTo>
                    <a:pt x="106" y="118"/>
                    <a:pt x="106" y="117"/>
                    <a:pt x="107" y="116"/>
                  </a:cubicBezTo>
                  <a:cubicBezTo>
                    <a:pt x="121" y="112"/>
                    <a:pt x="121" y="112"/>
                    <a:pt x="121" y="112"/>
                  </a:cubicBezTo>
                  <a:cubicBezTo>
                    <a:pt x="122" y="112"/>
                    <a:pt x="124" y="113"/>
                    <a:pt x="124" y="114"/>
                  </a:cubicBezTo>
                  <a:lnTo>
                    <a:pt x="126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7133683" y="2736727"/>
            <a:ext cx="1141721" cy="1277076"/>
            <a:chOff x="7370763" y="3079902"/>
            <a:chExt cx="1069975" cy="1196824"/>
          </a:xfrm>
        </p:grpSpPr>
        <p:sp>
          <p:nvSpPr>
            <p:cNvPr id="118" name="Freeform 7"/>
            <p:cNvSpPr/>
            <p:nvPr/>
          </p:nvSpPr>
          <p:spPr bwMode="auto">
            <a:xfrm>
              <a:off x="7370763" y="3079902"/>
              <a:ext cx="1069975" cy="1196824"/>
            </a:xfrm>
            <a:custGeom>
              <a:gdLst>
                <a:gd name="T0" fmla="*/ 180 w 338"/>
                <a:gd name="T1" fmla="*/ 2 h 279"/>
                <a:gd name="T2" fmla="*/ 5 w 338"/>
                <a:gd name="T3" fmla="*/ 106 h 279"/>
                <a:gd name="T4" fmla="*/ 96 w 338"/>
                <a:gd name="T5" fmla="*/ 208 h 279"/>
                <a:gd name="T6" fmla="*/ 191 w 338"/>
                <a:gd name="T7" fmla="*/ 279 h 279"/>
                <a:gd name="T8" fmla="*/ 161 w 338"/>
                <a:gd name="T9" fmla="*/ 217 h 279"/>
                <a:gd name="T10" fmla="*/ 332 w 338"/>
                <a:gd name="T11" fmla="*/ 114 h 279"/>
                <a:gd name="T12" fmla="*/ 180 w 338"/>
                <a:gd name="T13" fmla="*/ 2 h 2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" h="279">
                  <a:moveTo>
                    <a:pt x="180" y="2"/>
                  </a:moveTo>
                  <a:cubicBezTo>
                    <a:pt x="89" y="0"/>
                    <a:pt x="11" y="46"/>
                    <a:pt x="5" y="106"/>
                  </a:cubicBezTo>
                  <a:cubicBezTo>
                    <a:pt x="0" y="151"/>
                    <a:pt x="38" y="190"/>
                    <a:pt x="96" y="208"/>
                  </a:cubicBezTo>
                  <a:cubicBezTo>
                    <a:pt x="121" y="239"/>
                    <a:pt x="191" y="279"/>
                    <a:pt x="191" y="279"/>
                  </a:cubicBezTo>
                  <a:cubicBezTo>
                    <a:pt x="191" y="279"/>
                    <a:pt x="180" y="235"/>
                    <a:pt x="161" y="217"/>
                  </a:cubicBezTo>
                  <a:cubicBezTo>
                    <a:pt x="250" y="218"/>
                    <a:pt x="326" y="172"/>
                    <a:pt x="332" y="114"/>
                  </a:cubicBezTo>
                  <a:cubicBezTo>
                    <a:pt x="338" y="54"/>
                    <a:pt x="270" y="4"/>
                    <a:pt x="180" y="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9" name="Freeform 32"/>
            <p:cNvSpPr>
              <a:spLocks noEditPoints="1"/>
            </p:cNvSpPr>
            <p:nvPr/>
          </p:nvSpPr>
          <p:spPr bwMode="auto">
            <a:xfrm>
              <a:off x="7689851" y="3294063"/>
              <a:ext cx="434975" cy="569913"/>
            </a:xfrm>
            <a:custGeom>
              <a:gdLst>
                <a:gd name="T0" fmla="*/ 17 w 74"/>
                <a:gd name="T1" fmla="*/ 3 h 97"/>
                <a:gd name="T2" fmla="*/ 62 w 74"/>
                <a:gd name="T3" fmla="*/ 4 h 97"/>
                <a:gd name="T4" fmla="*/ 70 w 74"/>
                <a:gd name="T5" fmla="*/ 49 h 97"/>
                <a:gd name="T6" fmla="*/ 61 w 74"/>
                <a:gd name="T7" fmla="*/ 94 h 97"/>
                <a:gd name="T8" fmla="*/ 13 w 74"/>
                <a:gd name="T9" fmla="*/ 94 h 97"/>
                <a:gd name="T10" fmla="*/ 4 w 74"/>
                <a:gd name="T11" fmla="*/ 49 h 97"/>
                <a:gd name="T12" fmla="*/ 4 w 74"/>
                <a:gd name="T13" fmla="*/ 30 h 97"/>
                <a:gd name="T14" fmla="*/ 17 w 74"/>
                <a:gd name="T15" fmla="*/ 3 h 97"/>
                <a:gd name="T16" fmla="*/ 13 w 74"/>
                <a:gd name="T17" fmla="*/ 44 h 97"/>
                <a:gd name="T18" fmla="*/ 15 w 74"/>
                <a:gd name="T19" fmla="*/ 72 h 97"/>
                <a:gd name="T20" fmla="*/ 37 w 74"/>
                <a:gd name="T21" fmla="*/ 74 h 97"/>
                <a:gd name="T22" fmla="*/ 59 w 74"/>
                <a:gd name="T23" fmla="*/ 72 h 97"/>
                <a:gd name="T24" fmla="*/ 61 w 74"/>
                <a:gd name="T25" fmla="*/ 44 h 97"/>
                <a:gd name="T26" fmla="*/ 59 w 74"/>
                <a:gd name="T27" fmla="*/ 15 h 97"/>
                <a:gd name="T28" fmla="*/ 19 w 74"/>
                <a:gd name="T29" fmla="*/ 13 h 97"/>
                <a:gd name="T30" fmla="*/ 13 w 74"/>
                <a:gd name="T31" fmla="*/ 44 h 97"/>
                <a:gd name="T32" fmla="*/ 37 w 74"/>
                <a:gd name="T33" fmla="*/ 89 h 97"/>
                <a:gd name="T34" fmla="*/ 35 w 74"/>
                <a:gd name="T35" fmla="*/ 78 h 97"/>
                <a:gd name="T36" fmla="*/ 37 w 74"/>
                <a:gd name="T37" fmla="*/ 89 h 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97">
                  <a:moveTo>
                    <a:pt x="17" y="3"/>
                  </a:moveTo>
                  <a:cubicBezTo>
                    <a:pt x="26" y="1"/>
                    <a:pt x="54" y="0"/>
                    <a:pt x="62" y="4"/>
                  </a:cubicBezTo>
                  <a:cubicBezTo>
                    <a:pt x="73" y="10"/>
                    <a:pt x="70" y="33"/>
                    <a:pt x="70" y="49"/>
                  </a:cubicBezTo>
                  <a:cubicBezTo>
                    <a:pt x="70" y="66"/>
                    <a:pt x="74" y="88"/>
                    <a:pt x="61" y="94"/>
                  </a:cubicBezTo>
                  <a:cubicBezTo>
                    <a:pt x="54" y="97"/>
                    <a:pt x="19" y="96"/>
                    <a:pt x="13" y="94"/>
                  </a:cubicBezTo>
                  <a:cubicBezTo>
                    <a:pt x="0" y="88"/>
                    <a:pt x="4" y="67"/>
                    <a:pt x="4" y="49"/>
                  </a:cubicBezTo>
                  <a:cubicBezTo>
                    <a:pt x="4" y="41"/>
                    <a:pt x="4" y="35"/>
                    <a:pt x="4" y="30"/>
                  </a:cubicBezTo>
                  <a:cubicBezTo>
                    <a:pt x="4" y="16"/>
                    <a:pt x="2" y="6"/>
                    <a:pt x="17" y="3"/>
                  </a:cubicBezTo>
                  <a:close/>
                  <a:moveTo>
                    <a:pt x="13" y="44"/>
                  </a:moveTo>
                  <a:cubicBezTo>
                    <a:pt x="13" y="56"/>
                    <a:pt x="11" y="69"/>
                    <a:pt x="15" y="72"/>
                  </a:cubicBezTo>
                  <a:cubicBezTo>
                    <a:pt x="19" y="75"/>
                    <a:pt x="32" y="74"/>
                    <a:pt x="37" y="74"/>
                  </a:cubicBezTo>
                  <a:cubicBezTo>
                    <a:pt x="42" y="74"/>
                    <a:pt x="55" y="75"/>
                    <a:pt x="59" y="72"/>
                  </a:cubicBezTo>
                  <a:cubicBezTo>
                    <a:pt x="64" y="68"/>
                    <a:pt x="61" y="53"/>
                    <a:pt x="61" y="44"/>
                  </a:cubicBezTo>
                  <a:cubicBezTo>
                    <a:pt x="61" y="33"/>
                    <a:pt x="63" y="19"/>
                    <a:pt x="59" y="15"/>
                  </a:cubicBezTo>
                  <a:cubicBezTo>
                    <a:pt x="55" y="11"/>
                    <a:pt x="28" y="10"/>
                    <a:pt x="19" y="13"/>
                  </a:cubicBezTo>
                  <a:cubicBezTo>
                    <a:pt x="10" y="16"/>
                    <a:pt x="13" y="29"/>
                    <a:pt x="13" y="44"/>
                  </a:cubicBezTo>
                  <a:close/>
                  <a:moveTo>
                    <a:pt x="37" y="89"/>
                  </a:moveTo>
                  <a:cubicBezTo>
                    <a:pt x="44" y="88"/>
                    <a:pt x="44" y="75"/>
                    <a:pt x="35" y="78"/>
                  </a:cubicBezTo>
                  <a:cubicBezTo>
                    <a:pt x="28" y="81"/>
                    <a:pt x="32" y="89"/>
                    <a:pt x="37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4926449" y="65365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品牌营销概论</a:t>
            </a:r>
            <a:endParaRPr lang="zh-CN" altLang="en-US" sz="2800" b="1">
              <a:solidFill>
                <a:schemeClr val="accent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6715375" y="4988702"/>
            <a:ext cx="3889971" cy="910331"/>
            <a:chOff x="7583812" y="3362125"/>
            <a:chExt cx="3889971" cy="910331"/>
          </a:xfrm>
        </p:grpSpPr>
        <p:sp>
          <p:nvSpPr>
            <p:cNvPr id="74" name="矩形 73"/>
            <p:cNvSpPr/>
            <p:nvPr/>
          </p:nvSpPr>
          <p:spPr>
            <a:xfrm>
              <a:off x="7583812" y="3718458"/>
              <a:ext cx="3889971" cy="5539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</a:t>
              </a:r>
              <a:endParaRPr lang="en-US" altLang="zh-CN" sz="12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7583812" y="3362125"/>
              <a:ext cx="2050552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  <a:endPara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</p:spTree>
    <p:custDataLst>
      <p:tags r:id="rId3"/>
    </p:custData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9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0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3" grpId="0" animBg="1"/>
      <p:bldP spid="64" grpId="0" animBg="1"/>
      <p:bldP spid="65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3" name="组合 82"/>
          <p:cNvGrpSpPr/>
          <p:nvPr/>
        </p:nvGrpSpPr>
        <p:grpSpPr>
          <a:xfrm>
            <a:off x="1489380" y="1994684"/>
            <a:ext cx="2566578" cy="746660"/>
            <a:chOff x="1589601" y="2349127"/>
            <a:chExt cx="2566578" cy="746660"/>
          </a:xfrm>
        </p:grpSpPr>
        <p:sp>
          <p:nvSpPr>
            <p:cNvPr id="84" name="文本框 83"/>
            <p:cNvSpPr txBox="1"/>
            <p:nvPr/>
          </p:nvSpPr>
          <p:spPr>
            <a:xfrm>
              <a:off x="2037113" y="2349127"/>
              <a:ext cx="1671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print the presentation and make it film to be used in a wider field</a:t>
              </a:r>
              <a:endParaRPr lang="en-US" altLang="zh-CN" sz="105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1489380" y="3317145"/>
            <a:ext cx="2566578" cy="746660"/>
            <a:chOff x="1589601" y="2349127"/>
            <a:chExt cx="2566578" cy="746660"/>
          </a:xfrm>
        </p:grpSpPr>
        <p:sp>
          <p:nvSpPr>
            <p:cNvPr id="87" name="文本框 86"/>
            <p:cNvSpPr txBox="1"/>
            <p:nvPr/>
          </p:nvSpPr>
          <p:spPr>
            <a:xfrm>
              <a:off x="2037113" y="2349127"/>
              <a:ext cx="1671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print the presentation and make it film to be used in a wider field</a:t>
              </a:r>
              <a:endParaRPr lang="en-US" altLang="zh-CN" sz="105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1489380" y="4639606"/>
            <a:ext cx="2566578" cy="746660"/>
            <a:chOff x="1589601" y="2349127"/>
            <a:chExt cx="2566578" cy="746660"/>
          </a:xfrm>
        </p:grpSpPr>
        <p:sp>
          <p:nvSpPr>
            <p:cNvPr id="90" name="文本框 89"/>
            <p:cNvSpPr txBox="1"/>
            <p:nvPr/>
          </p:nvSpPr>
          <p:spPr>
            <a:xfrm>
              <a:off x="2037113" y="2349127"/>
              <a:ext cx="1671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print the presentation and make it film to be used in a wider field</a:t>
              </a:r>
              <a:endParaRPr lang="en-US" altLang="zh-CN" sz="105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8136042" y="1994684"/>
            <a:ext cx="2566578" cy="746660"/>
            <a:chOff x="1589601" y="2349127"/>
            <a:chExt cx="2566578" cy="746660"/>
          </a:xfrm>
        </p:grpSpPr>
        <p:sp>
          <p:nvSpPr>
            <p:cNvPr id="93" name="文本框 92"/>
            <p:cNvSpPr txBox="1"/>
            <p:nvPr/>
          </p:nvSpPr>
          <p:spPr>
            <a:xfrm>
              <a:off x="2037113" y="2349127"/>
              <a:ext cx="1671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print the presentation and make it film to be used in a wider field</a:t>
              </a:r>
              <a:endParaRPr lang="en-US" altLang="zh-CN" sz="105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8136042" y="3317145"/>
            <a:ext cx="2566578" cy="746660"/>
            <a:chOff x="1589601" y="2349127"/>
            <a:chExt cx="2566578" cy="746660"/>
          </a:xfrm>
        </p:grpSpPr>
        <p:sp>
          <p:nvSpPr>
            <p:cNvPr id="96" name="文本框 95"/>
            <p:cNvSpPr txBox="1"/>
            <p:nvPr/>
          </p:nvSpPr>
          <p:spPr>
            <a:xfrm>
              <a:off x="2037113" y="2349127"/>
              <a:ext cx="1671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print the presentation and make it film to be used in a wider field</a:t>
              </a:r>
              <a:endParaRPr lang="en-US" altLang="zh-CN" sz="105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8136042" y="4639606"/>
            <a:ext cx="2566578" cy="746660"/>
            <a:chOff x="1589601" y="2349127"/>
            <a:chExt cx="2566578" cy="746660"/>
          </a:xfrm>
        </p:grpSpPr>
        <p:sp>
          <p:nvSpPr>
            <p:cNvPr id="99" name="文本框 98"/>
            <p:cNvSpPr txBox="1"/>
            <p:nvPr/>
          </p:nvSpPr>
          <p:spPr>
            <a:xfrm>
              <a:off x="2037113" y="2349127"/>
              <a:ext cx="1671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print the presentation and make it film to be used in a wider field</a:t>
              </a:r>
              <a:endParaRPr lang="en-US" altLang="zh-CN" sz="1050">
                <a:solidFill>
                  <a:schemeClr val="tx1">
                    <a:lumMod val="50000"/>
                    <a:lumOff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280786" y="1752966"/>
            <a:ext cx="3630424" cy="3816878"/>
            <a:chOff x="4280786" y="1929943"/>
            <a:chExt cx="3630424" cy="3816878"/>
          </a:xfrm>
        </p:grpSpPr>
        <p:grpSp>
          <p:nvGrpSpPr>
            <p:cNvPr id="4" name="isľiḓè"/>
            <p:cNvGrpSpPr/>
            <p:nvPr/>
          </p:nvGrpSpPr>
          <p:grpSpPr>
            <a:xfrm>
              <a:off x="4280786" y="1929943"/>
              <a:ext cx="3630424" cy="3816878"/>
              <a:chOff x="4261841" y="1937379"/>
              <a:chExt cx="3423875" cy="3599719"/>
            </a:xfrm>
          </p:grpSpPr>
          <p:grpSp>
            <p:nvGrpSpPr>
              <p:cNvPr id="23" name="íśḷiďe"/>
              <p:cNvGrpSpPr/>
              <p:nvPr/>
            </p:nvGrpSpPr>
            <p:grpSpPr>
              <a:xfrm>
                <a:off x="4261841" y="1937379"/>
                <a:ext cx="3423875" cy="3599719"/>
                <a:chOff x="3009124" y="1980394"/>
                <a:chExt cx="3135086" cy="3296098"/>
              </a:xfrm>
            </p:grpSpPr>
            <p:sp>
              <p:nvSpPr>
                <p:cNvPr id="71" name="ïšḷîḋé"/>
                <p:cNvSpPr/>
                <p:nvPr/>
              </p:nvSpPr>
              <p:spPr bwMode="auto">
                <a:xfrm>
                  <a:off x="3009124" y="2865913"/>
                  <a:ext cx="995934" cy="1732385"/>
                </a:xfrm>
                <a:custGeom>
                  <a:cxnLst>
                    <a:cxn ang="0">
                      <a:pos x="167" y="466"/>
                    </a:cxn>
                    <a:cxn ang="0">
                      <a:pos x="21" y="289"/>
                    </a:cxn>
                    <a:cxn ang="0">
                      <a:pos x="268" y="0"/>
                    </a:cxn>
                    <a:cxn ang="0">
                      <a:pos x="143" y="251"/>
                    </a:cxn>
                    <a:cxn ang="0">
                      <a:pos x="167" y="466"/>
                    </a:cxn>
                  </a:cxnLst>
                  <a:rect l="0" t="0" r="r" b="b"/>
                  <a:pathLst>
                    <a:path w="268" h="466">
                      <a:moveTo>
                        <a:pt x="167" y="466"/>
                      </a:moveTo>
                      <a:cubicBezTo>
                        <a:pt x="167" y="466"/>
                        <a:pt x="37" y="425"/>
                        <a:pt x="21" y="289"/>
                      </a:cubicBezTo>
                      <a:cubicBezTo>
                        <a:pt x="0" y="124"/>
                        <a:pt x="268" y="0"/>
                        <a:pt x="268" y="0"/>
                      </a:cubicBezTo>
                      <a:cubicBezTo>
                        <a:pt x="268" y="0"/>
                        <a:pt x="158" y="137"/>
                        <a:pt x="143" y="251"/>
                      </a:cubicBezTo>
                      <a:cubicBezTo>
                        <a:pt x="127" y="376"/>
                        <a:pt x="167" y="466"/>
                        <a:pt x="167" y="4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72" name="iṣļîḋê"/>
                <p:cNvSpPr/>
                <p:nvPr/>
              </p:nvSpPr>
              <p:spPr bwMode="auto">
                <a:xfrm>
                  <a:off x="3156409" y="2117437"/>
                  <a:ext cx="1795486" cy="1177179"/>
                </a:xfrm>
                <a:custGeom>
                  <a:cxnLst>
                    <a:cxn ang="0">
                      <a:pos x="29" y="316"/>
                    </a:cxn>
                    <a:cxn ang="0">
                      <a:pos x="109" y="101"/>
                    </a:cxn>
                    <a:cxn ang="0">
                      <a:pos x="483" y="170"/>
                    </a:cxn>
                    <a:cxn ang="0">
                      <a:pos x="204" y="188"/>
                    </a:cxn>
                    <a:cxn ang="0">
                      <a:pos x="29" y="316"/>
                    </a:cxn>
                  </a:cxnLst>
                  <a:rect l="0" t="0" r="r" b="b"/>
                  <a:pathLst>
                    <a:path w="482" h="316">
                      <a:moveTo>
                        <a:pt x="29" y="316"/>
                      </a:moveTo>
                      <a:cubicBezTo>
                        <a:pt x="29" y="316"/>
                        <a:pt x="0" y="183"/>
                        <a:pt x="109" y="101"/>
                      </a:cubicBezTo>
                      <a:cubicBezTo>
                        <a:pt x="242" y="0"/>
                        <a:pt x="483" y="170"/>
                        <a:pt x="483" y="170"/>
                      </a:cubicBezTo>
                      <a:cubicBezTo>
                        <a:pt x="483" y="170"/>
                        <a:pt x="310" y="144"/>
                        <a:pt x="204" y="188"/>
                      </a:cubicBezTo>
                      <a:cubicBezTo>
                        <a:pt x="87" y="236"/>
                        <a:pt x="29" y="316"/>
                        <a:pt x="29" y="3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73" name="îSľïḓe"/>
                <p:cNvSpPr/>
                <p:nvPr/>
              </p:nvSpPr>
              <p:spPr bwMode="auto">
                <a:xfrm>
                  <a:off x="4211960" y="1980394"/>
                  <a:ext cx="1409737" cy="1532089"/>
                </a:xfrm>
                <a:custGeom>
                  <a:cxnLst>
                    <a:cxn ang="0">
                      <a:pos x="0" y="93"/>
                    </a:cxn>
                    <a:cxn ang="0">
                      <a:pos x="226" y="54"/>
                    </a:cxn>
                    <a:cxn ang="0">
                      <a:pos x="353" y="412"/>
                    </a:cxn>
                    <a:cxn ang="0">
                      <a:pos x="198" y="179"/>
                    </a:cxn>
                    <a:cxn ang="0">
                      <a:pos x="0" y="93"/>
                    </a:cxn>
                  </a:cxnLst>
                  <a:rect l="0" t="0" r="r" b="b"/>
                  <a:pathLst>
                    <a:path w="380" h="412">
                      <a:moveTo>
                        <a:pt x="0" y="93"/>
                      </a:moveTo>
                      <a:cubicBezTo>
                        <a:pt x="0" y="93"/>
                        <a:pt x="100" y="0"/>
                        <a:pt x="226" y="54"/>
                      </a:cubicBezTo>
                      <a:cubicBezTo>
                        <a:pt x="380" y="119"/>
                        <a:pt x="353" y="412"/>
                        <a:pt x="353" y="412"/>
                      </a:cubicBezTo>
                      <a:cubicBezTo>
                        <a:pt x="353" y="412"/>
                        <a:pt x="289" y="249"/>
                        <a:pt x="198" y="179"/>
                      </a:cubicBezTo>
                      <a:cubicBezTo>
                        <a:pt x="98" y="102"/>
                        <a:pt x="0" y="93"/>
                        <a:pt x="0" y="9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74" name="îṩḻiḓé"/>
                <p:cNvSpPr/>
                <p:nvPr/>
              </p:nvSpPr>
              <p:spPr bwMode="auto">
                <a:xfrm>
                  <a:off x="5148276" y="2662103"/>
                  <a:ext cx="995934" cy="1732385"/>
                </a:xfrm>
                <a:custGeom>
                  <a:cxnLst>
                    <a:cxn ang="0">
                      <a:pos x="101" y="0"/>
                    </a:cxn>
                    <a:cxn ang="0">
                      <a:pos x="247" y="177"/>
                    </a:cxn>
                    <a:cxn ang="0">
                      <a:pos x="0" y="466"/>
                    </a:cxn>
                    <a:cxn ang="0">
                      <a:pos x="125" y="215"/>
                    </a:cxn>
                    <a:cxn ang="0">
                      <a:pos x="101" y="0"/>
                    </a:cxn>
                  </a:cxnLst>
                  <a:rect l="0" t="0" r="r" b="b"/>
                  <a:pathLst>
                    <a:path w="268" h="466">
                      <a:moveTo>
                        <a:pt x="101" y="0"/>
                      </a:moveTo>
                      <a:cubicBezTo>
                        <a:pt x="101" y="0"/>
                        <a:pt x="231" y="41"/>
                        <a:pt x="247" y="177"/>
                      </a:cubicBezTo>
                      <a:cubicBezTo>
                        <a:pt x="268" y="342"/>
                        <a:pt x="0" y="466"/>
                        <a:pt x="0" y="466"/>
                      </a:cubicBezTo>
                      <a:cubicBezTo>
                        <a:pt x="0" y="466"/>
                        <a:pt x="110" y="329"/>
                        <a:pt x="125" y="215"/>
                      </a:cubicBezTo>
                      <a:cubicBezTo>
                        <a:pt x="141" y="90"/>
                        <a:pt x="101" y="0"/>
                        <a:pt x="10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75" name="ïsḷïďê"/>
                <p:cNvSpPr/>
                <p:nvPr/>
              </p:nvSpPr>
              <p:spPr bwMode="auto">
                <a:xfrm>
                  <a:off x="4201439" y="3965783"/>
                  <a:ext cx="1791980" cy="1177179"/>
                </a:xfrm>
                <a:custGeom>
                  <a:cxnLst>
                    <a:cxn ang="0">
                      <a:pos x="454" y="0"/>
                    </a:cxn>
                    <a:cxn ang="0">
                      <a:pos x="374" y="215"/>
                    </a:cxn>
                    <a:cxn ang="0">
                      <a:pos x="0" y="146"/>
                    </a:cxn>
                    <a:cxn ang="0">
                      <a:pos x="280" y="128"/>
                    </a:cxn>
                    <a:cxn ang="0">
                      <a:pos x="454" y="0"/>
                    </a:cxn>
                  </a:cxnLst>
                  <a:rect l="0" t="0" r="r" b="b"/>
                  <a:pathLst>
                    <a:path w="482" h="316">
                      <a:moveTo>
                        <a:pt x="454" y="0"/>
                      </a:moveTo>
                      <a:cubicBezTo>
                        <a:pt x="454" y="0"/>
                        <a:pt x="483" y="133"/>
                        <a:pt x="374" y="215"/>
                      </a:cubicBezTo>
                      <a:cubicBezTo>
                        <a:pt x="241" y="316"/>
                        <a:pt x="0" y="146"/>
                        <a:pt x="0" y="146"/>
                      </a:cubicBezTo>
                      <a:cubicBezTo>
                        <a:pt x="0" y="146"/>
                        <a:pt x="173" y="172"/>
                        <a:pt x="280" y="128"/>
                      </a:cubicBezTo>
                      <a:cubicBezTo>
                        <a:pt x="396" y="80"/>
                        <a:pt x="454" y="0"/>
                        <a:pt x="45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76" name="iŝ1îḍe"/>
                <p:cNvSpPr/>
                <p:nvPr/>
              </p:nvSpPr>
              <p:spPr bwMode="auto">
                <a:xfrm>
                  <a:off x="3528131" y="3744403"/>
                  <a:ext cx="1409737" cy="1532089"/>
                </a:xfrm>
                <a:custGeom>
                  <a:cxnLst>
                    <a:cxn ang="0">
                      <a:pos x="380" y="320"/>
                    </a:cxn>
                    <a:cxn ang="0">
                      <a:pos x="154" y="359"/>
                    </a:cxn>
                    <a:cxn ang="0">
                      <a:pos x="27" y="0"/>
                    </a:cxn>
                    <a:cxn ang="0">
                      <a:pos x="182" y="233"/>
                    </a:cxn>
                    <a:cxn ang="0">
                      <a:pos x="380" y="320"/>
                    </a:cxn>
                  </a:cxnLst>
                  <a:rect l="0" t="0" r="r" b="b"/>
                  <a:pathLst>
                    <a:path w="380" h="412">
                      <a:moveTo>
                        <a:pt x="380" y="320"/>
                      </a:moveTo>
                      <a:cubicBezTo>
                        <a:pt x="380" y="320"/>
                        <a:pt x="280" y="412"/>
                        <a:pt x="154" y="359"/>
                      </a:cubicBezTo>
                      <a:cubicBezTo>
                        <a:pt x="0" y="294"/>
                        <a:pt x="27" y="0"/>
                        <a:pt x="27" y="0"/>
                      </a:cubicBezTo>
                      <a:cubicBezTo>
                        <a:pt x="27" y="0"/>
                        <a:pt x="91" y="163"/>
                        <a:pt x="182" y="233"/>
                      </a:cubicBezTo>
                      <a:cubicBezTo>
                        <a:pt x="282" y="310"/>
                        <a:pt x="380" y="320"/>
                        <a:pt x="380" y="3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  <p:grpSp>
            <p:nvGrpSpPr>
              <p:cNvPr id="24" name="íṣḻîḓé"/>
              <p:cNvGrpSpPr/>
              <p:nvPr/>
            </p:nvGrpSpPr>
            <p:grpSpPr>
              <a:xfrm>
                <a:off x="4455030" y="3764798"/>
                <a:ext cx="280865" cy="432098"/>
                <a:chOff x="4235451" y="4579938"/>
                <a:chExt cx="123825" cy="190499"/>
              </a:xfrm>
              <a:solidFill>
                <a:schemeClr val="bg1"/>
              </a:solidFill>
            </p:grpSpPr>
            <p:sp>
              <p:nvSpPr>
                <p:cNvPr id="67" name="ïṡľïḍè"/>
                <p:cNvSpPr/>
                <p:nvPr/>
              </p:nvSpPr>
              <p:spPr bwMode="auto">
                <a:xfrm>
                  <a:off x="4235451" y="4721225"/>
                  <a:ext cx="123825" cy="49212"/>
                </a:xfrm>
                <a:custGeom>
                  <a:cxnLst>
                    <a:cxn ang="0">
                      <a:pos x="0" y="8"/>
                    </a:cxn>
                    <a:cxn ang="0">
                      <a:pos x="8" y="17"/>
                    </a:cxn>
                    <a:cxn ang="0">
                      <a:pos x="12" y="16"/>
                    </a:cxn>
                    <a:cxn ang="0">
                      <a:pos x="30" y="15"/>
                    </a:cxn>
                    <a:cxn ang="0">
                      <a:pos x="43" y="3"/>
                    </a:cxn>
                    <a:cxn ang="0">
                      <a:pos x="40" y="2"/>
                    </a:cxn>
                    <a:cxn ang="0">
                      <a:pos x="33" y="8"/>
                    </a:cxn>
                    <a:cxn ang="0">
                      <a:pos x="17" y="7"/>
                    </a:cxn>
                    <a:cxn ang="0">
                      <a:pos x="30" y="5"/>
                    </a:cxn>
                    <a:cxn ang="0">
                      <a:pos x="28" y="2"/>
                    </a:cxn>
                    <a:cxn ang="0">
                      <a:pos x="15" y="2"/>
                    </a:cxn>
                    <a:cxn ang="0">
                      <a:pos x="7" y="1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43" h="17">
                      <a:moveTo>
                        <a:pt x="0" y="8"/>
                      </a:moveTo>
                      <a:cubicBezTo>
                        <a:pt x="0" y="11"/>
                        <a:pt x="5" y="16"/>
                        <a:pt x="8" y="17"/>
                      </a:cubicBezTo>
                      <a:cubicBezTo>
                        <a:pt x="9" y="17"/>
                        <a:pt x="10" y="16"/>
                        <a:pt x="12" y="16"/>
                      </a:cubicBezTo>
                      <a:cubicBezTo>
                        <a:pt x="12" y="16"/>
                        <a:pt x="26" y="17"/>
                        <a:pt x="30" y="15"/>
                      </a:cubicBezTo>
                      <a:cubicBezTo>
                        <a:pt x="33" y="14"/>
                        <a:pt x="43" y="5"/>
                        <a:pt x="43" y="3"/>
                      </a:cubicBezTo>
                      <a:cubicBezTo>
                        <a:pt x="43" y="1"/>
                        <a:pt x="42" y="0"/>
                        <a:pt x="40" y="2"/>
                      </a:cubicBezTo>
                      <a:cubicBezTo>
                        <a:pt x="37" y="3"/>
                        <a:pt x="35" y="6"/>
                        <a:pt x="33" y="8"/>
                      </a:cubicBezTo>
                      <a:cubicBezTo>
                        <a:pt x="29" y="11"/>
                        <a:pt x="21" y="12"/>
                        <a:pt x="17" y="7"/>
                      </a:cubicBezTo>
                      <a:cubicBezTo>
                        <a:pt x="17" y="7"/>
                        <a:pt x="28" y="8"/>
                        <a:pt x="30" y="5"/>
                      </a:cubicBezTo>
                      <a:cubicBezTo>
                        <a:pt x="31" y="3"/>
                        <a:pt x="30" y="1"/>
                        <a:pt x="28" y="2"/>
                      </a:cubicBezTo>
                      <a:cubicBezTo>
                        <a:pt x="26" y="2"/>
                        <a:pt x="17" y="2"/>
                        <a:pt x="15" y="2"/>
                      </a:cubicBezTo>
                      <a:cubicBezTo>
                        <a:pt x="12" y="1"/>
                        <a:pt x="8" y="0"/>
                        <a:pt x="7" y="1"/>
                      </a:cubicBezTo>
                      <a:cubicBezTo>
                        <a:pt x="5" y="2"/>
                        <a:pt x="1" y="5"/>
                        <a:pt x="0" y="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8" name="iṥḷíḑe"/>
                <p:cNvSpPr/>
                <p:nvPr/>
              </p:nvSpPr>
              <p:spPr bwMode="auto">
                <a:xfrm>
                  <a:off x="4281488" y="4695825"/>
                  <a:ext cx="49213" cy="19050"/>
                </a:xfrm>
                <a:custGeom>
                  <a:cxnLst>
                    <a:cxn ang="0">
                      <a:pos x="15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4"/>
                    </a:cxn>
                    <a:cxn ang="0">
                      <a:pos x="5" y="4"/>
                    </a:cxn>
                    <a:cxn ang="0">
                      <a:pos x="5" y="4"/>
                    </a:cxn>
                    <a:cxn ang="0">
                      <a:pos x="9" y="7"/>
                    </a:cxn>
                    <a:cxn ang="0">
                      <a:pos x="13" y="4"/>
                    </a:cxn>
                    <a:cxn ang="0">
                      <a:pos x="12" y="4"/>
                    </a:cxn>
                    <a:cxn ang="0">
                      <a:pos x="15" y="4"/>
                    </a:cxn>
                    <a:cxn ang="0">
                      <a:pos x="17" y="2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7" h="7">
                      <a:moveTo>
                        <a:pt x="15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6"/>
                        <a:pt x="6" y="7"/>
                        <a:pt x="9" y="7"/>
                      </a:cubicBezTo>
                      <a:cubicBezTo>
                        <a:pt x="11" y="7"/>
                        <a:pt x="13" y="6"/>
                        <a:pt x="13" y="4"/>
                      </a:cubicBezTo>
                      <a:cubicBezTo>
                        <a:pt x="13" y="4"/>
                        <a:pt x="12" y="4"/>
                        <a:pt x="12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6" y="4"/>
                        <a:pt x="17" y="3"/>
                        <a:pt x="17" y="2"/>
                      </a:cubicBezTo>
                      <a:cubicBezTo>
                        <a:pt x="17" y="1"/>
                        <a:pt x="16" y="0"/>
                        <a:pt x="1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9" name="ïsliḋê"/>
                <p:cNvSpPr/>
                <p:nvPr/>
              </p:nvSpPr>
              <p:spPr bwMode="auto">
                <a:xfrm>
                  <a:off x="4260851" y="4579938"/>
                  <a:ext cx="88900" cy="100012"/>
                </a:xfrm>
                <a:custGeom>
                  <a:cxnLst>
                    <a:cxn ang="0">
                      <a:pos x="16" y="0"/>
                    </a:cxn>
                    <a:cxn ang="0">
                      <a:pos x="0" y="16"/>
                    </a:cxn>
                    <a:cxn ang="0">
                      <a:pos x="7" y="35"/>
                    </a:cxn>
                    <a:cxn ang="0">
                      <a:pos x="25" y="35"/>
                    </a:cxn>
                    <a:cxn ang="0">
                      <a:pos x="31" y="16"/>
                    </a:cxn>
                    <a:cxn ang="0">
                      <a:pos x="16" y="0"/>
                    </a:cxn>
                    <a:cxn ang="0">
                      <a:pos x="19" y="21"/>
                    </a:cxn>
                    <a:cxn ang="0">
                      <a:pos x="16" y="19"/>
                    </a:cxn>
                    <a:cxn ang="0">
                      <a:pos x="12" y="21"/>
                    </a:cxn>
                    <a:cxn ang="0">
                      <a:pos x="12" y="17"/>
                    </a:cxn>
                    <a:cxn ang="0">
                      <a:pos x="9" y="14"/>
                    </a:cxn>
                    <a:cxn ang="0">
                      <a:pos x="14" y="13"/>
                    </a:cxn>
                    <a:cxn ang="0">
                      <a:pos x="16" y="9"/>
                    </a:cxn>
                    <a:cxn ang="0">
                      <a:pos x="17" y="13"/>
                    </a:cxn>
                    <a:cxn ang="0">
                      <a:pos x="22" y="14"/>
                    </a:cxn>
                    <a:cxn ang="0">
                      <a:pos x="19" y="17"/>
                    </a:cxn>
                    <a:cxn ang="0">
                      <a:pos x="19" y="21"/>
                    </a:cxn>
                  </a:cxnLst>
                  <a:rect l="0" t="0" r="r" b="b"/>
                  <a:pathLst>
                    <a:path w="31" h="35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3"/>
                        <a:pt x="7" y="27"/>
                        <a:pt x="7" y="35"/>
                      </a:cubicBezTo>
                      <a:cubicBezTo>
                        <a:pt x="25" y="35"/>
                        <a:pt x="25" y="35"/>
                        <a:pt x="25" y="35"/>
                      </a:cubicBezTo>
                      <a:cubicBezTo>
                        <a:pt x="25" y="27"/>
                        <a:pt x="31" y="23"/>
                        <a:pt x="31" y="16"/>
                      </a:cubicBezTo>
                      <a:cubicBezTo>
                        <a:pt x="31" y="7"/>
                        <a:pt x="24" y="0"/>
                        <a:pt x="16" y="0"/>
                      </a:cubicBezTo>
                      <a:close/>
                      <a:moveTo>
                        <a:pt x="19" y="21"/>
                      </a:move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19" y="17"/>
                        <a:pt x="19" y="17"/>
                        <a:pt x="19" y="17"/>
                      </a:cubicBezTo>
                      <a:lnTo>
                        <a:pt x="19" y="2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70" name="ïṣ1ïḓe"/>
                <p:cNvSpPr/>
                <p:nvPr/>
              </p:nvSpPr>
              <p:spPr bwMode="auto">
                <a:xfrm>
                  <a:off x="4281488" y="4683125"/>
                  <a:ext cx="49213" cy="9525"/>
                </a:xfrm>
                <a:custGeom>
                  <a:cxnLst>
                    <a:cxn ang="0">
                      <a:pos x="1" y="3"/>
                    </a:cxn>
                    <a:cxn ang="0">
                      <a:pos x="16" y="3"/>
                    </a:cxn>
                    <a:cxn ang="0">
                      <a:pos x="17" y="2"/>
                    </a:cxn>
                    <a:cxn ang="0">
                      <a:pos x="16" y="0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1" y="3"/>
                    </a:cxn>
                  </a:cxnLst>
                  <a:rect l="0" t="0" r="r" b="b"/>
                  <a:pathLst>
                    <a:path w="17" h="3">
                      <a:moveTo>
                        <a:pt x="1" y="3"/>
                      </a:move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7" y="3"/>
                        <a:pt x="17" y="2"/>
                        <a:pt x="17" y="2"/>
                      </a:cubicBezTo>
                      <a:cubicBezTo>
                        <a:pt x="17" y="1"/>
                        <a:pt x="17" y="0"/>
                        <a:pt x="16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  <p:grpSp>
            <p:nvGrpSpPr>
              <p:cNvPr id="25" name="iṩḷíḑè"/>
              <p:cNvGrpSpPr/>
              <p:nvPr/>
            </p:nvGrpSpPr>
            <p:grpSpPr>
              <a:xfrm>
                <a:off x="4891897" y="2526889"/>
                <a:ext cx="393274" cy="322756"/>
                <a:chOff x="2551113" y="4586288"/>
                <a:chExt cx="230188" cy="188912"/>
              </a:xfrm>
              <a:solidFill>
                <a:schemeClr val="bg1"/>
              </a:solidFill>
            </p:grpSpPr>
            <p:sp>
              <p:nvSpPr>
                <p:cNvPr id="59" name="ï$ḷïḑé"/>
                <p:cNvSpPr/>
                <p:nvPr/>
              </p:nvSpPr>
              <p:spPr bwMode="auto">
                <a:xfrm>
                  <a:off x="2732088" y="4678363"/>
                  <a:ext cx="20638" cy="1905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0" name="ïsļíḓè"/>
                <p:cNvSpPr/>
                <p:nvPr/>
              </p:nvSpPr>
              <p:spPr bwMode="auto">
                <a:xfrm>
                  <a:off x="2697163" y="4679950"/>
                  <a:ext cx="49213" cy="95250"/>
                </a:xfrm>
                <a:custGeom>
                  <a:cxnLst>
                    <a:cxn ang="0">
                      <a:pos x="17" y="29"/>
                    </a:cxn>
                    <a:cxn ang="0">
                      <a:pos x="12" y="20"/>
                    </a:cxn>
                    <a:cxn ang="0">
                      <a:pos x="13" y="18"/>
                    </a:cxn>
                    <a:cxn ang="0">
                      <a:pos x="15" y="11"/>
                    </a:cxn>
                    <a:cxn ang="0">
                      <a:pos x="14" y="8"/>
                    </a:cxn>
                    <a:cxn ang="0">
                      <a:pos x="7" y="1"/>
                    </a:cxn>
                    <a:cxn ang="0">
                      <a:pos x="4" y="1"/>
                    </a:cxn>
                    <a:cxn ang="0">
                      <a:pos x="4" y="4"/>
                    </a:cxn>
                    <a:cxn ang="0">
                      <a:pos x="8" y="9"/>
                    </a:cxn>
                    <a:cxn ang="0">
                      <a:pos x="4" y="6"/>
                    </a:cxn>
                    <a:cxn ang="0">
                      <a:pos x="1" y="7"/>
                    </a:cxn>
                    <a:cxn ang="0">
                      <a:pos x="2" y="10"/>
                    </a:cxn>
                    <a:cxn ang="0">
                      <a:pos x="6" y="13"/>
                    </a:cxn>
                    <a:cxn ang="0">
                      <a:pos x="7" y="13"/>
                    </a:cxn>
                    <a:cxn ang="0">
                      <a:pos x="5" y="22"/>
                    </a:cxn>
                    <a:cxn ang="0">
                      <a:pos x="4" y="29"/>
                    </a:cxn>
                    <a:cxn ang="0">
                      <a:pos x="3" y="30"/>
                    </a:cxn>
                    <a:cxn ang="0">
                      <a:pos x="5" y="33"/>
                    </a:cxn>
                    <a:cxn ang="0">
                      <a:pos x="5" y="33"/>
                    </a:cxn>
                    <a:cxn ang="0">
                      <a:pos x="8" y="31"/>
                    </a:cxn>
                    <a:cxn ang="0">
                      <a:pos x="9" y="25"/>
                    </a:cxn>
                    <a:cxn ang="0">
                      <a:pos x="13" y="31"/>
                    </a:cxn>
                    <a:cxn ang="0">
                      <a:pos x="16" y="32"/>
                    </a:cxn>
                    <a:cxn ang="0">
                      <a:pos x="17" y="29"/>
                    </a:cxn>
                  </a:cxnLst>
                  <a:rect l="0" t="0" r="r" b="b"/>
                  <a:pathLst>
                    <a:path w="17" h="33">
                      <a:moveTo>
                        <a:pt x="17" y="29"/>
                      </a:move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3" y="20"/>
                        <a:pt x="13" y="19"/>
                        <a:pt x="13" y="18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5" y="10"/>
                        <a:pt x="15" y="9"/>
                        <a:pt x="14" y="8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0"/>
                        <a:pt x="5" y="0"/>
                        <a:pt x="4" y="1"/>
                      </a:cubicBezTo>
                      <a:cubicBezTo>
                        <a:pt x="3" y="2"/>
                        <a:pt x="3" y="3"/>
                        <a:pt x="4" y="4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3" y="6"/>
                        <a:pt x="1" y="6"/>
                        <a:pt x="1" y="7"/>
                      </a:cubicBezTo>
                      <a:cubicBezTo>
                        <a:pt x="0" y="9"/>
                        <a:pt x="1" y="10"/>
                        <a:pt x="2" y="10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6"/>
                        <a:pt x="6" y="19"/>
                        <a:pt x="5" y="22"/>
                      </a:cubicBezTo>
                      <a:cubicBezTo>
                        <a:pt x="5" y="24"/>
                        <a:pt x="4" y="26"/>
                        <a:pt x="4" y="29"/>
                      </a:cubicBezTo>
                      <a:cubicBezTo>
                        <a:pt x="4" y="29"/>
                        <a:pt x="3" y="30"/>
                        <a:pt x="3" y="30"/>
                      </a:cubicBezTo>
                      <a:cubicBezTo>
                        <a:pt x="3" y="31"/>
                        <a:pt x="4" y="33"/>
                        <a:pt x="5" y="33"/>
                      </a:cubicBezTo>
                      <a:cubicBezTo>
                        <a:pt x="5" y="33"/>
                        <a:pt x="5" y="33"/>
                        <a:pt x="5" y="33"/>
                      </a:cubicBezTo>
                      <a:cubicBezTo>
                        <a:pt x="6" y="33"/>
                        <a:pt x="7" y="32"/>
                        <a:pt x="8" y="31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3" y="32"/>
                        <a:pt x="14" y="33"/>
                        <a:pt x="16" y="32"/>
                      </a:cubicBezTo>
                      <a:cubicBezTo>
                        <a:pt x="17" y="32"/>
                        <a:pt x="17" y="31"/>
                        <a:pt x="17" y="2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1" name="îṧḻîdè"/>
                <p:cNvSpPr/>
                <p:nvPr/>
              </p:nvSpPr>
              <p:spPr bwMode="auto">
                <a:xfrm>
                  <a:off x="2565401" y="4678363"/>
                  <a:ext cx="20638" cy="1905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2" name="iṩļîďé"/>
                <p:cNvSpPr/>
                <p:nvPr/>
              </p:nvSpPr>
              <p:spPr bwMode="auto">
                <a:xfrm>
                  <a:off x="2571751" y="4679950"/>
                  <a:ext cx="49213" cy="95250"/>
                </a:xfrm>
                <a:custGeom>
                  <a:cxnLst>
                    <a:cxn ang="0">
                      <a:pos x="0" y="29"/>
                    </a:cxn>
                    <a:cxn ang="0">
                      <a:pos x="5" y="20"/>
                    </a:cxn>
                    <a:cxn ang="0">
                      <a:pos x="3" y="18"/>
                    </a:cxn>
                    <a:cxn ang="0">
                      <a:pos x="2" y="11"/>
                    </a:cxn>
                    <a:cxn ang="0">
                      <a:pos x="3" y="8"/>
                    </a:cxn>
                    <a:cxn ang="0">
                      <a:pos x="10" y="1"/>
                    </a:cxn>
                    <a:cxn ang="0">
                      <a:pos x="13" y="1"/>
                    </a:cxn>
                    <a:cxn ang="0">
                      <a:pos x="13" y="4"/>
                    </a:cxn>
                    <a:cxn ang="0">
                      <a:pos x="9" y="9"/>
                    </a:cxn>
                    <a:cxn ang="0">
                      <a:pos x="13" y="6"/>
                    </a:cxn>
                    <a:cxn ang="0">
                      <a:pos x="16" y="7"/>
                    </a:cxn>
                    <a:cxn ang="0">
                      <a:pos x="15" y="10"/>
                    </a:cxn>
                    <a:cxn ang="0">
                      <a:pos x="10" y="13"/>
                    </a:cxn>
                    <a:cxn ang="0">
                      <a:pos x="10" y="13"/>
                    </a:cxn>
                    <a:cxn ang="0">
                      <a:pos x="11" y="22"/>
                    </a:cxn>
                    <a:cxn ang="0">
                      <a:pos x="13" y="29"/>
                    </a:cxn>
                    <a:cxn ang="0">
                      <a:pos x="14" y="30"/>
                    </a:cxn>
                    <a:cxn ang="0">
                      <a:pos x="12" y="33"/>
                    </a:cxn>
                    <a:cxn ang="0">
                      <a:pos x="11" y="33"/>
                    </a:cxn>
                    <a:cxn ang="0">
                      <a:pos x="9" y="31"/>
                    </a:cxn>
                    <a:cxn ang="0">
                      <a:pos x="8" y="25"/>
                    </a:cxn>
                    <a:cxn ang="0">
                      <a:pos x="4" y="31"/>
                    </a:cxn>
                    <a:cxn ang="0">
                      <a:pos x="1" y="32"/>
                    </a:cxn>
                    <a:cxn ang="0">
                      <a:pos x="0" y="29"/>
                    </a:cxn>
                  </a:cxnLst>
                  <a:rect l="0" t="0" r="r" b="b"/>
                  <a:pathLst>
                    <a:path w="17" h="33">
                      <a:moveTo>
                        <a:pt x="0" y="29"/>
                      </a:move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4" y="20"/>
                        <a:pt x="4" y="19"/>
                        <a:pt x="3" y="18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0"/>
                        <a:pt x="2" y="9"/>
                        <a:pt x="3" y="8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1" y="0"/>
                        <a:pt x="12" y="0"/>
                        <a:pt x="13" y="1"/>
                      </a:cubicBezTo>
                      <a:cubicBezTo>
                        <a:pt x="14" y="2"/>
                        <a:pt x="14" y="3"/>
                        <a:pt x="13" y="4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4" y="6"/>
                        <a:pt x="16" y="6"/>
                        <a:pt x="16" y="7"/>
                      </a:cubicBezTo>
                      <a:cubicBezTo>
                        <a:pt x="17" y="9"/>
                        <a:pt x="16" y="10"/>
                        <a:pt x="15" y="10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6"/>
                        <a:pt x="11" y="19"/>
                        <a:pt x="11" y="22"/>
                      </a:cubicBezTo>
                      <a:cubicBezTo>
                        <a:pt x="12" y="24"/>
                        <a:pt x="13" y="26"/>
                        <a:pt x="13" y="29"/>
                      </a:cubicBezTo>
                      <a:cubicBezTo>
                        <a:pt x="13" y="29"/>
                        <a:pt x="13" y="30"/>
                        <a:pt x="14" y="30"/>
                      </a:cubicBezTo>
                      <a:cubicBezTo>
                        <a:pt x="14" y="31"/>
                        <a:pt x="13" y="33"/>
                        <a:pt x="12" y="33"/>
                      </a:cubicBezTo>
                      <a:cubicBezTo>
                        <a:pt x="12" y="33"/>
                        <a:pt x="12" y="33"/>
                        <a:pt x="11" y="33"/>
                      </a:cubicBezTo>
                      <a:cubicBezTo>
                        <a:pt x="10" y="33"/>
                        <a:pt x="10" y="32"/>
                        <a:pt x="9" y="31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4" y="32"/>
                        <a:pt x="2" y="33"/>
                        <a:pt x="1" y="32"/>
                      </a:cubicBezTo>
                      <a:cubicBezTo>
                        <a:pt x="0" y="32"/>
                        <a:pt x="0" y="31"/>
                        <a:pt x="0" y="2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3" name="îšľiḓê"/>
                <p:cNvSpPr/>
                <p:nvPr/>
              </p:nvSpPr>
              <p:spPr bwMode="auto">
                <a:xfrm>
                  <a:off x="2649538" y="4692650"/>
                  <a:ext cx="19050" cy="222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4" name="ïSļíďe"/>
                <p:cNvSpPr/>
                <p:nvPr/>
              </p:nvSpPr>
              <p:spPr bwMode="auto">
                <a:xfrm>
                  <a:off x="2625726" y="4689475"/>
                  <a:ext cx="63500" cy="85725"/>
                </a:xfrm>
                <a:custGeom>
                  <a:cxnLst>
                    <a:cxn ang="0">
                      <a:pos x="19" y="18"/>
                    </a:cxn>
                    <a:cxn ang="0">
                      <a:pos x="17" y="18"/>
                    </a:cxn>
                    <a:cxn ang="0">
                      <a:pos x="17" y="14"/>
                    </a:cxn>
                    <a:cxn ang="0">
                      <a:pos x="21" y="11"/>
                    </a:cxn>
                    <a:cxn ang="0">
                      <a:pos x="22" y="9"/>
                    </a:cxn>
                    <a:cxn ang="0">
                      <a:pos x="22" y="3"/>
                    </a:cxn>
                    <a:cxn ang="0">
                      <a:pos x="20" y="0"/>
                    </a:cxn>
                    <a:cxn ang="0">
                      <a:pos x="17" y="3"/>
                    </a:cxn>
                    <a:cxn ang="0">
                      <a:pos x="17" y="8"/>
                    </a:cxn>
                    <a:cxn ang="0">
                      <a:pos x="12" y="12"/>
                    </a:cxn>
                    <a:cxn ang="0">
                      <a:pos x="7" y="9"/>
                    </a:cxn>
                    <a:cxn ang="0">
                      <a:pos x="5" y="5"/>
                    </a:cxn>
                    <a:cxn ang="0">
                      <a:pos x="2" y="4"/>
                    </a:cxn>
                    <a:cxn ang="0">
                      <a:pos x="1" y="7"/>
                    </a:cxn>
                    <a:cxn ang="0">
                      <a:pos x="3" y="12"/>
                    </a:cxn>
                    <a:cxn ang="0">
                      <a:pos x="4" y="13"/>
                    </a:cxn>
                    <a:cxn ang="0">
                      <a:pos x="8" y="15"/>
                    </a:cxn>
                    <a:cxn ang="0">
                      <a:pos x="8" y="23"/>
                    </a:cxn>
                    <a:cxn ang="0">
                      <a:pos x="8" y="23"/>
                    </a:cxn>
                    <a:cxn ang="0">
                      <a:pos x="8" y="26"/>
                    </a:cxn>
                    <a:cxn ang="0">
                      <a:pos x="2" y="26"/>
                    </a:cxn>
                    <a:cxn ang="0">
                      <a:pos x="0" y="28"/>
                    </a:cxn>
                    <a:cxn ang="0">
                      <a:pos x="2" y="30"/>
                    </a:cxn>
                    <a:cxn ang="0">
                      <a:pos x="11" y="30"/>
                    </a:cxn>
                    <a:cxn ang="0">
                      <a:pos x="13" y="28"/>
                    </a:cxn>
                    <a:cxn ang="0">
                      <a:pos x="13" y="23"/>
                    </a:cxn>
                    <a:cxn ang="0">
                      <a:pos x="17" y="23"/>
                    </a:cxn>
                    <a:cxn ang="0">
                      <a:pos x="17" y="28"/>
                    </a:cxn>
                    <a:cxn ang="0">
                      <a:pos x="19" y="30"/>
                    </a:cxn>
                    <a:cxn ang="0">
                      <a:pos x="22" y="28"/>
                    </a:cxn>
                    <a:cxn ang="0">
                      <a:pos x="22" y="20"/>
                    </a:cxn>
                    <a:cxn ang="0">
                      <a:pos x="19" y="18"/>
                    </a:cxn>
                  </a:cxnLst>
                  <a:rect l="0" t="0" r="r" b="b"/>
                  <a:pathLst>
                    <a:path w="22" h="30">
                      <a:moveTo>
                        <a:pt x="19" y="18"/>
                      </a:move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2" y="10"/>
                        <a:pt x="22" y="10"/>
                        <a:pt x="22" y="9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2" y="1"/>
                        <a:pt x="21" y="0"/>
                        <a:pt x="20" y="0"/>
                      </a:cubicBezTo>
                      <a:cubicBezTo>
                        <a:pt x="18" y="0"/>
                        <a:pt x="17" y="1"/>
                        <a:pt x="17" y="3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4"/>
                        <a:pt x="3" y="3"/>
                        <a:pt x="2" y="4"/>
                      </a:cubicBezTo>
                      <a:cubicBezTo>
                        <a:pt x="1" y="4"/>
                        <a:pt x="1" y="5"/>
                        <a:pt x="1" y="7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3"/>
                        <a:pt x="4" y="13"/>
                        <a:pt x="4" y="13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1" y="26"/>
                        <a:pt x="0" y="27"/>
                        <a:pt x="0" y="28"/>
                      </a:cubicBezTo>
                      <a:cubicBezTo>
                        <a:pt x="0" y="29"/>
                        <a:pt x="1" y="30"/>
                        <a:pt x="2" y="30"/>
                      </a:cubicBezTo>
                      <a:cubicBezTo>
                        <a:pt x="11" y="30"/>
                        <a:pt x="11" y="30"/>
                        <a:pt x="11" y="30"/>
                      </a:cubicBezTo>
                      <a:cubicBezTo>
                        <a:pt x="12" y="30"/>
                        <a:pt x="13" y="29"/>
                        <a:pt x="13" y="28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8"/>
                        <a:pt x="17" y="28"/>
                        <a:pt x="17" y="28"/>
                      </a:cubicBezTo>
                      <a:cubicBezTo>
                        <a:pt x="17" y="29"/>
                        <a:pt x="18" y="30"/>
                        <a:pt x="19" y="30"/>
                      </a:cubicBezTo>
                      <a:cubicBezTo>
                        <a:pt x="21" y="30"/>
                        <a:pt x="22" y="29"/>
                        <a:pt x="22" y="28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2" y="19"/>
                        <a:pt x="21" y="18"/>
                        <a:pt x="19" y="1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5" name="îṡḻiḑè"/>
                <p:cNvSpPr/>
                <p:nvPr/>
              </p:nvSpPr>
              <p:spPr bwMode="auto">
                <a:xfrm>
                  <a:off x="2660651" y="4586288"/>
                  <a:ext cx="120650" cy="77787"/>
                </a:xfrm>
                <a:custGeom>
                  <a:cxnLst>
                    <a:cxn ang="0">
                      <a:pos x="0" y="49"/>
                    </a:cxn>
                    <a:cxn ang="0">
                      <a:pos x="31" y="49"/>
                    </a:cxn>
                    <a:cxn ang="0">
                      <a:pos x="62" y="25"/>
                    </a:cxn>
                    <a:cxn ang="0">
                      <a:pos x="60" y="39"/>
                    </a:cxn>
                    <a:cxn ang="0">
                      <a:pos x="72" y="29"/>
                    </a:cxn>
                    <a:cxn ang="0">
                      <a:pos x="76" y="3"/>
                    </a:cxn>
                    <a:cxn ang="0">
                      <a:pos x="49" y="0"/>
                    </a:cxn>
                    <a:cxn ang="0">
                      <a:pos x="36" y="9"/>
                    </a:cxn>
                    <a:cxn ang="0">
                      <a:pos x="51" y="10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76" h="49">
                      <a:moveTo>
                        <a:pt x="0" y="49"/>
                      </a:moveTo>
                      <a:lnTo>
                        <a:pt x="31" y="49"/>
                      </a:lnTo>
                      <a:lnTo>
                        <a:pt x="62" y="25"/>
                      </a:lnTo>
                      <a:lnTo>
                        <a:pt x="60" y="39"/>
                      </a:lnTo>
                      <a:lnTo>
                        <a:pt x="72" y="29"/>
                      </a:lnTo>
                      <a:lnTo>
                        <a:pt x="76" y="3"/>
                      </a:lnTo>
                      <a:lnTo>
                        <a:pt x="49" y="0"/>
                      </a:lnTo>
                      <a:lnTo>
                        <a:pt x="36" y="9"/>
                      </a:lnTo>
                      <a:lnTo>
                        <a:pt x="51" y="10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6" name="îṩľïḑè"/>
                <p:cNvSpPr/>
                <p:nvPr/>
              </p:nvSpPr>
              <p:spPr bwMode="auto">
                <a:xfrm>
                  <a:off x="2551113" y="4625975"/>
                  <a:ext cx="130175" cy="42862"/>
                </a:xfrm>
                <a:custGeom>
                  <a:cxnLst>
                    <a:cxn ang="0">
                      <a:pos x="58" y="20"/>
                    </a:cxn>
                    <a:cxn ang="0">
                      <a:pos x="63" y="22"/>
                    </a:cxn>
                    <a:cxn ang="0">
                      <a:pos x="82" y="7"/>
                    </a:cxn>
                    <a:cxn ang="0">
                      <a:pos x="56" y="0"/>
                    </a:cxn>
                    <a:cxn ang="0">
                      <a:pos x="0" y="27"/>
                    </a:cxn>
                    <a:cxn ang="0">
                      <a:pos x="42" y="27"/>
                    </a:cxn>
                    <a:cxn ang="0">
                      <a:pos x="58" y="20"/>
                    </a:cxn>
                  </a:cxnLst>
                  <a:rect l="0" t="0" r="r" b="b"/>
                  <a:pathLst>
                    <a:path w="82" h="27">
                      <a:moveTo>
                        <a:pt x="58" y="20"/>
                      </a:moveTo>
                      <a:lnTo>
                        <a:pt x="63" y="22"/>
                      </a:lnTo>
                      <a:lnTo>
                        <a:pt x="82" y="7"/>
                      </a:lnTo>
                      <a:lnTo>
                        <a:pt x="56" y="0"/>
                      </a:lnTo>
                      <a:lnTo>
                        <a:pt x="0" y="27"/>
                      </a:lnTo>
                      <a:lnTo>
                        <a:pt x="42" y="27"/>
                      </a:lnTo>
                      <a:lnTo>
                        <a:pt x="58" y="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  <p:grpSp>
            <p:nvGrpSpPr>
              <p:cNvPr id="26" name="í$ḻïdê"/>
              <p:cNvGrpSpPr/>
              <p:nvPr/>
            </p:nvGrpSpPr>
            <p:grpSpPr>
              <a:xfrm>
                <a:off x="7180512" y="3359124"/>
                <a:ext cx="326488" cy="368338"/>
                <a:chOff x="5010151" y="4568825"/>
                <a:chExt cx="185737" cy="209550"/>
              </a:xfrm>
              <a:solidFill>
                <a:schemeClr val="bg1"/>
              </a:solidFill>
            </p:grpSpPr>
            <p:sp>
              <p:nvSpPr>
                <p:cNvPr id="50" name="ïśļïďe"/>
                <p:cNvSpPr/>
                <p:nvPr/>
              </p:nvSpPr>
              <p:spPr bwMode="auto">
                <a:xfrm>
                  <a:off x="5073651" y="4654550"/>
                  <a:ext cx="28575" cy="254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1" name="íślïḋé"/>
                <p:cNvSpPr/>
                <p:nvPr/>
              </p:nvSpPr>
              <p:spPr bwMode="auto">
                <a:xfrm>
                  <a:off x="5010151" y="4679950"/>
                  <a:ext cx="114300" cy="98425"/>
                </a:xfrm>
                <a:custGeom>
                  <a:cxnLst>
                    <a:cxn ang="0">
                      <a:pos x="38" y="10"/>
                    </a:cxn>
                    <a:cxn ang="0">
                      <a:pos x="29" y="9"/>
                    </a:cxn>
                    <a:cxn ang="0">
                      <a:pos x="29" y="8"/>
                    </a:cxn>
                    <a:cxn ang="0">
                      <a:pos x="32" y="8"/>
                    </a:cxn>
                    <a:cxn ang="0">
                      <a:pos x="34" y="3"/>
                    </a:cxn>
                    <a:cxn ang="0">
                      <a:pos x="27" y="4"/>
                    </a:cxn>
                    <a:cxn ang="0">
                      <a:pos x="25" y="2"/>
                    </a:cxn>
                    <a:cxn ang="0">
                      <a:pos x="22" y="1"/>
                    </a:cxn>
                    <a:cxn ang="0">
                      <a:pos x="17" y="3"/>
                    </a:cxn>
                    <a:cxn ang="0">
                      <a:pos x="13" y="15"/>
                    </a:cxn>
                    <a:cxn ang="0">
                      <a:pos x="13" y="15"/>
                    </a:cxn>
                    <a:cxn ang="0">
                      <a:pos x="11" y="22"/>
                    </a:cxn>
                    <a:cxn ang="0">
                      <a:pos x="3" y="22"/>
                    </a:cxn>
                    <a:cxn ang="0">
                      <a:pos x="0" y="25"/>
                    </a:cxn>
                    <a:cxn ang="0">
                      <a:pos x="3" y="28"/>
                    </a:cxn>
                    <a:cxn ang="0">
                      <a:pos x="13" y="28"/>
                    </a:cxn>
                    <a:cxn ang="0">
                      <a:pos x="15" y="26"/>
                    </a:cxn>
                    <a:cxn ang="0">
                      <a:pos x="18" y="20"/>
                    </a:cxn>
                    <a:cxn ang="0">
                      <a:pos x="19" y="21"/>
                    </a:cxn>
                    <a:cxn ang="0">
                      <a:pos x="20" y="21"/>
                    </a:cxn>
                    <a:cxn ang="0">
                      <a:pos x="24" y="33"/>
                    </a:cxn>
                    <a:cxn ang="0">
                      <a:pos x="27" y="34"/>
                    </a:cxn>
                    <a:cxn ang="0">
                      <a:pos x="28" y="34"/>
                    </a:cxn>
                    <a:cxn ang="0">
                      <a:pos x="30" y="31"/>
                    </a:cxn>
                    <a:cxn ang="0">
                      <a:pos x="24" y="17"/>
                    </a:cxn>
                    <a:cxn ang="0">
                      <a:pos x="26" y="12"/>
                    </a:cxn>
                    <a:cxn ang="0">
                      <a:pos x="27" y="13"/>
                    </a:cxn>
                    <a:cxn ang="0">
                      <a:pos x="38" y="15"/>
                    </a:cxn>
                    <a:cxn ang="0">
                      <a:pos x="38" y="15"/>
                    </a:cxn>
                    <a:cxn ang="0">
                      <a:pos x="40" y="13"/>
                    </a:cxn>
                    <a:cxn ang="0">
                      <a:pos x="38" y="10"/>
                    </a:cxn>
                  </a:cxnLst>
                  <a:rect l="0" t="0" r="r" b="b"/>
                  <a:pathLst>
                    <a:path w="40" h="34">
                      <a:moveTo>
                        <a:pt x="38" y="10"/>
                      </a:move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32" y="8"/>
                        <a:pt x="32" y="8"/>
                        <a:pt x="32" y="8"/>
                      </a:cubicBezTo>
                      <a:cubicBezTo>
                        <a:pt x="34" y="3"/>
                        <a:pt x="34" y="3"/>
                        <a:pt x="34" y="3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3"/>
                        <a:pt x="26" y="2"/>
                        <a:pt x="25" y="2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0" y="0"/>
                        <a:pt x="18" y="1"/>
                        <a:pt x="17" y="3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1" y="22"/>
                        <a:pt x="0" y="23"/>
                        <a:pt x="0" y="25"/>
                      </a:cubicBezTo>
                      <a:cubicBezTo>
                        <a:pt x="0" y="27"/>
                        <a:pt x="1" y="28"/>
                        <a:pt x="3" y="28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4" y="28"/>
                        <a:pt x="15" y="27"/>
                        <a:pt x="15" y="26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9" y="21"/>
                        <a:pt x="20" y="21"/>
                        <a:pt x="20" y="21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5" y="34"/>
                        <a:pt x="26" y="34"/>
                        <a:pt x="27" y="34"/>
                      </a:cubicBezTo>
                      <a:cubicBezTo>
                        <a:pt x="27" y="34"/>
                        <a:pt x="28" y="34"/>
                        <a:pt x="28" y="34"/>
                      </a:cubicBezTo>
                      <a:cubicBezTo>
                        <a:pt x="29" y="34"/>
                        <a:pt x="30" y="32"/>
                        <a:pt x="30" y="31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6" y="13"/>
                        <a:pt x="27" y="13"/>
                        <a:pt x="27" y="13"/>
                      </a:cubicBezTo>
                      <a:cubicBezTo>
                        <a:pt x="38" y="15"/>
                        <a:pt x="38" y="15"/>
                        <a:pt x="38" y="15"/>
                      </a:cubicBezTo>
                      <a:cubicBezTo>
                        <a:pt x="38" y="15"/>
                        <a:pt x="38" y="15"/>
                        <a:pt x="38" y="15"/>
                      </a:cubicBezTo>
                      <a:cubicBezTo>
                        <a:pt x="39" y="15"/>
                        <a:pt x="40" y="14"/>
                        <a:pt x="40" y="13"/>
                      </a:cubicBezTo>
                      <a:cubicBezTo>
                        <a:pt x="40" y="11"/>
                        <a:pt x="39" y="10"/>
                        <a:pt x="38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2" name="iṣľïḍê"/>
                <p:cNvSpPr/>
                <p:nvPr/>
              </p:nvSpPr>
              <p:spPr bwMode="auto">
                <a:xfrm>
                  <a:off x="5119688" y="4689475"/>
                  <a:ext cx="11113" cy="14287"/>
                </a:xfrm>
                <a:custGeom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5"/>
                    </a:cxn>
                    <a:cxn ang="0">
                      <a:pos x="4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4" h="5">
                      <a:moveTo>
                        <a:pt x="2" y="0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4" y="4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3" name="ïsḷïdé"/>
                <p:cNvSpPr/>
                <p:nvPr/>
              </p:nvSpPr>
              <p:spPr bwMode="auto">
                <a:xfrm>
                  <a:off x="5089526" y="4724400"/>
                  <a:ext cx="17463" cy="17462"/>
                </a:xfrm>
                <a:custGeom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2"/>
                    </a:cxn>
                    <a:cxn ang="0">
                      <a:pos x="2" y="5"/>
                    </a:cxn>
                    <a:cxn ang="0">
                      <a:pos x="5" y="4"/>
                    </a:cxn>
                    <a:cxn ang="0">
                      <a:pos x="6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6" h="6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3"/>
                        <a:pt x="1" y="5"/>
                        <a:pt x="2" y="5"/>
                      </a:cubicBezTo>
                      <a:cubicBezTo>
                        <a:pt x="3" y="6"/>
                        <a:pt x="4" y="5"/>
                        <a:pt x="5" y="4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0"/>
                        <a:pt x="4" y="0"/>
                        <a:pt x="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4" name="íšḻidé"/>
                <p:cNvSpPr/>
                <p:nvPr/>
              </p:nvSpPr>
              <p:spPr bwMode="auto">
                <a:xfrm>
                  <a:off x="5110163" y="4678363"/>
                  <a:ext cx="17463" cy="7937"/>
                </a:xfrm>
                <a:custGeom>
                  <a:cxnLst>
                    <a:cxn ang="0">
                      <a:pos x="5" y="3"/>
                    </a:cxn>
                    <a:cxn ang="0">
                      <a:pos x="5" y="1"/>
                    </a:cxn>
                    <a:cxn ang="0">
                      <a:pos x="2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4" y="3"/>
                    </a:cxn>
                    <a:cxn ang="0">
                      <a:pos x="5" y="3"/>
                    </a:cxn>
                  </a:cxnLst>
                  <a:rect l="0" t="0" r="r" b="b"/>
                  <a:pathLst>
                    <a:path w="6" h="3">
                      <a:moveTo>
                        <a:pt x="5" y="3"/>
                      </a:moveTo>
                      <a:cubicBezTo>
                        <a:pt x="6" y="2"/>
                        <a:pt x="5" y="2"/>
                        <a:pt x="5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5" name="íṣľiḋè"/>
                <p:cNvSpPr/>
                <p:nvPr/>
              </p:nvSpPr>
              <p:spPr bwMode="auto">
                <a:xfrm>
                  <a:off x="5116513" y="4672013"/>
                  <a:ext cx="11113" cy="7937"/>
                </a:xfrm>
                <a:custGeom>
                  <a:cxnLst>
                    <a:cxn ang="0">
                      <a:pos x="7" y="5"/>
                    </a:cxn>
                    <a:cxn ang="0">
                      <a:pos x="7" y="4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7" y="5"/>
                    </a:cxn>
                  </a:cxnLst>
                  <a:rect l="0" t="0" r="r" b="b"/>
                  <a:pathLst>
                    <a:path w="7" h="5">
                      <a:moveTo>
                        <a:pt x="7" y="5"/>
                      </a:moveTo>
                      <a:lnTo>
                        <a:pt x="7" y="4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6" name="i$1ídé"/>
                <p:cNvSpPr/>
                <p:nvPr/>
              </p:nvSpPr>
              <p:spPr bwMode="auto">
                <a:xfrm>
                  <a:off x="5084763" y="4568825"/>
                  <a:ext cx="111125" cy="109537"/>
                </a:xfrm>
                <a:custGeom>
                  <a:cxnLst>
                    <a:cxn ang="0">
                      <a:pos x="20" y="38"/>
                    </a:cxn>
                    <a:cxn ang="0">
                      <a:pos x="13" y="37"/>
                    </a:cxn>
                    <a:cxn ang="0">
                      <a:pos x="4" y="12"/>
                    </a:cxn>
                    <a:cxn ang="0">
                      <a:pos x="21" y="0"/>
                    </a:cxn>
                    <a:cxn ang="0">
                      <a:pos x="28" y="2"/>
                    </a:cxn>
                    <a:cxn ang="0">
                      <a:pos x="37" y="12"/>
                    </a:cxn>
                    <a:cxn ang="0">
                      <a:pos x="37" y="26"/>
                    </a:cxn>
                    <a:cxn ang="0">
                      <a:pos x="20" y="38"/>
                    </a:cxn>
                    <a:cxn ang="0">
                      <a:pos x="21" y="4"/>
                    </a:cxn>
                    <a:cxn ang="0">
                      <a:pos x="8" y="14"/>
                    </a:cxn>
                    <a:cxn ang="0">
                      <a:pos x="15" y="33"/>
                    </a:cxn>
                    <a:cxn ang="0">
                      <a:pos x="20" y="34"/>
                    </a:cxn>
                    <a:cxn ang="0">
                      <a:pos x="33" y="24"/>
                    </a:cxn>
                    <a:cxn ang="0">
                      <a:pos x="34" y="13"/>
                    </a:cxn>
                    <a:cxn ang="0">
                      <a:pos x="26" y="5"/>
                    </a:cxn>
                    <a:cxn ang="0">
                      <a:pos x="21" y="4"/>
                    </a:cxn>
                  </a:cxnLst>
                  <a:rect l="0" t="0" r="r" b="b"/>
                  <a:pathLst>
                    <a:path w="39" h="38">
                      <a:moveTo>
                        <a:pt x="20" y="38"/>
                      </a:moveTo>
                      <a:cubicBezTo>
                        <a:pt x="18" y="38"/>
                        <a:pt x="15" y="37"/>
                        <a:pt x="13" y="37"/>
                      </a:cubicBezTo>
                      <a:cubicBezTo>
                        <a:pt x="4" y="33"/>
                        <a:pt x="0" y="22"/>
                        <a:pt x="4" y="12"/>
                      </a:cubicBezTo>
                      <a:cubicBezTo>
                        <a:pt x="7" y="5"/>
                        <a:pt x="14" y="0"/>
                        <a:pt x="21" y="0"/>
                      </a:cubicBezTo>
                      <a:cubicBezTo>
                        <a:pt x="24" y="0"/>
                        <a:pt x="26" y="1"/>
                        <a:pt x="28" y="2"/>
                      </a:cubicBezTo>
                      <a:cubicBezTo>
                        <a:pt x="32" y="3"/>
                        <a:pt x="36" y="7"/>
                        <a:pt x="37" y="12"/>
                      </a:cubicBezTo>
                      <a:cubicBezTo>
                        <a:pt x="39" y="16"/>
                        <a:pt x="39" y="21"/>
                        <a:pt x="37" y="26"/>
                      </a:cubicBezTo>
                      <a:cubicBezTo>
                        <a:pt x="34" y="33"/>
                        <a:pt x="27" y="38"/>
                        <a:pt x="20" y="38"/>
                      </a:cubicBezTo>
                      <a:close/>
                      <a:moveTo>
                        <a:pt x="21" y="4"/>
                      </a:moveTo>
                      <a:cubicBezTo>
                        <a:pt x="16" y="4"/>
                        <a:pt x="10" y="8"/>
                        <a:pt x="8" y="14"/>
                      </a:cubicBezTo>
                      <a:cubicBezTo>
                        <a:pt x="4" y="21"/>
                        <a:pt x="8" y="30"/>
                        <a:pt x="15" y="33"/>
                      </a:cubicBezTo>
                      <a:cubicBezTo>
                        <a:pt x="16" y="34"/>
                        <a:pt x="18" y="34"/>
                        <a:pt x="20" y="34"/>
                      </a:cubicBezTo>
                      <a:cubicBezTo>
                        <a:pt x="26" y="34"/>
                        <a:pt x="31" y="30"/>
                        <a:pt x="33" y="24"/>
                      </a:cubicBezTo>
                      <a:cubicBezTo>
                        <a:pt x="35" y="21"/>
                        <a:pt x="35" y="17"/>
                        <a:pt x="34" y="13"/>
                      </a:cubicBezTo>
                      <a:cubicBezTo>
                        <a:pt x="32" y="9"/>
                        <a:pt x="30" y="7"/>
                        <a:pt x="26" y="5"/>
                      </a:cubicBezTo>
                      <a:cubicBezTo>
                        <a:pt x="25" y="4"/>
                        <a:pt x="23" y="4"/>
                        <a:pt x="21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7" name="ïṣ1idê"/>
                <p:cNvSpPr/>
                <p:nvPr/>
              </p:nvSpPr>
              <p:spPr bwMode="auto">
                <a:xfrm>
                  <a:off x="5103813" y="4605338"/>
                  <a:ext cx="52388" cy="58737"/>
                </a:xfrm>
                <a:custGeom>
                  <a:cxnLst>
                    <a:cxn ang="0">
                      <a:pos x="13" y="20"/>
                    </a:cxn>
                    <a:cxn ang="0">
                      <a:pos x="8" y="19"/>
                    </a:cxn>
                    <a:cxn ang="0">
                      <a:pos x="2" y="11"/>
                    </a:cxn>
                    <a:cxn ang="0">
                      <a:pos x="2" y="1"/>
                    </a:cxn>
                    <a:cxn ang="0">
                      <a:pos x="4" y="1"/>
                    </a:cxn>
                    <a:cxn ang="0">
                      <a:pos x="4" y="2"/>
                    </a:cxn>
                    <a:cxn ang="0">
                      <a:pos x="4" y="11"/>
                    </a:cxn>
                    <a:cxn ang="0">
                      <a:pos x="9" y="16"/>
                    </a:cxn>
                    <a:cxn ang="0">
                      <a:pos x="16" y="16"/>
                    </a:cxn>
                    <a:cxn ang="0">
                      <a:pos x="17" y="17"/>
                    </a:cxn>
                    <a:cxn ang="0">
                      <a:pos x="16" y="19"/>
                    </a:cxn>
                    <a:cxn ang="0">
                      <a:pos x="13" y="20"/>
                    </a:cxn>
                  </a:cxnLst>
                  <a:rect l="0" t="0" r="r" b="b"/>
                  <a:pathLst>
                    <a:path w="18" h="20">
                      <a:moveTo>
                        <a:pt x="13" y="20"/>
                      </a:moveTo>
                      <a:cubicBezTo>
                        <a:pt x="11" y="20"/>
                        <a:pt x="10" y="19"/>
                        <a:pt x="8" y="19"/>
                      </a:cubicBezTo>
                      <a:cubicBezTo>
                        <a:pt x="5" y="17"/>
                        <a:pt x="3" y="15"/>
                        <a:pt x="2" y="11"/>
                      </a:cubicBezTo>
                      <a:cubicBezTo>
                        <a:pt x="0" y="8"/>
                        <a:pt x="0" y="5"/>
                        <a:pt x="2" y="1"/>
                      </a:cubicBezTo>
                      <a:cubicBezTo>
                        <a:pt x="2" y="1"/>
                        <a:pt x="3" y="0"/>
                        <a:pt x="4" y="1"/>
                      </a:cubicBezTo>
                      <a:cubicBezTo>
                        <a:pt x="4" y="1"/>
                        <a:pt x="5" y="2"/>
                        <a:pt x="4" y="2"/>
                      </a:cubicBezTo>
                      <a:cubicBezTo>
                        <a:pt x="3" y="5"/>
                        <a:pt x="3" y="8"/>
                        <a:pt x="4" y="11"/>
                      </a:cubicBezTo>
                      <a:cubicBezTo>
                        <a:pt x="5" y="13"/>
                        <a:pt x="7" y="15"/>
                        <a:pt x="9" y="16"/>
                      </a:cubicBezTo>
                      <a:cubicBezTo>
                        <a:pt x="11" y="17"/>
                        <a:pt x="14" y="17"/>
                        <a:pt x="16" y="16"/>
                      </a:cubicBezTo>
                      <a:cubicBezTo>
                        <a:pt x="16" y="16"/>
                        <a:pt x="17" y="17"/>
                        <a:pt x="17" y="17"/>
                      </a:cubicBezTo>
                      <a:cubicBezTo>
                        <a:pt x="18" y="18"/>
                        <a:pt x="17" y="19"/>
                        <a:pt x="16" y="19"/>
                      </a:cubicBezTo>
                      <a:cubicBezTo>
                        <a:pt x="15" y="19"/>
                        <a:pt x="14" y="20"/>
                        <a:pt x="13" y="2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8" name="iŝḻîdè"/>
                <p:cNvSpPr/>
                <p:nvPr/>
              </p:nvSpPr>
              <p:spPr bwMode="auto">
                <a:xfrm>
                  <a:off x="5102226" y="4683125"/>
                  <a:ext cx="19050" cy="23812"/>
                </a:xfrm>
                <a:custGeom>
                  <a:cxnLst>
                    <a:cxn ang="0">
                      <a:pos x="0" y="8"/>
                    </a:cxn>
                    <a:cxn ang="0">
                      <a:pos x="4" y="8"/>
                    </a:cxn>
                    <a:cxn ang="0">
                      <a:pos x="5" y="8"/>
                    </a:cxn>
                    <a:cxn ang="0">
                      <a:pos x="7" y="2"/>
                    </a:cxn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7" h="8">
                      <a:moveTo>
                        <a:pt x="0" y="8"/>
                      </a:moveTo>
                      <a:cubicBezTo>
                        <a:pt x="2" y="8"/>
                        <a:pt x="3" y="8"/>
                        <a:pt x="4" y="8"/>
                      </a:cubicBezTo>
                      <a:cubicBezTo>
                        <a:pt x="4" y="8"/>
                        <a:pt x="4" y="8"/>
                        <a:pt x="5" y="8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  <p:grpSp>
            <p:nvGrpSpPr>
              <p:cNvPr id="27" name="ï$lïďè"/>
              <p:cNvGrpSpPr/>
              <p:nvPr/>
            </p:nvGrpSpPr>
            <p:grpSpPr>
              <a:xfrm>
                <a:off x="6753961" y="4617770"/>
                <a:ext cx="284332" cy="361339"/>
                <a:chOff x="3949701" y="4570413"/>
                <a:chExt cx="152400" cy="193675"/>
              </a:xfrm>
              <a:solidFill>
                <a:schemeClr val="bg1"/>
              </a:solidFill>
            </p:grpSpPr>
            <p:sp>
              <p:nvSpPr>
                <p:cNvPr id="44" name="îSlïḍe"/>
                <p:cNvSpPr/>
                <p:nvPr/>
              </p:nvSpPr>
              <p:spPr bwMode="auto">
                <a:xfrm>
                  <a:off x="4079876" y="4657725"/>
                  <a:ext cx="22225" cy="222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5" name="íślîḑé"/>
                <p:cNvSpPr/>
                <p:nvPr/>
              </p:nvSpPr>
              <p:spPr bwMode="auto">
                <a:xfrm>
                  <a:off x="4041776" y="4660900"/>
                  <a:ext cx="55563" cy="103187"/>
                </a:xfrm>
                <a:custGeom>
                  <a:cxnLst>
                    <a:cxn ang="0">
                      <a:pos x="18" y="32"/>
                    </a:cxn>
                    <a:cxn ang="0">
                      <a:pos x="13" y="22"/>
                    </a:cxn>
                    <a:cxn ang="0">
                      <a:pos x="15" y="20"/>
                    </a:cxn>
                    <a:cxn ang="0">
                      <a:pos x="16" y="12"/>
                    </a:cxn>
                    <a:cxn ang="0">
                      <a:pos x="15" y="9"/>
                    </a:cxn>
                    <a:cxn ang="0">
                      <a:pos x="8" y="1"/>
                    </a:cxn>
                    <a:cxn ang="0">
                      <a:pos x="4" y="1"/>
                    </a:cxn>
                    <a:cxn ang="0">
                      <a:pos x="4" y="4"/>
                    </a:cxn>
                    <a:cxn ang="0">
                      <a:pos x="9" y="9"/>
                    </a:cxn>
                    <a:cxn ang="0">
                      <a:pos x="4" y="7"/>
                    </a:cxn>
                    <a:cxn ang="0">
                      <a:pos x="1" y="8"/>
                    </a:cxn>
                    <a:cxn ang="0">
                      <a:pos x="2" y="11"/>
                    </a:cxn>
                    <a:cxn ang="0">
                      <a:pos x="7" y="14"/>
                    </a:cxn>
                    <a:cxn ang="0">
                      <a:pos x="8" y="14"/>
                    </a:cxn>
                    <a:cxn ang="0">
                      <a:pos x="6" y="23"/>
                    </a:cxn>
                    <a:cxn ang="0">
                      <a:pos x="4" y="31"/>
                    </a:cxn>
                    <a:cxn ang="0">
                      <a:pos x="4" y="33"/>
                    </a:cxn>
                    <a:cxn ang="0">
                      <a:pos x="5" y="36"/>
                    </a:cxn>
                    <a:cxn ang="0">
                      <a:pos x="6" y="36"/>
                    </a:cxn>
                    <a:cxn ang="0">
                      <a:pos x="8" y="34"/>
                    </a:cxn>
                    <a:cxn ang="0">
                      <a:pos x="10" y="27"/>
                    </a:cxn>
                    <a:cxn ang="0">
                      <a:pos x="14" y="34"/>
                    </a:cxn>
                    <a:cxn ang="0">
                      <a:pos x="17" y="35"/>
                    </a:cxn>
                    <a:cxn ang="0">
                      <a:pos x="18" y="32"/>
                    </a:cxn>
                  </a:cxnLst>
                  <a:rect l="0" t="0" r="r" b="b"/>
                  <a:pathLst>
                    <a:path w="19" h="36">
                      <a:moveTo>
                        <a:pt x="18" y="32"/>
                      </a:move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4" y="21"/>
                        <a:pt x="14" y="21"/>
                        <a:pt x="15" y="20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11"/>
                        <a:pt x="16" y="10"/>
                        <a:pt x="15" y="9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7" y="0"/>
                        <a:pt x="5" y="0"/>
                        <a:pt x="4" y="1"/>
                      </a:cubicBezTo>
                      <a:cubicBezTo>
                        <a:pt x="3" y="2"/>
                        <a:pt x="3" y="3"/>
                        <a:pt x="4" y="4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3" y="6"/>
                        <a:pt x="1" y="7"/>
                        <a:pt x="1" y="8"/>
                      </a:cubicBezTo>
                      <a:cubicBezTo>
                        <a:pt x="0" y="9"/>
                        <a:pt x="1" y="11"/>
                        <a:pt x="2" y="11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4"/>
                        <a:pt x="8" y="14"/>
                        <a:pt x="8" y="14"/>
                      </a:cubicBezTo>
                      <a:cubicBezTo>
                        <a:pt x="7" y="17"/>
                        <a:pt x="7" y="21"/>
                        <a:pt x="6" y="23"/>
                      </a:cubicBezTo>
                      <a:cubicBezTo>
                        <a:pt x="5" y="26"/>
                        <a:pt x="5" y="28"/>
                        <a:pt x="4" y="31"/>
                      </a:cubicBezTo>
                      <a:cubicBezTo>
                        <a:pt x="4" y="31"/>
                        <a:pt x="4" y="32"/>
                        <a:pt x="4" y="33"/>
                      </a:cubicBezTo>
                      <a:cubicBezTo>
                        <a:pt x="3" y="34"/>
                        <a:pt x="4" y="35"/>
                        <a:pt x="5" y="36"/>
                      </a:cubicBezTo>
                      <a:cubicBezTo>
                        <a:pt x="6" y="36"/>
                        <a:pt x="6" y="36"/>
                        <a:pt x="6" y="36"/>
                      </a:cubicBezTo>
                      <a:cubicBezTo>
                        <a:pt x="7" y="36"/>
                        <a:pt x="8" y="35"/>
                        <a:pt x="8" y="34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4" y="34"/>
                        <a:pt x="14" y="34"/>
                        <a:pt x="14" y="34"/>
                      </a:cubicBezTo>
                      <a:cubicBezTo>
                        <a:pt x="14" y="35"/>
                        <a:pt x="16" y="36"/>
                        <a:pt x="17" y="35"/>
                      </a:cubicBezTo>
                      <a:cubicBezTo>
                        <a:pt x="18" y="34"/>
                        <a:pt x="19" y="33"/>
                        <a:pt x="18" y="3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6" name="íSľïḑè"/>
                <p:cNvSpPr/>
                <p:nvPr/>
              </p:nvSpPr>
              <p:spPr bwMode="auto">
                <a:xfrm>
                  <a:off x="3987801" y="4675188"/>
                  <a:ext cx="25400" cy="222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7" name="îṡ1iďè"/>
                <p:cNvSpPr/>
                <p:nvPr/>
              </p:nvSpPr>
              <p:spPr bwMode="auto">
                <a:xfrm>
                  <a:off x="3963988" y="4672013"/>
                  <a:ext cx="69850" cy="92075"/>
                </a:xfrm>
                <a:custGeom>
                  <a:cxnLst>
                    <a:cxn ang="0">
                      <a:pos x="21" y="19"/>
                    </a:cxn>
                    <a:cxn ang="0">
                      <a:pos x="18" y="19"/>
                    </a:cxn>
                    <a:cxn ang="0">
                      <a:pos x="18" y="15"/>
                    </a:cxn>
                    <a:cxn ang="0">
                      <a:pos x="23" y="11"/>
                    </a:cxn>
                    <a:cxn ang="0">
                      <a:pos x="24" y="9"/>
                    </a:cxn>
                    <a:cxn ang="0">
                      <a:pos x="24" y="2"/>
                    </a:cxn>
                    <a:cxn ang="0">
                      <a:pos x="21" y="0"/>
                    </a:cxn>
                    <a:cxn ang="0">
                      <a:pos x="19" y="2"/>
                    </a:cxn>
                    <a:cxn ang="0">
                      <a:pos x="19" y="8"/>
                    </a:cxn>
                    <a:cxn ang="0">
                      <a:pos x="14" y="12"/>
                    </a:cxn>
                    <a:cxn ang="0">
                      <a:pos x="7" y="10"/>
                    </a:cxn>
                    <a:cxn ang="0">
                      <a:pos x="6" y="5"/>
                    </a:cxn>
                    <a:cxn ang="0">
                      <a:pos x="3" y="3"/>
                    </a:cxn>
                    <a:cxn ang="0">
                      <a:pos x="1" y="6"/>
                    </a:cxn>
                    <a:cxn ang="0">
                      <a:pos x="3" y="12"/>
                    </a:cxn>
                    <a:cxn ang="0">
                      <a:pos x="5" y="14"/>
                    </a:cxn>
                    <a:cxn ang="0">
                      <a:pos x="9" y="16"/>
                    </a:cxn>
                    <a:cxn ang="0">
                      <a:pos x="9" y="24"/>
                    </a:cxn>
                    <a:cxn ang="0">
                      <a:pos x="9" y="24"/>
                    </a:cxn>
                    <a:cxn ang="0">
                      <a:pos x="9" y="27"/>
                    </a:cxn>
                    <a:cxn ang="0">
                      <a:pos x="2" y="27"/>
                    </a:cxn>
                    <a:cxn ang="0">
                      <a:pos x="0" y="29"/>
                    </a:cxn>
                    <a:cxn ang="0">
                      <a:pos x="2" y="32"/>
                    </a:cxn>
                    <a:cxn ang="0">
                      <a:pos x="12" y="32"/>
                    </a:cxn>
                    <a:cxn ang="0">
                      <a:pos x="14" y="29"/>
                    </a:cxn>
                    <a:cxn ang="0">
                      <a:pos x="14" y="24"/>
                    </a:cxn>
                    <a:cxn ang="0">
                      <a:pos x="19" y="24"/>
                    </a:cxn>
                    <a:cxn ang="0">
                      <a:pos x="19" y="29"/>
                    </a:cxn>
                    <a:cxn ang="0">
                      <a:pos x="21" y="32"/>
                    </a:cxn>
                    <a:cxn ang="0">
                      <a:pos x="23" y="29"/>
                    </a:cxn>
                    <a:cxn ang="0">
                      <a:pos x="23" y="21"/>
                    </a:cxn>
                    <a:cxn ang="0">
                      <a:pos x="21" y="19"/>
                    </a:cxn>
                  </a:cxnLst>
                  <a:rect l="0" t="0" r="r" b="b"/>
                  <a:pathLst>
                    <a:path w="24" h="32">
                      <a:moveTo>
                        <a:pt x="21" y="19"/>
                      </a:move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3" y="11"/>
                        <a:pt x="24" y="10"/>
                        <a:pt x="24" y="9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4" y="1"/>
                        <a:pt x="23" y="0"/>
                        <a:pt x="21" y="0"/>
                      </a:cubicBezTo>
                      <a:cubicBezTo>
                        <a:pt x="20" y="0"/>
                        <a:pt x="19" y="1"/>
                        <a:pt x="19" y="2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5" y="4"/>
                        <a:pt x="4" y="3"/>
                        <a:pt x="3" y="3"/>
                      </a:cubicBezTo>
                      <a:cubicBezTo>
                        <a:pt x="1" y="4"/>
                        <a:pt x="1" y="5"/>
                        <a:pt x="1" y="6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3"/>
                        <a:pt x="4" y="13"/>
                        <a:pt x="5" y="14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1" y="27"/>
                        <a:pt x="0" y="28"/>
                        <a:pt x="0" y="29"/>
                      </a:cubicBezTo>
                      <a:cubicBezTo>
                        <a:pt x="0" y="31"/>
                        <a:pt x="1" y="32"/>
                        <a:pt x="2" y="3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3" y="32"/>
                        <a:pt x="14" y="31"/>
                        <a:pt x="14" y="29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19" y="31"/>
                        <a:pt x="20" y="32"/>
                        <a:pt x="21" y="32"/>
                      </a:cubicBezTo>
                      <a:cubicBezTo>
                        <a:pt x="22" y="32"/>
                        <a:pt x="23" y="31"/>
                        <a:pt x="23" y="29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3" y="20"/>
                        <a:pt x="22" y="19"/>
                        <a:pt x="21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8" name="î$ḷïdè"/>
                <p:cNvSpPr/>
                <p:nvPr/>
              </p:nvSpPr>
              <p:spPr bwMode="auto">
                <a:xfrm>
                  <a:off x="3949701" y="4570413"/>
                  <a:ext cx="87313" cy="95250"/>
                </a:xfrm>
                <a:custGeom>
                  <a:cxnLst>
                    <a:cxn ang="0">
                      <a:pos x="29" y="25"/>
                    </a:cxn>
                    <a:cxn ang="0">
                      <a:pos x="29" y="24"/>
                    </a:cxn>
                    <a:cxn ang="0">
                      <a:pos x="29" y="24"/>
                    </a:cxn>
                    <a:cxn ang="0">
                      <a:pos x="29" y="24"/>
                    </a:cxn>
                    <a:cxn ang="0">
                      <a:pos x="28" y="24"/>
                    </a:cxn>
                    <a:cxn ang="0">
                      <a:pos x="27" y="19"/>
                    </a:cxn>
                    <a:cxn ang="0">
                      <a:pos x="28" y="18"/>
                    </a:cxn>
                    <a:cxn ang="0">
                      <a:pos x="27" y="18"/>
                    </a:cxn>
                    <a:cxn ang="0">
                      <a:pos x="28" y="13"/>
                    </a:cxn>
                    <a:cxn ang="0">
                      <a:pos x="29" y="13"/>
                    </a:cxn>
                    <a:cxn ang="0">
                      <a:pos x="29" y="12"/>
                    </a:cxn>
                    <a:cxn ang="0">
                      <a:pos x="30" y="11"/>
                    </a:cxn>
                    <a:cxn ang="0">
                      <a:pos x="29" y="9"/>
                    </a:cxn>
                    <a:cxn ang="0">
                      <a:pos x="30" y="6"/>
                    </a:cxn>
                    <a:cxn ang="0">
                      <a:pos x="29" y="5"/>
                    </a:cxn>
                    <a:cxn ang="0">
                      <a:pos x="28" y="3"/>
                    </a:cxn>
                    <a:cxn ang="0">
                      <a:pos x="25" y="5"/>
                    </a:cxn>
                    <a:cxn ang="0">
                      <a:pos x="24" y="4"/>
                    </a:cxn>
                    <a:cxn ang="0">
                      <a:pos x="23" y="1"/>
                    </a:cxn>
                    <a:cxn ang="0">
                      <a:pos x="19" y="0"/>
                    </a:cxn>
                    <a:cxn ang="0">
                      <a:pos x="18" y="2"/>
                    </a:cxn>
                    <a:cxn ang="0">
                      <a:pos x="16" y="2"/>
                    </a:cxn>
                    <a:cxn ang="0">
                      <a:pos x="15" y="0"/>
                    </a:cxn>
                    <a:cxn ang="0">
                      <a:pos x="11" y="1"/>
                    </a:cxn>
                    <a:cxn ang="0">
                      <a:pos x="11" y="4"/>
                    </a:cxn>
                    <a:cxn ang="0">
                      <a:pos x="9" y="5"/>
                    </a:cxn>
                    <a:cxn ang="0">
                      <a:pos x="7" y="3"/>
                    </a:cxn>
                    <a:cxn ang="0">
                      <a:pos x="5" y="5"/>
                    </a:cxn>
                    <a:cxn ang="0">
                      <a:pos x="4" y="6"/>
                    </a:cxn>
                    <a:cxn ang="0">
                      <a:pos x="5" y="9"/>
                    </a:cxn>
                    <a:cxn ang="0">
                      <a:pos x="4" y="10"/>
                    </a:cxn>
                    <a:cxn ang="0">
                      <a:pos x="1" y="10"/>
                    </a:cxn>
                    <a:cxn ang="0">
                      <a:pos x="0" y="14"/>
                    </a:cxn>
                    <a:cxn ang="0">
                      <a:pos x="3" y="16"/>
                    </a:cxn>
                    <a:cxn ang="0">
                      <a:pos x="3" y="17"/>
                    </a:cxn>
                    <a:cxn ang="0">
                      <a:pos x="0" y="19"/>
                    </a:cxn>
                    <a:cxn ang="0">
                      <a:pos x="1" y="23"/>
                    </a:cxn>
                    <a:cxn ang="0">
                      <a:pos x="4" y="23"/>
                    </a:cxn>
                    <a:cxn ang="0">
                      <a:pos x="5" y="24"/>
                    </a:cxn>
                    <a:cxn ang="0">
                      <a:pos x="4" y="27"/>
                    </a:cxn>
                    <a:cxn ang="0">
                      <a:pos x="5" y="28"/>
                    </a:cxn>
                    <a:cxn ang="0">
                      <a:pos x="7" y="30"/>
                    </a:cxn>
                    <a:cxn ang="0">
                      <a:pos x="9" y="29"/>
                    </a:cxn>
                    <a:cxn ang="0">
                      <a:pos x="11" y="29"/>
                    </a:cxn>
                    <a:cxn ang="0">
                      <a:pos x="11" y="32"/>
                    </a:cxn>
                    <a:cxn ang="0">
                      <a:pos x="15" y="33"/>
                    </a:cxn>
                    <a:cxn ang="0">
                      <a:pos x="16" y="31"/>
                    </a:cxn>
                    <a:cxn ang="0">
                      <a:pos x="18" y="31"/>
                    </a:cxn>
                    <a:cxn ang="0">
                      <a:pos x="19" y="33"/>
                    </a:cxn>
                    <a:cxn ang="0">
                      <a:pos x="23" y="32"/>
                    </a:cxn>
                    <a:cxn ang="0">
                      <a:pos x="23" y="29"/>
                    </a:cxn>
                    <a:cxn ang="0">
                      <a:pos x="25" y="29"/>
                    </a:cxn>
                    <a:cxn ang="0">
                      <a:pos x="27" y="30"/>
                    </a:cxn>
                    <a:cxn ang="0">
                      <a:pos x="29" y="29"/>
                    </a:cxn>
                    <a:cxn ang="0">
                      <a:pos x="30" y="27"/>
                    </a:cxn>
                    <a:cxn ang="0">
                      <a:pos x="30" y="26"/>
                    </a:cxn>
                    <a:cxn ang="0">
                      <a:pos x="29" y="25"/>
                    </a:cxn>
                    <a:cxn ang="0">
                      <a:pos x="14" y="19"/>
                    </a:cxn>
                    <a:cxn ang="0">
                      <a:pos x="14" y="14"/>
                    </a:cxn>
                    <a:cxn ang="0">
                      <a:pos x="20" y="14"/>
                    </a:cxn>
                    <a:cxn ang="0">
                      <a:pos x="20" y="19"/>
                    </a:cxn>
                    <a:cxn ang="0">
                      <a:pos x="14" y="19"/>
                    </a:cxn>
                  </a:cxnLst>
                  <a:rect l="0" t="0" r="r" b="b"/>
                  <a:pathLst>
                    <a:path w="30" h="33">
                      <a:moveTo>
                        <a:pt x="29" y="25"/>
                      </a:move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30" y="11"/>
                        <a:pt x="30" y="11"/>
                        <a:pt x="30" y="11"/>
                      </a:cubicBezTo>
                      <a:cubicBezTo>
                        <a:pt x="30" y="11"/>
                        <a:pt x="29" y="9"/>
                        <a:pt x="29" y="9"/>
                      </a:cubicBezTo>
                      <a:cubicBezTo>
                        <a:pt x="30" y="6"/>
                        <a:pt x="30" y="6"/>
                        <a:pt x="30" y="6"/>
                      </a:cubicBezTo>
                      <a:cubicBezTo>
                        <a:pt x="29" y="5"/>
                        <a:pt x="29" y="5"/>
                        <a:pt x="29" y="5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7" y="2"/>
                        <a:pt x="17" y="2"/>
                        <a:pt x="16" y="2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0" y="4"/>
                        <a:pt x="10" y="4"/>
                        <a:pt x="9" y="5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10"/>
                        <a:pt x="4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7"/>
                        <a:pt x="3" y="17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5" y="28"/>
                        <a:pt x="5" y="28"/>
                        <a:pt x="5" y="28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10" y="29"/>
                        <a:pt x="10" y="29"/>
                        <a:pt x="11" y="29"/>
                      </a:cubicBezTo>
                      <a:cubicBezTo>
                        <a:pt x="11" y="32"/>
                        <a:pt x="11" y="32"/>
                        <a:pt x="11" y="32"/>
                      </a:cubicBezTo>
                      <a:cubicBezTo>
                        <a:pt x="15" y="33"/>
                        <a:pt x="15" y="33"/>
                        <a:pt x="15" y="33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7" y="31"/>
                        <a:pt x="17" y="31"/>
                        <a:pt x="18" y="31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3" y="29"/>
                        <a:pt x="23" y="29"/>
                        <a:pt x="23" y="29"/>
                      </a:cubicBezTo>
                      <a:cubicBezTo>
                        <a:pt x="24" y="29"/>
                        <a:pt x="24" y="29"/>
                        <a:pt x="25" y="29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9" y="29"/>
                        <a:pt x="29" y="29"/>
                        <a:pt x="29" y="29"/>
                      </a:cubicBezTo>
                      <a:cubicBezTo>
                        <a:pt x="30" y="27"/>
                        <a:pt x="30" y="27"/>
                        <a:pt x="30" y="27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29" y="25"/>
                        <a:pt x="29" y="25"/>
                        <a:pt x="29" y="25"/>
                      </a:cubicBezTo>
                      <a:close/>
                      <a:moveTo>
                        <a:pt x="14" y="19"/>
                      </a:moveTo>
                      <a:cubicBezTo>
                        <a:pt x="13" y="18"/>
                        <a:pt x="13" y="15"/>
                        <a:pt x="14" y="14"/>
                      </a:cubicBezTo>
                      <a:cubicBezTo>
                        <a:pt x="16" y="13"/>
                        <a:pt x="18" y="13"/>
                        <a:pt x="20" y="14"/>
                      </a:cubicBezTo>
                      <a:cubicBezTo>
                        <a:pt x="21" y="15"/>
                        <a:pt x="21" y="18"/>
                        <a:pt x="20" y="19"/>
                      </a:cubicBezTo>
                      <a:cubicBezTo>
                        <a:pt x="18" y="21"/>
                        <a:pt x="16" y="21"/>
                        <a:pt x="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9" name="îṧľïḍè"/>
                <p:cNvSpPr/>
                <p:nvPr/>
              </p:nvSpPr>
              <p:spPr bwMode="auto">
                <a:xfrm>
                  <a:off x="4033838" y="4594225"/>
                  <a:ext cx="57150" cy="60325"/>
                </a:xfrm>
                <a:custGeom>
                  <a:cxnLst>
                    <a:cxn ang="0">
                      <a:pos x="17" y="15"/>
                    </a:cxn>
                    <a:cxn ang="0">
                      <a:pos x="17" y="14"/>
                    </a:cxn>
                    <a:cxn ang="0">
                      <a:pos x="19" y="14"/>
                    </a:cxn>
                    <a:cxn ang="0">
                      <a:pos x="20" y="12"/>
                    </a:cxn>
                    <a:cxn ang="0">
                      <a:pos x="18" y="11"/>
                    </a:cxn>
                    <a:cxn ang="0">
                      <a:pos x="18" y="10"/>
                    </a:cxn>
                    <a:cxn ang="0">
                      <a:pos x="20" y="9"/>
                    </a:cxn>
                    <a:cxn ang="0">
                      <a:pos x="19" y="7"/>
                    </a:cxn>
                    <a:cxn ang="0">
                      <a:pos x="17" y="6"/>
                    </a:cxn>
                    <a:cxn ang="0">
                      <a:pos x="17" y="6"/>
                    </a:cxn>
                    <a:cxn ang="0">
                      <a:pos x="18" y="4"/>
                    </a:cxn>
                    <a:cxn ang="0">
                      <a:pos x="17" y="3"/>
                    </a:cxn>
                    <a:cxn ang="0">
                      <a:pos x="16" y="2"/>
                    </a:cxn>
                    <a:cxn ang="0">
                      <a:pos x="14" y="3"/>
                    </a:cxn>
                    <a:cxn ang="0">
                      <a:pos x="14" y="3"/>
                    </a:cxn>
                    <a:cxn ang="0">
                      <a:pos x="14" y="1"/>
                    </a:cxn>
                    <a:cxn ang="0">
                      <a:pos x="11" y="0"/>
                    </a:cxn>
                    <a:cxn ang="0">
                      <a:pos x="10" y="2"/>
                    </a:cxn>
                    <a:cxn ang="0">
                      <a:pos x="9" y="2"/>
                    </a:cxn>
                    <a:cxn ang="0">
                      <a:pos x="8" y="0"/>
                    </a:cxn>
                    <a:cxn ang="0">
                      <a:pos x="6" y="1"/>
                    </a:cxn>
                    <a:cxn ang="0">
                      <a:pos x="6" y="3"/>
                    </a:cxn>
                    <a:cxn ang="0">
                      <a:pos x="5" y="3"/>
                    </a:cxn>
                    <a:cxn ang="0">
                      <a:pos x="3" y="2"/>
                    </a:cxn>
                    <a:cxn ang="0">
                      <a:pos x="2" y="4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0" y="7"/>
                    </a:cxn>
                    <a:cxn ang="0">
                      <a:pos x="0" y="9"/>
                    </a:cxn>
                    <a:cxn ang="0">
                      <a:pos x="1" y="10"/>
                    </a:cxn>
                    <a:cxn ang="0">
                      <a:pos x="1" y="11"/>
                    </a:cxn>
                    <a:cxn ang="0">
                      <a:pos x="0" y="12"/>
                    </a:cxn>
                    <a:cxn ang="0">
                      <a:pos x="0" y="14"/>
                    </a:cxn>
                    <a:cxn ang="0">
                      <a:pos x="2" y="14"/>
                    </a:cxn>
                    <a:cxn ang="0">
                      <a:pos x="2" y="15"/>
                    </a:cxn>
                    <a:cxn ang="0">
                      <a:pos x="2" y="17"/>
                    </a:cxn>
                    <a:cxn ang="0">
                      <a:pos x="3" y="18"/>
                    </a:cxn>
                    <a:cxn ang="0">
                      <a:pos x="5" y="18"/>
                    </a:cxn>
                    <a:cxn ang="0">
                      <a:pos x="6" y="18"/>
                    </a:cxn>
                    <a:cxn ang="0">
                      <a:pos x="6" y="20"/>
                    </a:cxn>
                    <a:cxn ang="0">
                      <a:pos x="8" y="21"/>
                    </a:cxn>
                    <a:cxn ang="0">
                      <a:pos x="9" y="19"/>
                    </a:cxn>
                    <a:cxn ang="0">
                      <a:pos x="10" y="19"/>
                    </a:cxn>
                    <a:cxn ang="0">
                      <a:pos x="11" y="21"/>
                    </a:cxn>
                    <a:cxn ang="0">
                      <a:pos x="14" y="20"/>
                    </a:cxn>
                    <a:cxn ang="0">
                      <a:pos x="14" y="18"/>
                    </a:cxn>
                    <a:cxn ang="0">
                      <a:pos x="14" y="18"/>
                    </a:cxn>
                    <a:cxn ang="0">
                      <a:pos x="16" y="18"/>
                    </a:cxn>
                    <a:cxn ang="0">
                      <a:pos x="17" y="18"/>
                    </a:cxn>
                    <a:cxn ang="0">
                      <a:pos x="18" y="17"/>
                    </a:cxn>
                    <a:cxn ang="0">
                      <a:pos x="17" y="15"/>
                    </a:cxn>
                    <a:cxn ang="0">
                      <a:pos x="8" y="12"/>
                    </a:cxn>
                    <a:cxn ang="0">
                      <a:pos x="8" y="9"/>
                    </a:cxn>
                    <a:cxn ang="0">
                      <a:pos x="11" y="9"/>
                    </a:cxn>
                    <a:cxn ang="0">
                      <a:pos x="11" y="12"/>
                    </a:cxn>
                    <a:cxn ang="0">
                      <a:pos x="8" y="12"/>
                    </a:cxn>
                  </a:cxnLst>
                  <a:rect l="0" t="0" r="r" b="b"/>
                  <a:pathLst>
                    <a:path w="20" h="21">
                      <a:moveTo>
                        <a:pt x="17" y="15"/>
                      </a:moveTo>
                      <a:cubicBezTo>
                        <a:pt x="17" y="15"/>
                        <a:pt x="17" y="15"/>
                        <a:pt x="17" y="14"/>
                      </a:cubicBezTo>
                      <a:cubicBezTo>
                        <a:pt x="19" y="14"/>
                        <a:pt x="19" y="14"/>
                        <a:pt x="19" y="14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8" y="11"/>
                        <a:pt x="18" y="10"/>
                        <a:pt x="18" y="10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9" y="2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5" y="3"/>
                        <a:pt x="5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1"/>
                        <a:pt x="1" y="11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5" y="18"/>
                        <a:pt x="5" y="18"/>
                        <a:pt x="6" y="18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6" y="18"/>
                        <a:pt x="16" y="18"/>
                        <a:pt x="16" y="18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lnTo>
                        <a:pt x="17" y="15"/>
                      </a:lnTo>
                      <a:close/>
                      <a:moveTo>
                        <a:pt x="8" y="12"/>
                      </a:moveTo>
                      <a:cubicBezTo>
                        <a:pt x="7" y="11"/>
                        <a:pt x="7" y="10"/>
                        <a:pt x="8" y="9"/>
                      </a:cubicBezTo>
                      <a:cubicBezTo>
                        <a:pt x="9" y="8"/>
                        <a:pt x="10" y="8"/>
                        <a:pt x="11" y="9"/>
                      </a:cubicBezTo>
                      <a:cubicBezTo>
                        <a:pt x="12" y="10"/>
                        <a:pt x="12" y="11"/>
                        <a:pt x="11" y="12"/>
                      </a:cubicBezTo>
                      <a:cubicBezTo>
                        <a:pt x="10" y="13"/>
                        <a:pt x="9" y="13"/>
                        <a:pt x="8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  <p:grpSp>
            <p:nvGrpSpPr>
              <p:cNvPr id="28" name="íṧ1îḑè"/>
              <p:cNvGrpSpPr/>
              <p:nvPr/>
            </p:nvGrpSpPr>
            <p:grpSpPr>
              <a:xfrm>
                <a:off x="5412094" y="4886583"/>
                <a:ext cx="214207" cy="411414"/>
                <a:chOff x="4486276" y="4586288"/>
                <a:chExt cx="100012" cy="192087"/>
              </a:xfrm>
              <a:solidFill>
                <a:schemeClr val="bg1"/>
              </a:solidFill>
            </p:grpSpPr>
            <p:sp>
              <p:nvSpPr>
                <p:cNvPr id="41" name="iśḷïdê"/>
                <p:cNvSpPr/>
                <p:nvPr/>
              </p:nvSpPr>
              <p:spPr bwMode="auto">
                <a:xfrm>
                  <a:off x="4494213" y="4586288"/>
                  <a:ext cx="92075" cy="77787"/>
                </a:xfrm>
                <a:custGeom>
                  <a:cxnLst>
                    <a:cxn ang="0">
                      <a:pos x="24" y="2"/>
                    </a:cxn>
                    <a:cxn ang="0">
                      <a:pos x="11" y="3"/>
                    </a:cxn>
                    <a:cxn ang="0">
                      <a:pos x="1" y="12"/>
                    </a:cxn>
                    <a:cxn ang="0">
                      <a:pos x="0" y="14"/>
                    </a:cxn>
                    <a:cxn ang="0">
                      <a:pos x="1" y="24"/>
                    </a:cxn>
                    <a:cxn ang="0">
                      <a:pos x="2" y="25"/>
                    </a:cxn>
                    <a:cxn ang="0">
                      <a:pos x="2" y="25"/>
                    </a:cxn>
                    <a:cxn ang="0">
                      <a:pos x="2" y="25"/>
                    </a:cxn>
                    <a:cxn ang="0">
                      <a:pos x="4" y="27"/>
                    </a:cxn>
                    <a:cxn ang="0">
                      <a:pos x="5" y="26"/>
                    </a:cxn>
                    <a:cxn ang="0">
                      <a:pos x="6" y="24"/>
                    </a:cxn>
                    <a:cxn ang="0">
                      <a:pos x="7" y="16"/>
                    </a:cxn>
                    <a:cxn ang="0">
                      <a:pos x="13" y="11"/>
                    </a:cxn>
                    <a:cxn ang="0">
                      <a:pos x="14" y="11"/>
                    </a:cxn>
                    <a:cxn ang="0">
                      <a:pos x="16" y="14"/>
                    </a:cxn>
                    <a:cxn ang="0">
                      <a:pos x="16" y="17"/>
                    </a:cxn>
                    <a:cxn ang="0">
                      <a:pos x="12" y="22"/>
                    </a:cxn>
                    <a:cxn ang="0">
                      <a:pos x="13" y="25"/>
                    </a:cxn>
                    <a:cxn ang="0">
                      <a:pos x="14" y="25"/>
                    </a:cxn>
                    <a:cxn ang="0">
                      <a:pos x="16" y="25"/>
                    </a:cxn>
                    <a:cxn ang="0">
                      <a:pos x="22" y="17"/>
                    </a:cxn>
                    <a:cxn ang="0">
                      <a:pos x="29" y="11"/>
                    </a:cxn>
                    <a:cxn ang="0">
                      <a:pos x="30" y="11"/>
                    </a:cxn>
                    <a:cxn ang="0">
                      <a:pos x="32" y="9"/>
                    </a:cxn>
                    <a:cxn ang="0">
                      <a:pos x="32" y="2"/>
                    </a:cxn>
                    <a:cxn ang="0">
                      <a:pos x="30" y="0"/>
                    </a:cxn>
                    <a:cxn ang="0">
                      <a:pos x="24" y="2"/>
                    </a:cxn>
                  </a:cxnLst>
                  <a:rect l="0" t="0" r="r" b="b"/>
                  <a:pathLst>
                    <a:path w="32" h="27">
                      <a:moveTo>
                        <a:pt x="24" y="2"/>
                      </a:moveTo>
                      <a:cubicBezTo>
                        <a:pt x="24" y="2"/>
                        <a:pt x="13" y="2"/>
                        <a:pt x="11" y="3"/>
                      </a:cubicBezTo>
                      <a:cubicBezTo>
                        <a:pt x="9" y="3"/>
                        <a:pt x="1" y="12"/>
                        <a:pt x="1" y="12"/>
                      </a:cubicBezTo>
                      <a:cubicBezTo>
                        <a:pt x="0" y="13"/>
                        <a:pt x="0" y="13"/>
                        <a:pt x="0" y="1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6"/>
                        <a:pt x="3" y="27"/>
                        <a:pt x="4" y="27"/>
                      </a:cubicBezTo>
                      <a:cubicBezTo>
                        <a:pt x="4" y="27"/>
                        <a:pt x="5" y="26"/>
                        <a:pt x="5" y="26"/>
                      </a:cubicBezTo>
                      <a:cubicBezTo>
                        <a:pt x="6" y="25"/>
                        <a:pt x="6" y="25"/>
                        <a:pt x="6" y="24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4" y="10"/>
                        <a:pt x="14" y="11"/>
                      </a:cubicBezTo>
                      <a:cubicBezTo>
                        <a:pt x="15" y="12"/>
                        <a:pt x="16" y="13"/>
                        <a:pt x="16" y="14"/>
                      </a:cubicBezTo>
                      <a:cubicBezTo>
                        <a:pt x="17" y="16"/>
                        <a:pt x="16" y="17"/>
                        <a:pt x="16" y="17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23"/>
                        <a:pt x="12" y="24"/>
                        <a:pt x="13" y="25"/>
                      </a:cubicBezTo>
                      <a:cubicBezTo>
                        <a:pt x="13" y="25"/>
                        <a:pt x="14" y="25"/>
                        <a:pt x="14" y="25"/>
                      </a:cubicBezTo>
                      <a:cubicBezTo>
                        <a:pt x="15" y="25"/>
                        <a:pt x="15" y="25"/>
                        <a:pt x="16" y="25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30" y="11"/>
                        <a:pt x="30" y="11"/>
                        <a:pt x="30" y="11"/>
                      </a:cubicBezTo>
                      <a:cubicBezTo>
                        <a:pt x="30" y="11"/>
                        <a:pt x="32" y="11"/>
                        <a:pt x="32" y="9"/>
                      </a:cubicBezTo>
                      <a:cubicBezTo>
                        <a:pt x="32" y="6"/>
                        <a:pt x="32" y="3"/>
                        <a:pt x="32" y="2"/>
                      </a:cubicBezTo>
                      <a:cubicBezTo>
                        <a:pt x="32" y="0"/>
                        <a:pt x="30" y="0"/>
                        <a:pt x="30" y="0"/>
                      </a:cubicBezTo>
                      <a:lnTo>
                        <a:pt x="24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2" name="í$1îḓe"/>
                <p:cNvSpPr/>
                <p:nvPr/>
              </p:nvSpPr>
              <p:spPr bwMode="auto">
                <a:xfrm>
                  <a:off x="4486276" y="4689475"/>
                  <a:ext cx="88900" cy="88900"/>
                </a:xfrm>
                <a:custGeom>
                  <a:cxnLst>
                    <a:cxn ang="0">
                      <a:pos x="6" y="3"/>
                    </a:cxn>
                    <a:cxn ang="0">
                      <a:pos x="18" y="29"/>
                    </a:cxn>
                    <a:cxn ang="0">
                      <a:pos x="16" y="0"/>
                    </a:cxn>
                    <a:cxn ang="0">
                      <a:pos x="22" y="22"/>
                    </a:cxn>
                    <a:cxn ang="0">
                      <a:pos x="18" y="24"/>
                    </a:cxn>
                    <a:cxn ang="0">
                      <a:pos x="17" y="26"/>
                    </a:cxn>
                    <a:cxn ang="0">
                      <a:pos x="16" y="24"/>
                    </a:cxn>
                    <a:cxn ang="0">
                      <a:pos x="12" y="25"/>
                    </a:cxn>
                    <a:cxn ang="0">
                      <a:pos x="10" y="23"/>
                    </a:cxn>
                    <a:cxn ang="0">
                      <a:pos x="11" y="22"/>
                    </a:cxn>
                    <a:cxn ang="0">
                      <a:pos x="13" y="22"/>
                    </a:cxn>
                    <a:cxn ang="0">
                      <a:pos x="17" y="22"/>
                    </a:cxn>
                    <a:cxn ang="0">
                      <a:pos x="19" y="21"/>
                    </a:cxn>
                    <a:cxn ang="0">
                      <a:pos x="19" y="18"/>
                    </a:cxn>
                    <a:cxn ang="0">
                      <a:pos x="17" y="17"/>
                    </a:cxn>
                    <a:cxn ang="0">
                      <a:pos x="13" y="17"/>
                    </a:cxn>
                    <a:cxn ang="0">
                      <a:pos x="9" y="17"/>
                    </a:cxn>
                    <a:cxn ang="0">
                      <a:pos x="7" y="14"/>
                    </a:cxn>
                    <a:cxn ang="0">
                      <a:pos x="8" y="10"/>
                    </a:cxn>
                    <a:cxn ang="0">
                      <a:pos x="12" y="8"/>
                    </a:cxn>
                    <a:cxn ang="0">
                      <a:pos x="12" y="6"/>
                    </a:cxn>
                    <a:cxn ang="0">
                      <a:pos x="14" y="8"/>
                    </a:cxn>
                    <a:cxn ang="0">
                      <a:pos x="17" y="8"/>
                    </a:cxn>
                    <a:cxn ang="0">
                      <a:pos x="19" y="9"/>
                    </a:cxn>
                    <a:cxn ang="0">
                      <a:pos x="18" y="10"/>
                    </a:cxn>
                    <a:cxn ang="0">
                      <a:pos x="18" y="10"/>
                    </a:cxn>
                    <a:cxn ang="0">
                      <a:pos x="14" y="10"/>
                    </a:cxn>
                    <a:cxn ang="0">
                      <a:pos x="11" y="11"/>
                    </a:cxn>
                    <a:cxn ang="0">
                      <a:pos x="11" y="13"/>
                    </a:cxn>
                    <a:cxn ang="0">
                      <a:pos x="12" y="14"/>
                    </a:cxn>
                    <a:cxn ang="0">
                      <a:pos x="15" y="14"/>
                    </a:cxn>
                    <a:cxn ang="0">
                      <a:pos x="18" y="14"/>
                    </a:cxn>
                    <a:cxn ang="0">
                      <a:pos x="23" y="17"/>
                    </a:cxn>
                  </a:cxnLst>
                  <a:rect l="0" t="0" r="r" b="b"/>
                  <a:pathLst>
                    <a:path w="31" h="31">
                      <a:moveTo>
                        <a:pt x="16" y="0"/>
                      </a:move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3" y="7"/>
                        <a:pt x="0" y="14"/>
                        <a:pt x="2" y="20"/>
                      </a:cubicBezTo>
                      <a:cubicBezTo>
                        <a:pt x="4" y="28"/>
                        <a:pt x="11" y="31"/>
                        <a:pt x="18" y="29"/>
                      </a:cubicBezTo>
                      <a:cubicBezTo>
                        <a:pt x="26" y="27"/>
                        <a:pt x="31" y="21"/>
                        <a:pt x="29" y="13"/>
                      </a:cubicBezTo>
                      <a:cubicBezTo>
                        <a:pt x="27" y="8"/>
                        <a:pt x="21" y="2"/>
                        <a:pt x="16" y="0"/>
                      </a:cubicBezTo>
                      <a:close/>
                      <a:moveTo>
                        <a:pt x="23" y="20"/>
                      </a:moveTo>
                      <a:cubicBezTo>
                        <a:pt x="23" y="20"/>
                        <a:pt x="22" y="21"/>
                        <a:pt x="22" y="22"/>
                      </a:cubicBezTo>
                      <a:cubicBezTo>
                        <a:pt x="21" y="22"/>
                        <a:pt x="20" y="23"/>
                        <a:pt x="20" y="23"/>
                      </a:cubicBezTo>
                      <a:cubicBezTo>
                        <a:pt x="19" y="23"/>
                        <a:pt x="18" y="24"/>
                        <a:pt x="18" y="24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6"/>
                        <a:pt x="18" y="26"/>
                        <a:pt x="17" y="26"/>
                      </a:cubicBezTo>
                      <a:cubicBezTo>
                        <a:pt x="17" y="26"/>
                        <a:pt x="16" y="26"/>
                        <a:pt x="16" y="26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5" y="25"/>
                        <a:pt x="15" y="25"/>
                        <a:pt x="14" y="25"/>
                      </a:cubicBezTo>
                      <a:cubicBezTo>
                        <a:pt x="14" y="25"/>
                        <a:pt x="13" y="25"/>
                        <a:pt x="12" y="25"/>
                      </a:cubicBezTo>
                      <a:cubicBezTo>
                        <a:pt x="11" y="25"/>
                        <a:pt x="11" y="24"/>
                        <a:pt x="10" y="24"/>
                      </a:cubicBezTo>
                      <a:cubicBezTo>
                        <a:pt x="10" y="24"/>
                        <a:pt x="10" y="24"/>
                        <a:pt x="10" y="23"/>
                      </a:cubicBezTo>
                      <a:cubicBezTo>
                        <a:pt x="10" y="23"/>
                        <a:pt x="10" y="23"/>
                        <a:pt x="10" y="22"/>
                      </a:cubicBezTo>
                      <a:cubicBezTo>
                        <a:pt x="10" y="22"/>
                        <a:pt x="10" y="22"/>
                        <a:pt x="11" y="22"/>
                      </a:cubicBezTo>
                      <a:cubicBezTo>
                        <a:pt x="11" y="22"/>
                        <a:pt x="11" y="22"/>
                        <a:pt x="12" y="22"/>
                      </a:cubicBezTo>
                      <a:cubicBezTo>
                        <a:pt x="12" y="22"/>
                        <a:pt x="12" y="22"/>
                        <a:pt x="13" y="22"/>
                      </a:cubicBezTo>
                      <a:cubicBezTo>
                        <a:pt x="13" y="22"/>
                        <a:pt x="14" y="22"/>
                        <a:pt x="15" y="22"/>
                      </a:cubicBezTo>
                      <a:cubicBezTo>
                        <a:pt x="15" y="22"/>
                        <a:pt x="16" y="22"/>
                        <a:pt x="17" y="22"/>
                      </a:cubicBezTo>
                      <a:cubicBezTo>
                        <a:pt x="17" y="22"/>
                        <a:pt x="17" y="21"/>
                        <a:pt x="18" y="21"/>
                      </a:cubicBezTo>
                      <a:cubicBezTo>
                        <a:pt x="18" y="21"/>
                        <a:pt x="18" y="21"/>
                        <a:pt x="19" y="21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19" y="19"/>
                        <a:pt x="19" y="19"/>
                        <a:pt x="19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8" y="17"/>
                        <a:pt x="18" y="17"/>
                        <a:pt x="17" y="17"/>
                      </a:cubicBezTo>
                      <a:cubicBezTo>
                        <a:pt x="16" y="17"/>
                        <a:pt x="15" y="17"/>
                        <a:pt x="15" y="17"/>
                      </a:cubicBezTo>
                      <a:cubicBezTo>
                        <a:pt x="14" y="17"/>
                        <a:pt x="13" y="17"/>
                        <a:pt x="13" y="17"/>
                      </a:cubicBezTo>
                      <a:cubicBezTo>
                        <a:pt x="12" y="17"/>
                        <a:pt x="11" y="17"/>
                        <a:pt x="11" y="17"/>
                      </a:cubicBezTo>
                      <a:cubicBezTo>
                        <a:pt x="10" y="17"/>
                        <a:pt x="10" y="17"/>
                        <a:pt x="9" y="17"/>
                      </a:cubicBezTo>
                      <a:cubicBezTo>
                        <a:pt x="9" y="16"/>
                        <a:pt x="8" y="16"/>
                        <a:pt x="8" y="16"/>
                      </a:cubicBezTo>
                      <a:cubicBezTo>
                        <a:pt x="8" y="15"/>
                        <a:pt x="7" y="15"/>
                        <a:pt x="7" y="14"/>
                      </a:cubicBezTo>
                      <a:cubicBezTo>
                        <a:pt x="7" y="13"/>
                        <a:pt x="7" y="13"/>
                        <a:pt x="7" y="12"/>
                      </a:cubicBezTo>
                      <a:cubicBezTo>
                        <a:pt x="8" y="11"/>
                        <a:pt x="8" y="11"/>
                        <a:pt x="8" y="10"/>
                      </a:cubicBezTo>
                      <a:cubicBezTo>
                        <a:pt x="9" y="10"/>
                        <a:pt x="9" y="9"/>
                        <a:pt x="10" y="9"/>
                      </a:cubicBezTo>
                      <a:cubicBezTo>
                        <a:pt x="11" y="9"/>
                        <a:pt x="11" y="9"/>
                        <a:pt x="12" y="8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6"/>
                        <a:pt x="11" y="6"/>
                        <a:pt x="12" y="6"/>
                      </a:cubicBezTo>
                      <a:cubicBezTo>
                        <a:pt x="13" y="5"/>
                        <a:pt x="13" y="6"/>
                        <a:pt x="13" y="6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4" y="8"/>
                        <a:pt x="15" y="8"/>
                        <a:pt x="15" y="8"/>
                      </a:cubicBezTo>
                      <a:cubicBezTo>
                        <a:pt x="16" y="7"/>
                        <a:pt x="17" y="8"/>
                        <a:pt x="17" y="8"/>
                      </a:cubicBezTo>
                      <a:cubicBezTo>
                        <a:pt x="18" y="8"/>
                        <a:pt x="18" y="8"/>
                        <a:pt x="19" y="8"/>
                      </a:cubicBezTo>
                      <a:cubicBezTo>
                        <a:pt x="19" y="8"/>
                        <a:pt x="19" y="9"/>
                        <a:pt x="19" y="9"/>
                      </a:cubicBezTo>
                      <a:cubicBezTo>
                        <a:pt x="19" y="9"/>
                        <a:pt x="19" y="10"/>
                        <a:pt x="19" y="10"/>
                      </a:cubicBezTo>
                      <a:cubicBezTo>
                        <a:pt x="19" y="10"/>
                        <a:pt x="19" y="10"/>
                        <a:pt x="18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7" y="10"/>
                        <a:pt x="17" y="10"/>
                        <a:pt x="16" y="10"/>
                      </a:cubicBezTo>
                      <a:cubicBezTo>
                        <a:pt x="15" y="10"/>
                        <a:pt x="15" y="10"/>
                        <a:pt x="14" y="10"/>
                      </a:cubicBezTo>
                      <a:cubicBezTo>
                        <a:pt x="13" y="11"/>
                        <a:pt x="13" y="11"/>
                        <a:pt x="12" y="11"/>
                      </a:cubicBezTo>
                      <a:cubicBezTo>
                        <a:pt x="12" y="11"/>
                        <a:pt x="12" y="11"/>
                        <a:pt x="11" y="11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3"/>
                        <a:pt x="11" y="14"/>
                        <a:pt x="11" y="14"/>
                      </a:cubicBezTo>
                      <a:cubicBezTo>
                        <a:pt x="11" y="14"/>
                        <a:pt x="12" y="14"/>
                        <a:pt x="12" y="14"/>
                      </a:cubicBez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4" y="14"/>
                        <a:pt x="14" y="14"/>
                        <a:pt x="15" y="14"/>
                      </a:cubicBezTo>
                      <a:cubicBezTo>
                        <a:pt x="15" y="14"/>
                        <a:pt x="16" y="14"/>
                        <a:pt x="17" y="14"/>
                      </a:cubicBezTo>
                      <a:cubicBezTo>
                        <a:pt x="17" y="14"/>
                        <a:pt x="18" y="14"/>
                        <a:pt x="18" y="14"/>
                      </a:cubicBezTo>
                      <a:cubicBezTo>
                        <a:pt x="20" y="14"/>
                        <a:pt x="20" y="15"/>
                        <a:pt x="21" y="15"/>
                      </a:cubicBezTo>
                      <a:cubicBezTo>
                        <a:pt x="22" y="16"/>
                        <a:pt x="22" y="16"/>
                        <a:pt x="23" y="17"/>
                      </a:cubicBezTo>
                      <a:cubicBezTo>
                        <a:pt x="23" y="18"/>
                        <a:pt x="23" y="19"/>
                        <a:pt x="23" y="2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3" name="îs1îďê"/>
                <p:cNvSpPr/>
                <p:nvPr/>
              </p:nvSpPr>
              <p:spPr bwMode="auto">
                <a:xfrm>
                  <a:off x="4491038" y="4660900"/>
                  <a:ext cx="38100" cy="31750"/>
                </a:xfrm>
                <a:custGeom>
                  <a:cxnLst>
                    <a:cxn ang="0">
                      <a:pos x="5" y="11"/>
                    </a:cxn>
                    <a:cxn ang="0">
                      <a:pos x="9" y="10"/>
                    </a:cxn>
                    <a:cxn ang="0">
                      <a:pos x="13" y="9"/>
                    </a:cxn>
                    <a:cxn ang="0">
                      <a:pos x="13" y="2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0" y="3"/>
                    </a:cxn>
                    <a:cxn ang="0">
                      <a:pos x="8" y="2"/>
                    </a:cxn>
                    <a:cxn ang="0">
                      <a:pos x="6" y="3"/>
                    </a:cxn>
                    <a:cxn ang="0">
                      <a:pos x="5" y="5"/>
                    </a:cxn>
                    <a:cxn ang="0">
                      <a:pos x="5" y="6"/>
                    </a:cxn>
                    <a:cxn ang="0">
                      <a:pos x="1" y="5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3" h="11">
                      <a:moveTo>
                        <a:pt x="5" y="11"/>
                      </a:moveTo>
                      <a:cubicBezTo>
                        <a:pt x="5" y="11"/>
                        <a:pt x="9" y="10"/>
                        <a:pt x="9" y="10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9"/>
                        <a:pt x="13" y="4"/>
                        <a:pt x="13" y="2"/>
                      </a:cubicBezTo>
                      <a:cubicBezTo>
                        <a:pt x="13" y="0"/>
                        <a:pt x="11" y="1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3"/>
                      </a:cubicBezTo>
                      <a:cubicBezTo>
                        <a:pt x="9" y="3"/>
                        <a:pt x="9" y="2"/>
                        <a:pt x="8" y="2"/>
                      </a:cubicBezTo>
                      <a:cubicBezTo>
                        <a:pt x="7" y="1"/>
                        <a:pt x="6" y="2"/>
                        <a:pt x="6" y="3"/>
                      </a:cubicBezTo>
                      <a:cubicBezTo>
                        <a:pt x="5" y="4"/>
                        <a:pt x="5" y="4"/>
                        <a:pt x="5" y="5"/>
                      </a:cubicBezTo>
                      <a:cubicBezTo>
                        <a:pt x="5" y="5"/>
                        <a:pt x="5" y="6"/>
                        <a:pt x="5" y="6"/>
                      </a:cubicBezTo>
                      <a:cubicBezTo>
                        <a:pt x="3" y="3"/>
                        <a:pt x="0" y="3"/>
                        <a:pt x="1" y="5"/>
                      </a:cubicBezTo>
                      <a:cubicBezTo>
                        <a:pt x="3" y="7"/>
                        <a:pt x="5" y="11"/>
                        <a:pt x="5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  <p:grpSp>
            <p:nvGrpSpPr>
              <p:cNvPr id="29" name="îşḻïḑè"/>
              <p:cNvGrpSpPr/>
              <p:nvPr/>
            </p:nvGrpSpPr>
            <p:grpSpPr>
              <a:xfrm>
                <a:off x="6344483" y="2277231"/>
                <a:ext cx="293195" cy="278027"/>
                <a:chOff x="5937251" y="4586288"/>
                <a:chExt cx="184150" cy="174624"/>
              </a:xfrm>
              <a:solidFill>
                <a:schemeClr val="bg1"/>
              </a:solidFill>
            </p:grpSpPr>
            <p:sp>
              <p:nvSpPr>
                <p:cNvPr id="30" name="íṩlïḍe"/>
                <p:cNvSpPr/>
                <p:nvPr/>
              </p:nvSpPr>
              <p:spPr bwMode="auto">
                <a:xfrm>
                  <a:off x="6054726" y="4597400"/>
                  <a:ext cx="52388" cy="53975"/>
                </a:xfrm>
                <a:custGeom>
                  <a:cxnLst>
                    <a:cxn ang="0">
                      <a:pos x="18" y="1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9"/>
                    </a:cxn>
                    <a:cxn ang="0">
                      <a:pos x="18" y="19"/>
                    </a:cxn>
                    <a:cxn ang="0">
                      <a:pos x="18" y="18"/>
                    </a:cxn>
                  </a:cxnLst>
                  <a:rect l="0" t="0" r="r" b="b"/>
                  <a:pathLst>
                    <a:path w="18" h="19">
                      <a:moveTo>
                        <a:pt x="18" y="18"/>
                      </a:moveTo>
                      <a:cubicBezTo>
                        <a:pt x="18" y="8"/>
                        <a:pt x="1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9"/>
                        <a:pt x="18" y="18"/>
                        <a:pt x="18" y="1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1" name="íṡlïḋê"/>
                <p:cNvSpPr/>
                <p:nvPr/>
              </p:nvSpPr>
              <p:spPr bwMode="auto">
                <a:xfrm>
                  <a:off x="6045201" y="4654550"/>
                  <a:ext cx="61913" cy="3175"/>
                </a:xfrm>
                <a:custGeom>
                  <a:cxnLst>
                    <a:cxn ang="0">
                      <a:pos x="0" y="1"/>
                    </a:cxn>
                    <a:cxn ang="0">
                      <a:pos x="21" y="1"/>
                    </a:cxn>
                    <a:cxn ang="0">
                      <a:pos x="21" y="0"/>
                    </a:cxn>
                    <a:cxn ang="0">
                      <a:pos x="2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21" h="1">
                      <a:moveTo>
                        <a:pt x="0" y="1"/>
                      </a:move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2" name="iṩḷiďè"/>
                <p:cNvSpPr/>
                <p:nvPr/>
              </p:nvSpPr>
              <p:spPr bwMode="auto">
                <a:xfrm>
                  <a:off x="6037263" y="4664075"/>
                  <a:ext cx="69850" cy="1587"/>
                </a:xfrm>
                <a:custGeom>
                  <a:cxnLst>
                    <a:cxn ang="0">
                      <a:pos x="0" y="1"/>
                    </a:cxn>
                    <a:cxn ang="0">
                      <a:pos x="23" y="1"/>
                    </a:cxn>
                    <a:cxn ang="0">
                      <a:pos x="24" y="0"/>
                    </a:cxn>
                    <a:cxn ang="0">
                      <a:pos x="2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24" h="1">
                      <a:moveTo>
                        <a:pt x="0" y="1"/>
                      </a:move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3" y="1"/>
                        <a:pt x="24" y="0"/>
                        <a:pt x="24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3" name="íṧlíḓé"/>
                <p:cNvSpPr/>
                <p:nvPr/>
              </p:nvSpPr>
              <p:spPr bwMode="auto">
                <a:xfrm>
                  <a:off x="6029326" y="4668838"/>
                  <a:ext cx="74613" cy="3175"/>
                </a:xfrm>
                <a:custGeom>
                  <a:cxnLst>
                    <a:cxn ang="0">
                      <a:pos x="0" y="1"/>
                    </a:cxn>
                    <a:cxn ang="0">
                      <a:pos x="25" y="1"/>
                    </a:cxn>
                    <a:cxn ang="0">
                      <a:pos x="26" y="0"/>
                    </a:cxn>
                    <a:cxn ang="0">
                      <a:pos x="2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26" h="1">
                      <a:moveTo>
                        <a:pt x="0" y="1"/>
                      </a:move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5" y="1"/>
                        <a:pt x="26" y="1"/>
                        <a:pt x="26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4" name="íSľïḍê"/>
                <p:cNvSpPr/>
                <p:nvPr/>
              </p:nvSpPr>
              <p:spPr bwMode="auto">
                <a:xfrm>
                  <a:off x="6019801" y="4678363"/>
                  <a:ext cx="77788" cy="1587"/>
                </a:xfrm>
                <a:custGeom>
                  <a:cxnLst>
                    <a:cxn ang="0">
                      <a:pos x="0" y="1"/>
                    </a:cxn>
                    <a:cxn ang="0">
                      <a:pos x="27" y="1"/>
                    </a:cxn>
                    <a:cxn ang="0">
                      <a:pos x="27" y="0"/>
                    </a:cxn>
                    <a:cxn ang="0">
                      <a:pos x="2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27" h="1">
                      <a:moveTo>
                        <a:pt x="0" y="1"/>
                      </a:move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0"/>
                        <a:pt x="27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5" name="íṧḻîḑê"/>
                <p:cNvSpPr/>
                <p:nvPr/>
              </p:nvSpPr>
              <p:spPr bwMode="auto">
                <a:xfrm>
                  <a:off x="6022976" y="4692650"/>
                  <a:ext cx="63500" cy="3175"/>
                </a:xfrm>
                <a:custGeom>
                  <a:cxnLst>
                    <a:cxn ang="0">
                      <a:pos x="22" y="0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20" y="1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22" h="1">
                      <a:moveTo>
                        <a:pt x="2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1" y="1"/>
                        <a:pt x="21" y="0"/>
                        <a:pt x="2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6" name="i$ḻîḓé"/>
                <p:cNvSpPr/>
                <p:nvPr/>
              </p:nvSpPr>
              <p:spPr bwMode="auto">
                <a:xfrm>
                  <a:off x="6016626" y="4683125"/>
                  <a:ext cx="74613" cy="6350"/>
                </a:xfrm>
                <a:custGeom>
                  <a:cxnLst>
                    <a:cxn ang="0">
                      <a:pos x="0" y="0"/>
                    </a:cxn>
                    <a:cxn ang="0">
                      <a:pos x="1" y="2"/>
                    </a:cxn>
                    <a:cxn ang="0">
                      <a:pos x="25" y="2"/>
                    </a:cxn>
                    <a:cxn ang="0">
                      <a:pos x="2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" h="2">
                      <a:moveTo>
                        <a:pt x="0" y="0"/>
                      </a:move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6" y="1"/>
                        <a:pt x="26" y="1"/>
                        <a:pt x="2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7" name="îŝ1íḍè"/>
                <p:cNvSpPr/>
                <p:nvPr/>
              </p:nvSpPr>
              <p:spPr bwMode="auto">
                <a:xfrm>
                  <a:off x="6037263" y="4700588"/>
                  <a:ext cx="34925" cy="3175"/>
                </a:xfrm>
                <a:custGeom>
                  <a:cxnLst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5" y="1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1">
                      <a:moveTo>
                        <a:pt x="1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4" y="0"/>
                        <a:pt x="5" y="1"/>
                      </a:cubicBezTo>
                      <a:cubicBezTo>
                        <a:pt x="8" y="1"/>
                        <a:pt x="10" y="0"/>
                        <a:pt x="1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8" name="íṥlîḋe"/>
                <p:cNvSpPr/>
                <p:nvPr/>
              </p:nvSpPr>
              <p:spPr bwMode="auto">
                <a:xfrm>
                  <a:off x="5988051" y="4586288"/>
                  <a:ext cx="133350" cy="128587"/>
                </a:xfrm>
                <a:custGeom>
                  <a:cxnLst>
                    <a:cxn ang="0">
                      <a:pos x="23" y="0"/>
                    </a:cxn>
                    <a:cxn ang="0">
                      <a:pos x="0" y="22"/>
                    </a:cxn>
                    <a:cxn ang="0">
                      <a:pos x="1" y="28"/>
                    </a:cxn>
                    <a:cxn ang="0">
                      <a:pos x="4" y="27"/>
                    </a:cxn>
                    <a:cxn ang="0">
                      <a:pos x="3" y="22"/>
                    </a:cxn>
                    <a:cxn ang="0">
                      <a:pos x="23" y="3"/>
                    </a:cxn>
                    <a:cxn ang="0">
                      <a:pos x="43" y="22"/>
                    </a:cxn>
                    <a:cxn ang="0">
                      <a:pos x="23" y="42"/>
                    </a:cxn>
                    <a:cxn ang="0">
                      <a:pos x="7" y="34"/>
                    </a:cxn>
                    <a:cxn ang="0">
                      <a:pos x="4" y="35"/>
                    </a:cxn>
                    <a:cxn ang="0">
                      <a:pos x="23" y="45"/>
                    </a:cxn>
                    <a:cxn ang="0">
                      <a:pos x="46" y="22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46" h="45">
                      <a:moveTo>
                        <a:pt x="23" y="0"/>
                      </a:moveTo>
                      <a:cubicBezTo>
                        <a:pt x="11" y="0"/>
                        <a:pt x="0" y="10"/>
                        <a:pt x="0" y="22"/>
                      </a:cubicBezTo>
                      <a:cubicBezTo>
                        <a:pt x="0" y="24"/>
                        <a:pt x="1" y="26"/>
                        <a:pt x="1" y="28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6"/>
                        <a:pt x="3" y="24"/>
                        <a:pt x="3" y="22"/>
                      </a:cubicBezTo>
                      <a:cubicBezTo>
                        <a:pt x="3" y="12"/>
                        <a:pt x="12" y="3"/>
                        <a:pt x="23" y="3"/>
                      </a:cubicBezTo>
                      <a:cubicBezTo>
                        <a:pt x="34" y="3"/>
                        <a:pt x="43" y="12"/>
                        <a:pt x="43" y="22"/>
                      </a:cubicBezTo>
                      <a:cubicBezTo>
                        <a:pt x="43" y="33"/>
                        <a:pt x="34" y="42"/>
                        <a:pt x="23" y="42"/>
                      </a:cubicBezTo>
                      <a:cubicBezTo>
                        <a:pt x="17" y="42"/>
                        <a:pt x="11" y="39"/>
                        <a:pt x="7" y="34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8" y="41"/>
                        <a:pt x="15" y="45"/>
                        <a:pt x="23" y="45"/>
                      </a:cubicBezTo>
                      <a:cubicBezTo>
                        <a:pt x="36" y="45"/>
                        <a:pt x="46" y="35"/>
                        <a:pt x="46" y="22"/>
                      </a:cubicBezTo>
                      <a:cubicBezTo>
                        <a:pt x="46" y="10"/>
                        <a:pt x="36" y="0"/>
                        <a:pt x="2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9" name="íşḷîḑè"/>
                <p:cNvSpPr/>
                <p:nvPr/>
              </p:nvSpPr>
              <p:spPr bwMode="auto">
                <a:xfrm>
                  <a:off x="5948363" y="4637088"/>
                  <a:ext cx="25400" cy="26987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0" name="ïṩḻiḍè"/>
                <p:cNvSpPr/>
                <p:nvPr/>
              </p:nvSpPr>
              <p:spPr bwMode="auto">
                <a:xfrm>
                  <a:off x="5937251" y="4657725"/>
                  <a:ext cx="76200" cy="103187"/>
                </a:xfrm>
                <a:custGeom>
                  <a:cxnLst>
                    <a:cxn ang="0">
                      <a:pos x="27" y="3"/>
                    </a:cxn>
                    <a:cxn ang="0">
                      <a:pos x="23" y="1"/>
                    </a:cxn>
                    <a:cxn ang="0">
                      <a:pos x="13" y="4"/>
                    </a:cxn>
                    <a:cxn ang="0">
                      <a:pos x="12" y="4"/>
                    </a:cxn>
                    <a:cxn ang="0">
                      <a:pos x="9" y="7"/>
                    </a:cxn>
                    <a:cxn ang="0">
                      <a:pos x="9" y="7"/>
                    </a:cxn>
                    <a:cxn ang="0">
                      <a:pos x="5" y="4"/>
                    </a:cxn>
                    <a:cxn ang="0">
                      <a:pos x="4" y="4"/>
                    </a:cxn>
                    <a:cxn ang="0">
                      <a:pos x="0" y="7"/>
                    </a:cxn>
                    <a:cxn ang="0">
                      <a:pos x="0" y="15"/>
                    </a:cxn>
                    <a:cxn ang="0">
                      <a:pos x="4" y="19"/>
                    </a:cxn>
                    <a:cxn ang="0">
                      <a:pos x="4" y="19"/>
                    </a:cxn>
                    <a:cxn ang="0">
                      <a:pos x="4" y="20"/>
                    </a:cxn>
                    <a:cxn ang="0">
                      <a:pos x="4" y="33"/>
                    </a:cxn>
                    <a:cxn ang="0">
                      <a:pos x="6" y="36"/>
                    </a:cxn>
                    <a:cxn ang="0">
                      <a:pos x="9" y="33"/>
                    </a:cxn>
                    <a:cxn ang="0">
                      <a:pos x="12" y="36"/>
                    </a:cxn>
                    <a:cxn ang="0">
                      <a:pos x="14" y="33"/>
                    </a:cxn>
                    <a:cxn ang="0">
                      <a:pos x="14" y="9"/>
                    </a:cxn>
                    <a:cxn ang="0">
                      <a:pos x="24" y="6"/>
                    </a:cxn>
                    <a:cxn ang="0">
                      <a:pos x="27" y="3"/>
                    </a:cxn>
                  </a:cxnLst>
                  <a:rect l="0" t="0" r="r" b="b"/>
                  <a:pathLst>
                    <a:path w="27" h="36">
                      <a:moveTo>
                        <a:pt x="27" y="3"/>
                      </a:moveTo>
                      <a:cubicBezTo>
                        <a:pt x="26" y="1"/>
                        <a:pt x="25" y="0"/>
                        <a:pt x="23" y="1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2" y="4"/>
                        <a:pt x="0" y="5"/>
                        <a:pt x="0" y="7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7"/>
                        <a:pt x="2" y="19"/>
                        <a:pt x="4" y="19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4" y="19"/>
                        <a:pt x="4" y="20"/>
                        <a:pt x="4" y="20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4" y="35"/>
                        <a:pt x="5" y="36"/>
                        <a:pt x="6" y="36"/>
                      </a:cubicBezTo>
                      <a:cubicBezTo>
                        <a:pt x="8" y="36"/>
                        <a:pt x="9" y="35"/>
                        <a:pt x="9" y="33"/>
                      </a:cubicBezTo>
                      <a:cubicBezTo>
                        <a:pt x="9" y="35"/>
                        <a:pt x="10" y="36"/>
                        <a:pt x="12" y="36"/>
                      </a:cubicBezTo>
                      <a:cubicBezTo>
                        <a:pt x="13" y="36"/>
                        <a:pt x="14" y="35"/>
                        <a:pt x="14" y="33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6" y="6"/>
                        <a:pt x="27" y="4"/>
                        <a:pt x="27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</p:grpSp>
        <p:sp>
          <p:nvSpPr>
            <p:cNvPr id="101" name="椭圆 100"/>
            <p:cNvSpPr/>
            <p:nvPr/>
          </p:nvSpPr>
          <p:spPr>
            <a:xfrm>
              <a:off x="5172438" y="2916437"/>
              <a:ext cx="1847124" cy="184712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77" name="文本框 76"/>
          <p:cNvSpPr txBox="1"/>
          <p:nvPr/>
        </p:nvSpPr>
        <p:spPr>
          <a:xfrm>
            <a:off x="4926449" y="65365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品牌营销概论</a:t>
            </a:r>
            <a:endParaRPr lang="zh-CN" altLang="en-US" sz="2800" b="1">
              <a:solidFill>
                <a:schemeClr val="accent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2" name="组合 41"/>
          <p:cNvGrpSpPr/>
          <p:nvPr/>
        </p:nvGrpSpPr>
        <p:grpSpPr>
          <a:xfrm>
            <a:off x="874713" y="3193141"/>
            <a:ext cx="2303916" cy="2612571"/>
            <a:chOff x="874713" y="3193141"/>
            <a:chExt cx="2303916" cy="2612571"/>
          </a:xfrm>
        </p:grpSpPr>
        <p:sp>
          <p:nvSpPr>
            <p:cNvPr id="6" name="矩形 5"/>
            <p:cNvSpPr/>
            <p:nvPr/>
          </p:nvSpPr>
          <p:spPr>
            <a:xfrm>
              <a:off x="874713" y="3193141"/>
              <a:ext cx="2303916" cy="26125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048728" y="3677662"/>
              <a:ext cx="1912461" cy="163275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Consonantia, there live the blind texts.</a:t>
              </a:r>
              <a:endParaRPr lang="en-US" altLang="zh-CN" sz="14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587599" y="3193141"/>
            <a:ext cx="2303916" cy="2612571"/>
            <a:chOff x="3587599" y="3193141"/>
            <a:chExt cx="2303916" cy="2612571"/>
          </a:xfrm>
        </p:grpSpPr>
        <p:sp>
          <p:nvSpPr>
            <p:cNvPr id="7" name="矩形 6"/>
            <p:cNvSpPr/>
            <p:nvPr/>
          </p:nvSpPr>
          <p:spPr>
            <a:xfrm>
              <a:off x="3587599" y="3193141"/>
              <a:ext cx="2303916" cy="26125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779691" y="3677662"/>
              <a:ext cx="1912461" cy="163275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Consonantia, there live the blind texts.</a:t>
              </a:r>
              <a:endParaRPr lang="en-US" altLang="zh-CN" sz="14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300485" y="3193141"/>
            <a:ext cx="2303916" cy="2612571"/>
            <a:chOff x="6300485" y="3193141"/>
            <a:chExt cx="2303916" cy="2612571"/>
          </a:xfrm>
        </p:grpSpPr>
        <p:sp>
          <p:nvSpPr>
            <p:cNvPr id="8" name="矩形 7"/>
            <p:cNvSpPr/>
            <p:nvPr/>
          </p:nvSpPr>
          <p:spPr>
            <a:xfrm>
              <a:off x="6300485" y="3193141"/>
              <a:ext cx="2303916" cy="26125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484479" y="3677662"/>
              <a:ext cx="1912461" cy="163275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Consonantia, there live the blind texts.</a:t>
              </a:r>
              <a:endParaRPr lang="en-US" altLang="zh-CN" sz="14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9013372" y="3193141"/>
            <a:ext cx="2303916" cy="2612571"/>
            <a:chOff x="9013372" y="3193141"/>
            <a:chExt cx="2303916" cy="2612571"/>
          </a:xfrm>
        </p:grpSpPr>
        <p:sp>
          <p:nvSpPr>
            <p:cNvPr id="9" name="矩形 8"/>
            <p:cNvSpPr/>
            <p:nvPr/>
          </p:nvSpPr>
          <p:spPr>
            <a:xfrm>
              <a:off x="9013372" y="3193141"/>
              <a:ext cx="2303916" cy="26125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9187160" y="3677662"/>
              <a:ext cx="1912461" cy="163275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>
                  <a:solidFill>
                    <a:schemeClr val="bg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Far far away, behind the word mountains, far from the countries Vokalia and Consonantia, there live the blind texts.</a:t>
              </a:r>
              <a:endParaRPr lang="en-US" altLang="zh-CN" sz="140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74713" y="1712685"/>
            <a:ext cx="2303916" cy="1349828"/>
            <a:chOff x="874713" y="1712685"/>
            <a:chExt cx="2303916" cy="1349828"/>
          </a:xfrm>
        </p:grpSpPr>
        <p:sp>
          <p:nvSpPr>
            <p:cNvPr id="2" name="矩形 1"/>
            <p:cNvSpPr/>
            <p:nvPr/>
          </p:nvSpPr>
          <p:spPr>
            <a:xfrm>
              <a:off x="874713" y="1712685"/>
              <a:ext cx="2303916" cy="13498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908867" y="2430982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  <a:endParaRPr lang="zh-CN" altLang="en-US" b="1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4" name="椭圆 29"/>
            <p:cNvSpPr/>
            <p:nvPr/>
          </p:nvSpPr>
          <p:spPr>
            <a:xfrm>
              <a:off x="1796764" y="1933886"/>
              <a:ext cx="406382" cy="406382"/>
            </a:xfrm>
            <a:custGeom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587599" y="1712685"/>
            <a:ext cx="2303916" cy="1349828"/>
            <a:chOff x="3587599" y="1712685"/>
            <a:chExt cx="2303916" cy="1349828"/>
          </a:xfrm>
        </p:grpSpPr>
        <p:sp>
          <p:nvSpPr>
            <p:cNvPr id="3" name="矩形 2"/>
            <p:cNvSpPr/>
            <p:nvPr/>
          </p:nvSpPr>
          <p:spPr>
            <a:xfrm>
              <a:off x="3587599" y="1712685"/>
              <a:ext cx="2303916" cy="13498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625463" y="2430982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  <a:endParaRPr lang="zh-CN" altLang="en-US" b="1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5" name="椭圆 30"/>
            <p:cNvSpPr/>
            <p:nvPr/>
          </p:nvSpPr>
          <p:spPr>
            <a:xfrm>
              <a:off x="4545754" y="1933886"/>
              <a:ext cx="392753" cy="406382"/>
            </a:xfrm>
            <a:custGeom>
              <a:gdLst>
                <a:gd name="connsiteX0" fmla="*/ 94055 w 317452"/>
                <a:gd name="connsiteY0" fmla="*/ 135965 h 328468"/>
                <a:gd name="connsiteX1" fmla="*/ 94407 w 317452"/>
                <a:gd name="connsiteY1" fmla="*/ 136055 h 328468"/>
                <a:gd name="connsiteX2" fmla="*/ 104825 w 317452"/>
                <a:gd name="connsiteY2" fmla="*/ 158537 h 328468"/>
                <a:gd name="connsiteX3" fmla="*/ 106109 w 317452"/>
                <a:gd name="connsiteY3" fmla="*/ 161308 h 328468"/>
                <a:gd name="connsiteX4" fmla="*/ 98162 w 317452"/>
                <a:gd name="connsiteY4" fmla="*/ 160053 h 328468"/>
                <a:gd name="connsiteX5" fmla="*/ 96849 w 317452"/>
                <a:gd name="connsiteY5" fmla="*/ 160053 h 328468"/>
                <a:gd name="connsiteX6" fmla="*/ 92911 w 317452"/>
                <a:gd name="connsiteY6" fmla="*/ 137630 h 328468"/>
                <a:gd name="connsiteX7" fmla="*/ 93506 w 317452"/>
                <a:gd name="connsiteY7" fmla="*/ 136765 h 328468"/>
                <a:gd name="connsiteX8" fmla="*/ 39496 w 317452"/>
                <a:gd name="connsiteY8" fmla="*/ 115887 h 328468"/>
                <a:gd name="connsiteX9" fmla="*/ 51437 w 317452"/>
                <a:gd name="connsiteY9" fmla="*/ 165488 h 328468"/>
                <a:gd name="connsiteX10" fmla="*/ 48784 w 317452"/>
                <a:gd name="connsiteY10" fmla="*/ 166793 h 328468"/>
                <a:gd name="connsiteX11" fmla="*/ 47457 w 317452"/>
                <a:gd name="connsiteY11" fmla="*/ 170709 h 328468"/>
                <a:gd name="connsiteX12" fmla="*/ 48784 w 317452"/>
                <a:gd name="connsiteY12" fmla="*/ 173319 h 328468"/>
                <a:gd name="connsiteX13" fmla="*/ 52764 w 317452"/>
                <a:gd name="connsiteY13" fmla="*/ 175930 h 328468"/>
                <a:gd name="connsiteX14" fmla="*/ 55418 w 317452"/>
                <a:gd name="connsiteY14" fmla="*/ 174625 h 328468"/>
                <a:gd name="connsiteX15" fmla="*/ 87263 w 317452"/>
                <a:gd name="connsiteY15" fmla="*/ 216393 h 328468"/>
                <a:gd name="connsiteX16" fmla="*/ 55418 w 317452"/>
                <a:gd name="connsiteY16" fmla="*/ 230752 h 328468"/>
                <a:gd name="connsiteX17" fmla="*/ 38169 w 317452"/>
                <a:gd name="connsiteY17" fmla="*/ 224225 h 328468"/>
                <a:gd name="connsiteX18" fmla="*/ 1017 w 317452"/>
                <a:gd name="connsiteY18" fmla="*/ 147214 h 328468"/>
                <a:gd name="connsiteX19" fmla="*/ 7651 w 317452"/>
                <a:gd name="connsiteY19" fmla="*/ 128940 h 328468"/>
                <a:gd name="connsiteX20" fmla="*/ 39496 w 317452"/>
                <a:gd name="connsiteY20" fmla="*/ 115887 h 328468"/>
                <a:gd name="connsiteX21" fmla="*/ 63900 w 317452"/>
                <a:gd name="connsiteY21" fmla="*/ 106627 h 328468"/>
                <a:gd name="connsiteX22" fmla="*/ 71807 w 317452"/>
                <a:gd name="connsiteY22" fmla="*/ 114982 h 328468"/>
                <a:gd name="connsiteX23" fmla="*/ 81033 w 317452"/>
                <a:gd name="connsiteY23" fmla="*/ 133331 h 328468"/>
                <a:gd name="connsiteX24" fmla="*/ 87623 w 317452"/>
                <a:gd name="connsiteY24" fmla="*/ 130710 h 328468"/>
                <a:gd name="connsiteX25" fmla="*/ 95803 w 317452"/>
                <a:gd name="connsiteY25" fmla="*/ 133422 h 328468"/>
                <a:gd name="connsiteX26" fmla="*/ 94055 w 317452"/>
                <a:gd name="connsiteY26" fmla="*/ 135965 h 328468"/>
                <a:gd name="connsiteX27" fmla="*/ 89115 w 317452"/>
                <a:gd name="connsiteY27" fmla="*/ 134702 h 328468"/>
                <a:gd name="connsiteX28" fmla="*/ 83823 w 317452"/>
                <a:gd name="connsiteY28" fmla="*/ 137407 h 328468"/>
                <a:gd name="connsiteX29" fmla="*/ 82500 w 317452"/>
                <a:gd name="connsiteY29" fmla="*/ 137407 h 328468"/>
                <a:gd name="connsiteX30" fmla="*/ 97053 w 317452"/>
                <a:gd name="connsiteY30" fmla="*/ 169863 h 328468"/>
                <a:gd name="connsiteX31" fmla="*/ 98375 w 317452"/>
                <a:gd name="connsiteY31" fmla="*/ 169863 h 328468"/>
                <a:gd name="connsiteX32" fmla="*/ 103667 w 317452"/>
                <a:gd name="connsiteY32" fmla="*/ 167158 h 328468"/>
                <a:gd name="connsiteX33" fmla="*/ 106313 w 317452"/>
                <a:gd name="connsiteY33" fmla="*/ 161749 h 328468"/>
                <a:gd name="connsiteX34" fmla="*/ 106109 w 317452"/>
                <a:gd name="connsiteY34" fmla="*/ 161308 h 328468"/>
                <a:gd name="connsiteX35" fmla="*/ 109648 w 317452"/>
                <a:gd name="connsiteY35" fmla="*/ 161866 h 328468"/>
                <a:gd name="connsiteX36" fmla="*/ 110272 w 317452"/>
                <a:gd name="connsiteY36" fmla="*/ 161402 h 328468"/>
                <a:gd name="connsiteX37" fmla="*/ 110522 w 317452"/>
                <a:gd name="connsiteY37" fmla="*/ 164622 h 328468"/>
                <a:gd name="connsiteX38" fmla="*/ 106074 w 317452"/>
                <a:gd name="connsiteY38" fmla="*/ 170028 h 328468"/>
                <a:gd name="connsiteX39" fmla="*/ 99484 w 317452"/>
                <a:gd name="connsiteY39" fmla="*/ 172650 h 328468"/>
                <a:gd name="connsiteX40" fmla="*/ 107391 w 317452"/>
                <a:gd name="connsiteY40" fmla="*/ 192309 h 328468"/>
                <a:gd name="connsiteX41" fmla="*/ 100802 w 317452"/>
                <a:gd name="connsiteY41" fmla="*/ 211968 h 328468"/>
                <a:gd name="connsiteX42" fmla="*/ 91576 w 317452"/>
                <a:gd name="connsiteY42" fmla="*/ 215900 h 328468"/>
                <a:gd name="connsiteX43" fmla="*/ 59946 w 317452"/>
                <a:gd name="connsiteY43" fmla="*/ 172650 h 328468"/>
                <a:gd name="connsiteX44" fmla="*/ 62582 w 317452"/>
                <a:gd name="connsiteY44" fmla="*/ 171339 h 328468"/>
                <a:gd name="connsiteX45" fmla="*/ 63900 w 317452"/>
                <a:gd name="connsiteY45" fmla="*/ 166097 h 328468"/>
                <a:gd name="connsiteX46" fmla="*/ 62582 w 317452"/>
                <a:gd name="connsiteY46" fmla="*/ 163475 h 328468"/>
                <a:gd name="connsiteX47" fmla="*/ 58628 w 317452"/>
                <a:gd name="connsiteY47" fmla="*/ 162165 h 328468"/>
                <a:gd name="connsiteX48" fmla="*/ 54674 w 317452"/>
                <a:gd name="connsiteY48" fmla="*/ 163475 h 328468"/>
                <a:gd name="connsiteX49" fmla="*/ 42813 w 317452"/>
                <a:gd name="connsiteY49" fmla="*/ 111051 h 328468"/>
                <a:gd name="connsiteX50" fmla="*/ 52038 w 317452"/>
                <a:gd name="connsiteY50" fmla="*/ 107119 h 328468"/>
                <a:gd name="connsiteX51" fmla="*/ 63900 w 317452"/>
                <a:gd name="connsiteY51" fmla="*/ 106627 h 328468"/>
                <a:gd name="connsiteX52" fmla="*/ 221560 w 317452"/>
                <a:gd name="connsiteY52" fmla="*/ 67725 h 328468"/>
                <a:gd name="connsiteX53" fmla="*/ 239938 w 317452"/>
                <a:gd name="connsiteY53" fmla="*/ 67725 h 328468"/>
                <a:gd name="connsiteX54" fmla="*/ 249127 w 317452"/>
                <a:gd name="connsiteY54" fmla="*/ 90147 h 328468"/>
                <a:gd name="connsiteX55" fmla="*/ 249127 w 317452"/>
                <a:gd name="connsiteY55" fmla="*/ 99380 h 328468"/>
                <a:gd name="connsiteX56" fmla="*/ 259629 w 317452"/>
                <a:gd name="connsiteY56" fmla="*/ 162691 h 328468"/>
                <a:gd name="connsiteX57" fmla="*/ 300324 w 317452"/>
                <a:gd name="connsiteY57" fmla="*/ 193027 h 328468"/>
                <a:gd name="connsiteX58" fmla="*/ 304262 w 317452"/>
                <a:gd name="connsiteY58" fmla="*/ 215450 h 328468"/>
                <a:gd name="connsiteX59" fmla="*/ 283258 w 317452"/>
                <a:gd name="connsiteY59" fmla="*/ 219407 h 328468"/>
                <a:gd name="connsiteX60" fmla="*/ 281946 w 317452"/>
                <a:gd name="connsiteY60" fmla="*/ 218088 h 328468"/>
                <a:gd name="connsiteX61" fmla="*/ 236000 w 317452"/>
                <a:gd name="connsiteY61" fmla="*/ 185113 h 328468"/>
                <a:gd name="connsiteX62" fmla="*/ 229436 w 317452"/>
                <a:gd name="connsiteY62" fmla="*/ 174562 h 328468"/>
                <a:gd name="connsiteX63" fmla="*/ 224185 w 317452"/>
                <a:gd name="connsiteY63" fmla="*/ 145544 h 328468"/>
                <a:gd name="connsiteX64" fmla="*/ 196617 w 317452"/>
                <a:gd name="connsiteY64" fmla="*/ 194346 h 328468"/>
                <a:gd name="connsiteX65" fmla="*/ 229436 w 317452"/>
                <a:gd name="connsiteY65" fmla="*/ 243148 h 328468"/>
                <a:gd name="connsiteX66" fmla="*/ 230749 w 317452"/>
                <a:gd name="connsiteY66" fmla="*/ 265571 h 328468"/>
                <a:gd name="connsiteX67" fmla="*/ 195305 w 317452"/>
                <a:gd name="connsiteY67" fmla="*/ 318329 h 328468"/>
                <a:gd name="connsiteX68" fmla="*/ 169050 w 317452"/>
                <a:gd name="connsiteY68" fmla="*/ 323605 h 328468"/>
                <a:gd name="connsiteX69" fmla="*/ 167737 w 317452"/>
                <a:gd name="connsiteY69" fmla="*/ 323605 h 328468"/>
                <a:gd name="connsiteX70" fmla="*/ 162486 w 317452"/>
                <a:gd name="connsiteY70" fmla="*/ 297226 h 328468"/>
                <a:gd name="connsiteX71" fmla="*/ 191366 w 317452"/>
                <a:gd name="connsiteY71" fmla="*/ 255019 h 328468"/>
                <a:gd name="connsiteX72" fmla="*/ 167737 w 317452"/>
                <a:gd name="connsiteY72" fmla="*/ 220726 h 328468"/>
                <a:gd name="connsiteX73" fmla="*/ 70594 w 317452"/>
                <a:gd name="connsiteY73" fmla="*/ 322286 h 328468"/>
                <a:gd name="connsiteX74" fmla="*/ 46965 w 317452"/>
                <a:gd name="connsiteY74" fmla="*/ 326243 h 328468"/>
                <a:gd name="connsiteX75" fmla="*/ 44339 w 317452"/>
                <a:gd name="connsiteY75" fmla="*/ 322286 h 328468"/>
                <a:gd name="connsiteX76" fmla="*/ 43027 w 317452"/>
                <a:gd name="connsiteY76" fmla="*/ 295907 h 328468"/>
                <a:gd name="connsiteX77" fmla="*/ 144108 w 317452"/>
                <a:gd name="connsiteY77" fmla="*/ 189070 h 328468"/>
                <a:gd name="connsiteX78" fmla="*/ 148046 w 317452"/>
                <a:gd name="connsiteY78" fmla="*/ 177200 h 328468"/>
                <a:gd name="connsiteX79" fmla="*/ 190054 w 317452"/>
                <a:gd name="connsiteY79" fmla="*/ 103337 h 328468"/>
                <a:gd name="connsiteX80" fmla="*/ 151984 w 317452"/>
                <a:gd name="connsiteY80" fmla="*/ 107294 h 328468"/>
                <a:gd name="connsiteX81" fmla="*/ 119166 w 317452"/>
                <a:gd name="connsiteY81" fmla="*/ 154777 h 328468"/>
                <a:gd name="connsiteX82" fmla="*/ 110272 w 317452"/>
                <a:gd name="connsiteY82" fmla="*/ 161402 h 328468"/>
                <a:gd name="connsiteX83" fmla="*/ 110027 w 317452"/>
                <a:gd name="connsiteY83" fmla="*/ 158233 h 328468"/>
                <a:gd name="connsiteX84" fmla="*/ 99484 w 317452"/>
                <a:gd name="connsiteY84" fmla="*/ 134642 h 328468"/>
                <a:gd name="connsiteX85" fmla="*/ 95803 w 317452"/>
                <a:gd name="connsiteY85" fmla="*/ 133422 h 328468"/>
                <a:gd name="connsiteX86" fmla="*/ 97670 w 317452"/>
                <a:gd name="connsiteY86" fmla="*/ 130706 h 328468"/>
                <a:gd name="connsiteX87" fmla="*/ 130980 w 317452"/>
                <a:gd name="connsiteY87" fmla="*/ 82234 h 328468"/>
                <a:gd name="connsiteX88" fmla="*/ 141482 w 317452"/>
                <a:gd name="connsiteY88" fmla="*/ 75639 h 328468"/>
                <a:gd name="connsiteX89" fmla="*/ 221560 w 317452"/>
                <a:gd name="connsiteY89" fmla="*/ 67725 h 328468"/>
                <a:gd name="connsiteX90" fmla="*/ 276970 w 317452"/>
                <a:gd name="connsiteY90" fmla="*/ 0 h 328468"/>
                <a:gd name="connsiteX91" fmla="*/ 317452 w 317452"/>
                <a:gd name="connsiteY91" fmla="*/ 39688 h 328468"/>
                <a:gd name="connsiteX92" fmla="*/ 276970 w 317452"/>
                <a:gd name="connsiteY92" fmla="*/ 79376 h 328468"/>
                <a:gd name="connsiteX93" fmla="*/ 236488 w 317452"/>
                <a:gd name="connsiteY93" fmla="*/ 39688 h 328468"/>
                <a:gd name="connsiteX94" fmla="*/ 276970 w 317452"/>
                <a:gd name="connsiteY94" fmla="*/ 0 h 32846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7452" h="328468">
                  <a:moveTo>
                    <a:pt x="94055" y="135965"/>
                  </a:moveTo>
                  <a:lnTo>
                    <a:pt x="94407" y="136055"/>
                  </a:lnTo>
                  <a:cubicBezTo>
                    <a:pt x="100360" y="148902"/>
                    <a:pt x="103337" y="155325"/>
                    <a:pt x="104825" y="158537"/>
                  </a:cubicBezTo>
                  <a:lnTo>
                    <a:pt x="106109" y="161308"/>
                  </a:lnTo>
                  <a:lnTo>
                    <a:pt x="98162" y="160053"/>
                  </a:lnTo>
                  <a:cubicBezTo>
                    <a:pt x="98162" y="160053"/>
                    <a:pt x="96849" y="160053"/>
                    <a:pt x="96849" y="160053"/>
                  </a:cubicBezTo>
                  <a:cubicBezTo>
                    <a:pt x="90285" y="154777"/>
                    <a:pt x="87660" y="144225"/>
                    <a:pt x="92911" y="137630"/>
                  </a:cubicBezTo>
                  <a:cubicBezTo>
                    <a:pt x="92911" y="137630"/>
                    <a:pt x="92911" y="137630"/>
                    <a:pt x="93506" y="136765"/>
                  </a:cubicBezTo>
                  <a:close/>
                  <a:moveTo>
                    <a:pt x="39496" y="115887"/>
                  </a:moveTo>
                  <a:cubicBezTo>
                    <a:pt x="39496" y="115887"/>
                    <a:pt x="39496" y="115887"/>
                    <a:pt x="51437" y="165488"/>
                  </a:cubicBezTo>
                  <a:cubicBezTo>
                    <a:pt x="51437" y="165488"/>
                    <a:pt x="51437" y="165488"/>
                    <a:pt x="48784" y="166793"/>
                  </a:cubicBezTo>
                  <a:cubicBezTo>
                    <a:pt x="47457" y="166793"/>
                    <a:pt x="47457" y="169403"/>
                    <a:pt x="47457" y="170709"/>
                  </a:cubicBezTo>
                  <a:cubicBezTo>
                    <a:pt x="47457" y="170709"/>
                    <a:pt x="47457" y="170709"/>
                    <a:pt x="48784" y="173319"/>
                  </a:cubicBezTo>
                  <a:cubicBezTo>
                    <a:pt x="50111" y="175930"/>
                    <a:pt x="51437" y="175930"/>
                    <a:pt x="52764" y="175930"/>
                  </a:cubicBezTo>
                  <a:lnTo>
                    <a:pt x="55418" y="174625"/>
                  </a:lnTo>
                  <a:cubicBezTo>
                    <a:pt x="55418" y="174625"/>
                    <a:pt x="55418" y="174625"/>
                    <a:pt x="87263" y="216393"/>
                  </a:cubicBezTo>
                  <a:cubicBezTo>
                    <a:pt x="87263" y="216393"/>
                    <a:pt x="87263" y="216393"/>
                    <a:pt x="55418" y="230752"/>
                  </a:cubicBezTo>
                  <a:cubicBezTo>
                    <a:pt x="48784" y="233362"/>
                    <a:pt x="40823" y="230752"/>
                    <a:pt x="38169" y="224225"/>
                  </a:cubicBezTo>
                  <a:cubicBezTo>
                    <a:pt x="38169" y="224225"/>
                    <a:pt x="38169" y="224225"/>
                    <a:pt x="1017" y="147214"/>
                  </a:cubicBezTo>
                  <a:cubicBezTo>
                    <a:pt x="-1637" y="140687"/>
                    <a:pt x="1017" y="132856"/>
                    <a:pt x="7651" y="128940"/>
                  </a:cubicBezTo>
                  <a:cubicBezTo>
                    <a:pt x="7651" y="128940"/>
                    <a:pt x="7651" y="128940"/>
                    <a:pt x="39496" y="115887"/>
                  </a:cubicBezTo>
                  <a:close/>
                  <a:moveTo>
                    <a:pt x="63900" y="106627"/>
                  </a:moveTo>
                  <a:cubicBezTo>
                    <a:pt x="67524" y="108102"/>
                    <a:pt x="70489" y="111051"/>
                    <a:pt x="71807" y="114982"/>
                  </a:cubicBezTo>
                  <a:cubicBezTo>
                    <a:pt x="71807" y="114982"/>
                    <a:pt x="71807" y="114982"/>
                    <a:pt x="81033" y="133331"/>
                  </a:cubicBezTo>
                  <a:cubicBezTo>
                    <a:pt x="81033" y="133331"/>
                    <a:pt x="81033" y="133331"/>
                    <a:pt x="87623" y="130710"/>
                  </a:cubicBezTo>
                  <a:lnTo>
                    <a:pt x="95803" y="133422"/>
                  </a:lnTo>
                  <a:lnTo>
                    <a:pt x="94055" y="135965"/>
                  </a:lnTo>
                  <a:lnTo>
                    <a:pt x="89115" y="134702"/>
                  </a:lnTo>
                  <a:cubicBezTo>
                    <a:pt x="89115" y="134702"/>
                    <a:pt x="89115" y="134702"/>
                    <a:pt x="83823" y="137407"/>
                  </a:cubicBezTo>
                  <a:cubicBezTo>
                    <a:pt x="83823" y="137407"/>
                    <a:pt x="82500" y="137407"/>
                    <a:pt x="82500" y="137407"/>
                  </a:cubicBezTo>
                  <a:cubicBezTo>
                    <a:pt x="82500" y="137407"/>
                    <a:pt x="82500" y="137407"/>
                    <a:pt x="97053" y="169863"/>
                  </a:cubicBezTo>
                  <a:cubicBezTo>
                    <a:pt x="97053" y="169863"/>
                    <a:pt x="97053" y="169863"/>
                    <a:pt x="98375" y="169863"/>
                  </a:cubicBezTo>
                  <a:lnTo>
                    <a:pt x="103667" y="167158"/>
                  </a:lnTo>
                  <a:cubicBezTo>
                    <a:pt x="106313" y="165806"/>
                    <a:pt x="106313" y="163101"/>
                    <a:pt x="106313" y="161749"/>
                  </a:cubicBezTo>
                  <a:lnTo>
                    <a:pt x="106109" y="161308"/>
                  </a:lnTo>
                  <a:lnTo>
                    <a:pt x="109648" y="161866"/>
                  </a:lnTo>
                  <a:lnTo>
                    <a:pt x="110272" y="161402"/>
                  </a:lnTo>
                  <a:lnTo>
                    <a:pt x="110522" y="164622"/>
                  </a:lnTo>
                  <a:cubicBezTo>
                    <a:pt x="109698" y="166752"/>
                    <a:pt x="108051" y="168718"/>
                    <a:pt x="106074" y="170028"/>
                  </a:cubicBezTo>
                  <a:cubicBezTo>
                    <a:pt x="106074" y="170028"/>
                    <a:pt x="106074" y="170028"/>
                    <a:pt x="99484" y="172650"/>
                  </a:cubicBezTo>
                  <a:cubicBezTo>
                    <a:pt x="99484" y="172650"/>
                    <a:pt x="99484" y="172650"/>
                    <a:pt x="107391" y="192309"/>
                  </a:cubicBezTo>
                  <a:cubicBezTo>
                    <a:pt x="111345" y="198862"/>
                    <a:pt x="107391" y="208036"/>
                    <a:pt x="100802" y="211968"/>
                  </a:cubicBezTo>
                  <a:cubicBezTo>
                    <a:pt x="100802" y="211968"/>
                    <a:pt x="100802" y="211968"/>
                    <a:pt x="91576" y="215900"/>
                  </a:cubicBezTo>
                  <a:cubicBezTo>
                    <a:pt x="91576" y="215900"/>
                    <a:pt x="91576" y="215900"/>
                    <a:pt x="59946" y="172650"/>
                  </a:cubicBezTo>
                  <a:cubicBezTo>
                    <a:pt x="59946" y="172650"/>
                    <a:pt x="59946" y="172650"/>
                    <a:pt x="62582" y="171339"/>
                  </a:cubicBezTo>
                  <a:cubicBezTo>
                    <a:pt x="65218" y="170028"/>
                    <a:pt x="65218" y="167407"/>
                    <a:pt x="63900" y="166097"/>
                  </a:cubicBezTo>
                  <a:cubicBezTo>
                    <a:pt x="63900" y="166097"/>
                    <a:pt x="63900" y="166097"/>
                    <a:pt x="62582" y="163475"/>
                  </a:cubicBezTo>
                  <a:cubicBezTo>
                    <a:pt x="62582" y="162165"/>
                    <a:pt x="59946" y="160854"/>
                    <a:pt x="58628" y="162165"/>
                  </a:cubicBezTo>
                  <a:cubicBezTo>
                    <a:pt x="58628" y="162165"/>
                    <a:pt x="58628" y="162165"/>
                    <a:pt x="54674" y="163475"/>
                  </a:cubicBezTo>
                  <a:cubicBezTo>
                    <a:pt x="54674" y="163475"/>
                    <a:pt x="54674" y="163475"/>
                    <a:pt x="42813" y="111051"/>
                  </a:cubicBezTo>
                  <a:cubicBezTo>
                    <a:pt x="42813" y="111051"/>
                    <a:pt x="42813" y="111051"/>
                    <a:pt x="52038" y="107119"/>
                  </a:cubicBezTo>
                  <a:cubicBezTo>
                    <a:pt x="55992" y="105153"/>
                    <a:pt x="60275" y="105153"/>
                    <a:pt x="63900" y="106627"/>
                  </a:cubicBezTo>
                  <a:close/>
                  <a:moveTo>
                    <a:pt x="221560" y="67725"/>
                  </a:moveTo>
                  <a:cubicBezTo>
                    <a:pt x="226810" y="65087"/>
                    <a:pt x="234687" y="65087"/>
                    <a:pt x="239938" y="67725"/>
                  </a:cubicBezTo>
                  <a:cubicBezTo>
                    <a:pt x="247814" y="73001"/>
                    <a:pt x="250440" y="80915"/>
                    <a:pt x="249127" y="90147"/>
                  </a:cubicBezTo>
                  <a:cubicBezTo>
                    <a:pt x="249127" y="92785"/>
                    <a:pt x="249127" y="96742"/>
                    <a:pt x="249127" y="99380"/>
                  </a:cubicBezTo>
                  <a:cubicBezTo>
                    <a:pt x="249127" y="99380"/>
                    <a:pt x="249127" y="99380"/>
                    <a:pt x="259629" y="162691"/>
                  </a:cubicBezTo>
                  <a:cubicBezTo>
                    <a:pt x="259629" y="162691"/>
                    <a:pt x="259629" y="162691"/>
                    <a:pt x="300324" y="193027"/>
                  </a:cubicBezTo>
                  <a:cubicBezTo>
                    <a:pt x="308200" y="198303"/>
                    <a:pt x="309513" y="207536"/>
                    <a:pt x="304262" y="215450"/>
                  </a:cubicBezTo>
                  <a:cubicBezTo>
                    <a:pt x="299011" y="222045"/>
                    <a:pt x="289822" y="223363"/>
                    <a:pt x="283258" y="219407"/>
                  </a:cubicBezTo>
                  <a:cubicBezTo>
                    <a:pt x="283258" y="219407"/>
                    <a:pt x="281946" y="219407"/>
                    <a:pt x="281946" y="218088"/>
                  </a:cubicBezTo>
                  <a:cubicBezTo>
                    <a:pt x="281946" y="218088"/>
                    <a:pt x="281946" y="218088"/>
                    <a:pt x="236000" y="185113"/>
                  </a:cubicBezTo>
                  <a:cubicBezTo>
                    <a:pt x="232061" y="182475"/>
                    <a:pt x="230749" y="178518"/>
                    <a:pt x="229436" y="174562"/>
                  </a:cubicBezTo>
                  <a:cubicBezTo>
                    <a:pt x="229436" y="174562"/>
                    <a:pt x="229436" y="174562"/>
                    <a:pt x="224185" y="145544"/>
                  </a:cubicBezTo>
                  <a:cubicBezTo>
                    <a:pt x="224185" y="145544"/>
                    <a:pt x="224185" y="145544"/>
                    <a:pt x="196617" y="194346"/>
                  </a:cubicBezTo>
                  <a:cubicBezTo>
                    <a:pt x="196617" y="194346"/>
                    <a:pt x="196617" y="194346"/>
                    <a:pt x="229436" y="243148"/>
                  </a:cubicBezTo>
                  <a:cubicBezTo>
                    <a:pt x="234687" y="249743"/>
                    <a:pt x="234687" y="258976"/>
                    <a:pt x="230749" y="265571"/>
                  </a:cubicBezTo>
                  <a:cubicBezTo>
                    <a:pt x="230749" y="265571"/>
                    <a:pt x="230749" y="265571"/>
                    <a:pt x="195305" y="318329"/>
                  </a:cubicBezTo>
                  <a:cubicBezTo>
                    <a:pt x="188741" y="326243"/>
                    <a:pt x="178239" y="328881"/>
                    <a:pt x="169050" y="323605"/>
                  </a:cubicBezTo>
                  <a:cubicBezTo>
                    <a:pt x="169050" y="323605"/>
                    <a:pt x="169050" y="323605"/>
                    <a:pt x="167737" y="323605"/>
                  </a:cubicBezTo>
                  <a:cubicBezTo>
                    <a:pt x="159861" y="318329"/>
                    <a:pt x="157235" y="305140"/>
                    <a:pt x="162486" y="297226"/>
                  </a:cubicBezTo>
                  <a:cubicBezTo>
                    <a:pt x="162486" y="297226"/>
                    <a:pt x="162486" y="297226"/>
                    <a:pt x="191366" y="255019"/>
                  </a:cubicBezTo>
                  <a:cubicBezTo>
                    <a:pt x="191366" y="255019"/>
                    <a:pt x="191366" y="255019"/>
                    <a:pt x="167737" y="220726"/>
                  </a:cubicBezTo>
                  <a:cubicBezTo>
                    <a:pt x="167737" y="220726"/>
                    <a:pt x="167737" y="220726"/>
                    <a:pt x="70594" y="322286"/>
                  </a:cubicBezTo>
                  <a:cubicBezTo>
                    <a:pt x="65343" y="328881"/>
                    <a:pt x="54841" y="330200"/>
                    <a:pt x="46965" y="326243"/>
                  </a:cubicBezTo>
                  <a:cubicBezTo>
                    <a:pt x="45652" y="324924"/>
                    <a:pt x="44339" y="323605"/>
                    <a:pt x="44339" y="322286"/>
                  </a:cubicBezTo>
                  <a:cubicBezTo>
                    <a:pt x="36463" y="315691"/>
                    <a:pt x="36463" y="303821"/>
                    <a:pt x="43027" y="295907"/>
                  </a:cubicBezTo>
                  <a:cubicBezTo>
                    <a:pt x="43027" y="295907"/>
                    <a:pt x="43027" y="295907"/>
                    <a:pt x="144108" y="189070"/>
                  </a:cubicBezTo>
                  <a:cubicBezTo>
                    <a:pt x="144108" y="185113"/>
                    <a:pt x="145421" y="181156"/>
                    <a:pt x="148046" y="177200"/>
                  </a:cubicBezTo>
                  <a:cubicBezTo>
                    <a:pt x="148046" y="177200"/>
                    <a:pt x="148046" y="177200"/>
                    <a:pt x="190054" y="103337"/>
                  </a:cubicBezTo>
                  <a:cubicBezTo>
                    <a:pt x="190054" y="103337"/>
                    <a:pt x="190054" y="103337"/>
                    <a:pt x="151984" y="107294"/>
                  </a:cubicBezTo>
                  <a:cubicBezTo>
                    <a:pt x="151984" y="107294"/>
                    <a:pt x="151984" y="107294"/>
                    <a:pt x="119166" y="154777"/>
                  </a:cubicBezTo>
                  <a:lnTo>
                    <a:pt x="110272" y="161402"/>
                  </a:lnTo>
                  <a:lnTo>
                    <a:pt x="110027" y="158233"/>
                  </a:lnTo>
                  <a:cubicBezTo>
                    <a:pt x="99484" y="134642"/>
                    <a:pt x="99484" y="134642"/>
                    <a:pt x="99484" y="134642"/>
                  </a:cubicBezTo>
                  <a:lnTo>
                    <a:pt x="95803" y="133422"/>
                  </a:lnTo>
                  <a:lnTo>
                    <a:pt x="97670" y="130706"/>
                  </a:lnTo>
                  <a:cubicBezTo>
                    <a:pt x="102428" y="123781"/>
                    <a:pt x="111946" y="109932"/>
                    <a:pt x="130980" y="82234"/>
                  </a:cubicBezTo>
                  <a:cubicBezTo>
                    <a:pt x="133606" y="78277"/>
                    <a:pt x="137544" y="75639"/>
                    <a:pt x="141482" y="75639"/>
                  </a:cubicBezTo>
                  <a:cubicBezTo>
                    <a:pt x="141482" y="75639"/>
                    <a:pt x="141482" y="75639"/>
                    <a:pt x="221560" y="67725"/>
                  </a:cubicBezTo>
                  <a:close/>
                  <a:moveTo>
                    <a:pt x="276970" y="0"/>
                  </a:moveTo>
                  <a:cubicBezTo>
                    <a:pt x="299328" y="0"/>
                    <a:pt x="317452" y="17769"/>
                    <a:pt x="317452" y="39688"/>
                  </a:cubicBezTo>
                  <a:cubicBezTo>
                    <a:pt x="317452" y="61607"/>
                    <a:pt x="299328" y="79376"/>
                    <a:pt x="276970" y="79376"/>
                  </a:cubicBezTo>
                  <a:cubicBezTo>
                    <a:pt x="254612" y="79376"/>
                    <a:pt x="236488" y="61607"/>
                    <a:pt x="236488" y="39688"/>
                  </a:cubicBezTo>
                  <a:cubicBezTo>
                    <a:pt x="236488" y="17769"/>
                    <a:pt x="254612" y="0"/>
                    <a:pt x="2769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300485" y="1712685"/>
            <a:ext cx="2303916" cy="1349828"/>
            <a:chOff x="6300485" y="1712685"/>
            <a:chExt cx="2303916" cy="1349828"/>
          </a:xfrm>
        </p:grpSpPr>
        <p:sp>
          <p:nvSpPr>
            <p:cNvPr id="4" name="矩形 3"/>
            <p:cNvSpPr/>
            <p:nvPr/>
          </p:nvSpPr>
          <p:spPr>
            <a:xfrm>
              <a:off x="6300485" y="1712685"/>
              <a:ext cx="2303916" cy="13498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341919" y="2430982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  <a:endParaRPr lang="zh-CN" altLang="en-US" b="1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6" name="椭圆 31"/>
            <p:cNvSpPr/>
            <p:nvPr/>
          </p:nvSpPr>
          <p:spPr>
            <a:xfrm>
              <a:off x="7314127" y="1933886"/>
              <a:ext cx="340354" cy="406382"/>
            </a:xfrm>
            <a:custGeom>
              <a:gdLst>
                <a:gd name="connsiteX0" fmla="*/ 206816 w 281869"/>
                <a:gd name="connsiteY0" fmla="*/ 79120 h 336550"/>
                <a:gd name="connsiteX1" fmla="*/ 201524 w 281869"/>
                <a:gd name="connsiteY1" fmla="*/ 85782 h 336550"/>
                <a:gd name="connsiteX2" fmla="*/ 201524 w 281869"/>
                <a:gd name="connsiteY2" fmla="*/ 92444 h 336550"/>
                <a:gd name="connsiteX3" fmla="*/ 205493 w 281869"/>
                <a:gd name="connsiteY3" fmla="*/ 96441 h 336550"/>
                <a:gd name="connsiteX4" fmla="*/ 198878 w 281869"/>
                <a:gd name="connsiteY4" fmla="*/ 133748 h 336550"/>
                <a:gd name="connsiteX5" fmla="*/ 198878 w 281869"/>
                <a:gd name="connsiteY5" fmla="*/ 137745 h 336550"/>
                <a:gd name="connsiteX6" fmla="*/ 206816 w 281869"/>
                <a:gd name="connsiteY6" fmla="*/ 149736 h 336550"/>
                <a:gd name="connsiteX7" fmla="*/ 213430 w 281869"/>
                <a:gd name="connsiteY7" fmla="*/ 149736 h 336550"/>
                <a:gd name="connsiteX8" fmla="*/ 221368 w 281869"/>
                <a:gd name="connsiteY8" fmla="*/ 137745 h 336550"/>
                <a:gd name="connsiteX9" fmla="*/ 221368 w 281869"/>
                <a:gd name="connsiteY9" fmla="*/ 133748 h 336550"/>
                <a:gd name="connsiteX10" fmla="*/ 214753 w 281869"/>
                <a:gd name="connsiteY10" fmla="*/ 96441 h 336550"/>
                <a:gd name="connsiteX11" fmla="*/ 220045 w 281869"/>
                <a:gd name="connsiteY11" fmla="*/ 92444 h 336550"/>
                <a:gd name="connsiteX12" fmla="*/ 220045 w 281869"/>
                <a:gd name="connsiteY12" fmla="*/ 85782 h 336550"/>
                <a:gd name="connsiteX13" fmla="*/ 213430 w 281869"/>
                <a:gd name="connsiteY13" fmla="*/ 79120 h 336550"/>
                <a:gd name="connsiteX14" fmla="*/ 206816 w 281869"/>
                <a:gd name="connsiteY14" fmla="*/ 79120 h 336550"/>
                <a:gd name="connsiteX15" fmla="*/ 68439 w 281869"/>
                <a:gd name="connsiteY15" fmla="*/ 79120 h 336550"/>
                <a:gd name="connsiteX16" fmla="*/ 61824 w 281869"/>
                <a:gd name="connsiteY16" fmla="*/ 85782 h 336550"/>
                <a:gd name="connsiteX17" fmla="*/ 61824 w 281869"/>
                <a:gd name="connsiteY17" fmla="*/ 92444 h 336550"/>
                <a:gd name="connsiteX18" fmla="*/ 67116 w 281869"/>
                <a:gd name="connsiteY18" fmla="*/ 96441 h 336550"/>
                <a:gd name="connsiteX19" fmla="*/ 60501 w 281869"/>
                <a:gd name="connsiteY19" fmla="*/ 133748 h 336550"/>
                <a:gd name="connsiteX20" fmla="*/ 60501 w 281869"/>
                <a:gd name="connsiteY20" fmla="*/ 137745 h 336550"/>
                <a:gd name="connsiteX21" fmla="*/ 68439 w 281869"/>
                <a:gd name="connsiteY21" fmla="*/ 149736 h 336550"/>
                <a:gd name="connsiteX22" fmla="*/ 75053 w 281869"/>
                <a:gd name="connsiteY22" fmla="*/ 149736 h 336550"/>
                <a:gd name="connsiteX23" fmla="*/ 82991 w 281869"/>
                <a:gd name="connsiteY23" fmla="*/ 137745 h 336550"/>
                <a:gd name="connsiteX24" fmla="*/ 82991 w 281869"/>
                <a:gd name="connsiteY24" fmla="*/ 133748 h 336550"/>
                <a:gd name="connsiteX25" fmla="*/ 76376 w 281869"/>
                <a:gd name="connsiteY25" fmla="*/ 96441 h 336550"/>
                <a:gd name="connsiteX26" fmla="*/ 80345 w 281869"/>
                <a:gd name="connsiteY26" fmla="*/ 92444 h 336550"/>
                <a:gd name="connsiteX27" fmla="*/ 80345 w 281869"/>
                <a:gd name="connsiteY27" fmla="*/ 85782 h 336550"/>
                <a:gd name="connsiteX28" fmla="*/ 75053 w 281869"/>
                <a:gd name="connsiteY28" fmla="*/ 79120 h 336550"/>
                <a:gd name="connsiteX29" fmla="*/ 68439 w 281869"/>
                <a:gd name="connsiteY29" fmla="*/ 79120 h 336550"/>
                <a:gd name="connsiteX30" fmla="*/ 21218 w 281869"/>
                <a:gd name="connsiteY30" fmla="*/ 69850 h 336550"/>
                <a:gd name="connsiteX31" fmla="*/ 121201 w 281869"/>
                <a:gd name="connsiteY31" fmla="*/ 69850 h 336550"/>
                <a:gd name="connsiteX32" fmla="*/ 135672 w 281869"/>
                <a:gd name="connsiteY32" fmla="*/ 83053 h 336550"/>
                <a:gd name="connsiteX33" fmla="*/ 140934 w 281869"/>
                <a:gd name="connsiteY33" fmla="*/ 113420 h 336550"/>
                <a:gd name="connsiteX34" fmla="*/ 146197 w 281869"/>
                <a:gd name="connsiteY34" fmla="*/ 83053 h 336550"/>
                <a:gd name="connsiteX35" fmla="*/ 160668 w 281869"/>
                <a:gd name="connsiteY35" fmla="*/ 69850 h 336550"/>
                <a:gd name="connsiteX36" fmla="*/ 260651 w 281869"/>
                <a:gd name="connsiteY36" fmla="*/ 69850 h 336550"/>
                <a:gd name="connsiteX37" fmla="*/ 275123 w 281869"/>
                <a:gd name="connsiteY37" fmla="*/ 83053 h 336550"/>
                <a:gd name="connsiteX38" fmla="*/ 281700 w 281869"/>
                <a:gd name="connsiteY38" fmla="*/ 196599 h 336550"/>
                <a:gd name="connsiteX39" fmla="*/ 269860 w 281869"/>
                <a:gd name="connsiteY39" fmla="*/ 211122 h 336550"/>
                <a:gd name="connsiteX40" fmla="*/ 254073 w 281869"/>
                <a:gd name="connsiteY40" fmla="*/ 199239 h 336550"/>
                <a:gd name="connsiteX41" fmla="*/ 250127 w 281869"/>
                <a:gd name="connsiteY41" fmla="*/ 125303 h 336550"/>
                <a:gd name="connsiteX42" fmla="*/ 248811 w 281869"/>
                <a:gd name="connsiteY42" fmla="*/ 319386 h 336550"/>
                <a:gd name="connsiteX43" fmla="*/ 231709 w 281869"/>
                <a:gd name="connsiteY43" fmla="*/ 336550 h 336550"/>
                <a:gd name="connsiteX44" fmla="*/ 215922 w 281869"/>
                <a:gd name="connsiteY44" fmla="*/ 319386 h 336550"/>
                <a:gd name="connsiteX45" fmla="*/ 215922 w 281869"/>
                <a:gd name="connsiteY45" fmla="*/ 213762 h 336550"/>
                <a:gd name="connsiteX46" fmla="*/ 210660 w 281869"/>
                <a:gd name="connsiteY46" fmla="*/ 208481 h 336550"/>
                <a:gd name="connsiteX47" fmla="*/ 204082 w 281869"/>
                <a:gd name="connsiteY47" fmla="*/ 213762 h 336550"/>
                <a:gd name="connsiteX48" fmla="*/ 204082 w 281869"/>
                <a:gd name="connsiteY48" fmla="*/ 319386 h 336550"/>
                <a:gd name="connsiteX49" fmla="*/ 186979 w 281869"/>
                <a:gd name="connsiteY49" fmla="*/ 336550 h 336550"/>
                <a:gd name="connsiteX50" fmla="*/ 171193 w 281869"/>
                <a:gd name="connsiteY50" fmla="*/ 319386 h 336550"/>
                <a:gd name="connsiteX51" fmla="*/ 171193 w 281869"/>
                <a:gd name="connsiteY51" fmla="*/ 121342 h 336550"/>
                <a:gd name="connsiteX52" fmla="*/ 155406 w 281869"/>
                <a:gd name="connsiteY52" fmla="*/ 199239 h 336550"/>
                <a:gd name="connsiteX53" fmla="*/ 140934 w 281869"/>
                <a:gd name="connsiteY53" fmla="*/ 211122 h 336550"/>
                <a:gd name="connsiteX54" fmla="*/ 126463 w 281869"/>
                <a:gd name="connsiteY54" fmla="*/ 199239 h 336550"/>
                <a:gd name="connsiteX55" fmla="*/ 110676 w 281869"/>
                <a:gd name="connsiteY55" fmla="*/ 125303 h 336550"/>
                <a:gd name="connsiteX56" fmla="*/ 110676 w 281869"/>
                <a:gd name="connsiteY56" fmla="*/ 319386 h 336550"/>
                <a:gd name="connsiteX57" fmla="*/ 93574 w 281869"/>
                <a:gd name="connsiteY57" fmla="*/ 336550 h 336550"/>
                <a:gd name="connsiteX58" fmla="*/ 77787 w 281869"/>
                <a:gd name="connsiteY58" fmla="*/ 319386 h 336550"/>
                <a:gd name="connsiteX59" fmla="*/ 77787 w 281869"/>
                <a:gd name="connsiteY59" fmla="*/ 213762 h 336550"/>
                <a:gd name="connsiteX60" fmla="*/ 71209 w 281869"/>
                <a:gd name="connsiteY60" fmla="*/ 208481 h 336550"/>
                <a:gd name="connsiteX61" fmla="*/ 65947 w 281869"/>
                <a:gd name="connsiteY61" fmla="*/ 213762 h 336550"/>
                <a:gd name="connsiteX62" fmla="*/ 65947 w 281869"/>
                <a:gd name="connsiteY62" fmla="*/ 319386 h 336550"/>
                <a:gd name="connsiteX63" fmla="*/ 48845 w 281869"/>
                <a:gd name="connsiteY63" fmla="*/ 336550 h 336550"/>
                <a:gd name="connsiteX64" fmla="*/ 33058 w 281869"/>
                <a:gd name="connsiteY64" fmla="*/ 319386 h 336550"/>
                <a:gd name="connsiteX65" fmla="*/ 33058 w 281869"/>
                <a:gd name="connsiteY65" fmla="*/ 121342 h 336550"/>
                <a:gd name="connsiteX66" fmla="*/ 27796 w 281869"/>
                <a:gd name="connsiteY66" fmla="*/ 199239 h 336550"/>
                <a:gd name="connsiteX67" fmla="*/ 12009 w 281869"/>
                <a:gd name="connsiteY67" fmla="*/ 211122 h 336550"/>
                <a:gd name="connsiteX68" fmla="*/ 169 w 281869"/>
                <a:gd name="connsiteY68" fmla="*/ 196599 h 336550"/>
                <a:gd name="connsiteX69" fmla="*/ 6746 w 281869"/>
                <a:gd name="connsiteY69" fmla="*/ 83053 h 336550"/>
                <a:gd name="connsiteX70" fmla="*/ 21218 w 281869"/>
                <a:gd name="connsiteY70" fmla="*/ 69850 h 336550"/>
                <a:gd name="connsiteX71" fmla="*/ 210785 w 281869"/>
                <a:gd name="connsiteY71" fmla="*/ 0 h 336550"/>
                <a:gd name="connsiteX72" fmla="*/ 241742 w 281869"/>
                <a:gd name="connsiteY72" fmla="*/ 30163 h 336550"/>
                <a:gd name="connsiteX73" fmla="*/ 210785 w 281869"/>
                <a:gd name="connsiteY73" fmla="*/ 60326 h 336550"/>
                <a:gd name="connsiteX74" fmla="*/ 179828 w 281869"/>
                <a:gd name="connsiteY74" fmla="*/ 30163 h 336550"/>
                <a:gd name="connsiteX75" fmla="*/ 210785 w 281869"/>
                <a:gd name="connsiteY75" fmla="*/ 0 h 336550"/>
                <a:gd name="connsiteX76" fmla="*/ 71085 w 281869"/>
                <a:gd name="connsiteY76" fmla="*/ 0 h 336550"/>
                <a:gd name="connsiteX77" fmla="*/ 102042 w 281869"/>
                <a:gd name="connsiteY77" fmla="*/ 30163 h 336550"/>
                <a:gd name="connsiteX78" fmla="*/ 71085 w 281869"/>
                <a:gd name="connsiteY78" fmla="*/ 60326 h 336550"/>
                <a:gd name="connsiteX79" fmla="*/ 40128 w 281869"/>
                <a:gd name="connsiteY79" fmla="*/ 30163 h 336550"/>
                <a:gd name="connsiteX80" fmla="*/ 71085 w 281869"/>
                <a:gd name="connsiteY80" fmla="*/ 0 h 3365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81869" h="336550">
                  <a:moveTo>
                    <a:pt x="206816" y="79120"/>
                  </a:moveTo>
                  <a:cubicBezTo>
                    <a:pt x="206816" y="79120"/>
                    <a:pt x="206816" y="79120"/>
                    <a:pt x="201524" y="85782"/>
                  </a:cubicBezTo>
                  <a:cubicBezTo>
                    <a:pt x="198878" y="88447"/>
                    <a:pt x="198878" y="89779"/>
                    <a:pt x="201524" y="92444"/>
                  </a:cubicBezTo>
                  <a:cubicBezTo>
                    <a:pt x="201524" y="92444"/>
                    <a:pt x="201524" y="92444"/>
                    <a:pt x="205493" y="96441"/>
                  </a:cubicBezTo>
                  <a:cubicBezTo>
                    <a:pt x="205493" y="96441"/>
                    <a:pt x="205493" y="96441"/>
                    <a:pt x="198878" y="133748"/>
                  </a:cubicBezTo>
                  <a:cubicBezTo>
                    <a:pt x="198878" y="135080"/>
                    <a:pt x="198878" y="136413"/>
                    <a:pt x="198878" y="137745"/>
                  </a:cubicBezTo>
                  <a:cubicBezTo>
                    <a:pt x="198878" y="137745"/>
                    <a:pt x="198878" y="137745"/>
                    <a:pt x="206816" y="149736"/>
                  </a:cubicBezTo>
                  <a:cubicBezTo>
                    <a:pt x="208139" y="152401"/>
                    <a:pt x="212107" y="152401"/>
                    <a:pt x="213430" y="149736"/>
                  </a:cubicBezTo>
                  <a:cubicBezTo>
                    <a:pt x="213430" y="149736"/>
                    <a:pt x="213430" y="149736"/>
                    <a:pt x="221368" y="137745"/>
                  </a:cubicBezTo>
                  <a:cubicBezTo>
                    <a:pt x="222691" y="136413"/>
                    <a:pt x="222691" y="135080"/>
                    <a:pt x="221368" y="133748"/>
                  </a:cubicBezTo>
                  <a:cubicBezTo>
                    <a:pt x="221368" y="133748"/>
                    <a:pt x="221368" y="133748"/>
                    <a:pt x="214753" y="96441"/>
                  </a:cubicBezTo>
                  <a:cubicBezTo>
                    <a:pt x="214753" y="96441"/>
                    <a:pt x="214753" y="96441"/>
                    <a:pt x="220045" y="92444"/>
                  </a:cubicBezTo>
                  <a:cubicBezTo>
                    <a:pt x="221368" y="89779"/>
                    <a:pt x="221368" y="88447"/>
                    <a:pt x="220045" y="85782"/>
                  </a:cubicBezTo>
                  <a:cubicBezTo>
                    <a:pt x="220045" y="85782"/>
                    <a:pt x="220045" y="85782"/>
                    <a:pt x="213430" y="79120"/>
                  </a:cubicBezTo>
                  <a:cubicBezTo>
                    <a:pt x="212107" y="77788"/>
                    <a:pt x="209462" y="77788"/>
                    <a:pt x="206816" y="79120"/>
                  </a:cubicBezTo>
                  <a:close/>
                  <a:moveTo>
                    <a:pt x="68439" y="79120"/>
                  </a:moveTo>
                  <a:cubicBezTo>
                    <a:pt x="68439" y="79120"/>
                    <a:pt x="68439" y="79120"/>
                    <a:pt x="61824" y="85782"/>
                  </a:cubicBezTo>
                  <a:cubicBezTo>
                    <a:pt x="60501" y="88447"/>
                    <a:pt x="60501" y="89779"/>
                    <a:pt x="61824" y="92444"/>
                  </a:cubicBezTo>
                  <a:cubicBezTo>
                    <a:pt x="61824" y="92444"/>
                    <a:pt x="61824" y="92444"/>
                    <a:pt x="67116" y="96441"/>
                  </a:cubicBezTo>
                  <a:cubicBezTo>
                    <a:pt x="67116" y="96441"/>
                    <a:pt x="67116" y="96441"/>
                    <a:pt x="60501" y="133748"/>
                  </a:cubicBezTo>
                  <a:cubicBezTo>
                    <a:pt x="59178" y="135080"/>
                    <a:pt x="59178" y="136413"/>
                    <a:pt x="60501" y="137745"/>
                  </a:cubicBezTo>
                  <a:cubicBezTo>
                    <a:pt x="60501" y="137745"/>
                    <a:pt x="60501" y="137745"/>
                    <a:pt x="68439" y="149736"/>
                  </a:cubicBezTo>
                  <a:cubicBezTo>
                    <a:pt x="69762" y="152401"/>
                    <a:pt x="73730" y="152401"/>
                    <a:pt x="75053" y="149736"/>
                  </a:cubicBezTo>
                  <a:cubicBezTo>
                    <a:pt x="75053" y="149736"/>
                    <a:pt x="75053" y="149736"/>
                    <a:pt x="82991" y="137745"/>
                  </a:cubicBezTo>
                  <a:cubicBezTo>
                    <a:pt x="82991" y="136413"/>
                    <a:pt x="82991" y="135080"/>
                    <a:pt x="82991" y="133748"/>
                  </a:cubicBezTo>
                  <a:cubicBezTo>
                    <a:pt x="82991" y="133748"/>
                    <a:pt x="82991" y="133748"/>
                    <a:pt x="76376" y="96441"/>
                  </a:cubicBezTo>
                  <a:cubicBezTo>
                    <a:pt x="76376" y="96441"/>
                    <a:pt x="76376" y="96441"/>
                    <a:pt x="80345" y="92444"/>
                  </a:cubicBezTo>
                  <a:cubicBezTo>
                    <a:pt x="82991" y="89779"/>
                    <a:pt x="82991" y="88447"/>
                    <a:pt x="80345" y="85782"/>
                  </a:cubicBezTo>
                  <a:cubicBezTo>
                    <a:pt x="80345" y="85782"/>
                    <a:pt x="80345" y="85782"/>
                    <a:pt x="75053" y="79120"/>
                  </a:cubicBezTo>
                  <a:cubicBezTo>
                    <a:pt x="72407" y="77788"/>
                    <a:pt x="69762" y="77788"/>
                    <a:pt x="68439" y="79120"/>
                  </a:cubicBezTo>
                  <a:close/>
                  <a:moveTo>
                    <a:pt x="21218" y="69850"/>
                  </a:moveTo>
                  <a:cubicBezTo>
                    <a:pt x="21218" y="69850"/>
                    <a:pt x="21218" y="69850"/>
                    <a:pt x="121201" y="69850"/>
                  </a:cubicBezTo>
                  <a:cubicBezTo>
                    <a:pt x="129094" y="69850"/>
                    <a:pt x="135672" y="76451"/>
                    <a:pt x="135672" y="83053"/>
                  </a:cubicBezTo>
                  <a:cubicBezTo>
                    <a:pt x="135672" y="83053"/>
                    <a:pt x="135672" y="83053"/>
                    <a:pt x="140934" y="113420"/>
                  </a:cubicBezTo>
                  <a:cubicBezTo>
                    <a:pt x="140934" y="113420"/>
                    <a:pt x="140934" y="113420"/>
                    <a:pt x="146197" y="83053"/>
                  </a:cubicBezTo>
                  <a:cubicBezTo>
                    <a:pt x="146197" y="76451"/>
                    <a:pt x="152775" y="69850"/>
                    <a:pt x="160668" y="69850"/>
                  </a:cubicBezTo>
                  <a:cubicBezTo>
                    <a:pt x="160668" y="69850"/>
                    <a:pt x="160668" y="69850"/>
                    <a:pt x="260651" y="69850"/>
                  </a:cubicBezTo>
                  <a:cubicBezTo>
                    <a:pt x="267229" y="69850"/>
                    <a:pt x="273807" y="76451"/>
                    <a:pt x="275123" y="83053"/>
                  </a:cubicBezTo>
                  <a:cubicBezTo>
                    <a:pt x="275123" y="83053"/>
                    <a:pt x="275123" y="83053"/>
                    <a:pt x="281700" y="196599"/>
                  </a:cubicBezTo>
                  <a:cubicBezTo>
                    <a:pt x="283016" y="204520"/>
                    <a:pt x="276438" y="211122"/>
                    <a:pt x="269860" y="211122"/>
                  </a:cubicBezTo>
                  <a:cubicBezTo>
                    <a:pt x="261967" y="212442"/>
                    <a:pt x="255389" y="205841"/>
                    <a:pt x="254073" y="199239"/>
                  </a:cubicBezTo>
                  <a:cubicBezTo>
                    <a:pt x="254073" y="199239"/>
                    <a:pt x="254073" y="199239"/>
                    <a:pt x="250127" y="125303"/>
                  </a:cubicBezTo>
                  <a:cubicBezTo>
                    <a:pt x="250127" y="125303"/>
                    <a:pt x="250127" y="125303"/>
                    <a:pt x="248811" y="319386"/>
                  </a:cubicBezTo>
                  <a:cubicBezTo>
                    <a:pt x="248811" y="329949"/>
                    <a:pt x="240918" y="336550"/>
                    <a:pt x="231709" y="336550"/>
                  </a:cubicBezTo>
                  <a:cubicBezTo>
                    <a:pt x="222500" y="336550"/>
                    <a:pt x="215922" y="328628"/>
                    <a:pt x="215922" y="319386"/>
                  </a:cubicBezTo>
                  <a:cubicBezTo>
                    <a:pt x="215922" y="319386"/>
                    <a:pt x="215922" y="319386"/>
                    <a:pt x="215922" y="213762"/>
                  </a:cubicBezTo>
                  <a:cubicBezTo>
                    <a:pt x="215922" y="211122"/>
                    <a:pt x="213291" y="208481"/>
                    <a:pt x="210660" y="208481"/>
                  </a:cubicBezTo>
                  <a:cubicBezTo>
                    <a:pt x="206713" y="208481"/>
                    <a:pt x="204082" y="211122"/>
                    <a:pt x="204082" y="213762"/>
                  </a:cubicBezTo>
                  <a:cubicBezTo>
                    <a:pt x="204082" y="213762"/>
                    <a:pt x="204082" y="213762"/>
                    <a:pt x="204082" y="319386"/>
                  </a:cubicBezTo>
                  <a:cubicBezTo>
                    <a:pt x="204082" y="329949"/>
                    <a:pt x="196188" y="336550"/>
                    <a:pt x="186979" y="336550"/>
                  </a:cubicBezTo>
                  <a:cubicBezTo>
                    <a:pt x="177770" y="336550"/>
                    <a:pt x="171193" y="328628"/>
                    <a:pt x="171193" y="319386"/>
                  </a:cubicBezTo>
                  <a:cubicBezTo>
                    <a:pt x="171193" y="319386"/>
                    <a:pt x="171193" y="319386"/>
                    <a:pt x="171193" y="121342"/>
                  </a:cubicBezTo>
                  <a:cubicBezTo>
                    <a:pt x="171193" y="121342"/>
                    <a:pt x="171193" y="121342"/>
                    <a:pt x="155406" y="199239"/>
                  </a:cubicBezTo>
                  <a:cubicBezTo>
                    <a:pt x="154090" y="205841"/>
                    <a:pt x="148828" y="212442"/>
                    <a:pt x="140934" y="211122"/>
                  </a:cubicBezTo>
                  <a:cubicBezTo>
                    <a:pt x="133041" y="212442"/>
                    <a:pt x="127779" y="205841"/>
                    <a:pt x="126463" y="199239"/>
                  </a:cubicBezTo>
                  <a:cubicBezTo>
                    <a:pt x="126463" y="199239"/>
                    <a:pt x="126463" y="199239"/>
                    <a:pt x="110676" y="125303"/>
                  </a:cubicBezTo>
                  <a:cubicBezTo>
                    <a:pt x="110676" y="125303"/>
                    <a:pt x="110676" y="125303"/>
                    <a:pt x="110676" y="319386"/>
                  </a:cubicBezTo>
                  <a:cubicBezTo>
                    <a:pt x="110676" y="329949"/>
                    <a:pt x="102783" y="336550"/>
                    <a:pt x="93574" y="336550"/>
                  </a:cubicBezTo>
                  <a:cubicBezTo>
                    <a:pt x="84365" y="336550"/>
                    <a:pt x="77787" y="328628"/>
                    <a:pt x="77787" y="319386"/>
                  </a:cubicBezTo>
                  <a:cubicBezTo>
                    <a:pt x="77787" y="319386"/>
                    <a:pt x="77787" y="319386"/>
                    <a:pt x="77787" y="213762"/>
                  </a:cubicBezTo>
                  <a:cubicBezTo>
                    <a:pt x="77787" y="211122"/>
                    <a:pt x="75156" y="208481"/>
                    <a:pt x="71209" y="208481"/>
                  </a:cubicBezTo>
                  <a:cubicBezTo>
                    <a:pt x="68578" y="208481"/>
                    <a:pt x="65947" y="211122"/>
                    <a:pt x="65947" y="213762"/>
                  </a:cubicBezTo>
                  <a:cubicBezTo>
                    <a:pt x="65947" y="213762"/>
                    <a:pt x="65947" y="213762"/>
                    <a:pt x="65947" y="319386"/>
                  </a:cubicBezTo>
                  <a:cubicBezTo>
                    <a:pt x="65947" y="329949"/>
                    <a:pt x="58054" y="336550"/>
                    <a:pt x="48845" y="336550"/>
                  </a:cubicBezTo>
                  <a:cubicBezTo>
                    <a:pt x="39636" y="336550"/>
                    <a:pt x="33058" y="328628"/>
                    <a:pt x="33058" y="319386"/>
                  </a:cubicBezTo>
                  <a:cubicBezTo>
                    <a:pt x="33058" y="319386"/>
                    <a:pt x="33058" y="319386"/>
                    <a:pt x="33058" y="121342"/>
                  </a:cubicBezTo>
                  <a:cubicBezTo>
                    <a:pt x="33058" y="121342"/>
                    <a:pt x="33058" y="121342"/>
                    <a:pt x="27796" y="199239"/>
                  </a:cubicBezTo>
                  <a:cubicBezTo>
                    <a:pt x="26480" y="205841"/>
                    <a:pt x="19902" y="212442"/>
                    <a:pt x="12009" y="211122"/>
                  </a:cubicBezTo>
                  <a:cubicBezTo>
                    <a:pt x="5431" y="211122"/>
                    <a:pt x="-1147" y="204520"/>
                    <a:pt x="169" y="196599"/>
                  </a:cubicBezTo>
                  <a:cubicBezTo>
                    <a:pt x="169" y="196599"/>
                    <a:pt x="169" y="196599"/>
                    <a:pt x="6746" y="83053"/>
                  </a:cubicBezTo>
                  <a:cubicBezTo>
                    <a:pt x="8062" y="76451"/>
                    <a:pt x="14640" y="69850"/>
                    <a:pt x="21218" y="69850"/>
                  </a:cubicBezTo>
                  <a:close/>
                  <a:moveTo>
                    <a:pt x="210785" y="0"/>
                  </a:moveTo>
                  <a:cubicBezTo>
                    <a:pt x="227882" y="0"/>
                    <a:pt x="241742" y="13504"/>
                    <a:pt x="241742" y="30163"/>
                  </a:cubicBezTo>
                  <a:cubicBezTo>
                    <a:pt x="241742" y="46822"/>
                    <a:pt x="227882" y="60326"/>
                    <a:pt x="210785" y="60326"/>
                  </a:cubicBezTo>
                  <a:cubicBezTo>
                    <a:pt x="193688" y="60326"/>
                    <a:pt x="179828" y="46822"/>
                    <a:pt x="179828" y="30163"/>
                  </a:cubicBezTo>
                  <a:cubicBezTo>
                    <a:pt x="179828" y="13504"/>
                    <a:pt x="193688" y="0"/>
                    <a:pt x="210785" y="0"/>
                  </a:cubicBezTo>
                  <a:close/>
                  <a:moveTo>
                    <a:pt x="71085" y="0"/>
                  </a:moveTo>
                  <a:cubicBezTo>
                    <a:pt x="88182" y="0"/>
                    <a:pt x="102042" y="13504"/>
                    <a:pt x="102042" y="30163"/>
                  </a:cubicBezTo>
                  <a:cubicBezTo>
                    <a:pt x="102042" y="46822"/>
                    <a:pt x="88182" y="60326"/>
                    <a:pt x="71085" y="60326"/>
                  </a:cubicBezTo>
                  <a:cubicBezTo>
                    <a:pt x="53988" y="60326"/>
                    <a:pt x="40128" y="46822"/>
                    <a:pt x="40128" y="30163"/>
                  </a:cubicBezTo>
                  <a:cubicBezTo>
                    <a:pt x="40128" y="13504"/>
                    <a:pt x="53988" y="0"/>
                    <a:pt x="710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9013372" y="1712685"/>
            <a:ext cx="2303916" cy="1349828"/>
            <a:chOff x="9013372" y="1712685"/>
            <a:chExt cx="2303916" cy="1349828"/>
          </a:xfrm>
        </p:grpSpPr>
        <p:sp>
          <p:nvSpPr>
            <p:cNvPr id="5" name="矩形 4"/>
            <p:cNvSpPr/>
            <p:nvPr/>
          </p:nvSpPr>
          <p:spPr>
            <a:xfrm>
              <a:off x="9013372" y="1712685"/>
              <a:ext cx="2303916" cy="13498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9047699" y="2430982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标题文字添加此处</a:t>
              </a:r>
              <a:endParaRPr lang="zh-CN" altLang="en-US" b="1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7" name="椭圆 32"/>
            <p:cNvSpPr/>
            <p:nvPr/>
          </p:nvSpPr>
          <p:spPr>
            <a:xfrm>
              <a:off x="10023289" y="1986354"/>
              <a:ext cx="406382" cy="301447"/>
            </a:xfrm>
            <a:custGeom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926449" y="65365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品牌营销概论</a:t>
            </a:r>
            <a:endParaRPr lang="zh-CN" altLang="en-US" sz="2800" b="1">
              <a:solidFill>
                <a:schemeClr val="accent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 flipH="1">
            <a:off x="8933007" y="429508"/>
            <a:ext cx="2850024" cy="5998984"/>
            <a:chOff x="417657" y="429508"/>
            <a:chExt cx="2850024" cy="599898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7657" y="429508"/>
              <a:ext cx="2676376" cy="5998984"/>
            </a:xfrm>
            <a:prstGeom prst="rect">
              <a:avLst/>
            </a:prstGeom>
          </p:spPr>
        </p:pic>
        <p:grpSp>
          <p:nvGrpSpPr>
            <p:cNvPr id="3" name="组合 2"/>
            <p:cNvGrpSpPr/>
            <p:nvPr/>
          </p:nvGrpSpPr>
          <p:grpSpPr>
            <a:xfrm rot="5400000">
              <a:off x="1848933" y="3064741"/>
              <a:ext cx="2103737" cy="733758"/>
              <a:chOff x="4104681" y="4185599"/>
              <a:chExt cx="3982639" cy="1389096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4104681" y="4185599"/>
                <a:ext cx="3982639" cy="1389096"/>
                <a:chOff x="4703396" y="4163786"/>
                <a:chExt cx="3982639" cy="1389096"/>
              </a:xfrm>
            </p:grpSpPr>
            <p:sp>
              <p:nvSpPr>
                <p:cNvPr id="6" name="任意多边形 5"/>
                <p:cNvSpPr/>
                <p:nvPr/>
              </p:nvSpPr>
              <p:spPr>
                <a:xfrm>
                  <a:off x="4703396" y="4163786"/>
                  <a:ext cx="3982639" cy="348342"/>
                </a:xfrm>
                <a:custGeom>
                  <a:gdLst>
                    <a:gd name="connsiteX0" fmla="*/ 365718 w 3982639"/>
                    <a:gd name="connsiteY0" fmla="*/ 0 h 348342"/>
                    <a:gd name="connsiteX1" fmla="*/ 3616920 w 3982639"/>
                    <a:gd name="connsiteY1" fmla="*/ 0 h 348342"/>
                    <a:gd name="connsiteX2" fmla="*/ 3957949 w 3982639"/>
                    <a:gd name="connsiteY2" fmla="*/ 226049 h 348342"/>
                    <a:gd name="connsiteX3" fmla="*/ 3982639 w 3982639"/>
                    <a:gd name="connsiteY3" fmla="*/ 348342 h 348342"/>
                    <a:gd name="connsiteX4" fmla="*/ 0 w 3982639"/>
                    <a:gd name="connsiteY4" fmla="*/ 348342 h 348342"/>
                    <a:gd name="connsiteX5" fmla="*/ 24690 w 3982639"/>
                    <a:gd name="connsiteY5" fmla="*/ 226049 h 348342"/>
                    <a:gd name="connsiteX6" fmla="*/ 365718 w 3982639"/>
                    <a:gd name="connsiteY6" fmla="*/ 0 h 348342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82639" h="348342">
                      <a:moveTo>
                        <a:pt x="365718" y="0"/>
                      </a:moveTo>
                      <a:lnTo>
                        <a:pt x="3616920" y="0"/>
                      </a:lnTo>
                      <a:cubicBezTo>
                        <a:pt x="3770226" y="0"/>
                        <a:pt x="3901762" y="93210"/>
                        <a:pt x="3957949" y="226049"/>
                      </a:cubicBezTo>
                      <a:lnTo>
                        <a:pt x="3982639" y="348342"/>
                      </a:lnTo>
                      <a:lnTo>
                        <a:pt x="0" y="348342"/>
                      </a:lnTo>
                      <a:lnTo>
                        <a:pt x="24690" y="226049"/>
                      </a:lnTo>
                      <a:cubicBezTo>
                        <a:pt x="80876" y="93210"/>
                        <a:pt x="212412" y="0"/>
                        <a:pt x="365718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7" name="任意多边形 6"/>
                <p:cNvSpPr/>
                <p:nvPr/>
              </p:nvSpPr>
              <p:spPr>
                <a:xfrm flipH="1">
                  <a:off x="5101393" y="4163786"/>
                  <a:ext cx="3186644" cy="1389096"/>
                </a:xfrm>
                <a:custGeom>
                  <a:gdLst>
                    <a:gd name="connsiteX0" fmla="*/ 3186644 w 3186644"/>
                    <a:gd name="connsiteY0" fmla="*/ 0 h 1389096"/>
                    <a:gd name="connsiteX1" fmla="*/ 1593322 w 3186644"/>
                    <a:gd name="connsiteY1" fmla="*/ 0 h 1389096"/>
                    <a:gd name="connsiteX2" fmla="*/ 0 w 3186644"/>
                    <a:gd name="connsiteY2" fmla="*/ 0 h 1389096"/>
                    <a:gd name="connsiteX3" fmla="*/ 112507 w 3186644"/>
                    <a:gd name="connsiteY3" fmla="*/ 25929 h 1389096"/>
                    <a:gd name="connsiteX4" fmla="*/ 657755 w 3186644"/>
                    <a:gd name="connsiteY4" fmla="*/ 520283 h 1389096"/>
                    <a:gd name="connsiteX5" fmla="*/ 748921 w 3186644"/>
                    <a:gd name="connsiteY5" fmla="*/ 835741 h 1389096"/>
                    <a:gd name="connsiteX6" fmla="*/ 1562046 w 3186644"/>
                    <a:gd name="connsiteY6" fmla="*/ 1389096 h 1389096"/>
                    <a:gd name="connsiteX7" fmla="*/ 1593322 w 3186644"/>
                    <a:gd name="connsiteY7" fmla="*/ 1387517 h 1389096"/>
                    <a:gd name="connsiteX8" fmla="*/ 1624598 w 3186644"/>
                    <a:gd name="connsiteY8" fmla="*/ 1389096 h 1389096"/>
                    <a:gd name="connsiteX9" fmla="*/ 2437723 w 3186644"/>
                    <a:gd name="connsiteY9" fmla="*/ 835741 h 1389096"/>
                    <a:gd name="connsiteX10" fmla="*/ 2528889 w 3186644"/>
                    <a:gd name="connsiteY10" fmla="*/ 520283 h 1389096"/>
                    <a:gd name="connsiteX11" fmla="*/ 3074137 w 3186644"/>
                    <a:gd name="connsiteY11" fmla="*/ 25929 h 138909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186644" h="1389096">
                      <a:moveTo>
                        <a:pt x="3186644" y="0"/>
                      </a:moveTo>
                      <a:lnTo>
                        <a:pt x="1593322" y="0"/>
                      </a:lnTo>
                      <a:lnTo>
                        <a:pt x="0" y="0"/>
                      </a:lnTo>
                      <a:lnTo>
                        <a:pt x="112507" y="25929"/>
                      </a:lnTo>
                      <a:cubicBezTo>
                        <a:pt x="358739" y="102515"/>
                        <a:pt x="558275" y="285087"/>
                        <a:pt x="657755" y="520283"/>
                      </a:cubicBezTo>
                      <a:lnTo>
                        <a:pt x="748921" y="835741"/>
                      </a:lnTo>
                      <a:cubicBezTo>
                        <a:pt x="876701" y="1159792"/>
                        <a:pt x="1192595" y="1389096"/>
                        <a:pt x="1562046" y="1389096"/>
                      </a:cubicBezTo>
                      <a:lnTo>
                        <a:pt x="1593322" y="1387517"/>
                      </a:lnTo>
                      <a:lnTo>
                        <a:pt x="1624598" y="1389096"/>
                      </a:lnTo>
                      <a:cubicBezTo>
                        <a:pt x="1994049" y="1389096"/>
                        <a:pt x="2309943" y="1159792"/>
                        <a:pt x="2437723" y="835741"/>
                      </a:cubicBezTo>
                      <a:lnTo>
                        <a:pt x="2528889" y="520283"/>
                      </a:lnTo>
                      <a:cubicBezTo>
                        <a:pt x="2628369" y="285087"/>
                        <a:pt x="2827905" y="102515"/>
                        <a:pt x="3074137" y="25929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228600" dist="38100" dir="5400000" algn="t" rotWithShape="0">
                    <a:prstClr val="black">
                      <a:alpha val="2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  <p:sp>
            <p:nvSpPr>
              <p:cNvPr id="5" name="Freeform: Shape 6"/>
              <p:cNvSpPr/>
              <p:nvPr/>
            </p:nvSpPr>
            <p:spPr bwMode="auto">
              <a:xfrm>
                <a:off x="5848350" y="4468994"/>
                <a:ext cx="495300" cy="817730"/>
              </a:xfrm>
              <a:custGeom>
                <a:gdLst>
                  <a:gd name="T0" fmla="*/ 28 w 108"/>
                  <a:gd name="T1" fmla="*/ 142 h 178"/>
                  <a:gd name="T2" fmla="*/ 29 w 108"/>
                  <a:gd name="T3" fmla="*/ 153 h 178"/>
                  <a:gd name="T4" fmla="*/ 17 w 108"/>
                  <a:gd name="T5" fmla="*/ 158 h 178"/>
                  <a:gd name="T6" fmla="*/ 0 w 108"/>
                  <a:gd name="T7" fmla="*/ 172 h 178"/>
                  <a:gd name="T8" fmla="*/ 0 w 108"/>
                  <a:gd name="T9" fmla="*/ 142 h 178"/>
                  <a:gd name="T10" fmla="*/ 24 w 108"/>
                  <a:gd name="T11" fmla="*/ 117 h 178"/>
                  <a:gd name="T12" fmla="*/ 26 w 108"/>
                  <a:gd name="T13" fmla="*/ 134 h 178"/>
                  <a:gd name="T14" fmla="*/ 27 w 108"/>
                  <a:gd name="T15" fmla="*/ 137 h 178"/>
                  <a:gd name="T16" fmla="*/ 27 w 108"/>
                  <a:gd name="T17" fmla="*/ 137 h 178"/>
                  <a:gd name="T18" fmla="*/ 28 w 108"/>
                  <a:gd name="T19" fmla="*/ 142 h 178"/>
                  <a:gd name="T20" fmla="*/ 86 w 108"/>
                  <a:gd name="T21" fmla="*/ 120 h 178"/>
                  <a:gd name="T22" fmla="*/ 84 w 108"/>
                  <a:gd name="T23" fmla="*/ 134 h 178"/>
                  <a:gd name="T24" fmla="*/ 83 w 108"/>
                  <a:gd name="T25" fmla="*/ 137 h 178"/>
                  <a:gd name="T26" fmla="*/ 83 w 108"/>
                  <a:gd name="T27" fmla="*/ 137 h 178"/>
                  <a:gd name="T28" fmla="*/ 83 w 108"/>
                  <a:gd name="T29" fmla="*/ 142 h 178"/>
                  <a:gd name="T30" fmla="*/ 81 w 108"/>
                  <a:gd name="T31" fmla="*/ 154 h 178"/>
                  <a:gd name="T32" fmla="*/ 90 w 108"/>
                  <a:gd name="T33" fmla="*/ 158 h 178"/>
                  <a:gd name="T34" fmla="*/ 108 w 108"/>
                  <a:gd name="T35" fmla="*/ 172 h 178"/>
                  <a:gd name="T36" fmla="*/ 108 w 108"/>
                  <a:gd name="T37" fmla="*/ 142 h 178"/>
                  <a:gd name="T38" fmla="*/ 86 w 108"/>
                  <a:gd name="T39" fmla="*/ 120 h 178"/>
                  <a:gd name="T40" fmla="*/ 55 w 108"/>
                  <a:gd name="T41" fmla="*/ 0 h 178"/>
                  <a:gd name="T42" fmla="*/ 26 w 108"/>
                  <a:gd name="T43" fmla="*/ 42 h 178"/>
                  <a:gd name="T44" fmla="*/ 84 w 108"/>
                  <a:gd name="T45" fmla="*/ 42 h 178"/>
                  <a:gd name="T46" fmla="*/ 55 w 108"/>
                  <a:gd name="T47" fmla="*/ 0 h 178"/>
                  <a:gd name="T48" fmla="*/ 35 w 108"/>
                  <a:gd name="T49" fmla="*/ 162 h 178"/>
                  <a:gd name="T50" fmla="*/ 45 w 108"/>
                  <a:gd name="T51" fmla="*/ 162 h 178"/>
                  <a:gd name="T52" fmla="*/ 45 w 108"/>
                  <a:gd name="T53" fmla="*/ 141 h 178"/>
                  <a:gd name="T54" fmla="*/ 31 w 108"/>
                  <a:gd name="T55" fmla="*/ 141 h 178"/>
                  <a:gd name="T56" fmla="*/ 35 w 108"/>
                  <a:gd name="T57" fmla="*/ 162 h 178"/>
                  <a:gd name="T58" fmla="*/ 87 w 108"/>
                  <a:gd name="T59" fmla="*/ 62 h 178"/>
                  <a:gd name="T60" fmla="*/ 80 w 108"/>
                  <a:gd name="T61" fmla="*/ 133 h 178"/>
                  <a:gd name="T62" fmla="*/ 65 w 108"/>
                  <a:gd name="T63" fmla="*/ 133 h 178"/>
                  <a:gd name="T64" fmla="*/ 65 w 108"/>
                  <a:gd name="T65" fmla="*/ 116 h 178"/>
                  <a:gd name="T66" fmla="*/ 45 w 108"/>
                  <a:gd name="T67" fmla="*/ 116 h 178"/>
                  <a:gd name="T68" fmla="*/ 45 w 108"/>
                  <a:gd name="T69" fmla="*/ 133 h 178"/>
                  <a:gd name="T70" fmla="*/ 30 w 108"/>
                  <a:gd name="T71" fmla="*/ 133 h 178"/>
                  <a:gd name="T72" fmla="*/ 23 w 108"/>
                  <a:gd name="T73" fmla="*/ 61 h 178"/>
                  <a:gd name="T74" fmla="*/ 24 w 108"/>
                  <a:gd name="T75" fmla="*/ 50 h 178"/>
                  <a:gd name="T76" fmla="*/ 86 w 108"/>
                  <a:gd name="T77" fmla="*/ 50 h 178"/>
                  <a:gd name="T78" fmla="*/ 87 w 108"/>
                  <a:gd name="T79" fmla="*/ 59 h 178"/>
                  <a:gd name="T80" fmla="*/ 88 w 108"/>
                  <a:gd name="T81" fmla="*/ 61 h 178"/>
                  <a:gd name="T82" fmla="*/ 87 w 108"/>
                  <a:gd name="T83" fmla="*/ 62 h 178"/>
                  <a:gd name="T84" fmla="*/ 67 w 108"/>
                  <a:gd name="T85" fmla="*/ 72 h 178"/>
                  <a:gd name="T86" fmla="*/ 55 w 108"/>
                  <a:gd name="T87" fmla="*/ 61 h 178"/>
                  <a:gd name="T88" fmla="*/ 44 w 108"/>
                  <a:gd name="T89" fmla="*/ 72 h 178"/>
                  <a:gd name="T90" fmla="*/ 55 w 108"/>
                  <a:gd name="T91" fmla="*/ 83 h 178"/>
                  <a:gd name="T92" fmla="*/ 67 w 108"/>
                  <a:gd name="T93" fmla="*/ 72 h 178"/>
                  <a:gd name="T94" fmla="*/ 65 w 108"/>
                  <a:gd name="T95" fmla="*/ 162 h 178"/>
                  <a:gd name="T96" fmla="*/ 74 w 108"/>
                  <a:gd name="T97" fmla="*/ 162 h 178"/>
                  <a:gd name="T98" fmla="*/ 76 w 108"/>
                  <a:gd name="T99" fmla="*/ 162 h 178"/>
                  <a:gd name="T100" fmla="*/ 79 w 108"/>
                  <a:gd name="T101" fmla="*/ 141 h 178"/>
                  <a:gd name="T102" fmla="*/ 65 w 108"/>
                  <a:gd name="T103" fmla="*/ 141 h 178"/>
                  <a:gd name="T104" fmla="*/ 65 w 108"/>
                  <a:gd name="T105" fmla="*/ 162 h 178"/>
                  <a:gd name="T106" fmla="*/ 49 w 108"/>
                  <a:gd name="T107" fmla="*/ 178 h 178"/>
                  <a:gd name="T108" fmla="*/ 61 w 108"/>
                  <a:gd name="T109" fmla="*/ 178 h 178"/>
                  <a:gd name="T110" fmla="*/ 61 w 108"/>
                  <a:gd name="T111" fmla="*/ 120 h 178"/>
                  <a:gd name="T112" fmla="*/ 49 w 108"/>
                  <a:gd name="T113" fmla="*/ 120 h 178"/>
                  <a:gd name="T114" fmla="*/ 49 w 108"/>
                  <a:gd name="T115" fmla="*/ 178 h 17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8" h="178">
                    <a:moveTo>
                      <a:pt x="28" y="142"/>
                    </a:moveTo>
                    <a:cubicBezTo>
                      <a:pt x="28" y="145"/>
                      <a:pt x="29" y="149"/>
                      <a:pt x="29" y="153"/>
                    </a:cubicBezTo>
                    <a:cubicBezTo>
                      <a:pt x="25" y="154"/>
                      <a:pt x="20" y="155"/>
                      <a:pt x="17" y="158"/>
                    </a:cubicBezTo>
                    <a:cubicBezTo>
                      <a:pt x="12" y="164"/>
                      <a:pt x="0" y="172"/>
                      <a:pt x="0" y="172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5" y="123"/>
                      <a:pt x="26" y="128"/>
                      <a:pt x="26" y="134"/>
                    </a:cubicBezTo>
                    <a:cubicBezTo>
                      <a:pt x="27" y="137"/>
                      <a:pt x="27" y="137"/>
                      <a:pt x="27" y="137"/>
                    </a:cubicBezTo>
                    <a:cubicBezTo>
                      <a:pt x="27" y="137"/>
                      <a:pt x="27" y="137"/>
                      <a:pt x="27" y="137"/>
                    </a:cubicBezTo>
                    <a:lnTo>
                      <a:pt x="28" y="142"/>
                    </a:lnTo>
                    <a:close/>
                    <a:moveTo>
                      <a:pt x="86" y="120"/>
                    </a:moveTo>
                    <a:cubicBezTo>
                      <a:pt x="85" y="125"/>
                      <a:pt x="84" y="129"/>
                      <a:pt x="84" y="134"/>
                    </a:cubicBezTo>
                    <a:cubicBezTo>
                      <a:pt x="83" y="137"/>
                      <a:pt x="83" y="137"/>
                      <a:pt x="83" y="137"/>
                    </a:cubicBezTo>
                    <a:cubicBezTo>
                      <a:pt x="83" y="137"/>
                      <a:pt x="83" y="137"/>
                      <a:pt x="83" y="137"/>
                    </a:cubicBezTo>
                    <a:cubicBezTo>
                      <a:pt x="83" y="142"/>
                      <a:pt x="83" y="142"/>
                      <a:pt x="83" y="142"/>
                    </a:cubicBezTo>
                    <a:cubicBezTo>
                      <a:pt x="82" y="146"/>
                      <a:pt x="82" y="150"/>
                      <a:pt x="81" y="154"/>
                    </a:cubicBezTo>
                    <a:cubicBezTo>
                      <a:pt x="84" y="154"/>
                      <a:pt x="88" y="156"/>
                      <a:pt x="90" y="158"/>
                    </a:cubicBezTo>
                    <a:cubicBezTo>
                      <a:pt x="95" y="164"/>
                      <a:pt x="108" y="172"/>
                      <a:pt x="108" y="172"/>
                    </a:cubicBezTo>
                    <a:cubicBezTo>
                      <a:pt x="108" y="142"/>
                      <a:pt x="108" y="142"/>
                      <a:pt x="108" y="142"/>
                    </a:cubicBezTo>
                    <a:lnTo>
                      <a:pt x="86" y="120"/>
                    </a:lnTo>
                    <a:close/>
                    <a:moveTo>
                      <a:pt x="55" y="0"/>
                    </a:moveTo>
                    <a:cubicBezTo>
                      <a:pt x="55" y="0"/>
                      <a:pt x="34" y="16"/>
                      <a:pt x="26" y="42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77" y="16"/>
                      <a:pt x="55" y="0"/>
                      <a:pt x="55" y="0"/>
                    </a:cubicBezTo>
                    <a:moveTo>
                      <a:pt x="35" y="162"/>
                    </a:moveTo>
                    <a:cubicBezTo>
                      <a:pt x="45" y="162"/>
                      <a:pt x="45" y="162"/>
                      <a:pt x="45" y="162"/>
                    </a:cubicBezTo>
                    <a:cubicBezTo>
                      <a:pt x="45" y="141"/>
                      <a:pt x="45" y="141"/>
                      <a:pt x="45" y="141"/>
                    </a:cubicBezTo>
                    <a:cubicBezTo>
                      <a:pt x="31" y="141"/>
                      <a:pt x="31" y="141"/>
                      <a:pt x="31" y="141"/>
                    </a:cubicBezTo>
                    <a:cubicBezTo>
                      <a:pt x="33" y="149"/>
                      <a:pt x="34" y="156"/>
                      <a:pt x="35" y="162"/>
                    </a:cubicBezTo>
                    <a:moveTo>
                      <a:pt x="87" y="62"/>
                    </a:moveTo>
                    <a:cubicBezTo>
                      <a:pt x="87" y="75"/>
                      <a:pt x="84" y="106"/>
                      <a:pt x="80" y="133"/>
                    </a:cubicBezTo>
                    <a:cubicBezTo>
                      <a:pt x="65" y="133"/>
                      <a:pt x="65" y="133"/>
                      <a:pt x="65" y="133"/>
                    </a:cubicBezTo>
                    <a:cubicBezTo>
                      <a:pt x="65" y="116"/>
                      <a:pt x="65" y="116"/>
                      <a:pt x="65" y="116"/>
                    </a:cubicBezTo>
                    <a:cubicBezTo>
                      <a:pt x="45" y="116"/>
                      <a:pt x="45" y="116"/>
                      <a:pt x="45" y="116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26" y="105"/>
                      <a:pt x="23" y="73"/>
                      <a:pt x="23" y="61"/>
                    </a:cubicBezTo>
                    <a:cubicBezTo>
                      <a:pt x="23" y="57"/>
                      <a:pt x="23" y="53"/>
                      <a:pt x="24" y="50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7" y="53"/>
                      <a:pt x="87" y="56"/>
                      <a:pt x="87" y="59"/>
                    </a:cubicBezTo>
                    <a:cubicBezTo>
                      <a:pt x="87" y="60"/>
                      <a:pt x="88" y="60"/>
                      <a:pt x="88" y="61"/>
                    </a:cubicBezTo>
                    <a:cubicBezTo>
                      <a:pt x="88" y="61"/>
                      <a:pt x="87" y="62"/>
                      <a:pt x="87" y="62"/>
                    </a:cubicBezTo>
                    <a:moveTo>
                      <a:pt x="67" y="72"/>
                    </a:moveTo>
                    <a:cubicBezTo>
                      <a:pt x="67" y="66"/>
                      <a:pt x="61" y="61"/>
                      <a:pt x="55" y="61"/>
                    </a:cubicBezTo>
                    <a:cubicBezTo>
                      <a:pt x="49" y="61"/>
                      <a:pt x="44" y="66"/>
                      <a:pt x="44" y="72"/>
                    </a:cubicBezTo>
                    <a:cubicBezTo>
                      <a:pt x="44" y="78"/>
                      <a:pt x="49" y="83"/>
                      <a:pt x="55" y="83"/>
                    </a:cubicBezTo>
                    <a:cubicBezTo>
                      <a:pt x="61" y="83"/>
                      <a:pt x="67" y="78"/>
                      <a:pt x="67" y="72"/>
                    </a:cubicBezTo>
                    <a:moveTo>
                      <a:pt x="65" y="162"/>
                    </a:moveTo>
                    <a:cubicBezTo>
                      <a:pt x="74" y="162"/>
                      <a:pt x="74" y="162"/>
                      <a:pt x="74" y="162"/>
                    </a:cubicBezTo>
                    <a:cubicBezTo>
                      <a:pt x="76" y="162"/>
                      <a:pt x="76" y="162"/>
                      <a:pt x="76" y="162"/>
                    </a:cubicBezTo>
                    <a:cubicBezTo>
                      <a:pt x="77" y="156"/>
                      <a:pt x="78" y="149"/>
                      <a:pt x="79" y="141"/>
                    </a:cubicBezTo>
                    <a:cubicBezTo>
                      <a:pt x="65" y="141"/>
                      <a:pt x="65" y="141"/>
                      <a:pt x="65" y="141"/>
                    </a:cubicBezTo>
                    <a:lnTo>
                      <a:pt x="65" y="162"/>
                    </a:lnTo>
                    <a:close/>
                    <a:moveTo>
                      <a:pt x="49" y="178"/>
                    </a:moveTo>
                    <a:cubicBezTo>
                      <a:pt x="61" y="178"/>
                      <a:pt x="61" y="178"/>
                      <a:pt x="61" y="178"/>
                    </a:cubicBezTo>
                    <a:cubicBezTo>
                      <a:pt x="61" y="120"/>
                      <a:pt x="61" y="120"/>
                      <a:pt x="61" y="120"/>
                    </a:cubicBezTo>
                    <a:cubicBezTo>
                      <a:pt x="49" y="120"/>
                      <a:pt x="49" y="120"/>
                      <a:pt x="49" y="120"/>
                    </a:cubicBezTo>
                    <a:lnTo>
                      <a:pt x="49" y="1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sp>
        <p:nvSpPr>
          <p:cNvPr id="9" name="文本框 8"/>
          <p:cNvSpPr txBox="1"/>
          <p:nvPr/>
        </p:nvSpPr>
        <p:spPr>
          <a:xfrm>
            <a:off x="1622846" y="4011646"/>
            <a:ext cx="629560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The user can demonstrate on a projector or computer, or print the presentation and make it into a film to be used in a wider field</a:t>
            </a:r>
            <a:endParaRPr lang="en-US" altLang="zh-CN" sz="1400">
              <a:solidFill>
                <a:schemeClr val="tx1">
                  <a:lumMod val="65000"/>
                  <a:lumOff val="3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22847" y="3265401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品牌定位个性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22847" y="2519155"/>
            <a:ext cx="183255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>
                <a:solidFill>
                  <a:schemeClr val="accent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PART 02</a:t>
            </a:r>
            <a:endParaRPr lang="zh-CN" altLang="en-US" sz="4000" b="1">
              <a:solidFill>
                <a:schemeClr val="accent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ISLIDE.DIAGRAM" val="f193f56d-5b8d-437e-b40c-a1f975290548"/>
</p:tagLst>
</file>

<file path=ppt/tags/tag62.xml><?xml version="1.0" encoding="utf-8"?>
<p:tagLst xmlns:p="http://schemas.openxmlformats.org/presentationml/2006/main">
  <p:tag name="ISLIDE.DIAGRAM" val="298ea6a4-041c-44b8-9b90-4d3ed71c79f5"/>
</p:tagLst>
</file>

<file path=ppt/tags/tag63.xml><?xml version="1.0" encoding="utf-8"?>
<p:tagLst xmlns:p="http://schemas.openxmlformats.org/presentationml/2006/main">
  <p:tag name="ISLIDE.DIAGRAM" val="06e027e9-a3ba-4bea-ae9b-2264a6538e97"/>
</p:tagLst>
</file>

<file path=ppt/tags/tag64.xml><?xml version="1.0" encoding="utf-8"?>
<p:tagLst xmlns:p="http://schemas.openxmlformats.org/presentationml/2006/main">
  <p:tag name="ISLIDE.DIAGRAM" val="e1644e00-46c3-48c9-bf2b-4b12f63c90a4"/>
</p:tagLst>
</file>

<file path=ppt/tags/tag65.xml><?xml version="1.0" encoding="utf-8"?>
<p:tagLst xmlns:p="http://schemas.openxmlformats.org/presentationml/2006/main">
  <p:tag name="ISLIDE.DIAGRAM" val="81659cf7-e3b4-4975-bd41-e41d078d5afb"/>
</p:tagLst>
</file>

<file path=ppt/tags/tag66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RESENTATION_TITLE" val="PowerPoint 演示文稿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第一PPT，www.1ppt.com">
  <a:themeElements>
    <a:clrScheme name="自定义 6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9171C"/>
      </a:accent1>
      <a:accent2>
        <a:srgbClr val="595959"/>
      </a:accent2>
      <a:accent3>
        <a:srgbClr val="B9171C"/>
      </a:accent3>
      <a:accent4>
        <a:srgbClr val="595959"/>
      </a:accent4>
      <a:accent5>
        <a:srgbClr val="B9171C"/>
      </a:accent5>
      <a:accent6>
        <a:srgbClr val="595959"/>
      </a:accent6>
      <a:hlink>
        <a:srgbClr val="B9171C"/>
      </a:hlink>
      <a:folHlink>
        <a:srgbClr val="BFBFBF"/>
      </a:folHlink>
    </a:clrScheme>
    <a:fontScheme name="自定义 1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包图主题2</Template>
  <Company/>
  <PresentationFormat>自定义</PresentationFormat>
  <Paragraphs>208</Paragraphs>
  <Slides>27</Slides>
  <Notes>27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38">
      <vt:lpstr>Arial</vt:lpstr>
      <vt:lpstr>微软雅黑</vt:lpstr>
      <vt:lpstr>Calibri</vt:lpstr>
      <vt:lpstr>宋体</vt:lpstr>
      <vt:lpstr>等线 Light</vt:lpstr>
      <vt:lpstr>等线</vt:lpstr>
      <vt:lpstr>字魂36号-正文宋楷</vt:lpstr>
      <vt:lpstr>Gill Sans</vt:lpstr>
      <vt:lpstr>Meiryo</vt:lpstr>
      <vt:lpstr>Wingdings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72</cp:revision>
  <dcterms:created xsi:type="dcterms:W3CDTF">2017-08-18T03:02:00Z</dcterms:created>
  <dcterms:modified xsi:type="dcterms:W3CDTF">2023-05-08T03:37:28Z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