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7" r:id="rId2"/>
  </p:sldMasterIdLst>
  <p:notesMasterIdLst>
    <p:notesMasterId r:id="rId3"/>
  </p:notesMasterIdLst>
  <p:sldIdLst>
    <p:sldId id="313" r:id="rId4"/>
    <p:sldId id="259" r:id="rId5"/>
    <p:sldId id="315" r:id="rId6"/>
    <p:sldId id="307" r:id="rId7"/>
    <p:sldId id="264" r:id="rId8"/>
    <p:sldId id="297" r:id="rId9"/>
    <p:sldId id="320" r:id="rId10"/>
    <p:sldId id="295" r:id="rId11"/>
    <p:sldId id="266" r:id="rId12"/>
    <p:sldId id="283" r:id="rId13"/>
    <p:sldId id="290" r:id="rId14"/>
    <p:sldId id="316" r:id="rId15"/>
    <p:sldId id="291" r:id="rId16"/>
    <p:sldId id="265" r:id="rId17"/>
    <p:sldId id="301" r:id="rId18"/>
    <p:sldId id="292" r:id="rId19"/>
    <p:sldId id="276" r:id="rId20"/>
    <p:sldId id="294" r:id="rId21"/>
    <p:sldId id="268" r:id="rId22"/>
    <p:sldId id="317" r:id="rId23"/>
    <p:sldId id="278" r:id="rId24"/>
    <p:sldId id="289" r:id="rId25"/>
    <p:sldId id="288" r:id="rId26"/>
    <p:sldId id="271" r:id="rId27"/>
    <p:sldId id="273" r:id="rId28"/>
    <p:sldId id="274" r:id="rId29"/>
    <p:sldId id="318" r:id="rId30"/>
    <p:sldId id="284" r:id="rId31"/>
    <p:sldId id="304" r:id="rId32"/>
    <p:sldId id="279" r:id="rId33"/>
    <p:sldId id="267" r:id="rId34"/>
    <p:sldId id="293" r:id="rId35"/>
    <p:sldId id="299" r:id="rId36"/>
    <p:sldId id="270" r:id="rId37"/>
    <p:sldId id="319" r:id="rId38"/>
    <p:sldId id="349" r:id="rId39"/>
    <p:sldId id="386" r:id="rId40"/>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5" autoAdjust="0"/>
    <p:restoredTop sz="91898" autoAdjust="0"/>
  </p:normalViewPr>
  <p:slideViewPr>
    <p:cSldViewPr snapToGrid="0" showGuides="1">
      <p:cViewPr varScale="1">
        <p:scale>
          <a:sx n="114" d="100"/>
          <a:sy n="114" d="100"/>
        </p:scale>
        <p:origin x="414" y="96"/>
      </p:cViewPr>
      <p:guideLst>
        <p:guide orient="horz" pos="2160"/>
        <p:guide pos="3840"/>
      </p:guideLst>
    </p:cSldViewPr>
  </p:slideViewPr>
  <p:notesTextViewPr>
    <p:cViewPr>
      <p:scale>
        <a:sx n="3" d="2"/>
        <a:sy n="3" d="2"/>
      </p:scale>
      <p:origin x="0" y="0"/>
    </p:cViewPr>
  </p:notesTextViewPr>
  <p:sorterViewPr>
    <p:cViewPr>
      <p:scale>
        <a:sx n="40" d="100"/>
        <a:sy n="4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tags" Target="tags/tag62.xml" /><Relationship Id="rId42" Type="http://schemas.openxmlformats.org/officeDocument/2006/relationships/presProps" Target="presProps.xml" /><Relationship Id="rId43" Type="http://schemas.openxmlformats.org/officeDocument/2006/relationships/viewProps" Target="viewProps.xml" /><Relationship Id="rId44" Type="http://schemas.openxmlformats.org/officeDocument/2006/relationships/theme" Target="theme/theme1.xml" /><Relationship Id="rId45"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95891B-061D-4EAA-B7C5-FB744DC90168}"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42231-464E-4CEC-8105-B0267F66B5CC}"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p:txBody>
      </p:sp>
      <p:sp>
        <p:nvSpPr>
          <p:cNvPr id="4" name="灯片编号占位符 3"/>
          <p:cNvSpPr>
            <a:spLocks noGrp="1"/>
          </p:cNvSpPr>
          <p:nvPr>
            <p:ph type="sldNum" sz="quarter" idx="10"/>
          </p:nvPr>
        </p:nvSpPr>
        <p:spPr/>
        <p:txBody>
          <a:bodyPr/>
          <a:lstStyle/>
          <a:p>
            <a:fld id="{82542231-464E-4CEC-8105-B0267F66B5C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7A26C-D9C2-41AF-98C5-1ACF7D036A0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a:p>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36</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37</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542231-464E-4CEC-8105-B0267F66B5C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7B76B0-BD08-474B-A851-3EC346A58AEB}"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image" Target="../media/image2.png" /><Relationship Id="rId3" Type="http://schemas.openxmlformats.org/officeDocument/2006/relationships/image" Target="../media/image3.png" /><Relationship Id="rId4"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4.pn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5.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80FBF6-E9C2-4AE0-90F6-8F1434B639F3}"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53CAB10-B577-44AE-843B-580A1449A8C2}" type="slidenum">
              <a:rPr lang="zh-CN" altLang="en-US" smtClean="0">
                <a:solidFill>
                  <a:prstClr val="black">
                    <a:tint val="75000"/>
                  </a:prstClr>
                </a:solidFill>
              </a:rPr>
              <a:t/>
            </a:fld>
            <a:endParaRPr lang="zh-CN" altLang="en-US">
              <a:solidFill>
                <a:prstClr val="black">
                  <a:tint val="75000"/>
                </a:prstClr>
              </a:solidFill>
            </a:endParaRPr>
          </a:p>
        </p:txBody>
      </p:sp>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26894"/>
            <a:ext cx="12192000" cy="688489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244444" y="214000"/>
            <a:ext cx="11703113" cy="6430001"/>
          </a:xfrm>
          <a:prstGeom prst="rect">
            <a:avLst/>
          </a:prstGeom>
          <a:solidFill>
            <a:srgbClr val="F2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404080" y="334817"/>
            <a:ext cx="612405" cy="612405"/>
          </a:xfrm>
          <a:prstGeom prst="rect">
            <a:avLst/>
          </a:prstGeom>
        </p:spPr>
      </p:pic>
      <p:grpSp>
        <p:nvGrpSpPr>
          <p:cNvPr id="7" name="组合 6"/>
          <p:cNvGrpSpPr/>
          <p:nvPr userDrawn="1"/>
        </p:nvGrpSpPr>
        <p:grpSpPr>
          <a:xfrm>
            <a:off x="9450256" y="6225670"/>
            <a:ext cx="2393489" cy="330344"/>
            <a:chOff x="2547966" y="1761070"/>
            <a:chExt cx="7102907" cy="980326"/>
          </a:xfrm>
        </p:grpSpPr>
        <p:pic>
          <p:nvPicPr>
            <p:cNvPr id="8" name="图片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47966" y="1761070"/>
              <a:ext cx="980326" cy="980326"/>
            </a:xfrm>
            <a:prstGeom prst="rect">
              <a:avLst/>
            </a:prstGeom>
          </p:spPr>
        </p:pic>
        <p:pic>
          <p:nvPicPr>
            <p:cNvPr id="9" name="图片 8"/>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23681" y="1865746"/>
              <a:ext cx="6027192" cy="829412"/>
            </a:xfrm>
            <a:prstGeom prst="rect">
              <a:avLst/>
            </a:prstGeom>
          </p:spPr>
        </p:pic>
      </p:grpSp>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grpSp>
        <p:nvGrpSpPr>
          <p:cNvPr id="3" name="组合 2"/>
          <p:cNvGrpSpPr/>
          <p:nvPr userDrawn="1"/>
        </p:nvGrpSpPr>
        <p:grpSpPr>
          <a:xfrm>
            <a:off x="-1" y="-3456"/>
            <a:ext cx="12192001" cy="6861456"/>
            <a:chOff x="0" y="2114550"/>
            <a:chExt cx="6858000" cy="4743450"/>
          </a:xfrm>
        </p:grpSpPr>
        <p:sp>
          <p:nvSpPr>
            <p:cNvPr id="5" name="矩形 4"/>
            <p:cNvSpPr/>
            <p:nvPr/>
          </p:nvSpPr>
          <p:spPr>
            <a:xfrm rot="5400000">
              <a:off x="1057275" y="1057275"/>
              <a:ext cx="4743450" cy="6858000"/>
            </a:xfrm>
            <a:prstGeom prst="rect">
              <a:avLst/>
            </a:prstGeom>
            <a:solidFill>
              <a:srgbClr val="3F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1057275" y="1057275"/>
              <a:ext cx="4743450" cy="6858000"/>
            </a:xfrm>
            <a:prstGeom prst="rtTriangle">
              <a:avLst/>
            </a:prstGeom>
            <a:solidFill>
              <a:srgbClr val="2D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1" y="-18651"/>
            <a:ext cx="12192000" cy="55395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15611" y="333444"/>
            <a:ext cx="11360778" cy="4835372"/>
          </a:xfrm>
          <a:prstGeom prst="rect">
            <a:avLst/>
          </a:prstGeom>
          <a:solidFill>
            <a:srgbClr val="F2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45459" y="351374"/>
            <a:ext cx="10901082" cy="4770004"/>
          </a:xfrm>
          <a:prstGeom prst="rect">
            <a:avLst/>
          </a:prstGeom>
        </p:spPr>
      </p:pic>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5_空白">
    <p:spTree>
      <p:nvGrpSpPr>
        <p:cNvPr id="1" name=""/>
        <p:cNvGrpSpPr/>
        <p:nvPr/>
      </p:nvGrpSpPr>
      <p:grpSpPr>
        <a:xfrm>
          <a:off x="0" y="0"/>
          <a:ext cx="0" cy="0"/>
        </a:xfrm>
      </p:grpSpPr>
      <p:grpSp>
        <p:nvGrpSpPr>
          <p:cNvPr id="3" name="组合 2"/>
          <p:cNvGrpSpPr/>
          <p:nvPr userDrawn="1"/>
        </p:nvGrpSpPr>
        <p:grpSpPr>
          <a:xfrm>
            <a:off x="-1" y="-3456"/>
            <a:ext cx="12192001" cy="6861456"/>
            <a:chOff x="0" y="2114550"/>
            <a:chExt cx="6858000" cy="4743450"/>
          </a:xfrm>
        </p:grpSpPr>
        <p:sp>
          <p:nvSpPr>
            <p:cNvPr id="5" name="矩形 4"/>
            <p:cNvSpPr/>
            <p:nvPr/>
          </p:nvSpPr>
          <p:spPr>
            <a:xfrm rot="5400000">
              <a:off x="1057275" y="1057275"/>
              <a:ext cx="4743450" cy="6858000"/>
            </a:xfrm>
            <a:prstGeom prst="rect">
              <a:avLst/>
            </a:prstGeom>
            <a:solidFill>
              <a:srgbClr val="3F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直角三角形 5"/>
            <p:cNvSpPr/>
            <p:nvPr/>
          </p:nvSpPr>
          <p:spPr>
            <a:xfrm rot="5400000">
              <a:off x="1057275" y="1057275"/>
              <a:ext cx="4743450" cy="6858000"/>
            </a:xfrm>
            <a:prstGeom prst="rtTriangle">
              <a:avLst/>
            </a:prstGeom>
            <a:solidFill>
              <a:srgbClr val="2D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userDrawn="1"/>
        </p:nvSpPr>
        <p:spPr>
          <a:xfrm>
            <a:off x="1" y="1318437"/>
            <a:ext cx="12192000" cy="55395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415611" y="1670532"/>
            <a:ext cx="11360778" cy="4835372"/>
          </a:xfrm>
          <a:prstGeom prst="rect">
            <a:avLst/>
          </a:prstGeom>
          <a:solidFill>
            <a:srgbClr val="F2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645459" y="1735900"/>
            <a:ext cx="10901082" cy="4770004"/>
          </a:xfrm>
          <a:prstGeom prst="rect">
            <a:avLst/>
          </a:prstGeom>
        </p:spPr>
      </p:pic>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3" name="矩形 2"/>
          <p:cNvSpPr/>
          <p:nvPr userDrawn="1"/>
        </p:nvSpPr>
        <p:spPr>
          <a:xfrm>
            <a:off x="0" y="0"/>
            <a:ext cx="4743450" cy="6858000"/>
          </a:xfrm>
          <a:prstGeom prst="rect">
            <a:avLst/>
          </a:prstGeom>
          <a:solidFill>
            <a:srgbClr val="3F3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直角三角形 4"/>
          <p:cNvSpPr/>
          <p:nvPr userDrawn="1"/>
        </p:nvSpPr>
        <p:spPr>
          <a:xfrm>
            <a:off x="0" y="0"/>
            <a:ext cx="4743450" cy="6858000"/>
          </a:xfrm>
          <a:prstGeom prst="rtTriangle">
            <a:avLst/>
          </a:prstGeom>
          <a:solidFill>
            <a:srgbClr val="2D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4743450" y="0"/>
            <a:ext cx="74485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5138738" y="363948"/>
            <a:ext cx="6657975" cy="6130105"/>
          </a:xfrm>
          <a:prstGeom prst="rect">
            <a:avLst/>
          </a:prstGeom>
          <a:solidFill>
            <a:srgbClr val="F2F3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6_空白">
    <p:spTree>
      <p:nvGrpSpPr>
        <p:cNvPr id="1" name=""/>
        <p:cNvGrpSpPr/>
        <p:nvPr/>
      </p:nvGrpSpPr>
      <p:grpSpPr>
        <a:xfrm>
          <a:off x="0" y="0"/>
          <a:ext cx="0" cy="0"/>
        </a:xfrm>
      </p:grpSpPr>
      <p:pic>
        <p:nvPicPr>
          <p:cNvPr id="4" name="图片 3"/>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1"/>
            <a:ext cx="12191998" cy="6857999"/>
          </a:xfrm>
          <a:prstGeom prst="rect">
            <a:avLst/>
          </a:prstGeom>
        </p:spPr>
      </p:pic>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3" name="矩形 2"/>
          <p:cNvSpPr/>
          <p:nvPr userDrawn="1"/>
        </p:nvSpPr>
        <p:spPr>
          <a:xfrm>
            <a:off x="0" y="0"/>
            <a:ext cx="12192000" cy="68902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mc:Choice xmlns:p14="http://schemas.microsoft.com/office/powerpoint/2010/main" Requires="p14">
      <p:transition spd="slow" advTm="5000" p14:dur="900">
        <p14:warp dir="in"/>
      </p:transition>
    </mc:Choice>
    <mc:Fallback>
      <p:transition spd="slow"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8.xml" /><Relationship Id="rId10" Type="http://schemas.openxmlformats.org/officeDocument/2006/relationships/slideLayout" Target="../slideLayouts/slideLayout17.xml" /><Relationship Id="rId11" Type="http://schemas.openxmlformats.org/officeDocument/2006/relationships/slideLayout" Target="../slideLayouts/slideLayout18.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9.xml" /><Relationship Id="rId3" Type="http://schemas.openxmlformats.org/officeDocument/2006/relationships/slideLayout" Target="../slideLayouts/slideLayout10.xml" /><Relationship Id="rId4" Type="http://schemas.openxmlformats.org/officeDocument/2006/relationships/slideLayout" Target="../slideLayouts/slideLayout11.xml" /><Relationship Id="rId5" Type="http://schemas.openxmlformats.org/officeDocument/2006/relationships/slideLayout" Target="../slideLayouts/slideLayout12.xml" /><Relationship Id="rId6" Type="http://schemas.openxmlformats.org/officeDocument/2006/relationships/slideLayout" Target="../slideLayouts/slideLayout13.xml" /><Relationship Id="rId7" Type="http://schemas.openxmlformats.org/officeDocument/2006/relationships/slideLayout" Target="../slideLayouts/slideLayout14.xml" /><Relationship Id="rId8" Type="http://schemas.openxmlformats.org/officeDocument/2006/relationships/slideLayout" Target="../slideLayouts/slideLayout15.xml" /><Relationship Id="rId9" Type="http://schemas.openxmlformats.org/officeDocument/2006/relationships/slideLayout" Target="../slideLayouts/slideLayout1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0FBF6-E9C2-4AE0-90F6-8F1434B639F3}" type="datetimeFigureOut">
              <a:rPr lang="zh-CN" altLang="en-US" smtClean="0">
                <a:solidFill>
                  <a:prstClr val="black">
                    <a:tint val="75000"/>
                  </a:prstClr>
                </a:solidFill>
              </a:rPr>
              <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CAB10-B577-44AE-843B-580A1449A8C2}" type="slidenum">
              <a:rPr lang="zh-CN" altLang="en-US" smtClean="0">
                <a:solidFill>
                  <a:prstClr val="black">
                    <a:tint val="75000"/>
                  </a:prstClr>
                </a:solidFill>
              </a:rPr>
              <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mc:Choice xmlns:p14="http://schemas.microsoft.com/office/powerpoint/2010/main" Requires="p14">
      <p:transition spd="slow" advTm="5000" p14:dur="900">
        <p14:warp dir="in"/>
      </p:transition>
    </mc:Choice>
    <mc:Fallback>
      <p:transition spd="slow" advTm="5000">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1.xml" /><Relationship Id="rId3" Type="http://schemas.openxmlformats.org/officeDocument/2006/relationships/image" Target="../media/image4.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microsoft.com/office/2007/relationships/media" Target="../media/media1.mp3" /><Relationship Id="rId8" Type="http://schemas.microsoft.com/office/2007/relationships/media" Target="../media/media1.mp3" TargetMode="Internal" /><Relationship Id="rId9" Type="http://schemas.openxmlformats.org/officeDocument/2006/relationships/tags" Target="../tags/tag6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3.jpeg" /><Relationship Id="rId4" Type="http://schemas.openxmlformats.org/officeDocument/2006/relationships/image" Target="../media/image14.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15.png" /><Relationship Id="rId4" Type="http://schemas.openxmlformats.org/officeDocument/2006/relationships/image" Target="../media/image16.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1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 Id="rId3" Type="http://schemas.openxmlformats.org/officeDocument/2006/relationships/image" Target="../media/image18.jpeg" /><Relationship Id="rId4" Type="http://schemas.openxmlformats.org/officeDocument/2006/relationships/image" Target="../media/image19.jpeg" /><Relationship Id="rId5" Type="http://schemas.openxmlformats.org/officeDocument/2006/relationships/image" Target="../media/image20.jpeg" /><Relationship Id="rId6" Type="http://schemas.openxmlformats.org/officeDocument/2006/relationships/image" Target="../media/image21.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35.xml" /><Relationship Id="rId3" Type="http://schemas.openxmlformats.org/officeDocument/2006/relationships/image" Target="../media/image4.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22.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4.xml" /><Relationship Id="rId10" Type="http://schemas.openxmlformats.org/officeDocument/2006/relationships/image" Target="../media/image2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37.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9.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0.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3F3E39"/>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1" y="912868"/>
            <a:ext cx="12084458" cy="5287816"/>
          </a:xfrm>
          <a:prstGeom prst="rect">
            <a:avLst/>
          </a:prstGeom>
        </p:spPr>
      </p:pic>
      <p:sp>
        <p:nvSpPr>
          <p:cNvPr id="12" name="直角三角形 11"/>
          <p:cNvSpPr/>
          <p:nvPr/>
        </p:nvSpPr>
        <p:spPr>
          <a:xfrm>
            <a:off x="0" y="0"/>
            <a:ext cx="4743450" cy="6858000"/>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39"/>
          <p:cNvSpPr>
            <a:spLocks noChangeArrowheads="1"/>
          </p:cNvSpPr>
          <p:nvPr/>
        </p:nvSpPr>
        <p:spPr bwMode="auto">
          <a:xfrm>
            <a:off x="889591" y="2849036"/>
            <a:ext cx="104128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zh-CN" altLang="en-US" sz="5400" b="1">
                <a:solidFill>
                  <a:schemeClr val="bg1"/>
                </a:solidFill>
                <a:latin typeface="Arial" panose="020b0604020202020204" pitchFamily="34" charset="0"/>
                <a:cs typeface="Arial" panose="020b0604020202020204" pitchFamily="34" charset="0"/>
              </a:rPr>
              <a:t>精致简约商务风总结演示</a:t>
            </a:r>
            <a:r>
              <a:rPr lang="en-US" altLang="zh-CN" sz="5400" b="1">
                <a:solidFill>
                  <a:schemeClr val="bg1"/>
                </a:solidFill>
                <a:latin typeface="Arial" panose="020b0604020202020204" pitchFamily="34" charset="0"/>
                <a:cs typeface="Arial" panose="020b0604020202020204" pitchFamily="34" charset="0"/>
              </a:rPr>
              <a:t>PPT</a:t>
            </a:r>
            <a:endParaRPr lang="en-US" altLang="zh-CN" sz="5400" b="1">
              <a:solidFill>
                <a:schemeClr val="bg1"/>
              </a:solidFill>
              <a:latin typeface="Arial" panose="020b0604020202020204" pitchFamily="34" charset="0"/>
              <a:cs typeface="Arial" panose="020b0604020202020204" pitchFamily="34" charset="0"/>
            </a:endParaRPr>
          </a:p>
        </p:txBody>
      </p:sp>
      <p:sp>
        <p:nvSpPr>
          <p:cNvPr id="8" name="副标题 2"/>
          <p:cNvSpPr txBox="1"/>
          <p:nvPr/>
        </p:nvSpPr>
        <p:spPr>
          <a:xfrm>
            <a:off x="1474381" y="3648384"/>
            <a:ext cx="9243238" cy="543578"/>
          </a:xfrm>
          <a:prstGeom prst="rect">
            <a:avLst/>
          </a:prstGeom>
        </p:spPr>
        <p:txBody>
          <a:bodyPr vert="horz" lIns="91440" tIns="45720" rIns="91440" bIns="45720" rtlCol="0" anchor="t">
            <a:noAutofit/>
          </a:bodyPr>
          <a:lstStyle>
            <a:lvl1pPr marL="0" indent="0" algn="ctr" defTabSz="685165" rtl="0" eaLnBrk="1" latinLnBrk="0" hangingPunct="1">
              <a:lnSpc>
                <a:spcPct val="90000"/>
              </a:lnSpc>
              <a:spcBef>
                <a:spcPts val="75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1pPr>
            <a:lvl2pPr marL="342900" indent="0" algn="ctr" defTabSz="685165" rtl="0" eaLnBrk="1" latinLnBrk="0" hangingPunct="1">
              <a:lnSpc>
                <a:spcPct val="90000"/>
              </a:lnSpc>
              <a:spcBef>
                <a:spcPts val="375"/>
              </a:spcBef>
              <a:buFont typeface="Arial" panose="020b0604020202020204" pitchFamily="34" charset="0"/>
              <a:buNone/>
              <a:defRPr sz="1500" kern="1200">
                <a:solidFill>
                  <a:schemeClr val="tx1"/>
                </a:solidFill>
                <a:latin typeface="微软雅黑" panose="020b0503020204020204" pitchFamily="34" charset="-122"/>
                <a:ea typeface="微软雅黑" panose="020b0503020204020204" pitchFamily="34" charset="-122"/>
                <a:cs typeface="+mn-cs"/>
              </a:defRPr>
            </a:lvl2pPr>
            <a:lvl3pPr marL="685800" indent="0" algn="ctr" defTabSz="685165" rtl="0" eaLnBrk="1" latinLnBrk="0" hangingPunct="1">
              <a:lnSpc>
                <a:spcPct val="90000"/>
              </a:lnSpc>
              <a:spcBef>
                <a:spcPts val="375"/>
              </a:spcBef>
              <a:buFont typeface="Arial" panose="020b0604020202020204" pitchFamily="34" charset="0"/>
              <a:buNone/>
              <a:defRPr sz="1350" kern="1200">
                <a:solidFill>
                  <a:schemeClr val="tx1"/>
                </a:solidFill>
                <a:latin typeface="微软雅黑" panose="020b0503020204020204" pitchFamily="34" charset="-122"/>
                <a:ea typeface="微软雅黑" panose="020b0503020204020204" pitchFamily="34" charset="-122"/>
                <a:cs typeface="+mn-cs"/>
              </a:defRPr>
            </a:lvl3pPr>
            <a:lvl4pPr marL="10287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微软雅黑" panose="020b0503020204020204" pitchFamily="34" charset="-122"/>
                <a:ea typeface="微软雅黑" panose="020b0503020204020204" pitchFamily="34" charset="-122"/>
                <a:cs typeface="+mn-cs"/>
              </a:defRPr>
            </a:lvl4pPr>
            <a:lvl5pPr marL="13716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微软雅黑" panose="020b0503020204020204" pitchFamily="34" charset="-122"/>
                <a:ea typeface="微软雅黑" panose="020b0503020204020204" pitchFamily="34" charset="-122"/>
                <a:cs typeface="+mn-cs"/>
              </a:defRPr>
            </a:lvl5pPr>
            <a:lvl6pPr marL="17145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altLang="zh-CN" sz="1100">
                <a:solidFill>
                  <a:schemeClr val="bg1"/>
                </a:solidFill>
              </a:rPr>
              <a:t>Lorem ipsum dolor sit amet, consectetur adipiscing elit. Curabitur elementum posuere pretium. Quisque nibh dolor, dignissim ac dignissim ut, luctus ac urna. Aliquam aliquet non massa quis tincidunt. </a:t>
            </a:r>
            <a:endParaRPr lang="en-US" altLang="zh-CN" sz="1100">
              <a:solidFill>
                <a:schemeClr val="bg1"/>
              </a:solidFill>
            </a:endParaRPr>
          </a:p>
        </p:txBody>
      </p:sp>
      <p:sp>
        <p:nvSpPr>
          <p:cNvPr id="13" name="直角三角形 12"/>
          <p:cNvSpPr/>
          <p:nvPr/>
        </p:nvSpPr>
        <p:spPr>
          <a:xfrm flipH="1">
            <a:off x="7453023" y="0"/>
            <a:ext cx="4743450" cy="6858000"/>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743154" y="4306316"/>
            <a:ext cx="2565992" cy="370840"/>
          </a:xfrm>
          <a:prstGeom prst="rect">
            <a:avLst/>
          </a:prstGeom>
          <a:noFill/>
        </p:spPr>
        <p:txBody>
          <a:bodyPr wrap="square" rtlCol="0">
            <a:spAutoFit/>
          </a:bodyPr>
          <a:lstStyle/>
          <a:p>
            <a:pPr algn="ctr">
              <a:lnSpc>
                <a:spcPct val="130000"/>
              </a:lnSpc>
            </a:pPr>
            <a:r>
              <a:rPr lang="zh-CN" altLang="en-US" sz="1400">
                <a:solidFill>
                  <a:schemeClr val="bg1"/>
                </a:solidFill>
              </a:rPr>
              <a:t>汇报人：</a:t>
            </a:r>
            <a:r>
              <a:rPr lang="en-US" altLang="zh-CN" sz="1400">
                <a:solidFill>
                  <a:schemeClr val="bg1"/>
                </a:solidFill>
              </a:rPr>
              <a:t>PPT</a:t>
            </a:r>
            <a:r>
              <a:rPr lang="zh-CN" altLang="en-US" sz="1400">
                <a:solidFill>
                  <a:schemeClr val="bg1"/>
                </a:solidFill>
              </a:rPr>
              <a:t>汇</a:t>
            </a:r>
            <a:endParaRPr lang="zh-CN" altLang="en-US" sz="1400">
              <a:solidFill>
                <a:schemeClr val="bg1"/>
              </a:solidFill>
            </a:endParaRPr>
          </a:p>
        </p:txBody>
      </p:sp>
      <p:grpSp>
        <p:nvGrpSpPr>
          <p:cNvPr id="17" name="组合 16"/>
          <p:cNvGrpSpPr/>
          <p:nvPr/>
        </p:nvGrpSpPr>
        <p:grpSpPr>
          <a:xfrm>
            <a:off x="5733760" y="6303512"/>
            <a:ext cx="584782" cy="85060"/>
            <a:chOff x="4869711" y="6113720"/>
            <a:chExt cx="1169581" cy="170122"/>
          </a:xfrm>
        </p:grpSpPr>
        <p:sp>
          <p:nvSpPr>
            <p:cNvPr id="16" name="椭圆 15"/>
            <p:cNvSpPr/>
            <p:nvPr/>
          </p:nvSpPr>
          <p:spPr>
            <a:xfrm>
              <a:off x="4869711"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02864"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536017"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869170"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4884" y="1565776"/>
            <a:ext cx="1121956" cy="1121956"/>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6082" y="1685574"/>
            <a:ext cx="6897810" cy="949240"/>
          </a:xfrm>
          <a:prstGeom prst="rect">
            <a:avLst/>
          </a:prstGeom>
        </p:spPr>
      </p:pic>
      <p:pic>
        <p:nvPicPr>
          <p:cNvPr id="11" name="火之战车">
            <a:hlinkClick action="ppaction://media"/>
          </p:cNvPr>
          <p:cNvPicPr>
            <a:picLocks noChangeAspect="1"/>
          </p:cNvPicPr>
          <p:nvPr>
            <a:audioFile r:link="rId7"/>
            <p:extLst>
              <p:ext uri="{DAA4B4D4-6D71-4841-9C94-3DE7FCFB9230}">
                <p14:media xmlns:p14="http://schemas.microsoft.com/office/powerpoint/2010/main" r:embed="rId8"/>
              </p:ext>
            </p:extLst>
          </p:nvPr>
        </p:nvPicPr>
        <p:blipFill>
          <a:blip r:embed="rId6"/>
          <a:stretch>
            <a:fillRect/>
          </a:stretch>
        </p:blipFill>
        <p:spPr>
          <a:xfrm>
            <a:off x="-679154" y="6677025"/>
            <a:ext cx="609600" cy="609600"/>
          </a:xfrm>
          <a:prstGeom prst="rect">
            <a:avLst/>
          </a:prstGeom>
        </p:spPr>
      </p:pic>
    </p:spTree>
    <p:custDataLst>
      <p:tags r:id="rId9"/>
    </p:custDataLst>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8" presetID="2" presetClass="entr" presetSubtype="8" accel="4800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250" fill="hold"/>
                                        <p:tgtEl>
                                          <p:spTgt spid="5"/>
                                        </p:tgtEl>
                                        <p:attrNameLst>
                                          <p:attrName>ppt_x</p:attrName>
                                        </p:attrNameLst>
                                      </p:cBhvr>
                                      <p:tavLst>
                                        <p:tav tm="0">
                                          <p:val>
                                            <p:strVal val="0-#ppt_w/2"/>
                                          </p:val>
                                        </p:tav>
                                        <p:tav tm="100000">
                                          <p:val>
                                            <p:strVal val="#ppt_x"/>
                                          </p:val>
                                        </p:tav>
                                      </p:tavLst>
                                    </p:anim>
                                    <p:anim calcmode="lin" valueType="num">
                                      <p:cBhvr additive="base">
                                        <p:cTn id="11" dur="125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accel="4800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250" fill="hold"/>
                                        <p:tgtEl>
                                          <p:spTgt spid="6"/>
                                        </p:tgtEl>
                                        <p:attrNameLst>
                                          <p:attrName>ppt_x</p:attrName>
                                        </p:attrNameLst>
                                      </p:cBhvr>
                                      <p:tavLst>
                                        <p:tav tm="0">
                                          <p:val>
                                            <p:strVal val="1+#ppt_w/2"/>
                                          </p:val>
                                        </p:tav>
                                        <p:tav tm="100000">
                                          <p:val>
                                            <p:strVal val="#ppt_x"/>
                                          </p:val>
                                        </p:tav>
                                      </p:tavLst>
                                    </p:anim>
                                    <p:anim calcmode="lin" valueType="num">
                                      <p:cBhvr additive="base">
                                        <p:cTn id="15" dur="1250" fill="hold"/>
                                        <p:tgtEl>
                                          <p:spTgt spid="6"/>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250"/>
                            </p:stCondLst>
                            <p:childTnLst>
                              <p:par>
                                <p:cTn id="17" presetID="56" presetClass="entr" presetSubtype="0" fill="hold" grpId="1" nodeType="afterEffect">
                                  <p:stCondLst>
                                    <p:cond delay="0"/>
                                  </p:stCondLst>
                                  <p:iterate type="lt">
                                    <p:tmPct val="10000"/>
                                  </p:iterate>
                                  <p:childTnLst>
                                    <p:set>
                                      <p:cBhvr>
                                        <p:cTn id="18" dur="1" fill="hold">
                                          <p:stCondLst>
                                            <p:cond delay="0"/>
                                          </p:stCondLst>
                                        </p:cTn>
                                        <p:tgtEl>
                                          <p:spTgt spid="25"/>
                                        </p:tgtEl>
                                        <p:attrNameLst>
                                          <p:attrName>style.visibility</p:attrName>
                                        </p:attrNameLst>
                                      </p:cBhvr>
                                      <p:to>
                                        <p:strVal val="visible"/>
                                      </p:to>
                                    </p:set>
                                    <p:anim by="(-#ppt_w*2)" calcmode="lin" valueType="num">
                                      <p:cBhvr rctx="PPT">
                                        <p:cTn id="19" dur="500" autoRev="1" fill="hold">
                                          <p:stCondLst>
                                            <p:cond delay="0"/>
                                          </p:stCondLst>
                                        </p:cTn>
                                        <p:tgtEl>
                                          <p:spTgt spid="25"/>
                                        </p:tgtEl>
                                        <p:attrNameLst>
                                          <p:attrName>ppt_w</p:attrName>
                                        </p:attrNameLst>
                                      </p:cBhvr>
                                    </p:anim>
                                    <p:anim by="(#ppt_w*0.50)" calcmode="lin" valueType="num">
                                      <p:cBhvr>
                                        <p:cTn id="20" dur="500" decel="50000" autoRev="1" fill="hold">
                                          <p:stCondLst>
                                            <p:cond delay="0"/>
                                          </p:stCondLst>
                                        </p:cTn>
                                        <p:tgtEl>
                                          <p:spTgt spid="25"/>
                                        </p:tgtEl>
                                        <p:attrNameLst>
                                          <p:attrName>ppt_x</p:attrName>
                                        </p:attrNameLst>
                                      </p:cBhvr>
                                    </p:anim>
                                    <p:anim from="(-#ppt_h/2)" to="(#ppt_y)" calcmode="lin" valueType="num">
                                      <p:cBhvr>
                                        <p:cTn id="21" dur="1000" fill="hold">
                                          <p:stCondLst>
                                            <p:cond delay="0"/>
                                          </p:stCondLst>
                                        </p:cTn>
                                        <p:tgtEl>
                                          <p:spTgt spid="25"/>
                                        </p:tgtEl>
                                        <p:attrNameLst>
                                          <p:attrName>ppt_y</p:attrName>
                                        </p:attrNameLst>
                                      </p:cBhvr>
                                    </p:anim>
                                    <p:animRot by="21600000">
                                      <p:cBhvr>
                                        <p:cTn id="22" dur="1000" fill="hold">
                                          <p:stCondLst>
                                            <p:cond delay="0"/>
                                          </p:stCondLst>
                                        </p:cTn>
                                        <p:tgtEl>
                                          <p:spTgt spid="25"/>
                                        </p:tgtEl>
                                        <p:attrNameLst>
                                          <p:attrName>r</p:attrName>
                                        </p:attrNameLst>
                                      </p:cBhvr>
                                    </p:animRot>
                                  </p:childTnLst>
                                </p:cTn>
                              </p:par>
                            </p:childTnLst>
                          </p:cTn>
                        </p:par>
                        <p:par>
                          <p:cTn id="23" fill="hold" nodeType="afterGroup">
                            <p:stCondLst>
                              <p:cond delay="2250"/>
                            </p:stCondLst>
                            <p:childTnLst>
                              <p:par>
                                <p:cTn id="24" presetID="10" presetClass="entr" presetSubtype="0" fill="hold" grpId="0" nodeType="afterEffect">
                                  <p:stCondLst>
                                    <p:cond delay="0"/>
                                  </p:stCondLst>
                                  <p:iterate type="wd">
                                    <p:tmPct val="10000"/>
                                  </p:iterate>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nodeType="afterGroup">
                            <p:stCondLst>
                              <p:cond delay="275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nodeType="afterGroup">
                            <p:stCondLst>
                              <p:cond delay="3250"/>
                            </p:stCondLst>
                            <p:childTnLst>
                              <p:par>
                                <p:cTn id="32" presetID="10"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11"/>
                </p:tgtEl>
              </p:cMediaNode>
            </p:audio>
          </p:childTnLst>
        </p:cTn>
      </p:par>
    </p:tnLst>
    <p:bldLst>
      <p:bldP spid="25" grpId="1"/>
      <p:bldP spid="8" grpId="0"/>
      <p:bldP spid="7"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Freeform 37"/>
          <p:cNvSpPr/>
          <p:nvPr/>
        </p:nvSpPr>
        <p:spPr bwMode="auto">
          <a:xfrm>
            <a:off x="3494390" y="1616860"/>
            <a:ext cx="2501457" cy="2136155"/>
          </a:xfrm>
          <a:custGeom>
            <a:gdLst>
              <a:gd name="T0" fmla="*/ 1992 w 2157"/>
              <a:gd name="T1" fmla="*/ 165 h 1842"/>
              <a:gd name="T2" fmla="*/ 1909 w 2157"/>
              <a:gd name="T3" fmla="*/ 177 h 1842"/>
              <a:gd name="T4" fmla="*/ 1839 w 2157"/>
              <a:gd name="T5" fmla="*/ 87 h 1842"/>
              <a:gd name="T6" fmla="*/ 1766 w 2157"/>
              <a:gd name="T7" fmla="*/ 90 h 1842"/>
              <a:gd name="T8" fmla="*/ 1763 w 2157"/>
              <a:gd name="T9" fmla="*/ 24 h 1842"/>
              <a:gd name="T10" fmla="*/ 1704 w 2157"/>
              <a:gd name="T11" fmla="*/ 33 h 1842"/>
              <a:gd name="T12" fmla="*/ 1729 w 2157"/>
              <a:gd name="T13" fmla="*/ 98 h 1842"/>
              <a:gd name="T14" fmla="*/ 1683 w 2157"/>
              <a:gd name="T15" fmla="*/ 292 h 1842"/>
              <a:gd name="T16" fmla="*/ 1660 w 2157"/>
              <a:gd name="T17" fmla="*/ 378 h 1842"/>
              <a:gd name="T18" fmla="*/ 1533 w 2157"/>
              <a:gd name="T19" fmla="*/ 424 h 1842"/>
              <a:gd name="T20" fmla="*/ 1463 w 2157"/>
              <a:gd name="T21" fmla="*/ 666 h 1842"/>
              <a:gd name="T22" fmla="*/ 1672 w 2157"/>
              <a:gd name="T23" fmla="*/ 606 h 1842"/>
              <a:gd name="T24" fmla="*/ 1782 w 2157"/>
              <a:gd name="T25" fmla="*/ 692 h 1842"/>
              <a:gd name="T26" fmla="*/ 1782 w 2157"/>
              <a:gd name="T27" fmla="*/ 753 h 1842"/>
              <a:gd name="T28" fmla="*/ 1584 w 2157"/>
              <a:gd name="T29" fmla="*/ 809 h 1842"/>
              <a:gd name="T30" fmla="*/ 1497 w 2157"/>
              <a:gd name="T31" fmla="*/ 924 h 1842"/>
              <a:gd name="T32" fmla="*/ 1376 w 2157"/>
              <a:gd name="T33" fmla="*/ 1005 h 1842"/>
              <a:gd name="T34" fmla="*/ 1206 w 2157"/>
              <a:gd name="T35" fmla="*/ 998 h 1842"/>
              <a:gd name="T36" fmla="*/ 1174 w 2157"/>
              <a:gd name="T37" fmla="*/ 1085 h 1842"/>
              <a:gd name="T38" fmla="*/ 1186 w 2157"/>
              <a:gd name="T39" fmla="*/ 1163 h 1842"/>
              <a:gd name="T40" fmla="*/ 1069 w 2157"/>
              <a:gd name="T41" fmla="*/ 1278 h 1842"/>
              <a:gd name="T42" fmla="*/ 1026 w 2157"/>
              <a:gd name="T43" fmla="*/ 1314 h 1842"/>
              <a:gd name="T44" fmla="*/ 737 w 2157"/>
              <a:gd name="T45" fmla="*/ 1345 h 1842"/>
              <a:gd name="T46" fmla="*/ 603 w 2157"/>
              <a:gd name="T47" fmla="*/ 1413 h 1842"/>
              <a:gd name="T48" fmla="*/ 460 w 2157"/>
              <a:gd name="T49" fmla="*/ 1374 h 1842"/>
              <a:gd name="T50" fmla="*/ 223 w 2157"/>
              <a:gd name="T51" fmla="*/ 1294 h 1842"/>
              <a:gd name="T52" fmla="*/ 2 w 2157"/>
              <a:gd name="T53" fmla="*/ 1275 h 1842"/>
              <a:gd name="T54" fmla="*/ 38 w 2157"/>
              <a:gd name="T55" fmla="*/ 1407 h 1842"/>
              <a:gd name="T56" fmla="*/ 90 w 2157"/>
              <a:gd name="T57" fmla="*/ 1497 h 1842"/>
              <a:gd name="T58" fmla="*/ 229 w 2157"/>
              <a:gd name="T59" fmla="*/ 1488 h 1842"/>
              <a:gd name="T60" fmla="*/ 230 w 2157"/>
              <a:gd name="T61" fmla="*/ 1596 h 1842"/>
              <a:gd name="T62" fmla="*/ 287 w 2157"/>
              <a:gd name="T63" fmla="*/ 1638 h 1842"/>
              <a:gd name="T64" fmla="*/ 382 w 2157"/>
              <a:gd name="T65" fmla="*/ 1710 h 1842"/>
              <a:gd name="T66" fmla="*/ 506 w 2157"/>
              <a:gd name="T67" fmla="*/ 1634 h 1842"/>
              <a:gd name="T68" fmla="*/ 567 w 2157"/>
              <a:gd name="T69" fmla="*/ 1628 h 1842"/>
              <a:gd name="T70" fmla="*/ 576 w 2157"/>
              <a:gd name="T71" fmla="*/ 1702 h 1842"/>
              <a:gd name="T72" fmla="*/ 626 w 2157"/>
              <a:gd name="T73" fmla="*/ 1836 h 1842"/>
              <a:gd name="T74" fmla="*/ 679 w 2157"/>
              <a:gd name="T75" fmla="*/ 1803 h 1842"/>
              <a:gd name="T76" fmla="*/ 790 w 2157"/>
              <a:gd name="T77" fmla="*/ 1651 h 1842"/>
              <a:gd name="T78" fmla="*/ 813 w 2157"/>
              <a:gd name="T79" fmla="*/ 1784 h 1842"/>
              <a:gd name="T80" fmla="*/ 909 w 2157"/>
              <a:gd name="T81" fmla="*/ 1834 h 1842"/>
              <a:gd name="T82" fmla="*/ 1044 w 2157"/>
              <a:gd name="T83" fmla="*/ 1675 h 1842"/>
              <a:gd name="T84" fmla="*/ 1136 w 2157"/>
              <a:gd name="T85" fmla="*/ 1610 h 1842"/>
              <a:gd name="T86" fmla="*/ 1248 w 2157"/>
              <a:gd name="T87" fmla="*/ 1536 h 1842"/>
              <a:gd name="T88" fmla="*/ 1324 w 2157"/>
              <a:gd name="T89" fmla="*/ 1492 h 1842"/>
              <a:gd name="T90" fmla="*/ 1382 w 2157"/>
              <a:gd name="T91" fmla="*/ 1421 h 1842"/>
              <a:gd name="T92" fmla="*/ 1429 w 2157"/>
              <a:gd name="T93" fmla="*/ 1308 h 1842"/>
              <a:gd name="T94" fmla="*/ 1498 w 2157"/>
              <a:gd name="T95" fmla="*/ 1357 h 1842"/>
              <a:gd name="T96" fmla="*/ 1613 w 2157"/>
              <a:gd name="T97" fmla="*/ 1258 h 1842"/>
              <a:gd name="T98" fmla="*/ 1713 w 2157"/>
              <a:gd name="T99" fmla="*/ 1223 h 1842"/>
              <a:gd name="T100" fmla="*/ 1758 w 2157"/>
              <a:gd name="T101" fmla="*/ 1271 h 1842"/>
              <a:gd name="T102" fmla="*/ 1840 w 2157"/>
              <a:gd name="T103" fmla="*/ 1330 h 1842"/>
              <a:gd name="T104" fmla="*/ 1964 w 2157"/>
              <a:gd name="T105" fmla="*/ 1203 h 1842"/>
              <a:gd name="T106" fmla="*/ 2099 w 2157"/>
              <a:gd name="T107" fmla="*/ 1123 h 1842"/>
              <a:gd name="T108" fmla="*/ 2114 w 2157"/>
              <a:gd name="T109" fmla="*/ 980 h 1842"/>
              <a:gd name="T110" fmla="*/ 2007 w 2157"/>
              <a:gd name="T111" fmla="*/ 952 h 1842"/>
              <a:gd name="T112" fmla="*/ 1925 w 2157"/>
              <a:gd name="T113" fmla="*/ 795 h 1842"/>
              <a:gd name="T114" fmla="*/ 1983 w 2157"/>
              <a:gd name="T115" fmla="*/ 773 h 1842"/>
              <a:gd name="T116" fmla="*/ 1963 w 2157"/>
              <a:gd name="T117" fmla="*/ 614 h 1842"/>
              <a:gd name="T118" fmla="*/ 2031 w 2157"/>
              <a:gd name="T119" fmla="*/ 510 h 1842"/>
              <a:gd name="T120" fmla="*/ 2093 w 2157"/>
              <a:gd name="T121" fmla="*/ 430 h 1842"/>
              <a:gd name="T122" fmla="*/ 2112 w 2157"/>
              <a:gd name="T123" fmla="*/ 310 h 18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57" h="1842">
                <a:moveTo>
                  <a:pt x="2114" y="196"/>
                </a:moveTo>
                <a:lnTo>
                  <a:pt x="2106" y="168"/>
                </a:lnTo>
                <a:lnTo>
                  <a:pt x="2084" y="132"/>
                </a:lnTo>
                <a:lnTo>
                  <a:pt x="2066" y="121"/>
                </a:lnTo>
                <a:lnTo>
                  <a:pt x="2047" y="132"/>
                </a:lnTo>
                <a:lnTo>
                  <a:pt x="2036" y="153"/>
                </a:lnTo>
                <a:lnTo>
                  <a:pt x="2035" y="156"/>
                </a:lnTo>
                <a:lnTo>
                  <a:pt x="2032" y="156"/>
                </a:lnTo>
                <a:lnTo>
                  <a:pt x="2031" y="156"/>
                </a:lnTo>
                <a:lnTo>
                  <a:pt x="1998" y="161"/>
                </a:lnTo>
                <a:lnTo>
                  <a:pt x="1998" y="161"/>
                </a:lnTo>
                <a:lnTo>
                  <a:pt x="1992" y="165"/>
                </a:lnTo>
                <a:lnTo>
                  <a:pt x="1990" y="166"/>
                </a:lnTo>
                <a:lnTo>
                  <a:pt x="1988" y="168"/>
                </a:lnTo>
                <a:lnTo>
                  <a:pt x="1981" y="177"/>
                </a:lnTo>
                <a:lnTo>
                  <a:pt x="1963" y="191"/>
                </a:lnTo>
                <a:lnTo>
                  <a:pt x="1958" y="195"/>
                </a:lnTo>
                <a:lnTo>
                  <a:pt x="1942" y="197"/>
                </a:lnTo>
                <a:lnTo>
                  <a:pt x="1942" y="197"/>
                </a:lnTo>
                <a:lnTo>
                  <a:pt x="1936" y="195"/>
                </a:lnTo>
                <a:lnTo>
                  <a:pt x="1928" y="191"/>
                </a:lnTo>
                <a:lnTo>
                  <a:pt x="1919" y="186"/>
                </a:lnTo>
                <a:lnTo>
                  <a:pt x="1910" y="179"/>
                </a:lnTo>
                <a:lnTo>
                  <a:pt x="1909" y="177"/>
                </a:lnTo>
                <a:lnTo>
                  <a:pt x="1909" y="177"/>
                </a:lnTo>
                <a:lnTo>
                  <a:pt x="1893" y="160"/>
                </a:lnTo>
                <a:lnTo>
                  <a:pt x="1881" y="147"/>
                </a:lnTo>
                <a:lnTo>
                  <a:pt x="1874" y="135"/>
                </a:lnTo>
                <a:lnTo>
                  <a:pt x="1872" y="131"/>
                </a:lnTo>
                <a:lnTo>
                  <a:pt x="1872" y="126"/>
                </a:lnTo>
                <a:lnTo>
                  <a:pt x="1872" y="95"/>
                </a:lnTo>
                <a:lnTo>
                  <a:pt x="1872" y="94"/>
                </a:lnTo>
                <a:lnTo>
                  <a:pt x="1872" y="93"/>
                </a:lnTo>
                <a:lnTo>
                  <a:pt x="1876" y="87"/>
                </a:lnTo>
                <a:lnTo>
                  <a:pt x="1840" y="74"/>
                </a:lnTo>
                <a:lnTo>
                  <a:pt x="1839" y="87"/>
                </a:lnTo>
                <a:lnTo>
                  <a:pt x="1839" y="87"/>
                </a:lnTo>
                <a:lnTo>
                  <a:pt x="1839" y="89"/>
                </a:lnTo>
                <a:lnTo>
                  <a:pt x="1837" y="93"/>
                </a:lnTo>
                <a:lnTo>
                  <a:pt x="1833" y="96"/>
                </a:lnTo>
                <a:lnTo>
                  <a:pt x="1830" y="98"/>
                </a:lnTo>
                <a:lnTo>
                  <a:pt x="1817" y="103"/>
                </a:lnTo>
                <a:lnTo>
                  <a:pt x="1813" y="102"/>
                </a:lnTo>
                <a:lnTo>
                  <a:pt x="1813" y="101"/>
                </a:lnTo>
                <a:lnTo>
                  <a:pt x="1794" y="97"/>
                </a:lnTo>
                <a:lnTo>
                  <a:pt x="1798" y="111"/>
                </a:lnTo>
                <a:lnTo>
                  <a:pt x="1767" y="90"/>
                </a:lnTo>
                <a:lnTo>
                  <a:pt x="1766" y="90"/>
                </a:lnTo>
                <a:lnTo>
                  <a:pt x="1765" y="89"/>
                </a:lnTo>
                <a:lnTo>
                  <a:pt x="1765" y="89"/>
                </a:lnTo>
                <a:lnTo>
                  <a:pt x="1765" y="89"/>
                </a:lnTo>
                <a:lnTo>
                  <a:pt x="1761" y="79"/>
                </a:lnTo>
                <a:lnTo>
                  <a:pt x="1759" y="69"/>
                </a:lnTo>
                <a:lnTo>
                  <a:pt x="1758" y="58"/>
                </a:lnTo>
                <a:lnTo>
                  <a:pt x="1758" y="48"/>
                </a:lnTo>
                <a:lnTo>
                  <a:pt x="1758" y="48"/>
                </a:lnTo>
                <a:lnTo>
                  <a:pt x="1758" y="40"/>
                </a:lnTo>
                <a:lnTo>
                  <a:pt x="1759" y="33"/>
                </a:lnTo>
                <a:lnTo>
                  <a:pt x="1760" y="27"/>
                </a:lnTo>
                <a:lnTo>
                  <a:pt x="1763" y="24"/>
                </a:lnTo>
                <a:lnTo>
                  <a:pt x="1770" y="10"/>
                </a:lnTo>
                <a:lnTo>
                  <a:pt x="1768" y="0"/>
                </a:lnTo>
                <a:lnTo>
                  <a:pt x="1737" y="4"/>
                </a:lnTo>
                <a:lnTo>
                  <a:pt x="1737" y="4"/>
                </a:lnTo>
                <a:lnTo>
                  <a:pt x="1731" y="6"/>
                </a:lnTo>
                <a:lnTo>
                  <a:pt x="1726" y="7"/>
                </a:lnTo>
                <a:lnTo>
                  <a:pt x="1721" y="9"/>
                </a:lnTo>
                <a:lnTo>
                  <a:pt x="1716" y="12"/>
                </a:lnTo>
                <a:lnTo>
                  <a:pt x="1713" y="17"/>
                </a:lnTo>
                <a:lnTo>
                  <a:pt x="1710" y="22"/>
                </a:lnTo>
                <a:lnTo>
                  <a:pt x="1706" y="27"/>
                </a:lnTo>
                <a:lnTo>
                  <a:pt x="1704" y="33"/>
                </a:lnTo>
                <a:lnTo>
                  <a:pt x="1704" y="34"/>
                </a:lnTo>
                <a:lnTo>
                  <a:pt x="1704" y="34"/>
                </a:lnTo>
                <a:lnTo>
                  <a:pt x="1686" y="63"/>
                </a:lnTo>
                <a:lnTo>
                  <a:pt x="1704" y="61"/>
                </a:lnTo>
                <a:lnTo>
                  <a:pt x="1705" y="61"/>
                </a:lnTo>
                <a:lnTo>
                  <a:pt x="1706" y="59"/>
                </a:lnTo>
                <a:lnTo>
                  <a:pt x="1707" y="63"/>
                </a:lnTo>
                <a:lnTo>
                  <a:pt x="1722" y="69"/>
                </a:lnTo>
                <a:lnTo>
                  <a:pt x="1724" y="69"/>
                </a:lnTo>
                <a:lnTo>
                  <a:pt x="1727" y="70"/>
                </a:lnTo>
                <a:lnTo>
                  <a:pt x="1727" y="73"/>
                </a:lnTo>
                <a:lnTo>
                  <a:pt x="1729" y="98"/>
                </a:lnTo>
                <a:lnTo>
                  <a:pt x="1737" y="122"/>
                </a:lnTo>
                <a:lnTo>
                  <a:pt x="1737" y="124"/>
                </a:lnTo>
                <a:lnTo>
                  <a:pt x="1737" y="125"/>
                </a:lnTo>
                <a:lnTo>
                  <a:pt x="1737" y="126"/>
                </a:lnTo>
                <a:lnTo>
                  <a:pt x="1697" y="205"/>
                </a:lnTo>
                <a:lnTo>
                  <a:pt x="1697" y="205"/>
                </a:lnTo>
                <a:lnTo>
                  <a:pt x="1695" y="210"/>
                </a:lnTo>
                <a:lnTo>
                  <a:pt x="1692" y="216"/>
                </a:lnTo>
                <a:lnTo>
                  <a:pt x="1688" y="235"/>
                </a:lnTo>
                <a:lnTo>
                  <a:pt x="1686" y="259"/>
                </a:lnTo>
                <a:lnTo>
                  <a:pt x="1683" y="289"/>
                </a:lnTo>
                <a:lnTo>
                  <a:pt x="1683" y="292"/>
                </a:lnTo>
                <a:lnTo>
                  <a:pt x="1668" y="322"/>
                </a:lnTo>
                <a:lnTo>
                  <a:pt x="1679" y="335"/>
                </a:lnTo>
                <a:lnTo>
                  <a:pt x="1679" y="337"/>
                </a:lnTo>
                <a:lnTo>
                  <a:pt x="1679" y="337"/>
                </a:lnTo>
                <a:lnTo>
                  <a:pt x="1679" y="349"/>
                </a:lnTo>
                <a:lnTo>
                  <a:pt x="1679" y="359"/>
                </a:lnTo>
                <a:lnTo>
                  <a:pt x="1676" y="365"/>
                </a:lnTo>
                <a:lnTo>
                  <a:pt x="1675" y="367"/>
                </a:lnTo>
                <a:lnTo>
                  <a:pt x="1674" y="369"/>
                </a:lnTo>
                <a:lnTo>
                  <a:pt x="1671" y="370"/>
                </a:lnTo>
                <a:lnTo>
                  <a:pt x="1671" y="370"/>
                </a:lnTo>
                <a:lnTo>
                  <a:pt x="1660" y="378"/>
                </a:lnTo>
                <a:lnTo>
                  <a:pt x="1643" y="395"/>
                </a:lnTo>
                <a:lnTo>
                  <a:pt x="1619" y="422"/>
                </a:lnTo>
                <a:lnTo>
                  <a:pt x="1589" y="458"/>
                </a:lnTo>
                <a:lnTo>
                  <a:pt x="1586" y="462"/>
                </a:lnTo>
                <a:lnTo>
                  <a:pt x="1584" y="461"/>
                </a:lnTo>
                <a:lnTo>
                  <a:pt x="1579" y="458"/>
                </a:lnTo>
                <a:lnTo>
                  <a:pt x="1579" y="458"/>
                </a:lnTo>
                <a:lnTo>
                  <a:pt x="1557" y="442"/>
                </a:lnTo>
                <a:lnTo>
                  <a:pt x="1548" y="435"/>
                </a:lnTo>
                <a:lnTo>
                  <a:pt x="1541" y="427"/>
                </a:lnTo>
                <a:lnTo>
                  <a:pt x="1541" y="427"/>
                </a:lnTo>
                <a:lnTo>
                  <a:pt x="1533" y="424"/>
                </a:lnTo>
                <a:lnTo>
                  <a:pt x="1522" y="422"/>
                </a:lnTo>
                <a:lnTo>
                  <a:pt x="1506" y="419"/>
                </a:lnTo>
                <a:lnTo>
                  <a:pt x="1485" y="419"/>
                </a:lnTo>
                <a:lnTo>
                  <a:pt x="1484" y="474"/>
                </a:lnTo>
                <a:lnTo>
                  <a:pt x="1483" y="475"/>
                </a:lnTo>
                <a:lnTo>
                  <a:pt x="1461" y="581"/>
                </a:lnTo>
                <a:lnTo>
                  <a:pt x="1461" y="581"/>
                </a:lnTo>
                <a:lnTo>
                  <a:pt x="1458" y="594"/>
                </a:lnTo>
                <a:lnTo>
                  <a:pt x="1456" y="610"/>
                </a:lnTo>
                <a:lnTo>
                  <a:pt x="1455" y="630"/>
                </a:lnTo>
                <a:lnTo>
                  <a:pt x="1455" y="655"/>
                </a:lnTo>
                <a:lnTo>
                  <a:pt x="1463" y="666"/>
                </a:lnTo>
                <a:lnTo>
                  <a:pt x="1470" y="652"/>
                </a:lnTo>
                <a:lnTo>
                  <a:pt x="1473" y="652"/>
                </a:lnTo>
                <a:lnTo>
                  <a:pt x="1474" y="649"/>
                </a:lnTo>
                <a:lnTo>
                  <a:pt x="1501" y="635"/>
                </a:lnTo>
                <a:lnTo>
                  <a:pt x="1578" y="646"/>
                </a:lnTo>
                <a:lnTo>
                  <a:pt x="1587" y="637"/>
                </a:lnTo>
                <a:lnTo>
                  <a:pt x="1597" y="618"/>
                </a:lnTo>
                <a:lnTo>
                  <a:pt x="1600" y="616"/>
                </a:lnTo>
                <a:lnTo>
                  <a:pt x="1600" y="616"/>
                </a:lnTo>
                <a:lnTo>
                  <a:pt x="1601" y="615"/>
                </a:lnTo>
                <a:lnTo>
                  <a:pt x="1632" y="610"/>
                </a:lnTo>
                <a:lnTo>
                  <a:pt x="1672" y="606"/>
                </a:lnTo>
                <a:lnTo>
                  <a:pt x="1672" y="606"/>
                </a:lnTo>
                <a:lnTo>
                  <a:pt x="1676" y="608"/>
                </a:lnTo>
                <a:lnTo>
                  <a:pt x="1681" y="611"/>
                </a:lnTo>
                <a:lnTo>
                  <a:pt x="1691" y="620"/>
                </a:lnTo>
                <a:lnTo>
                  <a:pt x="1703" y="633"/>
                </a:lnTo>
                <a:lnTo>
                  <a:pt x="1716" y="649"/>
                </a:lnTo>
                <a:lnTo>
                  <a:pt x="1716" y="649"/>
                </a:lnTo>
                <a:lnTo>
                  <a:pt x="1734" y="658"/>
                </a:lnTo>
                <a:lnTo>
                  <a:pt x="1748" y="667"/>
                </a:lnTo>
                <a:lnTo>
                  <a:pt x="1761" y="675"/>
                </a:lnTo>
                <a:lnTo>
                  <a:pt x="1773" y="683"/>
                </a:lnTo>
                <a:lnTo>
                  <a:pt x="1782" y="692"/>
                </a:lnTo>
                <a:lnTo>
                  <a:pt x="1789" y="699"/>
                </a:lnTo>
                <a:lnTo>
                  <a:pt x="1794" y="707"/>
                </a:lnTo>
                <a:lnTo>
                  <a:pt x="1797" y="714"/>
                </a:lnTo>
                <a:lnTo>
                  <a:pt x="1797" y="714"/>
                </a:lnTo>
                <a:lnTo>
                  <a:pt x="1799" y="721"/>
                </a:lnTo>
                <a:lnTo>
                  <a:pt x="1800" y="728"/>
                </a:lnTo>
                <a:lnTo>
                  <a:pt x="1799" y="733"/>
                </a:lnTo>
                <a:lnTo>
                  <a:pt x="1797" y="740"/>
                </a:lnTo>
                <a:lnTo>
                  <a:pt x="1797" y="740"/>
                </a:lnTo>
                <a:lnTo>
                  <a:pt x="1793" y="746"/>
                </a:lnTo>
                <a:lnTo>
                  <a:pt x="1789" y="749"/>
                </a:lnTo>
                <a:lnTo>
                  <a:pt x="1782" y="753"/>
                </a:lnTo>
                <a:lnTo>
                  <a:pt x="1773" y="754"/>
                </a:lnTo>
                <a:lnTo>
                  <a:pt x="1771" y="754"/>
                </a:lnTo>
                <a:lnTo>
                  <a:pt x="1771" y="754"/>
                </a:lnTo>
                <a:lnTo>
                  <a:pt x="1732" y="753"/>
                </a:lnTo>
                <a:lnTo>
                  <a:pt x="1702" y="753"/>
                </a:lnTo>
                <a:lnTo>
                  <a:pt x="1680" y="753"/>
                </a:lnTo>
                <a:lnTo>
                  <a:pt x="1666" y="755"/>
                </a:lnTo>
                <a:lnTo>
                  <a:pt x="1637" y="775"/>
                </a:lnTo>
                <a:lnTo>
                  <a:pt x="1637" y="775"/>
                </a:lnTo>
                <a:lnTo>
                  <a:pt x="1612" y="792"/>
                </a:lnTo>
                <a:lnTo>
                  <a:pt x="1592" y="804"/>
                </a:lnTo>
                <a:lnTo>
                  <a:pt x="1584" y="809"/>
                </a:lnTo>
                <a:lnTo>
                  <a:pt x="1576" y="812"/>
                </a:lnTo>
                <a:lnTo>
                  <a:pt x="1570" y="814"/>
                </a:lnTo>
                <a:lnTo>
                  <a:pt x="1564" y="815"/>
                </a:lnTo>
                <a:lnTo>
                  <a:pt x="1540" y="818"/>
                </a:lnTo>
                <a:lnTo>
                  <a:pt x="1525" y="879"/>
                </a:lnTo>
                <a:lnTo>
                  <a:pt x="1525" y="879"/>
                </a:lnTo>
                <a:lnTo>
                  <a:pt x="1522" y="892"/>
                </a:lnTo>
                <a:lnTo>
                  <a:pt x="1517" y="902"/>
                </a:lnTo>
                <a:lnTo>
                  <a:pt x="1511" y="911"/>
                </a:lnTo>
                <a:lnTo>
                  <a:pt x="1505" y="918"/>
                </a:lnTo>
                <a:lnTo>
                  <a:pt x="1505" y="918"/>
                </a:lnTo>
                <a:lnTo>
                  <a:pt x="1497" y="924"/>
                </a:lnTo>
                <a:lnTo>
                  <a:pt x="1486" y="929"/>
                </a:lnTo>
                <a:lnTo>
                  <a:pt x="1475" y="934"/>
                </a:lnTo>
                <a:lnTo>
                  <a:pt x="1461" y="937"/>
                </a:lnTo>
                <a:lnTo>
                  <a:pt x="1461" y="937"/>
                </a:lnTo>
                <a:lnTo>
                  <a:pt x="1445" y="941"/>
                </a:lnTo>
                <a:lnTo>
                  <a:pt x="1429" y="945"/>
                </a:lnTo>
                <a:lnTo>
                  <a:pt x="1414" y="952"/>
                </a:lnTo>
                <a:lnTo>
                  <a:pt x="1400" y="960"/>
                </a:lnTo>
                <a:lnTo>
                  <a:pt x="1380" y="1004"/>
                </a:lnTo>
                <a:lnTo>
                  <a:pt x="1379" y="1005"/>
                </a:lnTo>
                <a:lnTo>
                  <a:pt x="1377" y="1005"/>
                </a:lnTo>
                <a:lnTo>
                  <a:pt x="1376" y="1005"/>
                </a:lnTo>
                <a:lnTo>
                  <a:pt x="1321" y="1028"/>
                </a:lnTo>
                <a:lnTo>
                  <a:pt x="1317" y="1028"/>
                </a:lnTo>
                <a:lnTo>
                  <a:pt x="1289" y="1021"/>
                </a:lnTo>
                <a:lnTo>
                  <a:pt x="1289" y="1021"/>
                </a:lnTo>
                <a:lnTo>
                  <a:pt x="1274" y="1019"/>
                </a:lnTo>
                <a:lnTo>
                  <a:pt x="1261" y="1014"/>
                </a:lnTo>
                <a:lnTo>
                  <a:pt x="1249" y="1010"/>
                </a:lnTo>
                <a:lnTo>
                  <a:pt x="1240" y="1005"/>
                </a:lnTo>
                <a:lnTo>
                  <a:pt x="1240" y="1005"/>
                </a:lnTo>
                <a:lnTo>
                  <a:pt x="1229" y="1000"/>
                </a:lnTo>
                <a:lnTo>
                  <a:pt x="1217" y="998"/>
                </a:lnTo>
                <a:lnTo>
                  <a:pt x="1206" y="998"/>
                </a:lnTo>
                <a:lnTo>
                  <a:pt x="1193" y="1002"/>
                </a:lnTo>
                <a:lnTo>
                  <a:pt x="1193" y="1002"/>
                </a:lnTo>
                <a:lnTo>
                  <a:pt x="1187" y="1008"/>
                </a:lnTo>
                <a:lnTo>
                  <a:pt x="1183" y="1018"/>
                </a:lnTo>
                <a:lnTo>
                  <a:pt x="1179" y="1026"/>
                </a:lnTo>
                <a:lnTo>
                  <a:pt x="1177" y="1035"/>
                </a:lnTo>
                <a:lnTo>
                  <a:pt x="1175" y="1045"/>
                </a:lnTo>
                <a:lnTo>
                  <a:pt x="1172" y="1054"/>
                </a:lnTo>
                <a:lnTo>
                  <a:pt x="1172" y="1065"/>
                </a:lnTo>
                <a:lnTo>
                  <a:pt x="1172" y="1075"/>
                </a:lnTo>
                <a:lnTo>
                  <a:pt x="1172" y="1075"/>
                </a:lnTo>
                <a:lnTo>
                  <a:pt x="1174" y="1085"/>
                </a:lnTo>
                <a:lnTo>
                  <a:pt x="1176" y="1092"/>
                </a:lnTo>
                <a:lnTo>
                  <a:pt x="1178" y="1098"/>
                </a:lnTo>
                <a:lnTo>
                  <a:pt x="1181" y="1101"/>
                </a:lnTo>
                <a:lnTo>
                  <a:pt x="1190" y="1100"/>
                </a:lnTo>
                <a:lnTo>
                  <a:pt x="1199" y="1094"/>
                </a:lnTo>
                <a:lnTo>
                  <a:pt x="1201" y="1133"/>
                </a:lnTo>
                <a:lnTo>
                  <a:pt x="1201" y="1133"/>
                </a:lnTo>
                <a:lnTo>
                  <a:pt x="1200" y="1143"/>
                </a:lnTo>
                <a:lnTo>
                  <a:pt x="1198" y="1151"/>
                </a:lnTo>
                <a:lnTo>
                  <a:pt x="1193" y="1157"/>
                </a:lnTo>
                <a:lnTo>
                  <a:pt x="1186" y="1163"/>
                </a:lnTo>
                <a:lnTo>
                  <a:pt x="1186" y="1163"/>
                </a:lnTo>
                <a:lnTo>
                  <a:pt x="1182" y="1167"/>
                </a:lnTo>
                <a:lnTo>
                  <a:pt x="1174" y="1170"/>
                </a:lnTo>
                <a:lnTo>
                  <a:pt x="1154" y="1178"/>
                </a:lnTo>
                <a:lnTo>
                  <a:pt x="1145" y="1180"/>
                </a:lnTo>
                <a:lnTo>
                  <a:pt x="1145" y="1180"/>
                </a:lnTo>
                <a:lnTo>
                  <a:pt x="1139" y="1183"/>
                </a:lnTo>
                <a:lnTo>
                  <a:pt x="1132" y="1188"/>
                </a:lnTo>
                <a:lnTo>
                  <a:pt x="1126" y="1198"/>
                </a:lnTo>
                <a:lnTo>
                  <a:pt x="1116" y="1208"/>
                </a:lnTo>
                <a:lnTo>
                  <a:pt x="1096" y="1238"/>
                </a:lnTo>
                <a:lnTo>
                  <a:pt x="1069" y="1277"/>
                </a:lnTo>
                <a:lnTo>
                  <a:pt x="1069" y="1278"/>
                </a:lnTo>
                <a:lnTo>
                  <a:pt x="1068" y="1278"/>
                </a:lnTo>
                <a:lnTo>
                  <a:pt x="1032" y="1300"/>
                </a:lnTo>
                <a:lnTo>
                  <a:pt x="1032" y="1300"/>
                </a:lnTo>
                <a:lnTo>
                  <a:pt x="1036" y="1301"/>
                </a:lnTo>
                <a:lnTo>
                  <a:pt x="1039" y="1302"/>
                </a:lnTo>
                <a:lnTo>
                  <a:pt x="1041" y="1304"/>
                </a:lnTo>
                <a:lnTo>
                  <a:pt x="1041" y="1308"/>
                </a:lnTo>
                <a:lnTo>
                  <a:pt x="1041" y="1308"/>
                </a:lnTo>
                <a:lnTo>
                  <a:pt x="1040" y="1310"/>
                </a:lnTo>
                <a:lnTo>
                  <a:pt x="1036" y="1312"/>
                </a:lnTo>
                <a:lnTo>
                  <a:pt x="1032" y="1313"/>
                </a:lnTo>
                <a:lnTo>
                  <a:pt x="1026" y="1314"/>
                </a:lnTo>
                <a:lnTo>
                  <a:pt x="923" y="1312"/>
                </a:lnTo>
                <a:lnTo>
                  <a:pt x="923" y="1312"/>
                </a:lnTo>
                <a:lnTo>
                  <a:pt x="902" y="1312"/>
                </a:lnTo>
                <a:lnTo>
                  <a:pt x="882" y="1312"/>
                </a:lnTo>
                <a:lnTo>
                  <a:pt x="861" y="1313"/>
                </a:lnTo>
                <a:lnTo>
                  <a:pt x="842" y="1316"/>
                </a:lnTo>
                <a:lnTo>
                  <a:pt x="823" y="1319"/>
                </a:lnTo>
                <a:lnTo>
                  <a:pt x="805" y="1322"/>
                </a:lnTo>
                <a:lnTo>
                  <a:pt x="788" y="1327"/>
                </a:lnTo>
                <a:lnTo>
                  <a:pt x="771" y="1333"/>
                </a:lnTo>
                <a:lnTo>
                  <a:pt x="753" y="1339"/>
                </a:lnTo>
                <a:lnTo>
                  <a:pt x="737" y="1345"/>
                </a:lnTo>
                <a:lnTo>
                  <a:pt x="722" y="1353"/>
                </a:lnTo>
                <a:lnTo>
                  <a:pt x="708" y="1363"/>
                </a:lnTo>
                <a:lnTo>
                  <a:pt x="694" y="1372"/>
                </a:lnTo>
                <a:lnTo>
                  <a:pt x="680" y="1382"/>
                </a:lnTo>
                <a:lnTo>
                  <a:pt x="667" y="1394"/>
                </a:lnTo>
                <a:lnTo>
                  <a:pt x="655" y="1405"/>
                </a:lnTo>
                <a:lnTo>
                  <a:pt x="654" y="1406"/>
                </a:lnTo>
                <a:lnTo>
                  <a:pt x="651" y="1407"/>
                </a:lnTo>
                <a:lnTo>
                  <a:pt x="650" y="1407"/>
                </a:lnTo>
                <a:lnTo>
                  <a:pt x="608" y="1412"/>
                </a:lnTo>
                <a:lnTo>
                  <a:pt x="606" y="1413"/>
                </a:lnTo>
                <a:lnTo>
                  <a:pt x="603" y="1413"/>
                </a:lnTo>
                <a:lnTo>
                  <a:pt x="591" y="1384"/>
                </a:lnTo>
                <a:lnTo>
                  <a:pt x="547" y="1396"/>
                </a:lnTo>
                <a:lnTo>
                  <a:pt x="547" y="1396"/>
                </a:lnTo>
                <a:lnTo>
                  <a:pt x="538" y="1396"/>
                </a:lnTo>
                <a:lnTo>
                  <a:pt x="529" y="1395"/>
                </a:lnTo>
                <a:lnTo>
                  <a:pt x="519" y="1394"/>
                </a:lnTo>
                <a:lnTo>
                  <a:pt x="508" y="1391"/>
                </a:lnTo>
                <a:lnTo>
                  <a:pt x="497" y="1388"/>
                </a:lnTo>
                <a:lnTo>
                  <a:pt x="485" y="1384"/>
                </a:lnTo>
                <a:lnTo>
                  <a:pt x="473" y="1380"/>
                </a:lnTo>
                <a:lnTo>
                  <a:pt x="460" y="1374"/>
                </a:lnTo>
                <a:lnTo>
                  <a:pt x="460" y="1374"/>
                </a:lnTo>
                <a:lnTo>
                  <a:pt x="437" y="1363"/>
                </a:lnTo>
                <a:lnTo>
                  <a:pt x="416" y="1350"/>
                </a:lnTo>
                <a:lnTo>
                  <a:pt x="394" y="1336"/>
                </a:lnTo>
                <a:lnTo>
                  <a:pt x="373" y="1320"/>
                </a:lnTo>
                <a:lnTo>
                  <a:pt x="373" y="1320"/>
                </a:lnTo>
                <a:lnTo>
                  <a:pt x="359" y="1310"/>
                </a:lnTo>
                <a:lnTo>
                  <a:pt x="342" y="1302"/>
                </a:lnTo>
                <a:lnTo>
                  <a:pt x="325" y="1296"/>
                </a:lnTo>
                <a:lnTo>
                  <a:pt x="306" y="1292"/>
                </a:lnTo>
                <a:lnTo>
                  <a:pt x="267" y="1288"/>
                </a:lnTo>
                <a:lnTo>
                  <a:pt x="223" y="1294"/>
                </a:lnTo>
                <a:lnTo>
                  <a:pt x="223" y="1294"/>
                </a:lnTo>
                <a:lnTo>
                  <a:pt x="200" y="1296"/>
                </a:lnTo>
                <a:lnTo>
                  <a:pt x="176" y="1297"/>
                </a:lnTo>
                <a:lnTo>
                  <a:pt x="153" y="1297"/>
                </a:lnTo>
                <a:lnTo>
                  <a:pt x="132" y="1296"/>
                </a:lnTo>
                <a:lnTo>
                  <a:pt x="132" y="1296"/>
                </a:lnTo>
                <a:lnTo>
                  <a:pt x="104" y="1293"/>
                </a:lnTo>
                <a:lnTo>
                  <a:pt x="73" y="1287"/>
                </a:lnTo>
                <a:lnTo>
                  <a:pt x="40" y="1279"/>
                </a:lnTo>
                <a:lnTo>
                  <a:pt x="3" y="1269"/>
                </a:lnTo>
                <a:lnTo>
                  <a:pt x="0" y="1275"/>
                </a:lnTo>
                <a:lnTo>
                  <a:pt x="1" y="1275"/>
                </a:lnTo>
                <a:lnTo>
                  <a:pt x="2" y="1275"/>
                </a:lnTo>
                <a:lnTo>
                  <a:pt x="3" y="1277"/>
                </a:lnTo>
                <a:lnTo>
                  <a:pt x="3" y="1278"/>
                </a:lnTo>
                <a:lnTo>
                  <a:pt x="4" y="1290"/>
                </a:lnTo>
                <a:lnTo>
                  <a:pt x="16" y="1313"/>
                </a:lnTo>
                <a:lnTo>
                  <a:pt x="41" y="1344"/>
                </a:lnTo>
                <a:lnTo>
                  <a:pt x="42" y="1348"/>
                </a:lnTo>
                <a:lnTo>
                  <a:pt x="38" y="1371"/>
                </a:lnTo>
                <a:lnTo>
                  <a:pt x="38" y="1373"/>
                </a:lnTo>
                <a:lnTo>
                  <a:pt x="36" y="1373"/>
                </a:lnTo>
                <a:lnTo>
                  <a:pt x="22" y="1391"/>
                </a:lnTo>
                <a:lnTo>
                  <a:pt x="38" y="1407"/>
                </a:lnTo>
                <a:lnTo>
                  <a:pt x="38" y="1407"/>
                </a:lnTo>
                <a:lnTo>
                  <a:pt x="45" y="1415"/>
                </a:lnTo>
                <a:lnTo>
                  <a:pt x="47" y="1420"/>
                </a:lnTo>
                <a:lnTo>
                  <a:pt x="47" y="1423"/>
                </a:lnTo>
                <a:lnTo>
                  <a:pt x="50" y="1446"/>
                </a:lnTo>
                <a:lnTo>
                  <a:pt x="69" y="1465"/>
                </a:lnTo>
                <a:lnTo>
                  <a:pt x="69" y="1467"/>
                </a:lnTo>
                <a:lnTo>
                  <a:pt x="71" y="1483"/>
                </a:lnTo>
                <a:lnTo>
                  <a:pt x="71" y="1494"/>
                </a:lnTo>
                <a:lnTo>
                  <a:pt x="82" y="1504"/>
                </a:lnTo>
                <a:lnTo>
                  <a:pt x="89" y="1500"/>
                </a:lnTo>
                <a:lnTo>
                  <a:pt x="90" y="1497"/>
                </a:lnTo>
                <a:lnTo>
                  <a:pt x="90" y="1497"/>
                </a:lnTo>
                <a:lnTo>
                  <a:pt x="94" y="1491"/>
                </a:lnTo>
                <a:lnTo>
                  <a:pt x="98" y="1486"/>
                </a:lnTo>
                <a:lnTo>
                  <a:pt x="103" y="1483"/>
                </a:lnTo>
                <a:lnTo>
                  <a:pt x="109" y="1482"/>
                </a:lnTo>
                <a:lnTo>
                  <a:pt x="118" y="1477"/>
                </a:lnTo>
                <a:lnTo>
                  <a:pt x="182" y="1471"/>
                </a:lnTo>
                <a:lnTo>
                  <a:pt x="208" y="1462"/>
                </a:lnTo>
                <a:lnTo>
                  <a:pt x="211" y="1461"/>
                </a:lnTo>
                <a:lnTo>
                  <a:pt x="214" y="1458"/>
                </a:lnTo>
                <a:lnTo>
                  <a:pt x="227" y="1488"/>
                </a:lnTo>
                <a:lnTo>
                  <a:pt x="229" y="1488"/>
                </a:lnTo>
                <a:lnTo>
                  <a:pt x="229" y="1488"/>
                </a:lnTo>
                <a:lnTo>
                  <a:pt x="229" y="1488"/>
                </a:lnTo>
                <a:lnTo>
                  <a:pt x="229" y="1492"/>
                </a:lnTo>
                <a:lnTo>
                  <a:pt x="229" y="1498"/>
                </a:lnTo>
                <a:lnTo>
                  <a:pt x="227" y="1502"/>
                </a:lnTo>
                <a:lnTo>
                  <a:pt x="224" y="1507"/>
                </a:lnTo>
                <a:lnTo>
                  <a:pt x="190" y="1556"/>
                </a:lnTo>
                <a:lnTo>
                  <a:pt x="192" y="1564"/>
                </a:lnTo>
                <a:lnTo>
                  <a:pt x="208" y="1580"/>
                </a:lnTo>
                <a:lnTo>
                  <a:pt x="223" y="1591"/>
                </a:lnTo>
                <a:lnTo>
                  <a:pt x="224" y="1591"/>
                </a:lnTo>
                <a:lnTo>
                  <a:pt x="224" y="1591"/>
                </a:lnTo>
                <a:lnTo>
                  <a:pt x="230" y="1596"/>
                </a:lnTo>
                <a:lnTo>
                  <a:pt x="235" y="1602"/>
                </a:lnTo>
                <a:lnTo>
                  <a:pt x="240" y="1606"/>
                </a:lnTo>
                <a:lnTo>
                  <a:pt x="245" y="1608"/>
                </a:lnTo>
                <a:lnTo>
                  <a:pt x="245" y="1608"/>
                </a:lnTo>
                <a:lnTo>
                  <a:pt x="252" y="1611"/>
                </a:lnTo>
                <a:lnTo>
                  <a:pt x="258" y="1615"/>
                </a:lnTo>
                <a:lnTo>
                  <a:pt x="263" y="1620"/>
                </a:lnTo>
                <a:lnTo>
                  <a:pt x="269" y="1627"/>
                </a:lnTo>
                <a:lnTo>
                  <a:pt x="270" y="1631"/>
                </a:lnTo>
                <a:lnTo>
                  <a:pt x="283" y="1636"/>
                </a:lnTo>
                <a:lnTo>
                  <a:pt x="286" y="1638"/>
                </a:lnTo>
                <a:lnTo>
                  <a:pt x="287" y="1638"/>
                </a:lnTo>
                <a:lnTo>
                  <a:pt x="291" y="1650"/>
                </a:lnTo>
                <a:lnTo>
                  <a:pt x="291" y="1650"/>
                </a:lnTo>
                <a:lnTo>
                  <a:pt x="292" y="1664"/>
                </a:lnTo>
                <a:lnTo>
                  <a:pt x="298" y="1683"/>
                </a:lnTo>
                <a:lnTo>
                  <a:pt x="327" y="1688"/>
                </a:lnTo>
                <a:lnTo>
                  <a:pt x="330" y="1688"/>
                </a:lnTo>
                <a:lnTo>
                  <a:pt x="331" y="1689"/>
                </a:lnTo>
                <a:lnTo>
                  <a:pt x="331" y="1690"/>
                </a:lnTo>
                <a:lnTo>
                  <a:pt x="332" y="1693"/>
                </a:lnTo>
                <a:lnTo>
                  <a:pt x="341" y="1710"/>
                </a:lnTo>
                <a:lnTo>
                  <a:pt x="365" y="1718"/>
                </a:lnTo>
                <a:lnTo>
                  <a:pt x="382" y="1710"/>
                </a:lnTo>
                <a:lnTo>
                  <a:pt x="379" y="1701"/>
                </a:lnTo>
                <a:lnTo>
                  <a:pt x="364" y="1686"/>
                </a:lnTo>
                <a:lnTo>
                  <a:pt x="366" y="1683"/>
                </a:lnTo>
                <a:lnTo>
                  <a:pt x="366" y="1681"/>
                </a:lnTo>
                <a:lnTo>
                  <a:pt x="379" y="1656"/>
                </a:lnTo>
                <a:lnTo>
                  <a:pt x="409" y="1656"/>
                </a:lnTo>
                <a:lnTo>
                  <a:pt x="410" y="1657"/>
                </a:lnTo>
                <a:lnTo>
                  <a:pt x="451" y="1671"/>
                </a:lnTo>
                <a:lnTo>
                  <a:pt x="474" y="1667"/>
                </a:lnTo>
                <a:lnTo>
                  <a:pt x="492" y="1650"/>
                </a:lnTo>
                <a:lnTo>
                  <a:pt x="492" y="1650"/>
                </a:lnTo>
                <a:lnTo>
                  <a:pt x="506" y="1634"/>
                </a:lnTo>
                <a:lnTo>
                  <a:pt x="517" y="1624"/>
                </a:lnTo>
                <a:lnTo>
                  <a:pt x="522" y="1620"/>
                </a:lnTo>
                <a:lnTo>
                  <a:pt x="527" y="1619"/>
                </a:lnTo>
                <a:lnTo>
                  <a:pt x="531" y="1619"/>
                </a:lnTo>
                <a:lnTo>
                  <a:pt x="535" y="1620"/>
                </a:lnTo>
                <a:lnTo>
                  <a:pt x="544" y="1619"/>
                </a:lnTo>
                <a:lnTo>
                  <a:pt x="544" y="1619"/>
                </a:lnTo>
                <a:lnTo>
                  <a:pt x="556" y="1620"/>
                </a:lnTo>
                <a:lnTo>
                  <a:pt x="564" y="1622"/>
                </a:lnTo>
                <a:lnTo>
                  <a:pt x="564" y="1622"/>
                </a:lnTo>
                <a:lnTo>
                  <a:pt x="566" y="1625"/>
                </a:lnTo>
                <a:lnTo>
                  <a:pt x="567" y="1628"/>
                </a:lnTo>
                <a:lnTo>
                  <a:pt x="567" y="1628"/>
                </a:lnTo>
                <a:lnTo>
                  <a:pt x="568" y="1633"/>
                </a:lnTo>
                <a:lnTo>
                  <a:pt x="570" y="1640"/>
                </a:lnTo>
                <a:lnTo>
                  <a:pt x="579" y="1657"/>
                </a:lnTo>
                <a:lnTo>
                  <a:pt x="579" y="1658"/>
                </a:lnTo>
                <a:lnTo>
                  <a:pt x="579" y="1659"/>
                </a:lnTo>
                <a:lnTo>
                  <a:pt x="583" y="1675"/>
                </a:lnTo>
                <a:lnTo>
                  <a:pt x="583" y="1680"/>
                </a:lnTo>
                <a:lnTo>
                  <a:pt x="578" y="1700"/>
                </a:lnTo>
                <a:lnTo>
                  <a:pt x="578" y="1700"/>
                </a:lnTo>
                <a:lnTo>
                  <a:pt x="578" y="1701"/>
                </a:lnTo>
                <a:lnTo>
                  <a:pt x="576" y="1702"/>
                </a:lnTo>
                <a:lnTo>
                  <a:pt x="556" y="1726"/>
                </a:lnTo>
                <a:lnTo>
                  <a:pt x="554" y="1727"/>
                </a:lnTo>
                <a:lnTo>
                  <a:pt x="554" y="1727"/>
                </a:lnTo>
                <a:lnTo>
                  <a:pt x="511" y="1747"/>
                </a:lnTo>
                <a:lnTo>
                  <a:pt x="505" y="1758"/>
                </a:lnTo>
                <a:lnTo>
                  <a:pt x="499" y="1794"/>
                </a:lnTo>
                <a:lnTo>
                  <a:pt x="503" y="1811"/>
                </a:lnTo>
                <a:lnTo>
                  <a:pt x="514" y="1828"/>
                </a:lnTo>
                <a:lnTo>
                  <a:pt x="519" y="1832"/>
                </a:lnTo>
                <a:lnTo>
                  <a:pt x="532" y="1842"/>
                </a:lnTo>
                <a:lnTo>
                  <a:pt x="584" y="1842"/>
                </a:lnTo>
                <a:lnTo>
                  <a:pt x="626" y="1836"/>
                </a:lnTo>
                <a:lnTo>
                  <a:pt x="632" y="1829"/>
                </a:lnTo>
                <a:lnTo>
                  <a:pt x="632" y="1829"/>
                </a:lnTo>
                <a:lnTo>
                  <a:pt x="637" y="1826"/>
                </a:lnTo>
                <a:lnTo>
                  <a:pt x="641" y="1822"/>
                </a:lnTo>
                <a:lnTo>
                  <a:pt x="645" y="1820"/>
                </a:lnTo>
                <a:lnTo>
                  <a:pt x="648" y="1820"/>
                </a:lnTo>
                <a:lnTo>
                  <a:pt x="677" y="1824"/>
                </a:lnTo>
                <a:lnTo>
                  <a:pt x="679" y="1820"/>
                </a:lnTo>
                <a:lnTo>
                  <a:pt x="679" y="1820"/>
                </a:lnTo>
                <a:lnTo>
                  <a:pt x="678" y="1814"/>
                </a:lnTo>
                <a:lnTo>
                  <a:pt x="678" y="1808"/>
                </a:lnTo>
                <a:lnTo>
                  <a:pt x="679" y="1803"/>
                </a:lnTo>
                <a:lnTo>
                  <a:pt x="681" y="1797"/>
                </a:lnTo>
                <a:lnTo>
                  <a:pt x="694" y="1776"/>
                </a:lnTo>
                <a:lnTo>
                  <a:pt x="694" y="1737"/>
                </a:lnTo>
                <a:lnTo>
                  <a:pt x="694" y="1736"/>
                </a:lnTo>
                <a:lnTo>
                  <a:pt x="716" y="1673"/>
                </a:lnTo>
                <a:lnTo>
                  <a:pt x="717" y="1672"/>
                </a:lnTo>
                <a:lnTo>
                  <a:pt x="717" y="1671"/>
                </a:lnTo>
                <a:lnTo>
                  <a:pt x="718" y="1671"/>
                </a:lnTo>
                <a:lnTo>
                  <a:pt x="718" y="1670"/>
                </a:lnTo>
                <a:lnTo>
                  <a:pt x="756" y="1640"/>
                </a:lnTo>
                <a:lnTo>
                  <a:pt x="758" y="1638"/>
                </a:lnTo>
                <a:lnTo>
                  <a:pt x="790" y="1651"/>
                </a:lnTo>
                <a:lnTo>
                  <a:pt x="790" y="1651"/>
                </a:lnTo>
                <a:lnTo>
                  <a:pt x="790" y="1651"/>
                </a:lnTo>
                <a:lnTo>
                  <a:pt x="801" y="1661"/>
                </a:lnTo>
                <a:lnTo>
                  <a:pt x="809" y="1667"/>
                </a:lnTo>
                <a:lnTo>
                  <a:pt x="814" y="1674"/>
                </a:lnTo>
                <a:lnTo>
                  <a:pt x="815" y="1680"/>
                </a:lnTo>
                <a:lnTo>
                  <a:pt x="813" y="1706"/>
                </a:lnTo>
                <a:lnTo>
                  <a:pt x="803" y="1724"/>
                </a:lnTo>
                <a:lnTo>
                  <a:pt x="793" y="1748"/>
                </a:lnTo>
                <a:lnTo>
                  <a:pt x="793" y="1774"/>
                </a:lnTo>
                <a:lnTo>
                  <a:pt x="803" y="1787"/>
                </a:lnTo>
                <a:lnTo>
                  <a:pt x="813" y="1784"/>
                </a:lnTo>
                <a:lnTo>
                  <a:pt x="815" y="1783"/>
                </a:lnTo>
                <a:lnTo>
                  <a:pt x="834" y="1784"/>
                </a:lnTo>
                <a:lnTo>
                  <a:pt x="834" y="1784"/>
                </a:lnTo>
                <a:lnTo>
                  <a:pt x="840" y="1789"/>
                </a:lnTo>
                <a:lnTo>
                  <a:pt x="846" y="1795"/>
                </a:lnTo>
                <a:lnTo>
                  <a:pt x="851" y="1802"/>
                </a:lnTo>
                <a:lnTo>
                  <a:pt x="854" y="1811"/>
                </a:lnTo>
                <a:lnTo>
                  <a:pt x="866" y="1814"/>
                </a:lnTo>
                <a:lnTo>
                  <a:pt x="867" y="1814"/>
                </a:lnTo>
                <a:lnTo>
                  <a:pt x="867" y="1814"/>
                </a:lnTo>
                <a:lnTo>
                  <a:pt x="868" y="1814"/>
                </a:lnTo>
                <a:lnTo>
                  <a:pt x="909" y="1834"/>
                </a:lnTo>
                <a:lnTo>
                  <a:pt x="927" y="1839"/>
                </a:lnTo>
                <a:lnTo>
                  <a:pt x="953" y="1836"/>
                </a:lnTo>
                <a:lnTo>
                  <a:pt x="963" y="1821"/>
                </a:lnTo>
                <a:lnTo>
                  <a:pt x="978" y="1761"/>
                </a:lnTo>
                <a:lnTo>
                  <a:pt x="979" y="1729"/>
                </a:lnTo>
                <a:lnTo>
                  <a:pt x="979" y="1727"/>
                </a:lnTo>
                <a:lnTo>
                  <a:pt x="981" y="1726"/>
                </a:lnTo>
                <a:lnTo>
                  <a:pt x="982" y="1725"/>
                </a:lnTo>
                <a:lnTo>
                  <a:pt x="1005" y="1705"/>
                </a:lnTo>
                <a:lnTo>
                  <a:pt x="1019" y="1688"/>
                </a:lnTo>
                <a:lnTo>
                  <a:pt x="1020" y="1687"/>
                </a:lnTo>
                <a:lnTo>
                  <a:pt x="1044" y="1675"/>
                </a:lnTo>
                <a:lnTo>
                  <a:pt x="1059" y="1667"/>
                </a:lnTo>
                <a:lnTo>
                  <a:pt x="1076" y="1661"/>
                </a:lnTo>
                <a:lnTo>
                  <a:pt x="1067" y="1624"/>
                </a:lnTo>
                <a:lnTo>
                  <a:pt x="1108" y="1628"/>
                </a:lnTo>
                <a:lnTo>
                  <a:pt x="1108" y="1628"/>
                </a:lnTo>
                <a:lnTo>
                  <a:pt x="1108" y="1630"/>
                </a:lnTo>
                <a:lnTo>
                  <a:pt x="1108" y="1630"/>
                </a:lnTo>
                <a:lnTo>
                  <a:pt x="1130" y="1639"/>
                </a:lnTo>
                <a:lnTo>
                  <a:pt x="1130" y="1639"/>
                </a:lnTo>
                <a:lnTo>
                  <a:pt x="1130" y="1638"/>
                </a:lnTo>
                <a:lnTo>
                  <a:pt x="1136" y="1615"/>
                </a:lnTo>
                <a:lnTo>
                  <a:pt x="1136" y="1610"/>
                </a:lnTo>
                <a:lnTo>
                  <a:pt x="1139" y="1612"/>
                </a:lnTo>
                <a:lnTo>
                  <a:pt x="1142" y="1612"/>
                </a:lnTo>
                <a:lnTo>
                  <a:pt x="1161" y="1617"/>
                </a:lnTo>
                <a:lnTo>
                  <a:pt x="1171" y="1617"/>
                </a:lnTo>
                <a:lnTo>
                  <a:pt x="1190" y="1596"/>
                </a:lnTo>
                <a:lnTo>
                  <a:pt x="1191" y="1596"/>
                </a:lnTo>
                <a:lnTo>
                  <a:pt x="1192" y="1595"/>
                </a:lnTo>
                <a:lnTo>
                  <a:pt x="1193" y="1595"/>
                </a:lnTo>
                <a:lnTo>
                  <a:pt x="1217" y="1591"/>
                </a:lnTo>
                <a:lnTo>
                  <a:pt x="1238" y="1571"/>
                </a:lnTo>
                <a:lnTo>
                  <a:pt x="1248" y="1555"/>
                </a:lnTo>
                <a:lnTo>
                  <a:pt x="1248" y="1536"/>
                </a:lnTo>
                <a:lnTo>
                  <a:pt x="1248" y="1536"/>
                </a:lnTo>
                <a:lnTo>
                  <a:pt x="1249" y="1531"/>
                </a:lnTo>
                <a:lnTo>
                  <a:pt x="1251" y="1526"/>
                </a:lnTo>
                <a:lnTo>
                  <a:pt x="1255" y="1523"/>
                </a:lnTo>
                <a:lnTo>
                  <a:pt x="1260" y="1520"/>
                </a:lnTo>
                <a:lnTo>
                  <a:pt x="1260" y="1520"/>
                </a:lnTo>
                <a:lnTo>
                  <a:pt x="1262" y="1520"/>
                </a:lnTo>
                <a:lnTo>
                  <a:pt x="1263" y="1520"/>
                </a:lnTo>
                <a:lnTo>
                  <a:pt x="1286" y="1522"/>
                </a:lnTo>
                <a:lnTo>
                  <a:pt x="1295" y="1516"/>
                </a:lnTo>
                <a:lnTo>
                  <a:pt x="1300" y="1499"/>
                </a:lnTo>
                <a:lnTo>
                  <a:pt x="1324" y="1492"/>
                </a:lnTo>
                <a:lnTo>
                  <a:pt x="1325" y="1492"/>
                </a:lnTo>
                <a:lnTo>
                  <a:pt x="1326" y="1492"/>
                </a:lnTo>
                <a:lnTo>
                  <a:pt x="1326" y="1492"/>
                </a:lnTo>
                <a:lnTo>
                  <a:pt x="1356" y="1496"/>
                </a:lnTo>
                <a:lnTo>
                  <a:pt x="1380" y="1490"/>
                </a:lnTo>
                <a:lnTo>
                  <a:pt x="1395" y="1475"/>
                </a:lnTo>
                <a:lnTo>
                  <a:pt x="1404" y="1455"/>
                </a:lnTo>
                <a:lnTo>
                  <a:pt x="1387" y="1436"/>
                </a:lnTo>
                <a:lnTo>
                  <a:pt x="1387" y="1435"/>
                </a:lnTo>
                <a:lnTo>
                  <a:pt x="1387" y="1435"/>
                </a:lnTo>
                <a:lnTo>
                  <a:pt x="1382" y="1421"/>
                </a:lnTo>
                <a:lnTo>
                  <a:pt x="1382" y="1421"/>
                </a:lnTo>
                <a:lnTo>
                  <a:pt x="1377" y="1399"/>
                </a:lnTo>
                <a:lnTo>
                  <a:pt x="1377" y="1398"/>
                </a:lnTo>
                <a:lnTo>
                  <a:pt x="1389" y="1379"/>
                </a:lnTo>
                <a:lnTo>
                  <a:pt x="1389" y="1379"/>
                </a:lnTo>
                <a:lnTo>
                  <a:pt x="1389" y="1373"/>
                </a:lnTo>
                <a:lnTo>
                  <a:pt x="1391" y="1367"/>
                </a:lnTo>
                <a:lnTo>
                  <a:pt x="1396" y="1361"/>
                </a:lnTo>
                <a:lnTo>
                  <a:pt x="1402" y="1355"/>
                </a:lnTo>
                <a:lnTo>
                  <a:pt x="1415" y="1328"/>
                </a:lnTo>
                <a:lnTo>
                  <a:pt x="1415" y="1326"/>
                </a:lnTo>
                <a:lnTo>
                  <a:pt x="1416" y="1326"/>
                </a:lnTo>
                <a:lnTo>
                  <a:pt x="1429" y="1308"/>
                </a:lnTo>
                <a:lnTo>
                  <a:pt x="1446" y="1271"/>
                </a:lnTo>
                <a:lnTo>
                  <a:pt x="1463" y="1295"/>
                </a:lnTo>
                <a:lnTo>
                  <a:pt x="1464" y="1296"/>
                </a:lnTo>
                <a:lnTo>
                  <a:pt x="1464" y="1297"/>
                </a:lnTo>
                <a:lnTo>
                  <a:pt x="1470" y="1321"/>
                </a:lnTo>
                <a:lnTo>
                  <a:pt x="1470" y="1322"/>
                </a:lnTo>
                <a:lnTo>
                  <a:pt x="1475" y="1347"/>
                </a:lnTo>
                <a:lnTo>
                  <a:pt x="1491" y="1355"/>
                </a:lnTo>
                <a:lnTo>
                  <a:pt x="1492" y="1355"/>
                </a:lnTo>
                <a:lnTo>
                  <a:pt x="1492" y="1355"/>
                </a:lnTo>
                <a:lnTo>
                  <a:pt x="1492" y="1355"/>
                </a:lnTo>
                <a:lnTo>
                  <a:pt x="1498" y="1357"/>
                </a:lnTo>
                <a:lnTo>
                  <a:pt x="1499" y="1356"/>
                </a:lnTo>
                <a:lnTo>
                  <a:pt x="1513" y="1330"/>
                </a:lnTo>
                <a:lnTo>
                  <a:pt x="1522" y="1306"/>
                </a:lnTo>
                <a:lnTo>
                  <a:pt x="1525" y="1308"/>
                </a:lnTo>
                <a:lnTo>
                  <a:pt x="1529" y="1309"/>
                </a:lnTo>
                <a:lnTo>
                  <a:pt x="1564" y="1320"/>
                </a:lnTo>
                <a:lnTo>
                  <a:pt x="1581" y="1308"/>
                </a:lnTo>
                <a:lnTo>
                  <a:pt x="1582" y="1306"/>
                </a:lnTo>
                <a:lnTo>
                  <a:pt x="1585" y="1306"/>
                </a:lnTo>
                <a:lnTo>
                  <a:pt x="1601" y="1304"/>
                </a:lnTo>
                <a:lnTo>
                  <a:pt x="1613" y="1285"/>
                </a:lnTo>
                <a:lnTo>
                  <a:pt x="1613" y="1258"/>
                </a:lnTo>
                <a:lnTo>
                  <a:pt x="1621" y="1220"/>
                </a:lnTo>
                <a:lnTo>
                  <a:pt x="1625" y="1222"/>
                </a:lnTo>
                <a:lnTo>
                  <a:pt x="1628" y="1222"/>
                </a:lnTo>
                <a:lnTo>
                  <a:pt x="1655" y="1227"/>
                </a:lnTo>
                <a:lnTo>
                  <a:pt x="1666" y="1206"/>
                </a:lnTo>
                <a:lnTo>
                  <a:pt x="1668" y="1206"/>
                </a:lnTo>
                <a:lnTo>
                  <a:pt x="1671" y="1206"/>
                </a:lnTo>
                <a:lnTo>
                  <a:pt x="1695" y="1203"/>
                </a:lnTo>
                <a:lnTo>
                  <a:pt x="1698" y="1203"/>
                </a:lnTo>
                <a:lnTo>
                  <a:pt x="1698" y="1204"/>
                </a:lnTo>
                <a:lnTo>
                  <a:pt x="1700" y="1206"/>
                </a:lnTo>
                <a:lnTo>
                  <a:pt x="1713" y="1223"/>
                </a:lnTo>
                <a:lnTo>
                  <a:pt x="1713" y="1224"/>
                </a:lnTo>
                <a:lnTo>
                  <a:pt x="1714" y="1225"/>
                </a:lnTo>
                <a:lnTo>
                  <a:pt x="1714" y="1227"/>
                </a:lnTo>
                <a:lnTo>
                  <a:pt x="1716" y="1251"/>
                </a:lnTo>
                <a:lnTo>
                  <a:pt x="1728" y="1263"/>
                </a:lnTo>
                <a:lnTo>
                  <a:pt x="1745" y="1247"/>
                </a:lnTo>
                <a:lnTo>
                  <a:pt x="1748" y="1251"/>
                </a:lnTo>
                <a:lnTo>
                  <a:pt x="1748" y="1251"/>
                </a:lnTo>
                <a:lnTo>
                  <a:pt x="1753" y="1256"/>
                </a:lnTo>
                <a:lnTo>
                  <a:pt x="1755" y="1261"/>
                </a:lnTo>
                <a:lnTo>
                  <a:pt x="1757" y="1265"/>
                </a:lnTo>
                <a:lnTo>
                  <a:pt x="1758" y="1271"/>
                </a:lnTo>
                <a:lnTo>
                  <a:pt x="1758" y="1293"/>
                </a:lnTo>
                <a:lnTo>
                  <a:pt x="1748" y="1314"/>
                </a:lnTo>
                <a:lnTo>
                  <a:pt x="1755" y="1324"/>
                </a:lnTo>
                <a:lnTo>
                  <a:pt x="1767" y="1337"/>
                </a:lnTo>
                <a:lnTo>
                  <a:pt x="1817" y="1344"/>
                </a:lnTo>
                <a:lnTo>
                  <a:pt x="1818" y="1345"/>
                </a:lnTo>
                <a:lnTo>
                  <a:pt x="1818" y="1345"/>
                </a:lnTo>
                <a:lnTo>
                  <a:pt x="1822" y="1347"/>
                </a:lnTo>
                <a:lnTo>
                  <a:pt x="1822" y="1347"/>
                </a:lnTo>
                <a:lnTo>
                  <a:pt x="1825" y="1351"/>
                </a:lnTo>
                <a:lnTo>
                  <a:pt x="1839" y="1330"/>
                </a:lnTo>
                <a:lnTo>
                  <a:pt x="1840" y="1330"/>
                </a:lnTo>
                <a:lnTo>
                  <a:pt x="1853" y="1318"/>
                </a:lnTo>
                <a:lnTo>
                  <a:pt x="1848" y="1300"/>
                </a:lnTo>
                <a:lnTo>
                  <a:pt x="1834" y="1223"/>
                </a:lnTo>
                <a:lnTo>
                  <a:pt x="1870" y="1239"/>
                </a:lnTo>
                <a:lnTo>
                  <a:pt x="1871" y="1239"/>
                </a:lnTo>
                <a:lnTo>
                  <a:pt x="1872" y="1239"/>
                </a:lnTo>
                <a:lnTo>
                  <a:pt x="1888" y="1258"/>
                </a:lnTo>
                <a:lnTo>
                  <a:pt x="1897" y="1269"/>
                </a:lnTo>
                <a:lnTo>
                  <a:pt x="1912" y="1258"/>
                </a:lnTo>
                <a:lnTo>
                  <a:pt x="1963" y="1203"/>
                </a:lnTo>
                <a:lnTo>
                  <a:pt x="1963" y="1203"/>
                </a:lnTo>
                <a:lnTo>
                  <a:pt x="1964" y="1203"/>
                </a:lnTo>
                <a:lnTo>
                  <a:pt x="1982" y="1190"/>
                </a:lnTo>
                <a:lnTo>
                  <a:pt x="2003" y="1161"/>
                </a:lnTo>
                <a:lnTo>
                  <a:pt x="2004" y="1159"/>
                </a:lnTo>
                <a:lnTo>
                  <a:pt x="2031" y="1165"/>
                </a:lnTo>
                <a:lnTo>
                  <a:pt x="2045" y="1165"/>
                </a:lnTo>
                <a:lnTo>
                  <a:pt x="2045" y="1165"/>
                </a:lnTo>
                <a:lnTo>
                  <a:pt x="2045" y="1159"/>
                </a:lnTo>
                <a:lnTo>
                  <a:pt x="2046" y="1152"/>
                </a:lnTo>
                <a:lnTo>
                  <a:pt x="2049" y="1143"/>
                </a:lnTo>
                <a:lnTo>
                  <a:pt x="2069" y="1118"/>
                </a:lnTo>
                <a:lnTo>
                  <a:pt x="2075" y="1115"/>
                </a:lnTo>
                <a:lnTo>
                  <a:pt x="2099" y="1123"/>
                </a:lnTo>
                <a:lnTo>
                  <a:pt x="2129" y="1120"/>
                </a:lnTo>
                <a:lnTo>
                  <a:pt x="2148" y="1099"/>
                </a:lnTo>
                <a:lnTo>
                  <a:pt x="2157" y="1081"/>
                </a:lnTo>
                <a:lnTo>
                  <a:pt x="2152" y="1071"/>
                </a:lnTo>
                <a:lnTo>
                  <a:pt x="2134" y="1079"/>
                </a:lnTo>
                <a:lnTo>
                  <a:pt x="2133" y="1078"/>
                </a:lnTo>
                <a:lnTo>
                  <a:pt x="2132" y="1077"/>
                </a:lnTo>
                <a:lnTo>
                  <a:pt x="2110" y="1058"/>
                </a:lnTo>
                <a:lnTo>
                  <a:pt x="2109" y="1057"/>
                </a:lnTo>
                <a:lnTo>
                  <a:pt x="2117" y="1024"/>
                </a:lnTo>
                <a:lnTo>
                  <a:pt x="2120" y="999"/>
                </a:lnTo>
                <a:lnTo>
                  <a:pt x="2114" y="980"/>
                </a:lnTo>
                <a:lnTo>
                  <a:pt x="2097" y="973"/>
                </a:lnTo>
                <a:lnTo>
                  <a:pt x="2097" y="972"/>
                </a:lnTo>
                <a:lnTo>
                  <a:pt x="2095" y="971"/>
                </a:lnTo>
                <a:lnTo>
                  <a:pt x="2094" y="969"/>
                </a:lnTo>
                <a:lnTo>
                  <a:pt x="2079" y="941"/>
                </a:lnTo>
                <a:lnTo>
                  <a:pt x="2077" y="937"/>
                </a:lnTo>
                <a:lnTo>
                  <a:pt x="2057" y="961"/>
                </a:lnTo>
                <a:lnTo>
                  <a:pt x="2036" y="974"/>
                </a:lnTo>
                <a:lnTo>
                  <a:pt x="2031" y="976"/>
                </a:lnTo>
                <a:lnTo>
                  <a:pt x="2030" y="975"/>
                </a:lnTo>
                <a:lnTo>
                  <a:pt x="2029" y="973"/>
                </a:lnTo>
                <a:lnTo>
                  <a:pt x="2007" y="952"/>
                </a:lnTo>
                <a:lnTo>
                  <a:pt x="2007" y="951"/>
                </a:lnTo>
                <a:lnTo>
                  <a:pt x="1991" y="918"/>
                </a:lnTo>
                <a:lnTo>
                  <a:pt x="1991" y="917"/>
                </a:lnTo>
                <a:lnTo>
                  <a:pt x="1984" y="893"/>
                </a:lnTo>
                <a:lnTo>
                  <a:pt x="1984" y="892"/>
                </a:lnTo>
                <a:lnTo>
                  <a:pt x="1984" y="892"/>
                </a:lnTo>
                <a:lnTo>
                  <a:pt x="1984" y="855"/>
                </a:lnTo>
                <a:lnTo>
                  <a:pt x="1982" y="833"/>
                </a:lnTo>
                <a:lnTo>
                  <a:pt x="1965" y="827"/>
                </a:lnTo>
                <a:lnTo>
                  <a:pt x="1964" y="827"/>
                </a:lnTo>
                <a:lnTo>
                  <a:pt x="1964" y="826"/>
                </a:lnTo>
                <a:lnTo>
                  <a:pt x="1925" y="795"/>
                </a:lnTo>
                <a:lnTo>
                  <a:pt x="1927" y="792"/>
                </a:lnTo>
                <a:lnTo>
                  <a:pt x="1945" y="772"/>
                </a:lnTo>
                <a:lnTo>
                  <a:pt x="1945" y="771"/>
                </a:lnTo>
                <a:lnTo>
                  <a:pt x="1945" y="770"/>
                </a:lnTo>
                <a:lnTo>
                  <a:pt x="1948" y="770"/>
                </a:lnTo>
                <a:lnTo>
                  <a:pt x="1948" y="770"/>
                </a:lnTo>
                <a:lnTo>
                  <a:pt x="1968" y="768"/>
                </a:lnTo>
                <a:lnTo>
                  <a:pt x="1970" y="768"/>
                </a:lnTo>
                <a:lnTo>
                  <a:pt x="1970" y="768"/>
                </a:lnTo>
                <a:lnTo>
                  <a:pt x="1974" y="768"/>
                </a:lnTo>
                <a:lnTo>
                  <a:pt x="1979" y="770"/>
                </a:lnTo>
                <a:lnTo>
                  <a:pt x="1983" y="773"/>
                </a:lnTo>
                <a:lnTo>
                  <a:pt x="1987" y="777"/>
                </a:lnTo>
                <a:lnTo>
                  <a:pt x="2004" y="791"/>
                </a:lnTo>
                <a:lnTo>
                  <a:pt x="2022" y="776"/>
                </a:lnTo>
                <a:lnTo>
                  <a:pt x="2035" y="757"/>
                </a:lnTo>
                <a:lnTo>
                  <a:pt x="2035" y="743"/>
                </a:lnTo>
                <a:lnTo>
                  <a:pt x="2030" y="704"/>
                </a:lnTo>
                <a:lnTo>
                  <a:pt x="2027" y="688"/>
                </a:lnTo>
                <a:lnTo>
                  <a:pt x="2000" y="683"/>
                </a:lnTo>
                <a:lnTo>
                  <a:pt x="2000" y="667"/>
                </a:lnTo>
                <a:lnTo>
                  <a:pt x="1976" y="637"/>
                </a:lnTo>
                <a:lnTo>
                  <a:pt x="1975" y="636"/>
                </a:lnTo>
                <a:lnTo>
                  <a:pt x="1963" y="614"/>
                </a:lnTo>
                <a:lnTo>
                  <a:pt x="1960" y="612"/>
                </a:lnTo>
                <a:lnTo>
                  <a:pt x="1960" y="610"/>
                </a:lnTo>
                <a:lnTo>
                  <a:pt x="1960" y="610"/>
                </a:lnTo>
                <a:lnTo>
                  <a:pt x="1987" y="574"/>
                </a:lnTo>
                <a:lnTo>
                  <a:pt x="1987" y="573"/>
                </a:lnTo>
                <a:lnTo>
                  <a:pt x="1988" y="572"/>
                </a:lnTo>
                <a:lnTo>
                  <a:pt x="1988" y="571"/>
                </a:lnTo>
                <a:lnTo>
                  <a:pt x="1990" y="571"/>
                </a:lnTo>
                <a:lnTo>
                  <a:pt x="2002" y="569"/>
                </a:lnTo>
                <a:lnTo>
                  <a:pt x="2014" y="558"/>
                </a:lnTo>
                <a:lnTo>
                  <a:pt x="2030" y="510"/>
                </a:lnTo>
                <a:lnTo>
                  <a:pt x="2031" y="510"/>
                </a:lnTo>
                <a:lnTo>
                  <a:pt x="2031" y="509"/>
                </a:lnTo>
                <a:lnTo>
                  <a:pt x="2051" y="487"/>
                </a:lnTo>
                <a:lnTo>
                  <a:pt x="2051" y="486"/>
                </a:lnTo>
                <a:lnTo>
                  <a:pt x="2052" y="486"/>
                </a:lnTo>
                <a:lnTo>
                  <a:pt x="2053" y="486"/>
                </a:lnTo>
                <a:lnTo>
                  <a:pt x="2075" y="480"/>
                </a:lnTo>
                <a:lnTo>
                  <a:pt x="2075" y="482"/>
                </a:lnTo>
                <a:lnTo>
                  <a:pt x="2090" y="494"/>
                </a:lnTo>
                <a:lnTo>
                  <a:pt x="2094" y="495"/>
                </a:lnTo>
                <a:lnTo>
                  <a:pt x="2102" y="458"/>
                </a:lnTo>
                <a:lnTo>
                  <a:pt x="2094" y="431"/>
                </a:lnTo>
                <a:lnTo>
                  <a:pt x="2093" y="430"/>
                </a:lnTo>
                <a:lnTo>
                  <a:pt x="2093" y="427"/>
                </a:lnTo>
                <a:lnTo>
                  <a:pt x="2097" y="398"/>
                </a:lnTo>
                <a:lnTo>
                  <a:pt x="2097" y="395"/>
                </a:lnTo>
                <a:lnTo>
                  <a:pt x="2112" y="379"/>
                </a:lnTo>
                <a:lnTo>
                  <a:pt x="2121" y="362"/>
                </a:lnTo>
                <a:lnTo>
                  <a:pt x="2122" y="348"/>
                </a:lnTo>
                <a:lnTo>
                  <a:pt x="2122" y="348"/>
                </a:lnTo>
                <a:lnTo>
                  <a:pt x="2122" y="341"/>
                </a:lnTo>
                <a:lnTo>
                  <a:pt x="2120" y="333"/>
                </a:lnTo>
                <a:lnTo>
                  <a:pt x="2112" y="310"/>
                </a:lnTo>
                <a:lnTo>
                  <a:pt x="2112" y="310"/>
                </a:lnTo>
                <a:lnTo>
                  <a:pt x="2112" y="310"/>
                </a:lnTo>
                <a:lnTo>
                  <a:pt x="2112" y="282"/>
                </a:lnTo>
                <a:lnTo>
                  <a:pt x="2112" y="281"/>
                </a:lnTo>
                <a:lnTo>
                  <a:pt x="2117" y="254"/>
                </a:lnTo>
                <a:lnTo>
                  <a:pt x="2117" y="254"/>
                </a:lnTo>
                <a:lnTo>
                  <a:pt x="2112" y="241"/>
                </a:lnTo>
                <a:lnTo>
                  <a:pt x="2109" y="235"/>
                </a:lnTo>
                <a:lnTo>
                  <a:pt x="2109" y="229"/>
                </a:lnTo>
                <a:lnTo>
                  <a:pt x="2114" y="196"/>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1" name="Freeform 38"/>
          <p:cNvSpPr/>
          <p:nvPr/>
        </p:nvSpPr>
        <p:spPr bwMode="auto">
          <a:xfrm>
            <a:off x="3014276" y="3064158"/>
            <a:ext cx="1596896" cy="1353361"/>
          </a:xfrm>
          <a:custGeom>
            <a:gdLst>
              <a:gd name="T0" fmla="*/ 809 w 1377"/>
              <a:gd name="T1" fmla="*/ 465 h 1167"/>
              <a:gd name="T2" fmla="*/ 777 w 1377"/>
              <a:gd name="T3" fmla="*/ 485 h 1167"/>
              <a:gd name="T4" fmla="*/ 689 w 1377"/>
              <a:gd name="T5" fmla="*/ 400 h 1167"/>
              <a:gd name="T6" fmla="*/ 666 w 1377"/>
              <a:gd name="T7" fmla="*/ 383 h 1167"/>
              <a:gd name="T8" fmla="*/ 627 w 1377"/>
              <a:gd name="T9" fmla="*/ 352 h 1167"/>
              <a:gd name="T10" fmla="*/ 587 w 1377"/>
              <a:gd name="T11" fmla="*/ 306 h 1167"/>
              <a:gd name="T12" fmla="*/ 599 w 1377"/>
              <a:gd name="T13" fmla="*/ 237 h 1167"/>
              <a:gd name="T14" fmla="*/ 508 w 1377"/>
              <a:gd name="T15" fmla="*/ 265 h 1167"/>
              <a:gd name="T16" fmla="*/ 469 w 1377"/>
              <a:gd name="T17" fmla="*/ 223 h 1167"/>
              <a:gd name="T18" fmla="*/ 414 w 1377"/>
              <a:gd name="T19" fmla="*/ 148 h 1167"/>
              <a:gd name="T20" fmla="*/ 405 w 1377"/>
              <a:gd name="T21" fmla="*/ 47 h 1167"/>
              <a:gd name="T22" fmla="*/ 324 w 1377"/>
              <a:gd name="T23" fmla="*/ 7 h 1167"/>
              <a:gd name="T24" fmla="*/ 289 w 1377"/>
              <a:gd name="T25" fmla="*/ 94 h 1167"/>
              <a:gd name="T26" fmla="*/ 187 w 1377"/>
              <a:gd name="T27" fmla="*/ 104 h 1167"/>
              <a:gd name="T28" fmla="*/ 108 w 1377"/>
              <a:gd name="T29" fmla="*/ 175 h 1167"/>
              <a:gd name="T30" fmla="*/ 75 w 1377"/>
              <a:gd name="T31" fmla="*/ 220 h 1167"/>
              <a:gd name="T32" fmla="*/ 0 w 1377"/>
              <a:gd name="T33" fmla="*/ 259 h 1167"/>
              <a:gd name="T34" fmla="*/ 98 w 1377"/>
              <a:gd name="T35" fmla="*/ 360 h 1167"/>
              <a:gd name="T36" fmla="*/ 206 w 1377"/>
              <a:gd name="T37" fmla="*/ 396 h 1167"/>
              <a:gd name="T38" fmla="*/ 332 w 1377"/>
              <a:gd name="T39" fmla="*/ 419 h 1167"/>
              <a:gd name="T40" fmla="*/ 438 w 1377"/>
              <a:gd name="T41" fmla="*/ 438 h 1167"/>
              <a:gd name="T42" fmla="*/ 533 w 1377"/>
              <a:gd name="T43" fmla="*/ 449 h 1167"/>
              <a:gd name="T44" fmla="*/ 610 w 1377"/>
              <a:gd name="T45" fmla="*/ 511 h 1167"/>
              <a:gd name="T46" fmla="*/ 724 w 1377"/>
              <a:gd name="T47" fmla="*/ 573 h 1167"/>
              <a:gd name="T48" fmla="*/ 828 w 1377"/>
              <a:gd name="T49" fmla="*/ 661 h 1167"/>
              <a:gd name="T50" fmla="*/ 820 w 1377"/>
              <a:gd name="T51" fmla="*/ 870 h 1167"/>
              <a:gd name="T52" fmla="*/ 754 w 1377"/>
              <a:gd name="T53" fmla="*/ 941 h 1167"/>
              <a:gd name="T54" fmla="*/ 761 w 1377"/>
              <a:gd name="T55" fmla="*/ 971 h 1167"/>
              <a:gd name="T56" fmla="*/ 676 w 1377"/>
              <a:gd name="T57" fmla="*/ 1007 h 1167"/>
              <a:gd name="T58" fmla="*/ 754 w 1377"/>
              <a:gd name="T59" fmla="*/ 1068 h 1167"/>
              <a:gd name="T60" fmla="*/ 784 w 1377"/>
              <a:gd name="T61" fmla="*/ 1027 h 1167"/>
              <a:gd name="T62" fmla="*/ 797 w 1377"/>
              <a:gd name="T63" fmla="*/ 1008 h 1167"/>
              <a:gd name="T64" fmla="*/ 862 w 1377"/>
              <a:gd name="T65" fmla="*/ 967 h 1167"/>
              <a:gd name="T66" fmla="*/ 966 w 1377"/>
              <a:gd name="T67" fmla="*/ 1038 h 1167"/>
              <a:gd name="T68" fmla="*/ 1006 w 1377"/>
              <a:gd name="T69" fmla="*/ 1094 h 1167"/>
              <a:gd name="T70" fmla="*/ 1018 w 1377"/>
              <a:gd name="T71" fmla="*/ 1148 h 1167"/>
              <a:gd name="T72" fmla="*/ 1102 w 1377"/>
              <a:gd name="T73" fmla="*/ 1123 h 1167"/>
              <a:gd name="T74" fmla="*/ 1100 w 1377"/>
              <a:gd name="T75" fmla="*/ 1075 h 1167"/>
              <a:gd name="T76" fmla="*/ 1177 w 1377"/>
              <a:gd name="T77" fmla="*/ 1040 h 1167"/>
              <a:gd name="T78" fmla="*/ 1155 w 1377"/>
              <a:gd name="T79" fmla="*/ 947 h 1167"/>
              <a:gd name="T80" fmla="*/ 1201 w 1377"/>
              <a:gd name="T81" fmla="*/ 878 h 1167"/>
              <a:gd name="T82" fmla="*/ 1265 w 1377"/>
              <a:gd name="T83" fmla="*/ 885 h 1167"/>
              <a:gd name="T84" fmla="*/ 1299 w 1377"/>
              <a:gd name="T85" fmla="*/ 848 h 1167"/>
              <a:gd name="T86" fmla="*/ 1366 w 1377"/>
              <a:gd name="T87" fmla="*/ 811 h 1167"/>
              <a:gd name="T88" fmla="*/ 1352 w 1377"/>
              <a:gd name="T89" fmla="*/ 726 h 1167"/>
              <a:gd name="T90" fmla="*/ 1267 w 1377"/>
              <a:gd name="T91" fmla="*/ 687 h 1167"/>
              <a:gd name="T92" fmla="*/ 1191 w 1377"/>
              <a:gd name="T93" fmla="*/ 721 h 1167"/>
              <a:gd name="T94" fmla="*/ 1231 w 1377"/>
              <a:gd name="T95" fmla="*/ 771 h 1167"/>
              <a:gd name="T96" fmla="*/ 1224 w 1377"/>
              <a:gd name="T97" fmla="*/ 816 h 1167"/>
              <a:gd name="T98" fmla="*/ 1175 w 1377"/>
              <a:gd name="T99" fmla="*/ 834 h 1167"/>
              <a:gd name="T100" fmla="*/ 1157 w 1377"/>
              <a:gd name="T101" fmla="*/ 877 h 1167"/>
              <a:gd name="T102" fmla="*/ 1126 w 1377"/>
              <a:gd name="T103" fmla="*/ 856 h 1167"/>
              <a:gd name="T104" fmla="*/ 1075 w 1377"/>
              <a:gd name="T105" fmla="*/ 814 h 1167"/>
              <a:gd name="T106" fmla="*/ 1082 w 1377"/>
              <a:gd name="T107" fmla="*/ 765 h 1167"/>
              <a:gd name="T108" fmla="*/ 1038 w 1377"/>
              <a:gd name="T109" fmla="*/ 657 h 1167"/>
              <a:gd name="T110" fmla="*/ 962 w 1377"/>
              <a:gd name="T111" fmla="*/ 608 h 1167"/>
              <a:gd name="T112" fmla="*/ 917 w 1377"/>
              <a:gd name="T113" fmla="*/ 590 h 1167"/>
              <a:gd name="T114" fmla="*/ 897 w 1377"/>
              <a:gd name="T115" fmla="*/ 545 h 1167"/>
              <a:gd name="T116" fmla="*/ 959 w 1377"/>
              <a:gd name="T117" fmla="*/ 469 h 1167"/>
              <a:gd name="T118" fmla="*/ 957 w 1377"/>
              <a:gd name="T119" fmla="*/ 385 h 1167"/>
              <a:gd name="T120" fmla="*/ 891 w 1377"/>
              <a:gd name="T121" fmla="*/ 433 h 11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7" h="1167">
                <a:moveTo>
                  <a:pt x="818" y="422"/>
                </a:moveTo>
                <a:lnTo>
                  <a:pt x="799" y="422"/>
                </a:lnTo>
                <a:lnTo>
                  <a:pt x="792" y="435"/>
                </a:lnTo>
                <a:lnTo>
                  <a:pt x="803" y="446"/>
                </a:lnTo>
                <a:lnTo>
                  <a:pt x="803" y="447"/>
                </a:lnTo>
                <a:lnTo>
                  <a:pt x="803" y="448"/>
                </a:lnTo>
                <a:lnTo>
                  <a:pt x="808" y="464"/>
                </a:lnTo>
                <a:lnTo>
                  <a:pt x="809" y="465"/>
                </a:lnTo>
                <a:lnTo>
                  <a:pt x="809" y="469"/>
                </a:lnTo>
                <a:lnTo>
                  <a:pt x="807" y="470"/>
                </a:lnTo>
                <a:lnTo>
                  <a:pt x="781" y="483"/>
                </a:lnTo>
                <a:lnTo>
                  <a:pt x="779" y="485"/>
                </a:lnTo>
                <a:lnTo>
                  <a:pt x="779" y="485"/>
                </a:lnTo>
                <a:lnTo>
                  <a:pt x="778" y="485"/>
                </a:lnTo>
                <a:lnTo>
                  <a:pt x="777" y="485"/>
                </a:lnTo>
                <a:lnTo>
                  <a:pt x="777" y="485"/>
                </a:lnTo>
                <a:lnTo>
                  <a:pt x="763" y="482"/>
                </a:lnTo>
                <a:lnTo>
                  <a:pt x="753" y="479"/>
                </a:lnTo>
                <a:lnTo>
                  <a:pt x="746" y="473"/>
                </a:lnTo>
                <a:lnTo>
                  <a:pt x="744" y="471"/>
                </a:lnTo>
                <a:lnTo>
                  <a:pt x="742" y="467"/>
                </a:lnTo>
                <a:lnTo>
                  <a:pt x="735" y="454"/>
                </a:lnTo>
                <a:lnTo>
                  <a:pt x="698" y="446"/>
                </a:lnTo>
                <a:lnTo>
                  <a:pt x="689" y="400"/>
                </a:lnTo>
                <a:lnTo>
                  <a:pt x="689" y="400"/>
                </a:lnTo>
                <a:lnTo>
                  <a:pt x="683" y="399"/>
                </a:lnTo>
                <a:lnTo>
                  <a:pt x="679" y="396"/>
                </a:lnTo>
                <a:lnTo>
                  <a:pt x="675" y="394"/>
                </a:lnTo>
                <a:lnTo>
                  <a:pt x="672" y="391"/>
                </a:lnTo>
                <a:lnTo>
                  <a:pt x="671" y="388"/>
                </a:lnTo>
                <a:lnTo>
                  <a:pt x="671" y="388"/>
                </a:lnTo>
                <a:lnTo>
                  <a:pt x="666" y="383"/>
                </a:lnTo>
                <a:lnTo>
                  <a:pt x="661" y="378"/>
                </a:lnTo>
                <a:lnTo>
                  <a:pt x="657" y="375"/>
                </a:lnTo>
                <a:lnTo>
                  <a:pt x="652" y="373"/>
                </a:lnTo>
                <a:lnTo>
                  <a:pt x="652" y="373"/>
                </a:lnTo>
                <a:lnTo>
                  <a:pt x="645" y="370"/>
                </a:lnTo>
                <a:lnTo>
                  <a:pt x="639" y="365"/>
                </a:lnTo>
                <a:lnTo>
                  <a:pt x="633" y="359"/>
                </a:lnTo>
                <a:lnTo>
                  <a:pt x="627" y="352"/>
                </a:lnTo>
                <a:lnTo>
                  <a:pt x="612" y="344"/>
                </a:lnTo>
                <a:lnTo>
                  <a:pt x="611" y="344"/>
                </a:lnTo>
                <a:lnTo>
                  <a:pt x="611" y="344"/>
                </a:lnTo>
                <a:lnTo>
                  <a:pt x="611" y="344"/>
                </a:lnTo>
                <a:lnTo>
                  <a:pt x="592" y="324"/>
                </a:lnTo>
                <a:lnTo>
                  <a:pt x="592" y="324"/>
                </a:lnTo>
                <a:lnTo>
                  <a:pt x="587" y="307"/>
                </a:lnTo>
                <a:lnTo>
                  <a:pt x="587" y="306"/>
                </a:lnTo>
                <a:lnTo>
                  <a:pt x="626" y="252"/>
                </a:lnTo>
                <a:lnTo>
                  <a:pt x="626" y="252"/>
                </a:lnTo>
                <a:lnTo>
                  <a:pt x="627" y="247"/>
                </a:lnTo>
                <a:lnTo>
                  <a:pt x="627" y="246"/>
                </a:lnTo>
                <a:lnTo>
                  <a:pt x="627" y="245"/>
                </a:lnTo>
                <a:lnTo>
                  <a:pt x="620" y="228"/>
                </a:lnTo>
                <a:lnTo>
                  <a:pt x="600" y="237"/>
                </a:lnTo>
                <a:lnTo>
                  <a:pt x="599" y="237"/>
                </a:lnTo>
                <a:lnTo>
                  <a:pt x="599" y="238"/>
                </a:lnTo>
                <a:lnTo>
                  <a:pt x="597" y="238"/>
                </a:lnTo>
                <a:lnTo>
                  <a:pt x="544" y="242"/>
                </a:lnTo>
                <a:lnTo>
                  <a:pt x="523" y="246"/>
                </a:lnTo>
                <a:lnTo>
                  <a:pt x="516" y="253"/>
                </a:lnTo>
                <a:lnTo>
                  <a:pt x="513" y="261"/>
                </a:lnTo>
                <a:lnTo>
                  <a:pt x="513" y="261"/>
                </a:lnTo>
                <a:lnTo>
                  <a:pt x="508" y="265"/>
                </a:lnTo>
                <a:lnTo>
                  <a:pt x="503" y="268"/>
                </a:lnTo>
                <a:lnTo>
                  <a:pt x="497" y="269"/>
                </a:lnTo>
                <a:lnTo>
                  <a:pt x="490" y="268"/>
                </a:lnTo>
                <a:lnTo>
                  <a:pt x="490" y="268"/>
                </a:lnTo>
                <a:lnTo>
                  <a:pt x="489" y="267"/>
                </a:lnTo>
                <a:lnTo>
                  <a:pt x="470" y="253"/>
                </a:lnTo>
                <a:lnTo>
                  <a:pt x="469" y="223"/>
                </a:lnTo>
                <a:lnTo>
                  <a:pt x="469" y="223"/>
                </a:lnTo>
                <a:lnTo>
                  <a:pt x="462" y="218"/>
                </a:lnTo>
                <a:lnTo>
                  <a:pt x="457" y="213"/>
                </a:lnTo>
                <a:lnTo>
                  <a:pt x="453" y="207"/>
                </a:lnTo>
                <a:lnTo>
                  <a:pt x="451" y="203"/>
                </a:lnTo>
                <a:lnTo>
                  <a:pt x="446" y="176"/>
                </a:lnTo>
                <a:lnTo>
                  <a:pt x="434" y="161"/>
                </a:lnTo>
                <a:lnTo>
                  <a:pt x="420" y="151"/>
                </a:lnTo>
                <a:lnTo>
                  <a:pt x="414" y="148"/>
                </a:lnTo>
                <a:lnTo>
                  <a:pt x="436" y="119"/>
                </a:lnTo>
                <a:lnTo>
                  <a:pt x="440" y="104"/>
                </a:lnTo>
                <a:lnTo>
                  <a:pt x="416" y="73"/>
                </a:lnTo>
                <a:lnTo>
                  <a:pt x="415" y="73"/>
                </a:lnTo>
                <a:lnTo>
                  <a:pt x="415" y="72"/>
                </a:lnTo>
                <a:lnTo>
                  <a:pt x="405" y="48"/>
                </a:lnTo>
                <a:lnTo>
                  <a:pt x="405" y="47"/>
                </a:lnTo>
                <a:lnTo>
                  <a:pt x="405" y="47"/>
                </a:lnTo>
                <a:lnTo>
                  <a:pt x="403" y="34"/>
                </a:lnTo>
                <a:lnTo>
                  <a:pt x="387" y="23"/>
                </a:lnTo>
                <a:lnTo>
                  <a:pt x="387" y="22"/>
                </a:lnTo>
                <a:lnTo>
                  <a:pt x="387" y="22"/>
                </a:lnTo>
                <a:lnTo>
                  <a:pt x="387" y="22"/>
                </a:lnTo>
                <a:lnTo>
                  <a:pt x="369" y="3"/>
                </a:lnTo>
                <a:lnTo>
                  <a:pt x="348" y="0"/>
                </a:lnTo>
                <a:lnTo>
                  <a:pt x="324" y="7"/>
                </a:lnTo>
                <a:lnTo>
                  <a:pt x="320" y="11"/>
                </a:lnTo>
                <a:lnTo>
                  <a:pt x="317" y="46"/>
                </a:lnTo>
                <a:lnTo>
                  <a:pt x="317" y="83"/>
                </a:lnTo>
                <a:lnTo>
                  <a:pt x="312" y="85"/>
                </a:lnTo>
                <a:lnTo>
                  <a:pt x="289" y="93"/>
                </a:lnTo>
                <a:lnTo>
                  <a:pt x="289" y="93"/>
                </a:lnTo>
                <a:lnTo>
                  <a:pt x="289" y="94"/>
                </a:lnTo>
                <a:lnTo>
                  <a:pt x="289" y="94"/>
                </a:lnTo>
                <a:lnTo>
                  <a:pt x="268" y="95"/>
                </a:lnTo>
                <a:lnTo>
                  <a:pt x="268" y="95"/>
                </a:lnTo>
                <a:lnTo>
                  <a:pt x="250" y="104"/>
                </a:lnTo>
                <a:lnTo>
                  <a:pt x="232" y="112"/>
                </a:lnTo>
                <a:lnTo>
                  <a:pt x="230" y="113"/>
                </a:lnTo>
                <a:lnTo>
                  <a:pt x="230" y="113"/>
                </a:lnTo>
                <a:lnTo>
                  <a:pt x="229" y="113"/>
                </a:lnTo>
                <a:lnTo>
                  <a:pt x="187" y="104"/>
                </a:lnTo>
                <a:lnTo>
                  <a:pt x="170" y="121"/>
                </a:lnTo>
                <a:lnTo>
                  <a:pt x="170" y="121"/>
                </a:lnTo>
                <a:lnTo>
                  <a:pt x="167" y="126"/>
                </a:lnTo>
                <a:lnTo>
                  <a:pt x="161" y="128"/>
                </a:lnTo>
                <a:lnTo>
                  <a:pt x="155" y="132"/>
                </a:lnTo>
                <a:lnTo>
                  <a:pt x="147" y="134"/>
                </a:lnTo>
                <a:lnTo>
                  <a:pt x="122" y="155"/>
                </a:lnTo>
                <a:lnTo>
                  <a:pt x="108" y="175"/>
                </a:lnTo>
                <a:lnTo>
                  <a:pt x="108" y="176"/>
                </a:lnTo>
                <a:lnTo>
                  <a:pt x="107" y="177"/>
                </a:lnTo>
                <a:lnTo>
                  <a:pt x="107" y="177"/>
                </a:lnTo>
                <a:lnTo>
                  <a:pt x="97" y="191"/>
                </a:lnTo>
                <a:lnTo>
                  <a:pt x="93" y="197"/>
                </a:lnTo>
                <a:lnTo>
                  <a:pt x="89" y="200"/>
                </a:lnTo>
                <a:lnTo>
                  <a:pt x="75" y="219"/>
                </a:lnTo>
                <a:lnTo>
                  <a:pt x="75" y="220"/>
                </a:lnTo>
                <a:lnTo>
                  <a:pt x="74" y="221"/>
                </a:lnTo>
                <a:lnTo>
                  <a:pt x="65" y="227"/>
                </a:lnTo>
                <a:lnTo>
                  <a:pt x="65" y="227"/>
                </a:lnTo>
                <a:lnTo>
                  <a:pt x="56" y="230"/>
                </a:lnTo>
                <a:lnTo>
                  <a:pt x="48" y="230"/>
                </a:lnTo>
                <a:lnTo>
                  <a:pt x="18" y="228"/>
                </a:lnTo>
                <a:lnTo>
                  <a:pt x="11" y="239"/>
                </a:lnTo>
                <a:lnTo>
                  <a:pt x="0" y="259"/>
                </a:lnTo>
                <a:lnTo>
                  <a:pt x="4" y="278"/>
                </a:lnTo>
                <a:lnTo>
                  <a:pt x="2" y="325"/>
                </a:lnTo>
                <a:lnTo>
                  <a:pt x="11" y="339"/>
                </a:lnTo>
                <a:lnTo>
                  <a:pt x="11" y="340"/>
                </a:lnTo>
                <a:lnTo>
                  <a:pt x="14" y="352"/>
                </a:lnTo>
                <a:lnTo>
                  <a:pt x="32" y="352"/>
                </a:lnTo>
                <a:lnTo>
                  <a:pt x="60" y="357"/>
                </a:lnTo>
                <a:lnTo>
                  <a:pt x="98" y="360"/>
                </a:lnTo>
                <a:lnTo>
                  <a:pt x="114" y="357"/>
                </a:lnTo>
                <a:lnTo>
                  <a:pt x="118" y="357"/>
                </a:lnTo>
                <a:lnTo>
                  <a:pt x="119" y="357"/>
                </a:lnTo>
                <a:lnTo>
                  <a:pt x="151" y="370"/>
                </a:lnTo>
                <a:lnTo>
                  <a:pt x="151" y="370"/>
                </a:lnTo>
                <a:lnTo>
                  <a:pt x="152" y="370"/>
                </a:lnTo>
                <a:lnTo>
                  <a:pt x="169" y="383"/>
                </a:lnTo>
                <a:lnTo>
                  <a:pt x="206" y="396"/>
                </a:lnTo>
                <a:lnTo>
                  <a:pt x="207" y="396"/>
                </a:lnTo>
                <a:lnTo>
                  <a:pt x="231" y="411"/>
                </a:lnTo>
                <a:lnTo>
                  <a:pt x="289" y="465"/>
                </a:lnTo>
                <a:lnTo>
                  <a:pt x="317" y="478"/>
                </a:lnTo>
                <a:lnTo>
                  <a:pt x="327" y="472"/>
                </a:lnTo>
                <a:lnTo>
                  <a:pt x="339" y="453"/>
                </a:lnTo>
                <a:lnTo>
                  <a:pt x="332" y="419"/>
                </a:lnTo>
                <a:lnTo>
                  <a:pt x="332" y="419"/>
                </a:lnTo>
                <a:lnTo>
                  <a:pt x="333" y="416"/>
                </a:lnTo>
                <a:lnTo>
                  <a:pt x="334" y="412"/>
                </a:lnTo>
                <a:lnTo>
                  <a:pt x="337" y="407"/>
                </a:lnTo>
                <a:lnTo>
                  <a:pt x="344" y="402"/>
                </a:lnTo>
                <a:lnTo>
                  <a:pt x="353" y="398"/>
                </a:lnTo>
                <a:lnTo>
                  <a:pt x="356" y="396"/>
                </a:lnTo>
                <a:lnTo>
                  <a:pt x="430" y="440"/>
                </a:lnTo>
                <a:lnTo>
                  <a:pt x="438" y="438"/>
                </a:lnTo>
                <a:lnTo>
                  <a:pt x="455" y="427"/>
                </a:lnTo>
                <a:lnTo>
                  <a:pt x="458" y="427"/>
                </a:lnTo>
                <a:lnTo>
                  <a:pt x="468" y="428"/>
                </a:lnTo>
                <a:lnTo>
                  <a:pt x="482" y="417"/>
                </a:lnTo>
                <a:lnTo>
                  <a:pt x="484" y="416"/>
                </a:lnTo>
                <a:lnTo>
                  <a:pt x="489" y="418"/>
                </a:lnTo>
                <a:lnTo>
                  <a:pt x="532" y="448"/>
                </a:lnTo>
                <a:lnTo>
                  <a:pt x="533" y="449"/>
                </a:lnTo>
                <a:lnTo>
                  <a:pt x="561" y="472"/>
                </a:lnTo>
                <a:lnTo>
                  <a:pt x="561" y="472"/>
                </a:lnTo>
                <a:lnTo>
                  <a:pt x="566" y="477"/>
                </a:lnTo>
                <a:lnTo>
                  <a:pt x="573" y="482"/>
                </a:lnTo>
                <a:lnTo>
                  <a:pt x="579" y="489"/>
                </a:lnTo>
                <a:lnTo>
                  <a:pt x="586" y="498"/>
                </a:lnTo>
                <a:lnTo>
                  <a:pt x="600" y="512"/>
                </a:lnTo>
                <a:lnTo>
                  <a:pt x="610" y="511"/>
                </a:lnTo>
                <a:lnTo>
                  <a:pt x="623" y="488"/>
                </a:lnTo>
                <a:lnTo>
                  <a:pt x="648" y="506"/>
                </a:lnTo>
                <a:lnTo>
                  <a:pt x="649" y="506"/>
                </a:lnTo>
                <a:lnTo>
                  <a:pt x="650" y="506"/>
                </a:lnTo>
                <a:lnTo>
                  <a:pt x="650" y="506"/>
                </a:lnTo>
                <a:lnTo>
                  <a:pt x="671" y="532"/>
                </a:lnTo>
                <a:lnTo>
                  <a:pt x="724" y="573"/>
                </a:lnTo>
                <a:lnTo>
                  <a:pt x="724" y="573"/>
                </a:lnTo>
                <a:lnTo>
                  <a:pt x="741" y="591"/>
                </a:lnTo>
                <a:lnTo>
                  <a:pt x="787" y="577"/>
                </a:lnTo>
                <a:lnTo>
                  <a:pt x="790" y="613"/>
                </a:lnTo>
                <a:lnTo>
                  <a:pt x="810" y="634"/>
                </a:lnTo>
                <a:lnTo>
                  <a:pt x="810" y="634"/>
                </a:lnTo>
                <a:lnTo>
                  <a:pt x="810" y="635"/>
                </a:lnTo>
                <a:lnTo>
                  <a:pt x="828" y="660"/>
                </a:lnTo>
                <a:lnTo>
                  <a:pt x="828" y="661"/>
                </a:lnTo>
                <a:lnTo>
                  <a:pt x="828" y="662"/>
                </a:lnTo>
                <a:lnTo>
                  <a:pt x="828" y="663"/>
                </a:lnTo>
                <a:lnTo>
                  <a:pt x="846" y="747"/>
                </a:lnTo>
                <a:lnTo>
                  <a:pt x="864" y="781"/>
                </a:lnTo>
                <a:lnTo>
                  <a:pt x="840" y="842"/>
                </a:lnTo>
                <a:lnTo>
                  <a:pt x="840" y="847"/>
                </a:lnTo>
                <a:lnTo>
                  <a:pt x="820" y="851"/>
                </a:lnTo>
                <a:lnTo>
                  <a:pt x="820" y="870"/>
                </a:lnTo>
                <a:lnTo>
                  <a:pt x="818" y="871"/>
                </a:lnTo>
                <a:lnTo>
                  <a:pt x="798" y="904"/>
                </a:lnTo>
                <a:lnTo>
                  <a:pt x="795" y="904"/>
                </a:lnTo>
                <a:lnTo>
                  <a:pt x="766" y="906"/>
                </a:lnTo>
                <a:lnTo>
                  <a:pt x="737" y="930"/>
                </a:lnTo>
                <a:lnTo>
                  <a:pt x="737" y="930"/>
                </a:lnTo>
                <a:lnTo>
                  <a:pt x="744" y="936"/>
                </a:lnTo>
                <a:lnTo>
                  <a:pt x="754" y="941"/>
                </a:lnTo>
                <a:lnTo>
                  <a:pt x="754" y="941"/>
                </a:lnTo>
                <a:lnTo>
                  <a:pt x="758" y="942"/>
                </a:lnTo>
                <a:lnTo>
                  <a:pt x="761" y="944"/>
                </a:lnTo>
                <a:lnTo>
                  <a:pt x="763" y="948"/>
                </a:lnTo>
                <a:lnTo>
                  <a:pt x="765" y="951"/>
                </a:lnTo>
                <a:lnTo>
                  <a:pt x="765" y="955"/>
                </a:lnTo>
                <a:lnTo>
                  <a:pt x="765" y="959"/>
                </a:lnTo>
                <a:lnTo>
                  <a:pt x="761" y="971"/>
                </a:lnTo>
                <a:lnTo>
                  <a:pt x="761" y="972"/>
                </a:lnTo>
                <a:lnTo>
                  <a:pt x="741" y="992"/>
                </a:lnTo>
                <a:lnTo>
                  <a:pt x="739" y="992"/>
                </a:lnTo>
                <a:lnTo>
                  <a:pt x="738" y="995"/>
                </a:lnTo>
                <a:lnTo>
                  <a:pt x="737" y="995"/>
                </a:lnTo>
                <a:lnTo>
                  <a:pt x="736" y="995"/>
                </a:lnTo>
                <a:lnTo>
                  <a:pt x="678" y="987"/>
                </a:lnTo>
                <a:lnTo>
                  <a:pt x="676" y="1007"/>
                </a:lnTo>
                <a:lnTo>
                  <a:pt x="682" y="1051"/>
                </a:lnTo>
                <a:lnTo>
                  <a:pt x="731" y="1071"/>
                </a:lnTo>
                <a:lnTo>
                  <a:pt x="731" y="1074"/>
                </a:lnTo>
                <a:lnTo>
                  <a:pt x="731" y="1074"/>
                </a:lnTo>
                <a:lnTo>
                  <a:pt x="749" y="1068"/>
                </a:lnTo>
                <a:lnTo>
                  <a:pt x="751" y="1067"/>
                </a:lnTo>
                <a:lnTo>
                  <a:pt x="753" y="1066"/>
                </a:lnTo>
                <a:lnTo>
                  <a:pt x="754" y="1068"/>
                </a:lnTo>
                <a:lnTo>
                  <a:pt x="755" y="1068"/>
                </a:lnTo>
                <a:lnTo>
                  <a:pt x="768" y="1075"/>
                </a:lnTo>
                <a:lnTo>
                  <a:pt x="789" y="1075"/>
                </a:lnTo>
                <a:lnTo>
                  <a:pt x="797" y="1074"/>
                </a:lnTo>
                <a:lnTo>
                  <a:pt x="789" y="1051"/>
                </a:lnTo>
                <a:lnTo>
                  <a:pt x="789" y="1051"/>
                </a:lnTo>
                <a:lnTo>
                  <a:pt x="789" y="1051"/>
                </a:lnTo>
                <a:lnTo>
                  <a:pt x="784" y="1027"/>
                </a:lnTo>
                <a:lnTo>
                  <a:pt x="784" y="1026"/>
                </a:lnTo>
                <a:lnTo>
                  <a:pt x="784" y="1023"/>
                </a:lnTo>
                <a:lnTo>
                  <a:pt x="785" y="1022"/>
                </a:lnTo>
                <a:lnTo>
                  <a:pt x="785" y="1021"/>
                </a:lnTo>
                <a:lnTo>
                  <a:pt x="792" y="1012"/>
                </a:lnTo>
                <a:lnTo>
                  <a:pt x="795" y="1010"/>
                </a:lnTo>
                <a:lnTo>
                  <a:pt x="795" y="1010"/>
                </a:lnTo>
                <a:lnTo>
                  <a:pt x="797" y="1008"/>
                </a:lnTo>
                <a:lnTo>
                  <a:pt x="809" y="990"/>
                </a:lnTo>
                <a:lnTo>
                  <a:pt x="810" y="989"/>
                </a:lnTo>
                <a:lnTo>
                  <a:pt x="832" y="972"/>
                </a:lnTo>
                <a:lnTo>
                  <a:pt x="833" y="972"/>
                </a:lnTo>
                <a:lnTo>
                  <a:pt x="833" y="971"/>
                </a:lnTo>
                <a:lnTo>
                  <a:pt x="834" y="971"/>
                </a:lnTo>
                <a:lnTo>
                  <a:pt x="834" y="971"/>
                </a:lnTo>
                <a:lnTo>
                  <a:pt x="862" y="967"/>
                </a:lnTo>
                <a:lnTo>
                  <a:pt x="862" y="974"/>
                </a:lnTo>
                <a:lnTo>
                  <a:pt x="862" y="974"/>
                </a:lnTo>
                <a:lnTo>
                  <a:pt x="862" y="985"/>
                </a:lnTo>
                <a:lnTo>
                  <a:pt x="864" y="992"/>
                </a:lnTo>
                <a:lnTo>
                  <a:pt x="869" y="1004"/>
                </a:lnTo>
                <a:lnTo>
                  <a:pt x="876" y="1019"/>
                </a:lnTo>
                <a:lnTo>
                  <a:pt x="900" y="1032"/>
                </a:lnTo>
                <a:lnTo>
                  <a:pt x="966" y="1038"/>
                </a:lnTo>
                <a:lnTo>
                  <a:pt x="970" y="1038"/>
                </a:lnTo>
                <a:lnTo>
                  <a:pt x="973" y="1038"/>
                </a:lnTo>
                <a:lnTo>
                  <a:pt x="973" y="1043"/>
                </a:lnTo>
                <a:lnTo>
                  <a:pt x="973" y="1045"/>
                </a:lnTo>
                <a:lnTo>
                  <a:pt x="971" y="1067"/>
                </a:lnTo>
                <a:lnTo>
                  <a:pt x="990" y="1087"/>
                </a:lnTo>
                <a:lnTo>
                  <a:pt x="1004" y="1093"/>
                </a:lnTo>
                <a:lnTo>
                  <a:pt x="1006" y="1094"/>
                </a:lnTo>
                <a:lnTo>
                  <a:pt x="1006" y="1096"/>
                </a:lnTo>
                <a:lnTo>
                  <a:pt x="1007" y="1098"/>
                </a:lnTo>
                <a:lnTo>
                  <a:pt x="1007" y="1106"/>
                </a:lnTo>
                <a:lnTo>
                  <a:pt x="1007" y="1118"/>
                </a:lnTo>
                <a:lnTo>
                  <a:pt x="1002" y="1142"/>
                </a:lnTo>
                <a:lnTo>
                  <a:pt x="1010" y="1148"/>
                </a:lnTo>
                <a:lnTo>
                  <a:pt x="1010" y="1148"/>
                </a:lnTo>
                <a:lnTo>
                  <a:pt x="1018" y="1148"/>
                </a:lnTo>
                <a:lnTo>
                  <a:pt x="1023" y="1148"/>
                </a:lnTo>
                <a:lnTo>
                  <a:pt x="1030" y="1151"/>
                </a:lnTo>
                <a:lnTo>
                  <a:pt x="1037" y="1154"/>
                </a:lnTo>
                <a:lnTo>
                  <a:pt x="1065" y="1167"/>
                </a:lnTo>
                <a:lnTo>
                  <a:pt x="1082" y="1154"/>
                </a:lnTo>
                <a:lnTo>
                  <a:pt x="1100" y="1134"/>
                </a:lnTo>
                <a:lnTo>
                  <a:pt x="1101" y="1125"/>
                </a:lnTo>
                <a:lnTo>
                  <a:pt x="1102" y="1123"/>
                </a:lnTo>
                <a:lnTo>
                  <a:pt x="1105" y="1122"/>
                </a:lnTo>
                <a:lnTo>
                  <a:pt x="1107" y="1120"/>
                </a:lnTo>
                <a:lnTo>
                  <a:pt x="1107" y="1117"/>
                </a:lnTo>
                <a:lnTo>
                  <a:pt x="1101" y="1092"/>
                </a:lnTo>
                <a:lnTo>
                  <a:pt x="1100" y="1078"/>
                </a:lnTo>
                <a:lnTo>
                  <a:pt x="1099" y="1077"/>
                </a:lnTo>
                <a:lnTo>
                  <a:pt x="1099" y="1076"/>
                </a:lnTo>
                <a:lnTo>
                  <a:pt x="1100" y="1075"/>
                </a:lnTo>
                <a:lnTo>
                  <a:pt x="1100" y="1074"/>
                </a:lnTo>
                <a:lnTo>
                  <a:pt x="1109" y="1058"/>
                </a:lnTo>
                <a:lnTo>
                  <a:pt x="1110" y="1057"/>
                </a:lnTo>
                <a:lnTo>
                  <a:pt x="1110" y="1057"/>
                </a:lnTo>
                <a:lnTo>
                  <a:pt x="1130" y="1044"/>
                </a:lnTo>
                <a:lnTo>
                  <a:pt x="1131" y="1044"/>
                </a:lnTo>
                <a:lnTo>
                  <a:pt x="1171" y="1044"/>
                </a:lnTo>
                <a:lnTo>
                  <a:pt x="1177" y="1040"/>
                </a:lnTo>
                <a:lnTo>
                  <a:pt x="1176" y="1021"/>
                </a:lnTo>
                <a:lnTo>
                  <a:pt x="1170" y="1003"/>
                </a:lnTo>
                <a:lnTo>
                  <a:pt x="1156" y="981"/>
                </a:lnTo>
                <a:lnTo>
                  <a:pt x="1155" y="980"/>
                </a:lnTo>
                <a:lnTo>
                  <a:pt x="1155" y="979"/>
                </a:lnTo>
                <a:lnTo>
                  <a:pt x="1155" y="948"/>
                </a:lnTo>
                <a:lnTo>
                  <a:pt x="1155" y="947"/>
                </a:lnTo>
                <a:lnTo>
                  <a:pt x="1155" y="947"/>
                </a:lnTo>
                <a:lnTo>
                  <a:pt x="1162" y="928"/>
                </a:lnTo>
                <a:lnTo>
                  <a:pt x="1162" y="928"/>
                </a:lnTo>
                <a:lnTo>
                  <a:pt x="1164" y="927"/>
                </a:lnTo>
                <a:lnTo>
                  <a:pt x="1164" y="927"/>
                </a:lnTo>
                <a:lnTo>
                  <a:pt x="1196" y="880"/>
                </a:lnTo>
                <a:lnTo>
                  <a:pt x="1197" y="879"/>
                </a:lnTo>
                <a:lnTo>
                  <a:pt x="1199" y="879"/>
                </a:lnTo>
                <a:lnTo>
                  <a:pt x="1201" y="878"/>
                </a:lnTo>
                <a:lnTo>
                  <a:pt x="1209" y="878"/>
                </a:lnTo>
                <a:lnTo>
                  <a:pt x="1220" y="879"/>
                </a:lnTo>
                <a:lnTo>
                  <a:pt x="1248" y="895"/>
                </a:lnTo>
                <a:lnTo>
                  <a:pt x="1266" y="900"/>
                </a:lnTo>
                <a:lnTo>
                  <a:pt x="1268" y="891"/>
                </a:lnTo>
                <a:lnTo>
                  <a:pt x="1265" y="889"/>
                </a:lnTo>
                <a:lnTo>
                  <a:pt x="1265" y="885"/>
                </a:lnTo>
                <a:lnTo>
                  <a:pt x="1265" y="885"/>
                </a:lnTo>
                <a:lnTo>
                  <a:pt x="1266" y="880"/>
                </a:lnTo>
                <a:lnTo>
                  <a:pt x="1268" y="875"/>
                </a:lnTo>
                <a:lnTo>
                  <a:pt x="1272" y="870"/>
                </a:lnTo>
                <a:lnTo>
                  <a:pt x="1276" y="865"/>
                </a:lnTo>
                <a:lnTo>
                  <a:pt x="1298" y="850"/>
                </a:lnTo>
                <a:lnTo>
                  <a:pt x="1299" y="849"/>
                </a:lnTo>
                <a:lnTo>
                  <a:pt x="1299" y="849"/>
                </a:lnTo>
                <a:lnTo>
                  <a:pt x="1299" y="848"/>
                </a:lnTo>
                <a:lnTo>
                  <a:pt x="1299" y="848"/>
                </a:lnTo>
                <a:lnTo>
                  <a:pt x="1314" y="843"/>
                </a:lnTo>
                <a:lnTo>
                  <a:pt x="1323" y="841"/>
                </a:lnTo>
                <a:lnTo>
                  <a:pt x="1343" y="839"/>
                </a:lnTo>
                <a:lnTo>
                  <a:pt x="1345" y="839"/>
                </a:lnTo>
                <a:lnTo>
                  <a:pt x="1345" y="839"/>
                </a:lnTo>
                <a:lnTo>
                  <a:pt x="1357" y="841"/>
                </a:lnTo>
                <a:lnTo>
                  <a:pt x="1366" y="811"/>
                </a:lnTo>
                <a:lnTo>
                  <a:pt x="1366" y="791"/>
                </a:lnTo>
                <a:lnTo>
                  <a:pt x="1366" y="791"/>
                </a:lnTo>
                <a:lnTo>
                  <a:pt x="1366" y="775"/>
                </a:lnTo>
                <a:lnTo>
                  <a:pt x="1367" y="769"/>
                </a:lnTo>
                <a:lnTo>
                  <a:pt x="1369" y="767"/>
                </a:lnTo>
                <a:lnTo>
                  <a:pt x="1377" y="751"/>
                </a:lnTo>
                <a:lnTo>
                  <a:pt x="1367" y="737"/>
                </a:lnTo>
                <a:lnTo>
                  <a:pt x="1352" y="726"/>
                </a:lnTo>
                <a:lnTo>
                  <a:pt x="1322" y="718"/>
                </a:lnTo>
                <a:lnTo>
                  <a:pt x="1322" y="718"/>
                </a:lnTo>
                <a:lnTo>
                  <a:pt x="1317" y="717"/>
                </a:lnTo>
                <a:lnTo>
                  <a:pt x="1309" y="713"/>
                </a:lnTo>
                <a:lnTo>
                  <a:pt x="1299" y="706"/>
                </a:lnTo>
                <a:lnTo>
                  <a:pt x="1287" y="697"/>
                </a:lnTo>
                <a:lnTo>
                  <a:pt x="1268" y="687"/>
                </a:lnTo>
                <a:lnTo>
                  <a:pt x="1267" y="687"/>
                </a:lnTo>
                <a:lnTo>
                  <a:pt x="1266" y="686"/>
                </a:lnTo>
                <a:lnTo>
                  <a:pt x="1244" y="660"/>
                </a:lnTo>
                <a:lnTo>
                  <a:pt x="1224" y="660"/>
                </a:lnTo>
                <a:lnTo>
                  <a:pt x="1223" y="659"/>
                </a:lnTo>
                <a:lnTo>
                  <a:pt x="1221" y="659"/>
                </a:lnTo>
                <a:lnTo>
                  <a:pt x="1203" y="650"/>
                </a:lnTo>
                <a:lnTo>
                  <a:pt x="1193" y="663"/>
                </a:lnTo>
                <a:lnTo>
                  <a:pt x="1191" y="721"/>
                </a:lnTo>
                <a:lnTo>
                  <a:pt x="1194" y="743"/>
                </a:lnTo>
                <a:lnTo>
                  <a:pt x="1202" y="743"/>
                </a:lnTo>
                <a:lnTo>
                  <a:pt x="1203" y="744"/>
                </a:lnTo>
                <a:lnTo>
                  <a:pt x="1220" y="748"/>
                </a:lnTo>
                <a:lnTo>
                  <a:pt x="1220" y="749"/>
                </a:lnTo>
                <a:lnTo>
                  <a:pt x="1220" y="751"/>
                </a:lnTo>
                <a:lnTo>
                  <a:pt x="1228" y="771"/>
                </a:lnTo>
                <a:lnTo>
                  <a:pt x="1231" y="771"/>
                </a:lnTo>
                <a:lnTo>
                  <a:pt x="1231" y="772"/>
                </a:lnTo>
                <a:lnTo>
                  <a:pt x="1231" y="772"/>
                </a:lnTo>
                <a:lnTo>
                  <a:pt x="1231" y="773"/>
                </a:lnTo>
                <a:lnTo>
                  <a:pt x="1225" y="811"/>
                </a:lnTo>
                <a:lnTo>
                  <a:pt x="1225" y="814"/>
                </a:lnTo>
                <a:lnTo>
                  <a:pt x="1225" y="815"/>
                </a:lnTo>
                <a:lnTo>
                  <a:pt x="1224" y="816"/>
                </a:lnTo>
                <a:lnTo>
                  <a:pt x="1224" y="816"/>
                </a:lnTo>
                <a:lnTo>
                  <a:pt x="1208" y="826"/>
                </a:lnTo>
                <a:lnTo>
                  <a:pt x="1204" y="827"/>
                </a:lnTo>
                <a:lnTo>
                  <a:pt x="1203" y="826"/>
                </a:lnTo>
                <a:lnTo>
                  <a:pt x="1202" y="826"/>
                </a:lnTo>
                <a:lnTo>
                  <a:pt x="1194" y="824"/>
                </a:lnTo>
                <a:lnTo>
                  <a:pt x="1175" y="831"/>
                </a:lnTo>
                <a:lnTo>
                  <a:pt x="1173" y="831"/>
                </a:lnTo>
                <a:lnTo>
                  <a:pt x="1175" y="834"/>
                </a:lnTo>
                <a:lnTo>
                  <a:pt x="1176" y="835"/>
                </a:lnTo>
                <a:lnTo>
                  <a:pt x="1179" y="869"/>
                </a:lnTo>
                <a:lnTo>
                  <a:pt x="1179" y="869"/>
                </a:lnTo>
                <a:lnTo>
                  <a:pt x="1179" y="871"/>
                </a:lnTo>
                <a:lnTo>
                  <a:pt x="1178" y="873"/>
                </a:lnTo>
                <a:lnTo>
                  <a:pt x="1176" y="875"/>
                </a:lnTo>
                <a:lnTo>
                  <a:pt x="1172" y="877"/>
                </a:lnTo>
                <a:lnTo>
                  <a:pt x="1157" y="877"/>
                </a:lnTo>
                <a:lnTo>
                  <a:pt x="1157" y="877"/>
                </a:lnTo>
                <a:lnTo>
                  <a:pt x="1153" y="875"/>
                </a:lnTo>
                <a:lnTo>
                  <a:pt x="1149" y="874"/>
                </a:lnTo>
                <a:lnTo>
                  <a:pt x="1144" y="870"/>
                </a:lnTo>
                <a:lnTo>
                  <a:pt x="1129" y="858"/>
                </a:lnTo>
                <a:lnTo>
                  <a:pt x="1128" y="857"/>
                </a:lnTo>
                <a:lnTo>
                  <a:pt x="1126" y="857"/>
                </a:lnTo>
                <a:lnTo>
                  <a:pt x="1126" y="856"/>
                </a:lnTo>
                <a:lnTo>
                  <a:pt x="1117" y="835"/>
                </a:lnTo>
                <a:lnTo>
                  <a:pt x="1117" y="835"/>
                </a:lnTo>
                <a:lnTo>
                  <a:pt x="1112" y="831"/>
                </a:lnTo>
                <a:lnTo>
                  <a:pt x="1097" y="826"/>
                </a:lnTo>
                <a:lnTo>
                  <a:pt x="1096" y="826"/>
                </a:lnTo>
                <a:lnTo>
                  <a:pt x="1094" y="826"/>
                </a:lnTo>
                <a:lnTo>
                  <a:pt x="1078" y="814"/>
                </a:lnTo>
                <a:lnTo>
                  <a:pt x="1075" y="814"/>
                </a:lnTo>
                <a:lnTo>
                  <a:pt x="1075" y="811"/>
                </a:lnTo>
                <a:lnTo>
                  <a:pt x="1075" y="811"/>
                </a:lnTo>
                <a:lnTo>
                  <a:pt x="1070" y="791"/>
                </a:lnTo>
                <a:lnTo>
                  <a:pt x="1073" y="775"/>
                </a:lnTo>
                <a:lnTo>
                  <a:pt x="1074" y="775"/>
                </a:lnTo>
                <a:lnTo>
                  <a:pt x="1074" y="773"/>
                </a:lnTo>
                <a:lnTo>
                  <a:pt x="1074" y="773"/>
                </a:lnTo>
                <a:lnTo>
                  <a:pt x="1082" y="765"/>
                </a:lnTo>
                <a:lnTo>
                  <a:pt x="1082" y="760"/>
                </a:lnTo>
                <a:lnTo>
                  <a:pt x="1074" y="738"/>
                </a:lnTo>
                <a:lnTo>
                  <a:pt x="1058" y="722"/>
                </a:lnTo>
                <a:lnTo>
                  <a:pt x="1058" y="720"/>
                </a:lnTo>
                <a:lnTo>
                  <a:pt x="1052" y="669"/>
                </a:lnTo>
                <a:lnTo>
                  <a:pt x="1041" y="658"/>
                </a:lnTo>
                <a:lnTo>
                  <a:pt x="1039" y="658"/>
                </a:lnTo>
                <a:lnTo>
                  <a:pt x="1038" y="657"/>
                </a:lnTo>
                <a:lnTo>
                  <a:pt x="1038" y="657"/>
                </a:lnTo>
                <a:lnTo>
                  <a:pt x="1028" y="634"/>
                </a:lnTo>
                <a:lnTo>
                  <a:pt x="984" y="629"/>
                </a:lnTo>
                <a:lnTo>
                  <a:pt x="984" y="629"/>
                </a:lnTo>
                <a:lnTo>
                  <a:pt x="978" y="626"/>
                </a:lnTo>
                <a:lnTo>
                  <a:pt x="971" y="621"/>
                </a:lnTo>
                <a:lnTo>
                  <a:pt x="966" y="615"/>
                </a:lnTo>
                <a:lnTo>
                  <a:pt x="962" y="608"/>
                </a:lnTo>
                <a:lnTo>
                  <a:pt x="942" y="608"/>
                </a:lnTo>
                <a:lnTo>
                  <a:pt x="942" y="608"/>
                </a:lnTo>
                <a:lnTo>
                  <a:pt x="937" y="606"/>
                </a:lnTo>
                <a:lnTo>
                  <a:pt x="932" y="603"/>
                </a:lnTo>
                <a:lnTo>
                  <a:pt x="926" y="598"/>
                </a:lnTo>
                <a:lnTo>
                  <a:pt x="919" y="592"/>
                </a:lnTo>
                <a:lnTo>
                  <a:pt x="917" y="590"/>
                </a:lnTo>
                <a:lnTo>
                  <a:pt x="917" y="590"/>
                </a:lnTo>
                <a:lnTo>
                  <a:pt x="910" y="581"/>
                </a:lnTo>
                <a:lnTo>
                  <a:pt x="903" y="568"/>
                </a:lnTo>
                <a:lnTo>
                  <a:pt x="903" y="568"/>
                </a:lnTo>
                <a:lnTo>
                  <a:pt x="901" y="567"/>
                </a:lnTo>
                <a:lnTo>
                  <a:pt x="897" y="548"/>
                </a:lnTo>
                <a:lnTo>
                  <a:pt x="897" y="548"/>
                </a:lnTo>
                <a:lnTo>
                  <a:pt x="897" y="547"/>
                </a:lnTo>
                <a:lnTo>
                  <a:pt x="897" y="545"/>
                </a:lnTo>
                <a:lnTo>
                  <a:pt x="897" y="545"/>
                </a:lnTo>
                <a:lnTo>
                  <a:pt x="905" y="508"/>
                </a:lnTo>
                <a:lnTo>
                  <a:pt x="905" y="506"/>
                </a:lnTo>
                <a:lnTo>
                  <a:pt x="912" y="490"/>
                </a:lnTo>
                <a:lnTo>
                  <a:pt x="912" y="489"/>
                </a:lnTo>
                <a:lnTo>
                  <a:pt x="912" y="488"/>
                </a:lnTo>
                <a:lnTo>
                  <a:pt x="913" y="488"/>
                </a:lnTo>
                <a:lnTo>
                  <a:pt x="959" y="469"/>
                </a:lnTo>
                <a:lnTo>
                  <a:pt x="978" y="447"/>
                </a:lnTo>
                <a:lnTo>
                  <a:pt x="981" y="428"/>
                </a:lnTo>
                <a:lnTo>
                  <a:pt x="979" y="416"/>
                </a:lnTo>
                <a:lnTo>
                  <a:pt x="979" y="416"/>
                </a:lnTo>
                <a:lnTo>
                  <a:pt x="970" y="396"/>
                </a:lnTo>
                <a:lnTo>
                  <a:pt x="967" y="389"/>
                </a:lnTo>
                <a:lnTo>
                  <a:pt x="966" y="384"/>
                </a:lnTo>
                <a:lnTo>
                  <a:pt x="957" y="385"/>
                </a:lnTo>
                <a:lnTo>
                  <a:pt x="940" y="384"/>
                </a:lnTo>
                <a:lnTo>
                  <a:pt x="940" y="384"/>
                </a:lnTo>
                <a:lnTo>
                  <a:pt x="936" y="387"/>
                </a:lnTo>
                <a:lnTo>
                  <a:pt x="931" y="393"/>
                </a:lnTo>
                <a:lnTo>
                  <a:pt x="913" y="412"/>
                </a:lnTo>
                <a:lnTo>
                  <a:pt x="893" y="432"/>
                </a:lnTo>
                <a:lnTo>
                  <a:pt x="892" y="432"/>
                </a:lnTo>
                <a:lnTo>
                  <a:pt x="891" y="433"/>
                </a:lnTo>
                <a:lnTo>
                  <a:pt x="891" y="433"/>
                </a:lnTo>
                <a:lnTo>
                  <a:pt x="871" y="436"/>
                </a:lnTo>
                <a:lnTo>
                  <a:pt x="863" y="438"/>
                </a:lnTo>
                <a:lnTo>
                  <a:pt x="857" y="436"/>
                </a:lnTo>
                <a:lnTo>
                  <a:pt x="818" y="422"/>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2" name="Freeform 39"/>
          <p:cNvSpPr/>
          <p:nvPr/>
        </p:nvSpPr>
        <p:spPr bwMode="auto">
          <a:xfrm>
            <a:off x="4148457" y="3533832"/>
            <a:ext cx="323554" cy="532299"/>
          </a:xfrm>
          <a:custGeom>
            <a:gdLst>
              <a:gd name="T0" fmla="*/ 139 w 277"/>
              <a:gd name="T1" fmla="*/ 89 h 461"/>
              <a:gd name="T2" fmla="*/ 139 w 277"/>
              <a:gd name="T3" fmla="*/ 130 h 461"/>
              <a:gd name="T4" fmla="*/ 126 w 277"/>
              <a:gd name="T5" fmla="*/ 165 h 461"/>
              <a:gd name="T6" fmla="*/ 126 w 277"/>
              <a:gd name="T7" fmla="*/ 171 h 461"/>
              <a:gd name="T8" fmla="*/ 121 w 277"/>
              <a:gd name="T9" fmla="*/ 181 h 461"/>
              <a:gd name="T10" fmla="*/ 113 w 277"/>
              <a:gd name="T11" fmla="*/ 187 h 461"/>
              <a:gd name="T12" fmla="*/ 111 w 277"/>
              <a:gd name="T13" fmla="*/ 186 h 461"/>
              <a:gd name="T14" fmla="*/ 65 w 277"/>
              <a:gd name="T15" fmla="*/ 196 h 461"/>
              <a:gd name="T16" fmla="*/ 19 w 277"/>
              <a:gd name="T17" fmla="*/ 204 h 461"/>
              <a:gd name="T18" fmla="*/ 12 w 277"/>
              <a:gd name="T19" fmla="*/ 212 h 461"/>
              <a:gd name="T20" fmla="*/ 58 w 277"/>
              <a:gd name="T21" fmla="*/ 217 h 461"/>
              <a:gd name="T22" fmla="*/ 61 w 277"/>
              <a:gd name="T23" fmla="*/ 218 h 461"/>
              <a:gd name="T24" fmla="*/ 72 w 277"/>
              <a:gd name="T25" fmla="*/ 247 h 461"/>
              <a:gd name="T26" fmla="*/ 84 w 277"/>
              <a:gd name="T27" fmla="*/ 255 h 461"/>
              <a:gd name="T28" fmla="*/ 89 w 277"/>
              <a:gd name="T29" fmla="*/ 264 h 461"/>
              <a:gd name="T30" fmla="*/ 90 w 277"/>
              <a:gd name="T31" fmla="*/ 280 h 461"/>
              <a:gd name="T32" fmla="*/ 106 w 277"/>
              <a:gd name="T33" fmla="*/ 326 h 461"/>
              <a:gd name="T34" fmla="*/ 107 w 277"/>
              <a:gd name="T35" fmla="*/ 327 h 461"/>
              <a:gd name="T36" fmla="*/ 115 w 277"/>
              <a:gd name="T37" fmla="*/ 351 h 461"/>
              <a:gd name="T38" fmla="*/ 107 w 277"/>
              <a:gd name="T39" fmla="*/ 377 h 461"/>
              <a:gd name="T40" fmla="*/ 108 w 277"/>
              <a:gd name="T41" fmla="*/ 400 h 461"/>
              <a:gd name="T42" fmla="*/ 123 w 277"/>
              <a:gd name="T43" fmla="*/ 410 h 461"/>
              <a:gd name="T44" fmla="*/ 147 w 277"/>
              <a:gd name="T45" fmla="*/ 421 h 461"/>
              <a:gd name="T46" fmla="*/ 159 w 277"/>
              <a:gd name="T47" fmla="*/ 444 h 461"/>
              <a:gd name="T48" fmla="*/ 166 w 277"/>
              <a:gd name="T49" fmla="*/ 447 h 461"/>
              <a:gd name="T50" fmla="*/ 174 w 277"/>
              <a:gd name="T51" fmla="*/ 454 h 461"/>
              <a:gd name="T52" fmla="*/ 187 w 277"/>
              <a:gd name="T53" fmla="*/ 461 h 461"/>
              <a:gd name="T54" fmla="*/ 183 w 277"/>
              <a:gd name="T55" fmla="*/ 435 h 461"/>
              <a:gd name="T56" fmla="*/ 183 w 277"/>
              <a:gd name="T57" fmla="*/ 427 h 461"/>
              <a:gd name="T58" fmla="*/ 184 w 277"/>
              <a:gd name="T59" fmla="*/ 421 h 461"/>
              <a:gd name="T60" fmla="*/ 189 w 277"/>
              <a:gd name="T61" fmla="*/ 416 h 461"/>
              <a:gd name="T62" fmla="*/ 194 w 277"/>
              <a:gd name="T63" fmla="*/ 413 h 461"/>
              <a:gd name="T64" fmla="*/ 213 w 277"/>
              <a:gd name="T65" fmla="*/ 407 h 461"/>
              <a:gd name="T66" fmla="*/ 215 w 277"/>
              <a:gd name="T67" fmla="*/ 406 h 461"/>
              <a:gd name="T68" fmla="*/ 224 w 277"/>
              <a:gd name="T69" fmla="*/ 410 h 461"/>
              <a:gd name="T70" fmla="*/ 235 w 277"/>
              <a:gd name="T71" fmla="*/ 402 h 461"/>
              <a:gd name="T72" fmla="*/ 232 w 277"/>
              <a:gd name="T73" fmla="*/ 357 h 461"/>
              <a:gd name="T74" fmla="*/ 210 w 277"/>
              <a:gd name="T75" fmla="*/ 350 h 461"/>
              <a:gd name="T76" fmla="*/ 205 w 277"/>
              <a:gd name="T77" fmla="*/ 349 h 461"/>
              <a:gd name="T78" fmla="*/ 201 w 277"/>
              <a:gd name="T79" fmla="*/ 256 h 461"/>
              <a:gd name="T80" fmla="*/ 222 w 277"/>
              <a:gd name="T81" fmla="*/ 228 h 461"/>
              <a:gd name="T82" fmla="*/ 264 w 277"/>
              <a:gd name="T83" fmla="*/ 242 h 461"/>
              <a:gd name="T84" fmla="*/ 277 w 277"/>
              <a:gd name="T85" fmla="*/ 164 h 461"/>
              <a:gd name="T86" fmla="*/ 271 w 277"/>
              <a:gd name="T87" fmla="*/ 153 h 461"/>
              <a:gd name="T88" fmla="*/ 262 w 277"/>
              <a:gd name="T89" fmla="*/ 146 h 461"/>
              <a:gd name="T90" fmla="*/ 255 w 277"/>
              <a:gd name="T91" fmla="*/ 146 h 461"/>
              <a:gd name="T92" fmla="*/ 232 w 277"/>
              <a:gd name="T93" fmla="*/ 149 h 461"/>
              <a:gd name="T94" fmla="*/ 230 w 277"/>
              <a:gd name="T95" fmla="*/ 146 h 461"/>
              <a:gd name="T96" fmla="*/ 216 w 277"/>
              <a:gd name="T97" fmla="*/ 128 h 461"/>
              <a:gd name="T98" fmla="*/ 215 w 277"/>
              <a:gd name="T99" fmla="*/ 97 h 461"/>
              <a:gd name="T100" fmla="*/ 224 w 277"/>
              <a:gd name="T101" fmla="*/ 73 h 461"/>
              <a:gd name="T102" fmla="*/ 225 w 277"/>
              <a:gd name="T103" fmla="*/ 68 h 461"/>
              <a:gd name="T104" fmla="*/ 227 w 277"/>
              <a:gd name="T105" fmla="*/ 61 h 461"/>
              <a:gd name="T106" fmla="*/ 235 w 277"/>
              <a:gd name="T107" fmla="*/ 51 h 461"/>
              <a:gd name="T108" fmla="*/ 218 w 277"/>
              <a:gd name="T109" fmla="*/ 13 h 461"/>
              <a:gd name="T110" fmla="*/ 161 w 277"/>
              <a:gd name="T111" fmla="*/ 29 h 4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7" h="461">
                <a:moveTo>
                  <a:pt x="161" y="29"/>
                </a:moveTo>
                <a:lnTo>
                  <a:pt x="139" y="89"/>
                </a:lnTo>
                <a:lnTo>
                  <a:pt x="139" y="129"/>
                </a:lnTo>
                <a:lnTo>
                  <a:pt x="139" y="130"/>
                </a:lnTo>
                <a:lnTo>
                  <a:pt x="128" y="151"/>
                </a:lnTo>
                <a:lnTo>
                  <a:pt x="126" y="165"/>
                </a:lnTo>
                <a:lnTo>
                  <a:pt x="126" y="165"/>
                </a:lnTo>
                <a:lnTo>
                  <a:pt x="126" y="171"/>
                </a:lnTo>
                <a:lnTo>
                  <a:pt x="124" y="177"/>
                </a:lnTo>
                <a:lnTo>
                  <a:pt x="121" y="181"/>
                </a:lnTo>
                <a:lnTo>
                  <a:pt x="115" y="186"/>
                </a:lnTo>
                <a:lnTo>
                  <a:pt x="113" y="187"/>
                </a:lnTo>
                <a:lnTo>
                  <a:pt x="112" y="187"/>
                </a:lnTo>
                <a:lnTo>
                  <a:pt x="111" y="186"/>
                </a:lnTo>
                <a:lnTo>
                  <a:pt x="81" y="183"/>
                </a:lnTo>
                <a:lnTo>
                  <a:pt x="65" y="196"/>
                </a:lnTo>
                <a:lnTo>
                  <a:pt x="19" y="204"/>
                </a:lnTo>
                <a:lnTo>
                  <a:pt x="19" y="204"/>
                </a:lnTo>
                <a:lnTo>
                  <a:pt x="0" y="204"/>
                </a:lnTo>
                <a:lnTo>
                  <a:pt x="12" y="212"/>
                </a:lnTo>
                <a:lnTo>
                  <a:pt x="56" y="217"/>
                </a:lnTo>
                <a:lnTo>
                  <a:pt x="58" y="217"/>
                </a:lnTo>
                <a:lnTo>
                  <a:pt x="60" y="217"/>
                </a:lnTo>
                <a:lnTo>
                  <a:pt x="61" y="218"/>
                </a:lnTo>
                <a:lnTo>
                  <a:pt x="61" y="219"/>
                </a:lnTo>
                <a:lnTo>
                  <a:pt x="72" y="247"/>
                </a:lnTo>
                <a:lnTo>
                  <a:pt x="84" y="255"/>
                </a:lnTo>
                <a:lnTo>
                  <a:pt x="84" y="255"/>
                </a:lnTo>
                <a:lnTo>
                  <a:pt x="87" y="259"/>
                </a:lnTo>
                <a:lnTo>
                  <a:pt x="89" y="264"/>
                </a:lnTo>
                <a:lnTo>
                  <a:pt x="90" y="271"/>
                </a:lnTo>
                <a:lnTo>
                  <a:pt x="90" y="280"/>
                </a:lnTo>
                <a:lnTo>
                  <a:pt x="91" y="313"/>
                </a:lnTo>
                <a:lnTo>
                  <a:pt x="106" y="326"/>
                </a:lnTo>
                <a:lnTo>
                  <a:pt x="107" y="326"/>
                </a:lnTo>
                <a:lnTo>
                  <a:pt x="107" y="327"/>
                </a:lnTo>
                <a:lnTo>
                  <a:pt x="108" y="327"/>
                </a:lnTo>
                <a:lnTo>
                  <a:pt x="115" y="351"/>
                </a:lnTo>
                <a:lnTo>
                  <a:pt x="115" y="365"/>
                </a:lnTo>
                <a:lnTo>
                  <a:pt x="107" y="377"/>
                </a:lnTo>
                <a:lnTo>
                  <a:pt x="105" y="388"/>
                </a:lnTo>
                <a:lnTo>
                  <a:pt x="108" y="400"/>
                </a:lnTo>
                <a:lnTo>
                  <a:pt x="123" y="410"/>
                </a:lnTo>
                <a:lnTo>
                  <a:pt x="123" y="410"/>
                </a:lnTo>
                <a:lnTo>
                  <a:pt x="142" y="418"/>
                </a:lnTo>
                <a:lnTo>
                  <a:pt x="147" y="421"/>
                </a:lnTo>
                <a:lnTo>
                  <a:pt x="151" y="426"/>
                </a:lnTo>
                <a:lnTo>
                  <a:pt x="159" y="444"/>
                </a:lnTo>
                <a:lnTo>
                  <a:pt x="159" y="444"/>
                </a:lnTo>
                <a:lnTo>
                  <a:pt x="166" y="447"/>
                </a:lnTo>
                <a:lnTo>
                  <a:pt x="170" y="451"/>
                </a:lnTo>
                <a:lnTo>
                  <a:pt x="174" y="454"/>
                </a:lnTo>
                <a:lnTo>
                  <a:pt x="176" y="458"/>
                </a:lnTo>
                <a:lnTo>
                  <a:pt x="187" y="461"/>
                </a:lnTo>
                <a:lnTo>
                  <a:pt x="189" y="461"/>
                </a:lnTo>
                <a:lnTo>
                  <a:pt x="183" y="435"/>
                </a:lnTo>
                <a:lnTo>
                  <a:pt x="183" y="435"/>
                </a:lnTo>
                <a:lnTo>
                  <a:pt x="183" y="427"/>
                </a:lnTo>
                <a:lnTo>
                  <a:pt x="183" y="423"/>
                </a:lnTo>
                <a:lnTo>
                  <a:pt x="184" y="421"/>
                </a:lnTo>
                <a:lnTo>
                  <a:pt x="184" y="421"/>
                </a:lnTo>
                <a:lnTo>
                  <a:pt x="189" y="416"/>
                </a:lnTo>
                <a:lnTo>
                  <a:pt x="191" y="414"/>
                </a:lnTo>
                <a:lnTo>
                  <a:pt x="194" y="413"/>
                </a:lnTo>
                <a:lnTo>
                  <a:pt x="213" y="407"/>
                </a:lnTo>
                <a:lnTo>
                  <a:pt x="213" y="407"/>
                </a:lnTo>
                <a:lnTo>
                  <a:pt x="214" y="406"/>
                </a:lnTo>
                <a:lnTo>
                  <a:pt x="215" y="406"/>
                </a:lnTo>
                <a:lnTo>
                  <a:pt x="216" y="407"/>
                </a:lnTo>
                <a:lnTo>
                  <a:pt x="224" y="410"/>
                </a:lnTo>
                <a:lnTo>
                  <a:pt x="235" y="404"/>
                </a:lnTo>
                <a:lnTo>
                  <a:pt x="235" y="402"/>
                </a:lnTo>
                <a:lnTo>
                  <a:pt x="239" y="371"/>
                </a:lnTo>
                <a:lnTo>
                  <a:pt x="232" y="357"/>
                </a:lnTo>
                <a:lnTo>
                  <a:pt x="222" y="351"/>
                </a:lnTo>
                <a:lnTo>
                  <a:pt x="210" y="350"/>
                </a:lnTo>
                <a:lnTo>
                  <a:pt x="208" y="350"/>
                </a:lnTo>
                <a:lnTo>
                  <a:pt x="205" y="349"/>
                </a:lnTo>
                <a:lnTo>
                  <a:pt x="200" y="318"/>
                </a:lnTo>
                <a:lnTo>
                  <a:pt x="201" y="256"/>
                </a:lnTo>
                <a:lnTo>
                  <a:pt x="203" y="254"/>
                </a:lnTo>
                <a:lnTo>
                  <a:pt x="222" y="228"/>
                </a:lnTo>
                <a:lnTo>
                  <a:pt x="248" y="242"/>
                </a:lnTo>
                <a:lnTo>
                  <a:pt x="264" y="242"/>
                </a:lnTo>
                <a:lnTo>
                  <a:pt x="277" y="164"/>
                </a:lnTo>
                <a:lnTo>
                  <a:pt x="277" y="164"/>
                </a:lnTo>
                <a:lnTo>
                  <a:pt x="273" y="159"/>
                </a:lnTo>
                <a:lnTo>
                  <a:pt x="271" y="153"/>
                </a:lnTo>
                <a:lnTo>
                  <a:pt x="266" y="149"/>
                </a:lnTo>
                <a:lnTo>
                  <a:pt x="262" y="146"/>
                </a:lnTo>
                <a:lnTo>
                  <a:pt x="255" y="145"/>
                </a:lnTo>
                <a:lnTo>
                  <a:pt x="255" y="146"/>
                </a:lnTo>
                <a:lnTo>
                  <a:pt x="250" y="146"/>
                </a:lnTo>
                <a:lnTo>
                  <a:pt x="232" y="149"/>
                </a:lnTo>
                <a:lnTo>
                  <a:pt x="231" y="147"/>
                </a:lnTo>
                <a:lnTo>
                  <a:pt x="230" y="146"/>
                </a:lnTo>
                <a:lnTo>
                  <a:pt x="216" y="129"/>
                </a:lnTo>
                <a:lnTo>
                  <a:pt x="216" y="128"/>
                </a:lnTo>
                <a:lnTo>
                  <a:pt x="215" y="126"/>
                </a:lnTo>
                <a:lnTo>
                  <a:pt x="215" y="97"/>
                </a:lnTo>
                <a:lnTo>
                  <a:pt x="219" y="79"/>
                </a:lnTo>
                <a:lnTo>
                  <a:pt x="224" y="73"/>
                </a:lnTo>
                <a:lnTo>
                  <a:pt x="224" y="73"/>
                </a:lnTo>
                <a:lnTo>
                  <a:pt x="225" y="68"/>
                </a:lnTo>
                <a:lnTo>
                  <a:pt x="225" y="65"/>
                </a:lnTo>
                <a:lnTo>
                  <a:pt x="227" y="61"/>
                </a:lnTo>
                <a:lnTo>
                  <a:pt x="231" y="57"/>
                </a:lnTo>
                <a:lnTo>
                  <a:pt x="235" y="51"/>
                </a:lnTo>
                <a:lnTo>
                  <a:pt x="237" y="30"/>
                </a:lnTo>
                <a:lnTo>
                  <a:pt x="218" y="13"/>
                </a:lnTo>
                <a:lnTo>
                  <a:pt x="194" y="0"/>
                </a:lnTo>
                <a:lnTo>
                  <a:pt x="161" y="29"/>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3" name="Freeform 40"/>
          <p:cNvSpPr/>
          <p:nvPr/>
        </p:nvSpPr>
        <p:spPr bwMode="auto">
          <a:xfrm>
            <a:off x="1097306" y="2128285"/>
            <a:ext cx="2285754" cy="1732581"/>
          </a:xfrm>
          <a:custGeom>
            <a:gdLst>
              <a:gd name="T0" fmla="*/ 1901 w 1971"/>
              <a:gd name="T1" fmla="*/ 624 h 1492"/>
              <a:gd name="T2" fmla="*/ 1844 w 1971"/>
              <a:gd name="T3" fmla="*/ 605 h 1492"/>
              <a:gd name="T4" fmla="*/ 1772 w 1971"/>
              <a:gd name="T5" fmla="*/ 540 h 1492"/>
              <a:gd name="T6" fmla="*/ 1705 w 1971"/>
              <a:gd name="T7" fmla="*/ 512 h 1492"/>
              <a:gd name="T8" fmla="*/ 1560 w 1971"/>
              <a:gd name="T9" fmla="*/ 485 h 1492"/>
              <a:gd name="T10" fmla="*/ 1562 w 1971"/>
              <a:gd name="T11" fmla="*/ 412 h 1492"/>
              <a:gd name="T12" fmla="*/ 1560 w 1971"/>
              <a:gd name="T13" fmla="*/ 179 h 1492"/>
              <a:gd name="T14" fmla="*/ 1483 w 1971"/>
              <a:gd name="T15" fmla="*/ 143 h 1492"/>
              <a:gd name="T16" fmla="*/ 1441 w 1971"/>
              <a:gd name="T17" fmla="*/ 92 h 1492"/>
              <a:gd name="T18" fmla="*/ 1339 w 1971"/>
              <a:gd name="T19" fmla="*/ 22 h 1492"/>
              <a:gd name="T20" fmla="*/ 1278 w 1971"/>
              <a:gd name="T21" fmla="*/ 71 h 1492"/>
              <a:gd name="T22" fmla="*/ 1228 w 1971"/>
              <a:gd name="T23" fmla="*/ 115 h 1492"/>
              <a:gd name="T24" fmla="*/ 1205 w 1971"/>
              <a:gd name="T25" fmla="*/ 197 h 1492"/>
              <a:gd name="T26" fmla="*/ 1163 w 1971"/>
              <a:gd name="T27" fmla="*/ 224 h 1492"/>
              <a:gd name="T28" fmla="*/ 1018 w 1971"/>
              <a:gd name="T29" fmla="*/ 159 h 1492"/>
              <a:gd name="T30" fmla="*/ 926 w 1971"/>
              <a:gd name="T31" fmla="*/ 349 h 1492"/>
              <a:gd name="T32" fmla="*/ 881 w 1971"/>
              <a:gd name="T33" fmla="*/ 349 h 1492"/>
              <a:gd name="T34" fmla="*/ 778 w 1971"/>
              <a:gd name="T35" fmla="*/ 331 h 1492"/>
              <a:gd name="T36" fmla="*/ 744 w 1971"/>
              <a:gd name="T37" fmla="*/ 387 h 1492"/>
              <a:gd name="T38" fmla="*/ 713 w 1971"/>
              <a:gd name="T39" fmla="*/ 589 h 1492"/>
              <a:gd name="T40" fmla="*/ 701 w 1971"/>
              <a:gd name="T41" fmla="*/ 590 h 1492"/>
              <a:gd name="T42" fmla="*/ 684 w 1971"/>
              <a:gd name="T43" fmla="*/ 595 h 1492"/>
              <a:gd name="T44" fmla="*/ 623 w 1971"/>
              <a:gd name="T45" fmla="*/ 672 h 1492"/>
              <a:gd name="T46" fmla="*/ 497 w 1971"/>
              <a:gd name="T47" fmla="*/ 707 h 1492"/>
              <a:gd name="T48" fmla="*/ 379 w 1971"/>
              <a:gd name="T49" fmla="*/ 713 h 1492"/>
              <a:gd name="T50" fmla="*/ 278 w 1971"/>
              <a:gd name="T51" fmla="*/ 765 h 1492"/>
              <a:gd name="T52" fmla="*/ 156 w 1971"/>
              <a:gd name="T53" fmla="*/ 749 h 1492"/>
              <a:gd name="T54" fmla="*/ 100 w 1971"/>
              <a:gd name="T55" fmla="*/ 728 h 1492"/>
              <a:gd name="T56" fmla="*/ 30 w 1971"/>
              <a:gd name="T57" fmla="*/ 776 h 1492"/>
              <a:gd name="T58" fmla="*/ 19 w 1971"/>
              <a:gd name="T59" fmla="*/ 813 h 1492"/>
              <a:gd name="T60" fmla="*/ 14 w 1971"/>
              <a:gd name="T61" fmla="*/ 859 h 1492"/>
              <a:gd name="T62" fmla="*/ 80 w 1971"/>
              <a:gd name="T63" fmla="*/ 918 h 1492"/>
              <a:gd name="T64" fmla="*/ 27 w 1971"/>
              <a:gd name="T65" fmla="*/ 1079 h 1492"/>
              <a:gd name="T66" fmla="*/ 42 w 1971"/>
              <a:gd name="T67" fmla="*/ 1113 h 1492"/>
              <a:gd name="T68" fmla="*/ 115 w 1971"/>
              <a:gd name="T69" fmla="*/ 1169 h 1492"/>
              <a:gd name="T70" fmla="*/ 182 w 1971"/>
              <a:gd name="T71" fmla="*/ 1262 h 1492"/>
              <a:gd name="T72" fmla="*/ 268 w 1971"/>
              <a:gd name="T73" fmla="*/ 1442 h 1492"/>
              <a:gd name="T74" fmla="*/ 302 w 1971"/>
              <a:gd name="T75" fmla="*/ 1482 h 1492"/>
              <a:gd name="T76" fmla="*/ 393 w 1971"/>
              <a:gd name="T77" fmla="*/ 1489 h 1492"/>
              <a:gd name="T78" fmla="*/ 412 w 1971"/>
              <a:gd name="T79" fmla="*/ 1440 h 1492"/>
              <a:gd name="T80" fmla="*/ 439 w 1971"/>
              <a:gd name="T81" fmla="*/ 1409 h 1492"/>
              <a:gd name="T82" fmla="*/ 476 w 1971"/>
              <a:gd name="T83" fmla="*/ 1403 h 1492"/>
              <a:gd name="T84" fmla="*/ 665 w 1971"/>
              <a:gd name="T85" fmla="*/ 1403 h 1492"/>
              <a:gd name="T86" fmla="*/ 700 w 1971"/>
              <a:gd name="T87" fmla="*/ 1410 h 1492"/>
              <a:gd name="T88" fmla="*/ 760 w 1971"/>
              <a:gd name="T89" fmla="*/ 1452 h 1492"/>
              <a:gd name="T90" fmla="*/ 1005 w 1971"/>
              <a:gd name="T91" fmla="*/ 1428 h 1492"/>
              <a:gd name="T92" fmla="*/ 1137 w 1971"/>
              <a:gd name="T93" fmla="*/ 1404 h 1492"/>
              <a:gd name="T94" fmla="*/ 1273 w 1971"/>
              <a:gd name="T95" fmla="*/ 1445 h 1492"/>
              <a:gd name="T96" fmla="*/ 1403 w 1971"/>
              <a:gd name="T97" fmla="*/ 1482 h 1492"/>
              <a:gd name="T98" fmla="*/ 1438 w 1971"/>
              <a:gd name="T99" fmla="*/ 1395 h 1492"/>
              <a:gd name="T100" fmla="*/ 1446 w 1971"/>
              <a:gd name="T101" fmla="*/ 1349 h 1492"/>
              <a:gd name="T102" fmla="*/ 1393 w 1971"/>
              <a:gd name="T103" fmla="*/ 1296 h 1492"/>
              <a:gd name="T104" fmla="*/ 1426 w 1971"/>
              <a:gd name="T105" fmla="*/ 1204 h 1492"/>
              <a:gd name="T106" fmla="*/ 1594 w 1971"/>
              <a:gd name="T107" fmla="*/ 1179 h 1492"/>
              <a:gd name="T108" fmla="*/ 1644 w 1971"/>
              <a:gd name="T109" fmla="*/ 1113 h 1492"/>
              <a:gd name="T110" fmla="*/ 1656 w 1971"/>
              <a:gd name="T111" fmla="*/ 1032 h 1492"/>
              <a:gd name="T112" fmla="*/ 1714 w 1971"/>
              <a:gd name="T113" fmla="*/ 1020 h 1492"/>
              <a:gd name="T114" fmla="*/ 1801 w 1971"/>
              <a:gd name="T115" fmla="*/ 926 h 1492"/>
              <a:gd name="T116" fmla="*/ 1841 w 1971"/>
              <a:gd name="T117" fmla="*/ 898 h 1492"/>
              <a:gd name="T118" fmla="*/ 1957 w 1971"/>
              <a:gd name="T119" fmla="*/ 879 h 14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1" h="1492">
                <a:moveTo>
                  <a:pt x="1969" y="804"/>
                </a:moveTo>
                <a:lnTo>
                  <a:pt x="1970" y="802"/>
                </a:lnTo>
                <a:lnTo>
                  <a:pt x="1971" y="802"/>
                </a:lnTo>
                <a:lnTo>
                  <a:pt x="1971" y="801"/>
                </a:lnTo>
                <a:lnTo>
                  <a:pt x="1932" y="691"/>
                </a:lnTo>
                <a:lnTo>
                  <a:pt x="1908" y="672"/>
                </a:lnTo>
                <a:lnTo>
                  <a:pt x="1908" y="669"/>
                </a:lnTo>
                <a:lnTo>
                  <a:pt x="1901" y="624"/>
                </a:lnTo>
                <a:lnTo>
                  <a:pt x="1851" y="617"/>
                </a:lnTo>
                <a:lnTo>
                  <a:pt x="1849" y="617"/>
                </a:lnTo>
                <a:lnTo>
                  <a:pt x="1847" y="617"/>
                </a:lnTo>
                <a:lnTo>
                  <a:pt x="1847" y="616"/>
                </a:lnTo>
                <a:lnTo>
                  <a:pt x="1846" y="613"/>
                </a:lnTo>
                <a:lnTo>
                  <a:pt x="1846" y="612"/>
                </a:lnTo>
                <a:lnTo>
                  <a:pt x="1846" y="612"/>
                </a:lnTo>
                <a:lnTo>
                  <a:pt x="1844" y="605"/>
                </a:lnTo>
                <a:lnTo>
                  <a:pt x="1839" y="600"/>
                </a:lnTo>
                <a:lnTo>
                  <a:pt x="1830" y="586"/>
                </a:lnTo>
                <a:lnTo>
                  <a:pt x="1816" y="572"/>
                </a:lnTo>
                <a:lnTo>
                  <a:pt x="1800" y="557"/>
                </a:lnTo>
                <a:lnTo>
                  <a:pt x="1800" y="557"/>
                </a:lnTo>
                <a:lnTo>
                  <a:pt x="1790" y="550"/>
                </a:lnTo>
                <a:lnTo>
                  <a:pt x="1781" y="545"/>
                </a:lnTo>
                <a:lnTo>
                  <a:pt x="1772" y="540"/>
                </a:lnTo>
                <a:lnTo>
                  <a:pt x="1762" y="536"/>
                </a:lnTo>
                <a:lnTo>
                  <a:pt x="1762" y="536"/>
                </a:lnTo>
                <a:lnTo>
                  <a:pt x="1750" y="531"/>
                </a:lnTo>
                <a:lnTo>
                  <a:pt x="1739" y="524"/>
                </a:lnTo>
                <a:lnTo>
                  <a:pt x="1739" y="524"/>
                </a:lnTo>
                <a:lnTo>
                  <a:pt x="1731" y="519"/>
                </a:lnTo>
                <a:lnTo>
                  <a:pt x="1720" y="516"/>
                </a:lnTo>
                <a:lnTo>
                  <a:pt x="1705" y="512"/>
                </a:lnTo>
                <a:lnTo>
                  <a:pt x="1687" y="510"/>
                </a:lnTo>
                <a:lnTo>
                  <a:pt x="1664" y="507"/>
                </a:lnTo>
                <a:lnTo>
                  <a:pt x="1638" y="504"/>
                </a:lnTo>
                <a:lnTo>
                  <a:pt x="1608" y="503"/>
                </a:lnTo>
                <a:lnTo>
                  <a:pt x="1573" y="502"/>
                </a:lnTo>
                <a:lnTo>
                  <a:pt x="1570" y="502"/>
                </a:lnTo>
                <a:lnTo>
                  <a:pt x="1570" y="502"/>
                </a:lnTo>
                <a:lnTo>
                  <a:pt x="1560" y="485"/>
                </a:lnTo>
                <a:lnTo>
                  <a:pt x="1560" y="485"/>
                </a:lnTo>
                <a:lnTo>
                  <a:pt x="1553" y="469"/>
                </a:lnTo>
                <a:lnTo>
                  <a:pt x="1552" y="462"/>
                </a:lnTo>
                <a:lnTo>
                  <a:pt x="1549" y="454"/>
                </a:lnTo>
                <a:lnTo>
                  <a:pt x="1549" y="454"/>
                </a:lnTo>
                <a:lnTo>
                  <a:pt x="1551" y="447"/>
                </a:lnTo>
                <a:lnTo>
                  <a:pt x="1553" y="438"/>
                </a:lnTo>
                <a:lnTo>
                  <a:pt x="1562" y="412"/>
                </a:lnTo>
                <a:lnTo>
                  <a:pt x="1577" y="374"/>
                </a:lnTo>
                <a:lnTo>
                  <a:pt x="1600" y="326"/>
                </a:lnTo>
                <a:lnTo>
                  <a:pt x="1583" y="272"/>
                </a:lnTo>
                <a:lnTo>
                  <a:pt x="1583" y="272"/>
                </a:lnTo>
                <a:lnTo>
                  <a:pt x="1564" y="187"/>
                </a:lnTo>
                <a:lnTo>
                  <a:pt x="1564" y="187"/>
                </a:lnTo>
                <a:lnTo>
                  <a:pt x="1563" y="183"/>
                </a:lnTo>
                <a:lnTo>
                  <a:pt x="1560" y="179"/>
                </a:lnTo>
                <a:lnTo>
                  <a:pt x="1554" y="174"/>
                </a:lnTo>
                <a:lnTo>
                  <a:pt x="1547" y="170"/>
                </a:lnTo>
                <a:lnTo>
                  <a:pt x="1539" y="166"/>
                </a:lnTo>
                <a:lnTo>
                  <a:pt x="1529" y="162"/>
                </a:lnTo>
                <a:lnTo>
                  <a:pt x="1505" y="154"/>
                </a:lnTo>
                <a:lnTo>
                  <a:pt x="1505" y="154"/>
                </a:lnTo>
                <a:lnTo>
                  <a:pt x="1494" y="149"/>
                </a:lnTo>
                <a:lnTo>
                  <a:pt x="1483" y="143"/>
                </a:lnTo>
                <a:lnTo>
                  <a:pt x="1483" y="143"/>
                </a:lnTo>
                <a:lnTo>
                  <a:pt x="1474" y="139"/>
                </a:lnTo>
                <a:lnTo>
                  <a:pt x="1466" y="132"/>
                </a:lnTo>
                <a:lnTo>
                  <a:pt x="1460" y="123"/>
                </a:lnTo>
                <a:lnTo>
                  <a:pt x="1455" y="114"/>
                </a:lnTo>
                <a:lnTo>
                  <a:pt x="1455" y="114"/>
                </a:lnTo>
                <a:lnTo>
                  <a:pt x="1450" y="102"/>
                </a:lnTo>
                <a:lnTo>
                  <a:pt x="1441" y="92"/>
                </a:lnTo>
                <a:lnTo>
                  <a:pt x="1431" y="84"/>
                </a:lnTo>
                <a:lnTo>
                  <a:pt x="1426" y="80"/>
                </a:lnTo>
                <a:lnTo>
                  <a:pt x="1419" y="77"/>
                </a:lnTo>
                <a:lnTo>
                  <a:pt x="1418" y="76"/>
                </a:lnTo>
                <a:lnTo>
                  <a:pt x="1417" y="75"/>
                </a:lnTo>
                <a:lnTo>
                  <a:pt x="1403" y="0"/>
                </a:lnTo>
                <a:lnTo>
                  <a:pt x="1344" y="6"/>
                </a:lnTo>
                <a:lnTo>
                  <a:pt x="1339" y="22"/>
                </a:lnTo>
                <a:lnTo>
                  <a:pt x="1339" y="22"/>
                </a:lnTo>
                <a:lnTo>
                  <a:pt x="1333" y="38"/>
                </a:lnTo>
                <a:lnTo>
                  <a:pt x="1327" y="51"/>
                </a:lnTo>
                <a:lnTo>
                  <a:pt x="1325" y="54"/>
                </a:lnTo>
                <a:lnTo>
                  <a:pt x="1322" y="57"/>
                </a:lnTo>
                <a:lnTo>
                  <a:pt x="1318" y="59"/>
                </a:lnTo>
                <a:lnTo>
                  <a:pt x="1316" y="60"/>
                </a:lnTo>
                <a:lnTo>
                  <a:pt x="1278" y="71"/>
                </a:lnTo>
                <a:lnTo>
                  <a:pt x="1278" y="71"/>
                </a:lnTo>
                <a:lnTo>
                  <a:pt x="1262" y="78"/>
                </a:lnTo>
                <a:lnTo>
                  <a:pt x="1249" y="85"/>
                </a:lnTo>
                <a:lnTo>
                  <a:pt x="1240" y="93"/>
                </a:lnTo>
                <a:lnTo>
                  <a:pt x="1233" y="100"/>
                </a:lnTo>
                <a:lnTo>
                  <a:pt x="1233" y="100"/>
                </a:lnTo>
                <a:lnTo>
                  <a:pt x="1231" y="106"/>
                </a:lnTo>
                <a:lnTo>
                  <a:pt x="1228" y="115"/>
                </a:lnTo>
                <a:lnTo>
                  <a:pt x="1225" y="125"/>
                </a:lnTo>
                <a:lnTo>
                  <a:pt x="1223" y="139"/>
                </a:lnTo>
                <a:lnTo>
                  <a:pt x="1223" y="139"/>
                </a:lnTo>
                <a:lnTo>
                  <a:pt x="1218" y="167"/>
                </a:lnTo>
                <a:lnTo>
                  <a:pt x="1215" y="178"/>
                </a:lnTo>
                <a:lnTo>
                  <a:pt x="1212" y="186"/>
                </a:lnTo>
                <a:lnTo>
                  <a:pt x="1212" y="186"/>
                </a:lnTo>
                <a:lnTo>
                  <a:pt x="1205" y="197"/>
                </a:lnTo>
                <a:lnTo>
                  <a:pt x="1198" y="206"/>
                </a:lnTo>
                <a:lnTo>
                  <a:pt x="1193" y="211"/>
                </a:lnTo>
                <a:lnTo>
                  <a:pt x="1188" y="214"/>
                </a:lnTo>
                <a:lnTo>
                  <a:pt x="1183" y="218"/>
                </a:lnTo>
                <a:lnTo>
                  <a:pt x="1176" y="220"/>
                </a:lnTo>
                <a:lnTo>
                  <a:pt x="1176" y="220"/>
                </a:lnTo>
                <a:lnTo>
                  <a:pt x="1170" y="222"/>
                </a:lnTo>
                <a:lnTo>
                  <a:pt x="1163" y="224"/>
                </a:lnTo>
                <a:lnTo>
                  <a:pt x="1157" y="224"/>
                </a:lnTo>
                <a:lnTo>
                  <a:pt x="1149" y="224"/>
                </a:lnTo>
                <a:lnTo>
                  <a:pt x="1131" y="220"/>
                </a:lnTo>
                <a:lnTo>
                  <a:pt x="1113" y="214"/>
                </a:lnTo>
                <a:lnTo>
                  <a:pt x="1092" y="205"/>
                </a:lnTo>
                <a:lnTo>
                  <a:pt x="1070" y="193"/>
                </a:lnTo>
                <a:lnTo>
                  <a:pt x="1044" y="178"/>
                </a:lnTo>
                <a:lnTo>
                  <a:pt x="1018" y="159"/>
                </a:lnTo>
                <a:lnTo>
                  <a:pt x="918" y="287"/>
                </a:lnTo>
                <a:lnTo>
                  <a:pt x="931" y="338"/>
                </a:lnTo>
                <a:lnTo>
                  <a:pt x="932" y="338"/>
                </a:lnTo>
                <a:lnTo>
                  <a:pt x="933" y="342"/>
                </a:lnTo>
                <a:lnTo>
                  <a:pt x="931" y="343"/>
                </a:lnTo>
                <a:lnTo>
                  <a:pt x="931" y="344"/>
                </a:lnTo>
                <a:lnTo>
                  <a:pt x="931" y="344"/>
                </a:lnTo>
                <a:lnTo>
                  <a:pt x="926" y="349"/>
                </a:lnTo>
                <a:lnTo>
                  <a:pt x="922" y="352"/>
                </a:lnTo>
                <a:lnTo>
                  <a:pt x="916" y="355"/>
                </a:lnTo>
                <a:lnTo>
                  <a:pt x="910" y="357"/>
                </a:lnTo>
                <a:lnTo>
                  <a:pt x="910" y="357"/>
                </a:lnTo>
                <a:lnTo>
                  <a:pt x="904" y="358"/>
                </a:lnTo>
                <a:lnTo>
                  <a:pt x="896" y="357"/>
                </a:lnTo>
                <a:lnTo>
                  <a:pt x="889" y="353"/>
                </a:lnTo>
                <a:lnTo>
                  <a:pt x="881" y="349"/>
                </a:lnTo>
                <a:lnTo>
                  <a:pt x="881" y="349"/>
                </a:lnTo>
                <a:lnTo>
                  <a:pt x="876" y="346"/>
                </a:lnTo>
                <a:lnTo>
                  <a:pt x="869" y="343"/>
                </a:lnTo>
                <a:lnTo>
                  <a:pt x="852" y="338"/>
                </a:lnTo>
                <a:lnTo>
                  <a:pt x="828" y="335"/>
                </a:lnTo>
                <a:lnTo>
                  <a:pt x="798" y="332"/>
                </a:lnTo>
                <a:lnTo>
                  <a:pt x="778" y="331"/>
                </a:lnTo>
                <a:lnTo>
                  <a:pt x="778" y="331"/>
                </a:lnTo>
                <a:lnTo>
                  <a:pt x="748" y="329"/>
                </a:lnTo>
                <a:lnTo>
                  <a:pt x="715" y="335"/>
                </a:lnTo>
                <a:lnTo>
                  <a:pt x="729" y="355"/>
                </a:lnTo>
                <a:lnTo>
                  <a:pt x="729" y="355"/>
                </a:lnTo>
                <a:lnTo>
                  <a:pt x="737" y="367"/>
                </a:lnTo>
                <a:lnTo>
                  <a:pt x="742" y="375"/>
                </a:lnTo>
                <a:lnTo>
                  <a:pt x="744" y="382"/>
                </a:lnTo>
                <a:lnTo>
                  <a:pt x="744" y="387"/>
                </a:lnTo>
                <a:lnTo>
                  <a:pt x="732" y="465"/>
                </a:lnTo>
                <a:lnTo>
                  <a:pt x="737" y="508"/>
                </a:lnTo>
                <a:lnTo>
                  <a:pt x="739" y="508"/>
                </a:lnTo>
                <a:lnTo>
                  <a:pt x="739" y="509"/>
                </a:lnTo>
                <a:lnTo>
                  <a:pt x="737" y="510"/>
                </a:lnTo>
                <a:lnTo>
                  <a:pt x="737" y="510"/>
                </a:lnTo>
                <a:lnTo>
                  <a:pt x="713" y="589"/>
                </a:lnTo>
                <a:lnTo>
                  <a:pt x="713" y="589"/>
                </a:lnTo>
                <a:lnTo>
                  <a:pt x="712" y="594"/>
                </a:lnTo>
                <a:lnTo>
                  <a:pt x="711" y="597"/>
                </a:lnTo>
                <a:lnTo>
                  <a:pt x="709" y="598"/>
                </a:lnTo>
                <a:lnTo>
                  <a:pt x="708" y="598"/>
                </a:lnTo>
                <a:lnTo>
                  <a:pt x="705" y="598"/>
                </a:lnTo>
                <a:lnTo>
                  <a:pt x="705" y="597"/>
                </a:lnTo>
                <a:lnTo>
                  <a:pt x="701" y="590"/>
                </a:lnTo>
                <a:lnTo>
                  <a:pt x="701" y="590"/>
                </a:lnTo>
                <a:lnTo>
                  <a:pt x="695" y="580"/>
                </a:lnTo>
                <a:lnTo>
                  <a:pt x="693" y="578"/>
                </a:lnTo>
                <a:lnTo>
                  <a:pt x="691" y="578"/>
                </a:lnTo>
                <a:lnTo>
                  <a:pt x="691" y="578"/>
                </a:lnTo>
                <a:lnTo>
                  <a:pt x="688" y="580"/>
                </a:lnTo>
                <a:lnTo>
                  <a:pt x="686" y="583"/>
                </a:lnTo>
                <a:lnTo>
                  <a:pt x="685" y="588"/>
                </a:lnTo>
                <a:lnTo>
                  <a:pt x="684" y="595"/>
                </a:lnTo>
                <a:lnTo>
                  <a:pt x="684" y="595"/>
                </a:lnTo>
                <a:lnTo>
                  <a:pt x="681" y="603"/>
                </a:lnTo>
                <a:lnTo>
                  <a:pt x="678" y="611"/>
                </a:lnTo>
                <a:lnTo>
                  <a:pt x="674" y="618"/>
                </a:lnTo>
                <a:lnTo>
                  <a:pt x="670" y="626"/>
                </a:lnTo>
                <a:lnTo>
                  <a:pt x="658" y="640"/>
                </a:lnTo>
                <a:lnTo>
                  <a:pt x="645" y="655"/>
                </a:lnTo>
                <a:lnTo>
                  <a:pt x="623" y="672"/>
                </a:lnTo>
                <a:lnTo>
                  <a:pt x="612" y="677"/>
                </a:lnTo>
                <a:lnTo>
                  <a:pt x="612" y="677"/>
                </a:lnTo>
                <a:lnTo>
                  <a:pt x="610" y="677"/>
                </a:lnTo>
                <a:lnTo>
                  <a:pt x="532" y="679"/>
                </a:lnTo>
                <a:lnTo>
                  <a:pt x="502" y="707"/>
                </a:lnTo>
                <a:lnTo>
                  <a:pt x="500" y="707"/>
                </a:lnTo>
                <a:lnTo>
                  <a:pt x="498" y="707"/>
                </a:lnTo>
                <a:lnTo>
                  <a:pt x="497" y="707"/>
                </a:lnTo>
                <a:lnTo>
                  <a:pt x="413" y="696"/>
                </a:lnTo>
                <a:lnTo>
                  <a:pt x="413" y="696"/>
                </a:lnTo>
                <a:lnTo>
                  <a:pt x="404" y="705"/>
                </a:lnTo>
                <a:lnTo>
                  <a:pt x="399" y="708"/>
                </a:lnTo>
                <a:lnTo>
                  <a:pt x="394" y="711"/>
                </a:lnTo>
                <a:lnTo>
                  <a:pt x="389" y="712"/>
                </a:lnTo>
                <a:lnTo>
                  <a:pt x="384" y="713"/>
                </a:lnTo>
                <a:lnTo>
                  <a:pt x="379" y="713"/>
                </a:lnTo>
                <a:lnTo>
                  <a:pt x="373" y="713"/>
                </a:lnTo>
                <a:lnTo>
                  <a:pt x="373" y="713"/>
                </a:lnTo>
                <a:lnTo>
                  <a:pt x="369" y="712"/>
                </a:lnTo>
                <a:lnTo>
                  <a:pt x="363" y="711"/>
                </a:lnTo>
                <a:lnTo>
                  <a:pt x="349" y="713"/>
                </a:lnTo>
                <a:lnTo>
                  <a:pt x="332" y="718"/>
                </a:lnTo>
                <a:lnTo>
                  <a:pt x="313" y="724"/>
                </a:lnTo>
                <a:lnTo>
                  <a:pt x="278" y="765"/>
                </a:lnTo>
                <a:lnTo>
                  <a:pt x="277" y="767"/>
                </a:lnTo>
                <a:lnTo>
                  <a:pt x="224" y="768"/>
                </a:lnTo>
                <a:lnTo>
                  <a:pt x="224" y="723"/>
                </a:lnTo>
                <a:lnTo>
                  <a:pt x="190" y="723"/>
                </a:lnTo>
                <a:lnTo>
                  <a:pt x="184" y="743"/>
                </a:lnTo>
                <a:lnTo>
                  <a:pt x="159" y="749"/>
                </a:lnTo>
                <a:lnTo>
                  <a:pt x="156" y="749"/>
                </a:lnTo>
                <a:lnTo>
                  <a:pt x="156" y="749"/>
                </a:lnTo>
                <a:lnTo>
                  <a:pt x="155" y="747"/>
                </a:lnTo>
                <a:lnTo>
                  <a:pt x="153" y="747"/>
                </a:lnTo>
                <a:lnTo>
                  <a:pt x="153" y="747"/>
                </a:lnTo>
                <a:lnTo>
                  <a:pt x="142" y="740"/>
                </a:lnTo>
                <a:lnTo>
                  <a:pt x="128" y="735"/>
                </a:lnTo>
                <a:lnTo>
                  <a:pt x="115" y="731"/>
                </a:lnTo>
                <a:lnTo>
                  <a:pt x="100" y="728"/>
                </a:lnTo>
                <a:lnTo>
                  <a:pt x="100" y="728"/>
                </a:lnTo>
                <a:lnTo>
                  <a:pt x="95" y="728"/>
                </a:lnTo>
                <a:lnTo>
                  <a:pt x="90" y="729"/>
                </a:lnTo>
                <a:lnTo>
                  <a:pt x="81" y="732"/>
                </a:lnTo>
                <a:lnTo>
                  <a:pt x="70" y="740"/>
                </a:lnTo>
                <a:lnTo>
                  <a:pt x="56" y="751"/>
                </a:lnTo>
                <a:lnTo>
                  <a:pt x="56" y="751"/>
                </a:lnTo>
                <a:lnTo>
                  <a:pt x="41" y="763"/>
                </a:lnTo>
                <a:lnTo>
                  <a:pt x="30" y="776"/>
                </a:lnTo>
                <a:lnTo>
                  <a:pt x="21" y="787"/>
                </a:lnTo>
                <a:lnTo>
                  <a:pt x="14" y="798"/>
                </a:lnTo>
                <a:lnTo>
                  <a:pt x="14" y="798"/>
                </a:lnTo>
                <a:lnTo>
                  <a:pt x="16" y="800"/>
                </a:lnTo>
                <a:lnTo>
                  <a:pt x="18" y="804"/>
                </a:lnTo>
                <a:lnTo>
                  <a:pt x="19" y="808"/>
                </a:lnTo>
                <a:lnTo>
                  <a:pt x="19" y="813"/>
                </a:lnTo>
                <a:lnTo>
                  <a:pt x="19" y="813"/>
                </a:lnTo>
                <a:lnTo>
                  <a:pt x="23" y="825"/>
                </a:lnTo>
                <a:lnTo>
                  <a:pt x="23" y="838"/>
                </a:lnTo>
                <a:lnTo>
                  <a:pt x="23" y="838"/>
                </a:lnTo>
                <a:lnTo>
                  <a:pt x="22" y="845"/>
                </a:lnTo>
                <a:lnTo>
                  <a:pt x="19" y="851"/>
                </a:lnTo>
                <a:lnTo>
                  <a:pt x="17" y="855"/>
                </a:lnTo>
                <a:lnTo>
                  <a:pt x="14" y="859"/>
                </a:lnTo>
                <a:lnTo>
                  <a:pt x="14" y="859"/>
                </a:lnTo>
                <a:lnTo>
                  <a:pt x="9" y="863"/>
                </a:lnTo>
                <a:lnTo>
                  <a:pt x="6" y="870"/>
                </a:lnTo>
                <a:lnTo>
                  <a:pt x="3" y="879"/>
                </a:lnTo>
                <a:lnTo>
                  <a:pt x="0" y="893"/>
                </a:lnTo>
                <a:lnTo>
                  <a:pt x="19" y="906"/>
                </a:lnTo>
                <a:lnTo>
                  <a:pt x="46" y="878"/>
                </a:lnTo>
                <a:lnTo>
                  <a:pt x="80" y="916"/>
                </a:lnTo>
                <a:lnTo>
                  <a:pt x="80" y="918"/>
                </a:lnTo>
                <a:lnTo>
                  <a:pt x="87" y="985"/>
                </a:lnTo>
                <a:lnTo>
                  <a:pt x="87" y="986"/>
                </a:lnTo>
                <a:lnTo>
                  <a:pt x="86" y="986"/>
                </a:lnTo>
                <a:lnTo>
                  <a:pt x="66" y="1077"/>
                </a:lnTo>
                <a:lnTo>
                  <a:pt x="62" y="1077"/>
                </a:lnTo>
                <a:lnTo>
                  <a:pt x="62" y="1077"/>
                </a:lnTo>
                <a:lnTo>
                  <a:pt x="44" y="1077"/>
                </a:lnTo>
                <a:lnTo>
                  <a:pt x="27" y="1079"/>
                </a:lnTo>
                <a:lnTo>
                  <a:pt x="16" y="1081"/>
                </a:lnTo>
                <a:lnTo>
                  <a:pt x="9" y="1084"/>
                </a:lnTo>
                <a:lnTo>
                  <a:pt x="9" y="1084"/>
                </a:lnTo>
                <a:lnTo>
                  <a:pt x="10" y="1087"/>
                </a:lnTo>
                <a:lnTo>
                  <a:pt x="11" y="1089"/>
                </a:lnTo>
                <a:lnTo>
                  <a:pt x="18" y="1096"/>
                </a:lnTo>
                <a:lnTo>
                  <a:pt x="29" y="1104"/>
                </a:lnTo>
                <a:lnTo>
                  <a:pt x="42" y="1113"/>
                </a:lnTo>
                <a:lnTo>
                  <a:pt x="60" y="1111"/>
                </a:lnTo>
                <a:lnTo>
                  <a:pt x="63" y="1111"/>
                </a:lnTo>
                <a:lnTo>
                  <a:pt x="64" y="1112"/>
                </a:lnTo>
                <a:lnTo>
                  <a:pt x="104" y="1151"/>
                </a:lnTo>
                <a:lnTo>
                  <a:pt x="104" y="1151"/>
                </a:lnTo>
                <a:lnTo>
                  <a:pt x="110" y="1155"/>
                </a:lnTo>
                <a:lnTo>
                  <a:pt x="113" y="1162"/>
                </a:lnTo>
                <a:lnTo>
                  <a:pt x="115" y="1169"/>
                </a:lnTo>
                <a:lnTo>
                  <a:pt x="115" y="1177"/>
                </a:lnTo>
                <a:lnTo>
                  <a:pt x="113" y="1187"/>
                </a:lnTo>
                <a:lnTo>
                  <a:pt x="110" y="1197"/>
                </a:lnTo>
                <a:lnTo>
                  <a:pt x="105" y="1208"/>
                </a:lnTo>
                <a:lnTo>
                  <a:pt x="98" y="1221"/>
                </a:lnTo>
                <a:lnTo>
                  <a:pt x="104" y="1259"/>
                </a:lnTo>
                <a:lnTo>
                  <a:pt x="120" y="1262"/>
                </a:lnTo>
                <a:lnTo>
                  <a:pt x="182" y="1262"/>
                </a:lnTo>
                <a:lnTo>
                  <a:pt x="150" y="1291"/>
                </a:lnTo>
                <a:lnTo>
                  <a:pt x="168" y="1300"/>
                </a:lnTo>
                <a:lnTo>
                  <a:pt x="168" y="1300"/>
                </a:lnTo>
                <a:lnTo>
                  <a:pt x="192" y="1314"/>
                </a:lnTo>
                <a:lnTo>
                  <a:pt x="258" y="1341"/>
                </a:lnTo>
                <a:lnTo>
                  <a:pt x="259" y="1342"/>
                </a:lnTo>
                <a:lnTo>
                  <a:pt x="261" y="1342"/>
                </a:lnTo>
                <a:lnTo>
                  <a:pt x="268" y="1442"/>
                </a:lnTo>
                <a:lnTo>
                  <a:pt x="268" y="1442"/>
                </a:lnTo>
                <a:lnTo>
                  <a:pt x="269" y="1449"/>
                </a:lnTo>
                <a:lnTo>
                  <a:pt x="271" y="1456"/>
                </a:lnTo>
                <a:lnTo>
                  <a:pt x="275" y="1461"/>
                </a:lnTo>
                <a:lnTo>
                  <a:pt x="279" y="1467"/>
                </a:lnTo>
                <a:lnTo>
                  <a:pt x="285" y="1473"/>
                </a:lnTo>
                <a:lnTo>
                  <a:pt x="293" y="1477"/>
                </a:lnTo>
                <a:lnTo>
                  <a:pt x="302" y="1482"/>
                </a:lnTo>
                <a:lnTo>
                  <a:pt x="313" y="1485"/>
                </a:lnTo>
                <a:lnTo>
                  <a:pt x="317" y="1483"/>
                </a:lnTo>
                <a:lnTo>
                  <a:pt x="318" y="1483"/>
                </a:lnTo>
                <a:lnTo>
                  <a:pt x="319" y="1483"/>
                </a:lnTo>
                <a:lnTo>
                  <a:pt x="387" y="1492"/>
                </a:lnTo>
                <a:lnTo>
                  <a:pt x="392" y="1492"/>
                </a:lnTo>
                <a:lnTo>
                  <a:pt x="392" y="1491"/>
                </a:lnTo>
                <a:lnTo>
                  <a:pt x="393" y="1489"/>
                </a:lnTo>
                <a:lnTo>
                  <a:pt x="393" y="1489"/>
                </a:lnTo>
                <a:lnTo>
                  <a:pt x="402" y="1472"/>
                </a:lnTo>
                <a:lnTo>
                  <a:pt x="405" y="1464"/>
                </a:lnTo>
                <a:lnTo>
                  <a:pt x="405" y="1461"/>
                </a:lnTo>
                <a:lnTo>
                  <a:pt x="405" y="1461"/>
                </a:lnTo>
                <a:lnTo>
                  <a:pt x="405" y="1453"/>
                </a:lnTo>
                <a:lnTo>
                  <a:pt x="408" y="1445"/>
                </a:lnTo>
                <a:lnTo>
                  <a:pt x="412" y="1440"/>
                </a:lnTo>
                <a:lnTo>
                  <a:pt x="419" y="1434"/>
                </a:lnTo>
                <a:lnTo>
                  <a:pt x="419" y="1434"/>
                </a:lnTo>
                <a:lnTo>
                  <a:pt x="425" y="1428"/>
                </a:lnTo>
                <a:lnTo>
                  <a:pt x="431" y="1422"/>
                </a:lnTo>
                <a:lnTo>
                  <a:pt x="435" y="1417"/>
                </a:lnTo>
                <a:lnTo>
                  <a:pt x="437" y="1410"/>
                </a:lnTo>
                <a:lnTo>
                  <a:pt x="439" y="1409"/>
                </a:lnTo>
                <a:lnTo>
                  <a:pt x="439" y="1409"/>
                </a:lnTo>
                <a:lnTo>
                  <a:pt x="441" y="1406"/>
                </a:lnTo>
                <a:lnTo>
                  <a:pt x="443" y="1403"/>
                </a:lnTo>
                <a:lnTo>
                  <a:pt x="447" y="1402"/>
                </a:lnTo>
                <a:lnTo>
                  <a:pt x="451" y="1401"/>
                </a:lnTo>
                <a:lnTo>
                  <a:pt x="456" y="1400"/>
                </a:lnTo>
                <a:lnTo>
                  <a:pt x="461" y="1401"/>
                </a:lnTo>
                <a:lnTo>
                  <a:pt x="475" y="1403"/>
                </a:lnTo>
                <a:lnTo>
                  <a:pt x="476" y="1403"/>
                </a:lnTo>
                <a:lnTo>
                  <a:pt x="476" y="1403"/>
                </a:lnTo>
                <a:lnTo>
                  <a:pt x="499" y="1417"/>
                </a:lnTo>
                <a:lnTo>
                  <a:pt x="576" y="1430"/>
                </a:lnTo>
                <a:lnTo>
                  <a:pt x="623" y="1427"/>
                </a:lnTo>
                <a:lnTo>
                  <a:pt x="656" y="1413"/>
                </a:lnTo>
                <a:lnTo>
                  <a:pt x="656" y="1413"/>
                </a:lnTo>
                <a:lnTo>
                  <a:pt x="661" y="1408"/>
                </a:lnTo>
                <a:lnTo>
                  <a:pt x="665" y="1403"/>
                </a:lnTo>
                <a:lnTo>
                  <a:pt x="671" y="1398"/>
                </a:lnTo>
                <a:lnTo>
                  <a:pt x="671" y="1398"/>
                </a:lnTo>
                <a:lnTo>
                  <a:pt x="676" y="1398"/>
                </a:lnTo>
                <a:lnTo>
                  <a:pt x="681" y="1400"/>
                </a:lnTo>
                <a:lnTo>
                  <a:pt x="688" y="1403"/>
                </a:lnTo>
                <a:lnTo>
                  <a:pt x="695" y="1408"/>
                </a:lnTo>
                <a:lnTo>
                  <a:pt x="700" y="1410"/>
                </a:lnTo>
                <a:lnTo>
                  <a:pt x="700" y="1410"/>
                </a:lnTo>
                <a:lnTo>
                  <a:pt x="703" y="1413"/>
                </a:lnTo>
                <a:lnTo>
                  <a:pt x="707" y="1419"/>
                </a:lnTo>
                <a:lnTo>
                  <a:pt x="713" y="1435"/>
                </a:lnTo>
                <a:lnTo>
                  <a:pt x="737" y="1452"/>
                </a:lnTo>
                <a:lnTo>
                  <a:pt x="756" y="1452"/>
                </a:lnTo>
                <a:lnTo>
                  <a:pt x="757" y="1452"/>
                </a:lnTo>
                <a:lnTo>
                  <a:pt x="759" y="1452"/>
                </a:lnTo>
                <a:lnTo>
                  <a:pt x="760" y="1452"/>
                </a:lnTo>
                <a:lnTo>
                  <a:pt x="786" y="1464"/>
                </a:lnTo>
                <a:lnTo>
                  <a:pt x="834" y="1460"/>
                </a:lnTo>
                <a:lnTo>
                  <a:pt x="860" y="1451"/>
                </a:lnTo>
                <a:lnTo>
                  <a:pt x="929" y="1458"/>
                </a:lnTo>
                <a:lnTo>
                  <a:pt x="958" y="1449"/>
                </a:lnTo>
                <a:lnTo>
                  <a:pt x="994" y="1435"/>
                </a:lnTo>
                <a:lnTo>
                  <a:pt x="994" y="1435"/>
                </a:lnTo>
                <a:lnTo>
                  <a:pt x="1005" y="1428"/>
                </a:lnTo>
                <a:lnTo>
                  <a:pt x="1021" y="1422"/>
                </a:lnTo>
                <a:lnTo>
                  <a:pt x="1088" y="1422"/>
                </a:lnTo>
                <a:lnTo>
                  <a:pt x="1112" y="1414"/>
                </a:lnTo>
                <a:lnTo>
                  <a:pt x="1112" y="1414"/>
                </a:lnTo>
                <a:lnTo>
                  <a:pt x="1119" y="1410"/>
                </a:lnTo>
                <a:lnTo>
                  <a:pt x="1126" y="1406"/>
                </a:lnTo>
                <a:lnTo>
                  <a:pt x="1133" y="1405"/>
                </a:lnTo>
                <a:lnTo>
                  <a:pt x="1137" y="1404"/>
                </a:lnTo>
                <a:lnTo>
                  <a:pt x="1176" y="1404"/>
                </a:lnTo>
                <a:lnTo>
                  <a:pt x="1194" y="1418"/>
                </a:lnTo>
                <a:lnTo>
                  <a:pt x="1246" y="1428"/>
                </a:lnTo>
                <a:lnTo>
                  <a:pt x="1246" y="1428"/>
                </a:lnTo>
                <a:lnTo>
                  <a:pt x="1252" y="1429"/>
                </a:lnTo>
                <a:lnTo>
                  <a:pt x="1257" y="1433"/>
                </a:lnTo>
                <a:lnTo>
                  <a:pt x="1264" y="1438"/>
                </a:lnTo>
                <a:lnTo>
                  <a:pt x="1273" y="1445"/>
                </a:lnTo>
                <a:lnTo>
                  <a:pt x="1295" y="1460"/>
                </a:lnTo>
                <a:lnTo>
                  <a:pt x="1297" y="1463"/>
                </a:lnTo>
                <a:lnTo>
                  <a:pt x="1347" y="1464"/>
                </a:lnTo>
                <a:lnTo>
                  <a:pt x="1347" y="1464"/>
                </a:lnTo>
                <a:lnTo>
                  <a:pt x="1348" y="1464"/>
                </a:lnTo>
                <a:lnTo>
                  <a:pt x="1371" y="1475"/>
                </a:lnTo>
                <a:lnTo>
                  <a:pt x="1402" y="1482"/>
                </a:lnTo>
                <a:lnTo>
                  <a:pt x="1403" y="1482"/>
                </a:lnTo>
                <a:lnTo>
                  <a:pt x="1428" y="1485"/>
                </a:lnTo>
                <a:lnTo>
                  <a:pt x="1435" y="1471"/>
                </a:lnTo>
                <a:lnTo>
                  <a:pt x="1425" y="1446"/>
                </a:lnTo>
                <a:lnTo>
                  <a:pt x="1419" y="1422"/>
                </a:lnTo>
                <a:lnTo>
                  <a:pt x="1419" y="1421"/>
                </a:lnTo>
                <a:lnTo>
                  <a:pt x="1418" y="1421"/>
                </a:lnTo>
                <a:lnTo>
                  <a:pt x="1422" y="1418"/>
                </a:lnTo>
                <a:lnTo>
                  <a:pt x="1438" y="1395"/>
                </a:lnTo>
                <a:lnTo>
                  <a:pt x="1438" y="1394"/>
                </a:lnTo>
                <a:lnTo>
                  <a:pt x="1438" y="1394"/>
                </a:lnTo>
                <a:lnTo>
                  <a:pt x="1439" y="1394"/>
                </a:lnTo>
                <a:lnTo>
                  <a:pt x="1439" y="1393"/>
                </a:lnTo>
                <a:lnTo>
                  <a:pt x="1457" y="1380"/>
                </a:lnTo>
                <a:lnTo>
                  <a:pt x="1457" y="1380"/>
                </a:lnTo>
                <a:lnTo>
                  <a:pt x="1453" y="1373"/>
                </a:lnTo>
                <a:lnTo>
                  <a:pt x="1446" y="1349"/>
                </a:lnTo>
                <a:lnTo>
                  <a:pt x="1446" y="1349"/>
                </a:lnTo>
                <a:lnTo>
                  <a:pt x="1445" y="1346"/>
                </a:lnTo>
                <a:lnTo>
                  <a:pt x="1443" y="1343"/>
                </a:lnTo>
                <a:lnTo>
                  <a:pt x="1435" y="1338"/>
                </a:lnTo>
                <a:lnTo>
                  <a:pt x="1435" y="1338"/>
                </a:lnTo>
                <a:lnTo>
                  <a:pt x="1417" y="1318"/>
                </a:lnTo>
                <a:lnTo>
                  <a:pt x="1394" y="1299"/>
                </a:lnTo>
                <a:lnTo>
                  <a:pt x="1393" y="1296"/>
                </a:lnTo>
                <a:lnTo>
                  <a:pt x="1390" y="1295"/>
                </a:lnTo>
                <a:lnTo>
                  <a:pt x="1391" y="1294"/>
                </a:lnTo>
                <a:lnTo>
                  <a:pt x="1391" y="1292"/>
                </a:lnTo>
                <a:lnTo>
                  <a:pt x="1395" y="1269"/>
                </a:lnTo>
                <a:lnTo>
                  <a:pt x="1395" y="1252"/>
                </a:lnTo>
                <a:lnTo>
                  <a:pt x="1384" y="1223"/>
                </a:lnTo>
                <a:lnTo>
                  <a:pt x="1412" y="1217"/>
                </a:lnTo>
                <a:lnTo>
                  <a:pt x="1426" y="1204"/>
                </a:lnTo>
                <a:lnTo>
                  <a:pt x="1459" y="1204"/>
                </a:lnTo>
                <a:lnTo>
                  <a:pt x="1493" y="1199"/>
                </a:lnTo>
                <a:lnTo>
                  <a:pt x="1494" y="1199"/>
                </a:lnTo>
                <a:lnTo>
                  <a:pt x="1517" y="1201"/>
                </a:lnTo>
                <a:lnTo>
                  <a:pt x="1544" y="1191"/>
                </a:lnTo>
                <a:lnTo>
                  <a:pt x="1573" y="1187"/>
                </a:lnTo>
                <a:lnTo>
                  <a:pt x="1593" y="1179"/>
                </a:lnTo>
                <a:lnTo>
                  <a:pt x="1594" y="1179"/>
                </a:lnTo>
                <a:lnTo>
                  <a:pt x="1647" y="1169"/>
                </a:lnTo>
                <a:lnTo>
                  <a:pt x="1655" y="1161"/>
                </a:lnTo>
                <a:lnTo>
                  <a:pt x="1652" y="1152"/>
                </a:lnTo>
                <a:lnTo>
                  <a:pt x="1643" y="1135"/>
                </a:lnTo>
                <a:lnTo>
                  <a:pt x="1643" y="1134"/>
                </a:lnTo>
                <a:lnTo>
                  <a:pt x="1642" y="1132"/>
                </a:lnTo>
                <a:lnTo>
                  <a:pt x="1642" y="1131"/>
                </a:lnTo>
                <a:lnTo>
                  <a:pt x="1644" y="1113"/>
                </a:lnTo>
                <a:lnTo>
                  <a:pt x="1646" y="1112"/>
                </a:lnTo>
                <a:lnTo>
                  <a:pt x="1646" y="1087"/>
                </a:lnTo>
                <a:lnTo>
                  <a:pt x="1641" y="1065"/>
                </a:lnTo>
                <a:lnTo>
                  <a:pt x="1641" y="1065"/>
                </a:lnTo>
                <a:lnTo>
                  <a:pt x="1641" y="1064"/>
                </a:lnTo>
                <a:lnTo>
                  <a:pt x="1652" y="1038"/>
                </a:lnTo>
                <a:lnTo>
                  <a:pt x="1652" y="1038"/>
                </a:lnTo>
                <a:lnTo>
                  <a:pt x="1656" y="1032"/>
                </a:lnTo>
                <a:lnTo>
                  <a:pt x="1660" y="1027"/>
                </a:lnTo>
                <a:lnTo>
                  <a:pt x="1665" y="1024"/>
                </a:lnTo>
                <a:lnTo>
                  <a:pt x="1671" y="1022"/>
                </a:lnTo>
                <a:lnTo>
                  <a:pt x="1702" y="1025"/>
                </a:lnTo>
                <a:lnTo>
                  <a:pt x="1702" y="1025"/>
                </a:lnTo>
                <a:lnTo>
                  <a:pt x="1706" y="1024"/>
                </a:lnTo>
                <a:lnTo>
                  <a:pt x="1710" y="1022"/>
                </a:lnTo>
                <a:lnTo>
                  <a:pt x="1714" y="1020"/>
                </a:lnTo>
                <a:lnTo>
                  <a:pt x="1719" y="1017"/>
                </a:lnTo>
                <a:lnTo>
                  <a:pt x="1766" y="954"/>
                </a:lnTo>
                <a:lnTo>
                  <a:pt x="1766" y="953"/>
                </a:lnTo>
                <a:lnTo>
                  <a:pt x="1767" y="950"/>
                </a:lnTo>
                <a:lnTo>
                  <a:pt x="1793" y="930"/>
                </a:lnTo>
                <a:lnTo>
                  <a:pt x="1796" y="927"/>
                </a:lnTo>
                <a:lnTo>
                  <a:pt x="1796" y="927"/>
                </a:lnTo>
                <a:lnTo>
                  <a:pt x="1801" y="926"/>
                </a:lnTo>
                <a:lnTo>
                  <a:pt x="1807" y="924"/>
                </a:lnTo>
                <a:lnTo>
                  <a:pt x="1815" y="919"/>
                </a:lnTo>
                <a:lnTo>
                  <a:pt x="1821" y="914"/>
                </a:lnTo>
                <a:lnTo>
                  <a:pt x="1821" y="914"/>
                </a:lnTo>
                <a:lnTo>
                  <a:pt x="1827" y="907"/>
                </a:lnTo>
                <a:lnTo>
                  <a:pt x="1832" y="901"/>
                </a:lnTo>
                <a:lnTo>
                  <a:pt x="1837" y="899"/>
                </a:lnTo>
                <a:lnTo>
                  <a:pt x="1841" y="898"/>
                </a:lnTo>
                <a:lnTo>
                  <a:pt x="1883" y="906"/>
                </a:lnTo>
                <a:lnTo>
                  <a:pt x="1917" y="889"/>
                </a:lnTo>
                <a:lnTo>
                  <a:pt x="1917" y="889"/>
                </a:lnTo>
                <a:lnTo>
                  <a:pt x="1918" y="889"/>
                </a:lnTo>
                <a:lnTo>
                  <a:pt x="1918" y="889"/>
                </a:lnTo>
                <a:lnTo>
                  <a:pt x="1919" y="889"/>
                </a:lnTo>
                <a:lnTo>
                  <a:pt x="1940" y="887"/>
                </a:lnTo>
                <a:lnTo>
                  <a:pt x="1957" y="879"/>
                </a:lnTo>
                <a:lnTo>
                  <a:pt x="1957" y="852"/>
                </a:lnTo>
                <a:lnTo>
                  <a:pt x="1962" y="816"/>
                </a:lnTo>
                <a:lnTo>
                  <a:pt x="1962" y="815"/>
                </a:lnTo>
                <a:lnTo>
                  <a:pt x="1962" y="815"/>
                </a:lnTo>
                <a:lnTo>
                  <a:pt x="1962" y="814"/>
                </a:lnTo>
                <a:lnTo>
                  <a:pt x="1969" y="805"/>
                </a:lnTo>
                <a:lnTo>
                  <a:pt x="1969" y="804"/>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4" name="Freeform 41"/>
          <p:cNvSpPr/>
          <p:nvPr/>
        </p:nvSpPr>
        <p:spPr bwMode="auto">
          <a:xfrm>
            <a:off x="2579393" y="3488606"/>
            <a:ext cx="1419464" cy="1022850"/>
          </a:xfrm>
          <a:custGeom>
            <a:gdLst>
              <a:gd name="T0" fmla="*/ 727 w 1226"/>
              <a:gd name="T1" fmla="*/ 88 h 882"/>
              <a:gd name="T2" fmla="*/ 692 w 1226"/>
              <a:gd name="T3" fmla="*/ 127 h 882"/>
              <a:gd name="T4" fmla="*/ 540 w 1226"/>
              <a:gd name="T5" fmla="*/ 30 h 882"/>
              <a:gd name="T6" fmla="*/ 491 w 1226"/>
              <a:gd name="T7" fmla="*/ 7 h 882"/>
              <a:gd name="T8" fmla="*/ 389 w 1226"/>
              <a:gd name="T9" fmla="*/ 0 h 882"/>
              <a:gd name="T10" fmla="*/ 322 w 1226"/>
              <a:gd name="T11" fmla="*/ 22 h 882"/>
              <a:gd name="T12" fmla="*/ 244 w 1226"/>
              <a:gd name="T13" fmla="*/ 44 h 882"/>
              <a:gd name="T14" fmla="*/ 141 w 1226"/>
              <a:gd name="T15" fmla="*/ 58 h 882"/>
              <a:gd name="T16" fmla="*/ 149 w 1226"/>
              <a:gd name="T17" fmla="*/ 137 h 882"/>
              <a:gd name="T18" fmla="*/ 174 w 1226"/>
              <a:gd name="T19" fmla="*/ 162 h 882"/>
              <a:gd name="T20" fmla="*/ 197 w 1226"/>
              <a:gd name="T21" fmla="*/ 214 h 882"/>
              <a:gd name="T22" fmla="*/ 170 w 1226"/>
              <a:gd name="T23" fmla="*/ 296 h 882"/>
              <a:gd name="T24" fmla="*/ 165 w 1226"/>
              <a:gd name="T25" fmla="*/ 318 h 882"/>
              <a:gd name="T26" fmla="*/ 145 w 1226"/>
              <a:gd name="T27" fmla="*/ 327 h 882"/>
              <a:gd name="T28" fmla="*/ 89 w 1226"/>
              <a:gd name="T29" fmla="*/ 317 h 882"/>
              <a:gd name="T30" fmla="*/ 28 w 1226"/>
              <a:gd name="T31" fmla="*/ 372 h 882"/>
              <a:gd name="T32" fmla="*/ 10 w 1226"/>
              <a:gd name="T33" fmla="*/ 384 h 882"/>
              <a:gd name="T34" fmla="*/ 6 w 1226"/>
              <a:gd name="T35" fmla="*/ 412 h 882"/>
              <a:gd name="T36" fmla="*/ 28 w 1226"/>
              <a:gd name="T37" fmla="*/ 470 h 882"/>
              <a:gd name="T38" fmla="*/ 2 w 1226"/>
              <a:gd name="T39" fmla="*/ 561 h 882"/>
              <a:gd name="T40" fmla="*/ 63 w 1226"/>
              <a:gd name="T41" fmla="*/ 640 h 882"/>
              <a:gd name="T42" fmla="*/ 103 w 1226"/>
              <a:gd name="T43" fmla="*/ 638 h 882"/>
              <a:gd name="T44" fmla="*/ 126 w 1226"/>
              <a:gd name="T45" fmla="*/ 634 h 882"/>
              <a:gd name="T46" fmla="*/ 159 w 1226"/>
              <a:gd name="T47" fmla="*/ 672 h 882"/>
              <a:gd name="T48" fmla="*/ 196 w 1226"/>
              <a:gd name="T49" fmla="*/ 694 h 882"/>
              <a:gd name="T50" fmla="*/ 244 w 1226"/>
              <a:gd name="T51" fmla="*/ 717 h 882"/>
              <a:gd name="T52" fmla="*/ 353 w 1226"/>
              <a:gd name="T53" fmla="*/ 753 h 882"/>
              <a:gd name="T54" fmla="*/ 460 w 1226"/>
              <a:gd name="T55" fmla="*/ 750 h 882"/>
              <a:gd name="T56" fmla="*/ 514 w 1226"/>
              <a:gd name="T57" fmla="*/ 812 h 882"/>
              <a:gd name="T58" fmla="*/ 529 w 1226"/>
              <a:gd name="T59" fmla="*/ 839 h 882"/>
              <a:gd name="T60" fmla="*/ 554 w 1226"/>
              <a:gd name="T61" fmla="*/ 874 h 882"/>
              <a:gd name="T62" fmla="*/ 612 w 1226"/>
              <a:gd name="T63" fmla="*/ 837 h 882"/>
              <a:gd name="T64" fmla="*/ 672 w 1226"/>
              <a:gd name="T65" fmla="*/ 837 h 882"/>
              <a:gd name="T66" fmla="*/ 685 w 1226"/>
              <a:gd name="T67" fmla="*/ 789 h 882"/>
              <a:gd name="T68" fmla="*/ 730 w 1226"/>
              <a:gd name="T69" fmla="*/ 694 h 882"/>
              <a:gd name="T70" fmla="*/ 726 w 1226"/>
              <a:gd name="T71" fmla="*/ 631 h 882"/>
              <a:gd name="T72" fmla="*/ 805 w 1226"/>
              <a:gd name="T73" fmla="*/ 626 h 882"/>
              <a:gd name="T74" fmla="*/ 846 w 1226"/>
              <a:gd name="T75" fmla="*/ 685 h 882"/>
              <a:gd name="T76" fmla="*/ 860 w 1226"/>
              <a:gd name="T77" fmla="*/ 698 h 882"/>
              <a:gd name="T78" fmla="*/ 880 w 1226"/>
              <a:gd name="T79" fmla="*/ 718 h 882"/>
              <a:gd name="T80" fmla="*/ 903 w 1226"/>
              <a:gd name="T81" fmla="*/ 753 h 882"/>
              <a:gd name="T82" fmla="*/ 984 w 1226"/>
              <a:gd name="T83" fmla="*/ 783 h 882"/>
              <a:gd name="T84" fmla="*/ 1005 w 1226"/>
              <a:gd name="T85" fmla="*/ 784 h 882"/>
              <a:gd name="T86" fmla="*/ 1058 w 1226"/>
              <a:gd name="T87" fmla="*/ 768 h 882"/>
              <a:gd name="T88" fmla="*/ 1052 w 1226"/>
              <a:gd name="T89" fmla="*/ 734 h 882"/>
              <a:gd name="T90" fmla="*/ 1063 w 1226"/>
              <a:gd name="T91" fmla="*/ 722 h 882"/>
              <a:gd name="T92" fmla="*/ 1048 w 1226"/>
              <a:gd name="T93" fmla="*/ 694 h 882"/>
              <a:gd name="T94" fmla="*/ 1043 w 1226"/>
              <a:gd name="T95" fmla="*/ 607 h 882"/>
              <a:gd name="T96" fmla="*/ 1128 w 1226"/>
              <a:gd name="T97" fmla="*/ 590 h 882"/>
              <a:gd name="T98" fmla="*/ 1101 w 1226"/>
              <a:gd name="T99" fmla="*/ 570 h 882"/>
              <a:gd name="T100" fmla="*/ 1108 w 1226"/>
              <a:gd name="T101" fmla="*/ 556 h 882"/>
              <a:gd name="T102" fmla="*/ 1205 w 1226"/>
              <a:gd name="T103" fmla="*/ 470 h 882"/>
              <a:gd name="T104" fmla="*/ 1209 w 1226"/>
              <a:gd name="T105" fmla="*/ 387 h 882"/>
              <a:gd name="T106" fmla="*/ 1155 w 1226"/>
              <a:gd name="T107" fmla="*/ 255 h 882"/>
              <a:gd name="T108" fmla="*/ 1112 w 1226"/>
              <a:gd name="T109" fmla="*/ 239 h 882"/>
              <a:gd name="T110" fmla="*/ 996 w 1226"/>
              <a:gd name="T111" fmla="*/ 156 h 882"/>
              <a:gd name="T112" fmla="*/ 971 w 1226"/>
              <a:gd name="T113" fmla="*/ 162 h 882"/>
              <a:gd name="T114" fmla="*/ 901 w 1226"/>
              <a:gd name="T115" fmla="*/ 94 h 882"/>
              <a:gd name="T116" fmla="*/ 847 w 1226"/>
              <a:gd name="T117" fmla="*/ 78 h 882"/>
              <a:gd name="T118" fmla="*/ 819 w 1226"/>
              <a:gd name="T119" fmla="*/ 84 h 88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26" h="882">
                <a:moveTo>
                  <a:pt x="732" y="46"/>
                </a:moveTo>
                <a:lnTo>
                  <a:pt x="721" y="54"/>
                </a:lnTo>
                <a:lnTo>
                  <a:pt x="721" y="54"/>
                </a:lnTo>
                <a:lnTo>
                  <a:pt x="722" y="66"/>
                </a:lnTo>
                <a:lnTo>
                  <a:pt x="727" y="85"/>
                </a:lnTo>
                <a:lnTo>
                  <a:pt x="727" y="88"/>
                </a:lnTo>
                <a:lnTo>
                  <a:pt x="728" y="89"/>
                </a:lnTo>
                <a:lnTo>
                  <a:pt x="727" y="89"/>
                </a:lnTo>
                <a:lnTo>
                  <a:pt x="714" y="118"/>
                </a:lnTo>
                <a:lnTo>
                  <a:pt x="696" y="125"/>
                </a:lnTo>
                <a:lnTo>
                  <a:pt x="693" y="127"/>
                </a:lnTo>
                <a:lnTo>
                  <a:pt x="692" y="127"/>
                </a:lnTo>
                <a:lnTo>
                  <a:pt x="659" y="113"/>
                </a:lnTo>
                <a:lnTo>
                  <a:pt x="658" y="113"/>
                </a:lnTo>
                <a:lnTo>
                  <a:pt x="658" y="112"/>
                </a:lnTo>
                <a:lnTo>
                  <a:pt x="599" y="57"/>
                </a:lnTo>
                <a:lnTo>
                  <a:pt x="576" y="44"/>
                </a:lnTo>
                <a:lnTo>
                  <a:pt x="540" y="30"/>
                </a:lnTo>
                <a:lnTo>
                  <a:pt x="540" y="29"/>
                </a:lnTo>
                <a:lnTo>
                  <a:pt x="540" y="29"/>
                </a:lnTo>
                <a:lnTo>
                  <a:pt x="539" y="29"/>
                </a:lnTo>
                <a:lnTo>
                  <a:pt x="539" y="29"/>
                </a:lnTo>
                <a:lnTo>
                  <a:pt x="522" y="16"/>
                </a:lnTo>
                <a:lnTo>
                  <a:pt x="491" y="7"/>
                </a:lnTo>
                <a:lnTo>
                  <a:pt x="475" y="8"/>
                </a:lnTo>
                <a:lnTo>
                  <a:pt x="474" y="8"/>
                </a:lnTo>
                <a:lnTo>
                  <a:pt x="435" y="6"/>
                </a:lnTo>
                <a:lnTo>
                  <a:pt x="434" y="6"/>
                </a:lnTo>
                <a:lnTo>
                  <a:pt x="405" y="0"/>
                </a:lnTo>
                <a:lnTo>
                  <a:pt x="389" y="0"/>
                </a:lnTo>
                <a:lnTo>
                  <a:pt x="375" y="10"/>
                </a:lnTo>
                <a:lnTo>
                  <a:pt x="375" y="10"/>
                </a:lnTo>
                <a:lnTo>
                  <a:pt x="370" y="12"/>
                </a:lnTo>
                <a:lnTo>
                  <a:pt x="363" y="14"/>
                </a:lnTo>
                <a:lnTo>
                  <a:pt x="347" y="16"/>
                </a:lnTo>
                <a:lnTo>
                  <a:pt x="322" y="22"/>
                </a:lnTo>
                <a:lnTo>
                  <a:pt x="300" y="29"/>
                </a:lnTo>
                <a:lnTo>
                  <a:pt x="299" y="30"/>
                </a:lnTo>
                <a:lnTo>
                  <a:pt x="299" y="31"/>
                </a:lnTo>
                <a:lnTo>
                  <a:pt x="299" y="30"/>
                </a:lnTo>
                <a:lnTo>
                  <a:pt x="271" y="33"/>
                </a:lnTo>
                <a:lnTo>
                  <a:pt x="244" y="44"/>
                </a:lnTo>
                <a:lnTo>
                  <a:pt x="244" y="44"/>
                </a:lnTo>
                <a:lnTo>
                  <a:pt x="240" y="44"/>
                </a:lnTo>
                <a:lnTo>
                  <a:pt x="217" y="41"/>
                </a:lnTo>
                <a:lnTo>
                  <a:pt x="182" y="46"/>
                </a:lnTo>
                <a:lnTo>
                  <a:pt x="153" y="46"/>
                </a:lnTo>
                <a:lnTo>
                  <a:pt x="141" y="58"/>
                </a:lnTo>
                <a:lnTo>
                  <a:pt x="140" y="58"/>
                </a:lnTo>
                <a:lnTo>
                  <a:pt x="126" y="61"/>
                </a:lnTo>
                <a:lnTo>
                  <a:pt x="132" y="76"/>
                </a:lnTo>
                <a:lnTo>
                  <a:pt x="132" y="99"/>
                </a:lnTo>
                <a:lnTo>
                  <a:pt x="128" y="120"/>
                </a:lnTo>
                <a:lnTo>
                  <a:pt x="149" y="137"/>
                </a:lnTo>
                <a:lnTo>
                  <a:pt x="150" y="137"/>
                </a:lnTo>
                <a:lnTo>
                  <a:pt x="150" y="137"/>
                </a:lnTo>
                <a:lnTo>
                  <a:pt x="150" y="137"/>
                </a:lnTo>
                <a:lnTo>
                  <a:pt x="167" y="156"/>
                </a:lnTo>
                <a:lnTo>
                  <a:pt x="167" y="156"/>
                </a:lnTo>
                <a:lnTo>
                  <a:pt x="174" y="162"/>
                </a:lnTo>
                <a:lnTo>
                  <a:pt x="178" y="168"/>
                </a:lnTo>
                <a:lnTo>
                  <a:pt x="181" y="172"/>
                </a:lnTo>
                <a:lnTo>
                  <a:pt x="182" y="178"/>
                </a:lnTo>
                <a:lnTo>
                  <a:pt x="188" y="196"/>
                </a:lnTo>
                <a:lnTo>
                  <a:pt x="197" y="214"/>
                </a:lnTo>
                <a:lnTo>
                  <a:pt x="197" y="214"/>
                </a:lnTo>
                <a:lnTo>
                  <a:pt x="196" y="215"/>
                </a:lnTo>
                <a:lnTo>
                  <a:pt x="195" y="215"/>
                </a:lnTo>
                <a:lnTo>
                  <a:pt x="172" y="232"/>
                </a:lnTo>
                <a:lnTo>
                  <a:pt x="156" y="253"/>
                </a:lnTo>
                <a:lnTo>
                  <a:pt x="159" y="271"/>
                </a:lnTo>
                <a:lnTo>
                  <a:pt x="170" y="296"/>
                </a:lnTo>
                <a:lnTo>
                  <a:pt x="172" y="298"/>
                </a:lnTo>
                <a:lnTo>
                  <a:pt x="172" y="298"/>
                </a:lnTo>
                <a:lnTo>
                  <a:pt x="172" y="300"/>
                </a:lnTo>
                <a:lnTo>
                  <a:pt x="169" y="310"/>
                </a:lnTo>
                <a:lnTo>
                  <a:pt x="169" y="310"/>
                </a:lnTo>
                <a:lnTo>
                  <a:pt x="165" y="318"/>
                </a:lnTo>
                <a:lnTo>
                  <a:pt x="162" y="320"/>
                </a:lnTo>
                <a:lnTo>
                  <a:pt x="160" y="322"/>
                </a:lnTo>
                <a:lnTo>
                  <a:pt x="160" y="322"/>
                </a:lnTo>
                <a:lnTo>
                  <a:pt x="158" y="325"/>
                </a:lnTo>
                <a:lnTo>
                  <a:pt x="154" y="326"/>
                </a:lnTo>
                <a:lnTo>
                  <a:pt x="145" y="327"/>
                </a:lnTo>
                <a:lnTo>
                  <a:pt x="135" y="326"/>
                </a:lnTo>
                <a:lnTo>
                  <a:pt x="121" y="322"/>
                </a:lnTo>
                <a:lnTo>
                  <a:pt x="91" y="317"/>
                </a:lnTo>
                <a:lnTo>
                  <a:pt x="90" y="317"/>
                </a:lnTo>
                <a:lnTo>
                  <a:pt x="90" y="317"/>
                </a:lnTo>
                <a:lnTo>
                  <a:pt x="89" y="317"/>
                </a:lnTo>
                <a:lnTo>
                  <a:pt x="67" y="306"/>
                </a:lnTo>
                <a:lnTo>
                  <a:pt x="32" y="304"/>
                </a:lnTo>
                <a:lnTo>
                  <a:pt x="33" y="306"/>
                </a:lnTo>
                <a:lnTo>
                  <a:pt x="30" y="366"/>
                </a:lnTo>
                <a:lnTo>
                  <a:pt x="30" y="366"/>
                </a:lnTo>
                <a:lnTo>
                  <a:pt x="28" y="372"/>
                </a:lnTo>
                <a:lnTo>
                  <a:pt x="25" y="375"/>
                </a:lnTo>
                <a:lnTo>
                  <a:pt x="20" y="379"/>
                </a:lnTo>
                <a:lnTo>
                  <a:pt x="15" y="380"/>
                </a:lnTo>
                <a:lnTo>
                  <a:pt x="15" y="380"/>
                </a:lnTo>
                <a:lnTo>
                  <a:pt x="11" y="381"/>
                </a:lnTo>
                <a:lnTo>
                  <a:pt x="10" y="384"/>
                </a:lnTo>
                <a:lnTo>
                  <a:pt x="9" y="389"/>
                </a:lnTo>
                <a:lnTo>
                  <a:pt x="9" y="396"/>
                </a:lnTo>
                <a:lnTo>
                  <a:pt x="9" y="397"/>
                </a:lnTo>
                <a:lnTo>
                  <a:pt x="8" y="397"/>
                </a:lnTo>
                <a:lnTo>
                  <a:pt x="6" y="412"/>
                </a:lnTo>
                <a:lnTo>
                  <a:pt x="6" y="412"/>
                </a:lnTo>
                <a:lnTo>
                  <a:pt x="16" y="422"/>
                </a:lnTo>
                <a:lnTo>
                  <a:pt x="20" y="427"/>
                </a:lnTo>
                <a:lnTo>
                  <a:pt x="23" y="430"/>
                </a:lnTo>
                <a:lnTo>
                  <a:pt x="28" y="460"/>
                </a:lnTo>
                <a:lnTo>
                  <a:pt x="28" y="470"/>
                </a:lnTo>
                <a:lnTo>
                  <a:pt x="28" y="470"/>
                </a:lnTo>
                <a:lnTo>
                  <a:pt x="26" y="478"/>
                </a:lnTo>
                <a:lnTo>
                  <a:pt x="24" y="486"/>
                </a:lnTo>
                <a:lnTo>
                  <a:pt x="16" y="510"/>
                </a:lnTo>
                <a:lnTo>
                  <a:pt x="0" y="540"/>
                </a:lnTo>
                <a:lnTo>
                  <a:pt x="0" y="547"/>
                </a:lnTo>
                <a:lnTo>
                  <a:pt x="2" y="561"/>
                </a:lnTo>
                <a:lnTo>
                  <a:pt x="18" y="582"/>
                </a:lnTo>
                <a:lnTo>
                  <a:pt x="18" y="582"/>
                </a:lnTo>
                <a:lnTo>
                  <a:pt x="24" y="590"/>
                </a:lnTo>
                <a:lnTo>
                  <a:pt x="26" y="595"/>
                </a:lnTo>
                <a:lnTo>
                  <a:pt x="41" y="616"/>
                </a:lnTo>
                <a:lnTo>
                  <a:pt x="63" y="640"/>
                </a:lnTo>
                <a:lnTo>
                  <a:pt x="63" y="640"/>
                </a:lnTo>
                <a:lnTo>
                  <a:pt x="73" y="649"/>
                </a:lnTo>
                <a:lnTo>
                  <a:pt x="77" y="651"/>
                </a:lnTo>
                <a:lnTo>
                  <a:pt x="80" y="651"/>
                </a:lnTo>
                <a:lnTo>
                  <a:pt x="103" y="638"/>
                </a:lnTo>
                <a:lnTo>
                  <a:pt x="103" y="638"/>
                </a:lnTo>
                <a:lnTo>
                  <a:pt x="110" y="633"/>
                </a:lnTo>
                <a:lnTo>
                  <a:pt x="113" y="632"/>
                </a:lnTo>
                <a:lnTo>
                  <a:pt x="117" y="631"/>
                </a:lnTo>
                <a:lnTo>
                  <a:pt x="117" y="631"/>
                </a:lnTo>
                <a:lnTo>
                  <a:pt x="121" y="632"/>
                </a:lnTo>
                <a:lnTo>
                  <a:pt x="126" y="634"/>
                </a:lnTo>
                <a:lnTo>
                  <a:pt x="140" y="642"/>
                </a:lnTo>
                <a:lnTo>
                  <a:pt x="140" y="642"/>
                </a:lnTo>
                <a:lnTo>
                  <a:pt x="141" y="642"/>
                </a:lnTo>
                <a:lnTo>
                  <a:pt x="141" y="643"/>
                </a:lnTo>
                <a:lnTo>
                  <a:pt x="153" y="658"/>
                </a:lnTo>
                <a:lnTo>
                  <a:pt x="159" y="672"/>
                </a:lnTo>
                <a:lnTo>
                  <a:pt x="164" y="679"/>
                </a:lnTo>
                <a:lnTo>
                  <a:pt x="168" y="681"/>
                </a:lnTo>
                <a:lnTo>
                  <a:pt x="183" y="692"/>
                </a:lnTo>
                <a:lnTo>
                  <a:pt x="192" y="693"/>
                </a:lnTo>
                <a:lnTo>
                  <a:pt x="192" y="693"/>
                </a:lnTo>
                <a:lnTo>
                  <a:pt x="196" y="694"/>
                </a:lnTo>
                <a:lnTo>
                  <a:pt x="199" y="696"/>
                </a:lnTo>
                <a:lnTo>
                  <a:pt x="205" y="703"/>
                </a:lnTo>
                <a:lnTo>
                  <a:pt x="205" y="703"/>
                </a:lnTo>
                <a:lnTo>
                  <a:pt x="209" y="705"/>
                </a:lnTo>
                <a:lnTo>
                  <a:pt x="216" y="709"/>
                </a:lnTo>
                <a:lnTo>
                  <a:pt x="244" y="717"/>
                </a:lnTo>
                <a:lnTo>
                  <a:pt x="245" y="717"/>
                </a:lnTo>
                <a:lnTo>
                  <a:pt x="282" y="731"/>
                </a:lnTo>
                <a:lnTo>
                  <a:pt x="283" y="731"/>
                </a:lnTo>
                <a:lnTo>
                  <a:pt x="284" y="731"/>
                </a:lnTo>
                <a:lnTo>
                  <a:pt x="309" y="743"/>
                </a:lnTo>
                <a:lnTo>
                  <a:pt x="353" y="753"/>
                </a:lnTo>
                <a:lnTo>
                  <a:pt x="354" y="755"/>
                </a:lnTo>
                <a:lnTo>
                  <a:pt x="411" y="757"/>
                </a:lnTo>
                <a:lnTo>
                  <a:pt x="436" y="748"/>
                </a:lnTo>
                <a:lnTo>
                  <a:pt x="459" y="748"/>
                </a:lnTo>
                <a:lnTo>
                  <a:pt x="459" y="749"/>
                </a:lnTo>
                <a:lnTo>
                  <a:pt x="460" y="750"/>
                </a:lnTo>
                <a:lnTo>
                  <a:pt x="480" y="774"/>
                </a:lnTo>
                <a:lnTo>
                  <a:pt x="480" y="774"/>
                </a:lnTo>
                <a:lnTo>
                  <a:pt x="480" y="775"/>
                </a:lnTo>
                <a:lnTo>
                  <a:pt x="491" y="795"/>
                </a:lnTo>
                <a:lnTo>
                  <a:pt x="501" y="805"/>
                </a:lnTo>
                <a:lnTo>
                  <a:pt x="514" y="812"/>
                </a:lnTo>
                <a:lnTo>
                  <a:pt x="516" y="813"/>
                </a:lnTo>
                <a:lnTo>
                  <a:pt x="516" y="813"/>
                </a:lnTo>
                <a:lnTo>
                  <a:pt x="517" y="814"/>
                </a:lnTo>
                <a:lnTo>
                  <a:pt x="528" y="838"/>
                </a:lnTo>
                <a:lnTo>
                  <a:pt x="528" y="839"/>
                </a:lnTo>
                <a:lnTo>
                  <a:pt x="529" y="839"/>
                </a:lnTo>
                <a:lnTo>
                  <a:pt x="529" y="841"/>
                </a:lnTo>
                <a:lnTo>
                  <a:pt x="535" y="867"/>
                </a:lnTo>
                <a:lnTo>
                  <a:pt x="552" y="874"/>
                </a:lnTo>
                <a:lnTo>
                  <a:pt x="553" y="874"/>
                </a:lnTo>
                <a:lnTo>
                  <a:pt x="554" y="874"/>
                </a:lnTo>
                <a:lnTo>
                  <a:pt x="554" y="874"/>
                </a:lnTo>
                <a:lnTo>
                  <a:pt x="568" y="882"/>
                </a:lnTo>
                <a:lnTo>
                  <a:pt x="586" y="878"/>
                </a:lnTo>
                <a:lnTo>
                  <a:pt x="591" y="860"/>
                </a:lnTo>
                <a:lnTo>
                  <a:pt x="591" y="859"/>
                </a:lnTo>
                <a:lnTo>
                  <a:pt x="592" y="858"/>
                </a:lnTo>
                <a:lnTo>
                  <a:pt x="612" y="837"/>
                </a:lnTo>
                <a:lnTo>
                  <a:pt x="635" y="843"/>
                </a:lnTo>
                <a:lnTo>
                  <a:pt x="635" y="845"/>
                </a:lnTo>
                <a:lnTo>
                  <a:pt x="647" y="869"/>
                </a:lnTo>
                <a:lnTo>
                  <a:pt x="670" y="861"/>
                </a:lnTo>
                <a:lnTo>
                  <a:pt x="672" y="838"/>
                </a:lnTo>
                <a:lnTo>
                  <a:pt x="672" y="837"/>
                </a:lnTo>
                <a:lnTo>
                  <a:pt x="672" y="836"/>
                </a:lnTo>
                <a:lnTo>
                  <a:pt x="673" y="835"/>
                </a:lnTo>
                <a:lnTo>
                  <a:pt x="688" y="826"/>
                </a:lnTo>
                <a:lnTo>
                  <a:pt x="685" y="792"/>
                </a:lnTo>
                <a:lnTo>
                  <a:pt x="685" y="790"/>
                </a:lnTo>
                <a:lnTo>
                  <a:pt x="685" y="789"/>
                </a:lnTo>
                <a:lnTo>
                  <a:pt x="685" y="789"/>
                </a:lnTo>
                <a:lnTo>
                  <a:pt x="703" y="751"/>
                </a:lnTo>
                <a:lnTo>
                  <a:pt x="721" y="744"/>
                </a:lnTo>
                <a:lnTo>
                  <a:pt x="714" y="710"/>
                </a:lnTo>
                <a:lnTo>
                  <a:pt x="732" y="710"/>
                </a:lnTo>
                <a:lnTo>
                  <a:pt x="730" y="694"/>
                </a:lnTo>
                <a:lnTo>
                  <a:pt x="721" y="662"/>
                </a:lnTo>
                <a:lnTo>
                  <a:pt x="721" y="662"/>
                </a:lnTo>
                <a:lnTo>
                  <a:pt x="721" y="659"/>
                </a:lnTo>
                <a:lnTo>
                  <a:pt x="724" y="637"/>
                </a:lnTo>
                <a:lnTo>
                  <a:pt x="724" y="633"/>
                </a:lnTo>
                <a:lnTo>
                  <a:pt x="726" y="631"/>
                </a:lnTo>
                <a:lnTo>
                  <a:pt x="738" y="616"/>
                </a:lnTo>
                <a:lnTo>
                  <a:pt x="741" y="614"/>
                </a:lnTo>
                <a:lnTo>
                  <a:pt x="744" y="614"/>
                </a:lnTo>
                <a:lnTo>
                  <a:pt x="776" y="619"/>
                </a:lnTo>
                <a:lnTo>
                  <a:pt x="779" y="619"/>
                </a:lnTo>
                <a:lnTo>
                  <a:pt x="805" y="626"/>
                </a:lnTo>
                <a:lnTo>
                  <a:pt x="828" y="619"/>
                </a:lnTo>
                <a:lnTo>
                  <a:pt x="840" y="646"/>
                </a:lnTo>
                <a:lnTo>
                  <a:pt x="842" y="647"/>
                </a:lnTo>
                <a:lnTo>
                  <a:pt x="842" y="666"/>
                </a:lnTo>
                <a:lnTo>
                  <a:pt x="846" y="685"/>
                </a:lnTo>
                <a:lnTo>
                  <a:pt x="846" y="685"/>
                </a:lnTo>
                <a:lnTo>
                  <a:pt x="848" y="689"/>
                </a:lnTo>
                <a:lnTo>
                  <a:pt x="851" y="694"/>
                </a:lnTo>
                <a:lnTo>
                  <a:pt x="854" y="696"/>
                </a:lnTo>
                <a:lnTo>
                  <a:pt x="858" y="698"/>
                </a:lnTo>
                <a:lnTo>
                  <a:pt x="860" y="698"/>
                </a:lnTo>
                <a:lnTo>
                  <a:pt x="860" y="698"/>
                </a:lnTo>
                <a:lnTo>
                  <a:pt x="868" y="700"/>
                </a:lnTo>
                <a:lnTo>
                  <a:pt x="872" y="703"/>
                </a:lnTo>
                <a:lnTo>
                  <a:pt x="877" y="708"/>
                </a:lnTo>
                <a:lnTo>
                  <a:pt x="878" y="712"/>
                </a:lnTo>
                <a:lnTo>
                  <a:pt x="878" y="712"/>
                </a:lnTo>
                <a:lnTo>
                  <a:pt x="880" y="718"/>
                </a:lnTo>
                <a:lnTo>
                  <a:pt x="883" y="724"/>
                </a:lnTo>
                <a:lnTo>
                  <a:pt x="887" y="729"/>
                </a:lnTo>
                <a:lnTo>
                  <a:pt x="893" y="736"/>
                </a:lnTo>
                <a:lnTo>
                  <a:pt x="903" y="752"/>
                </a:lnTo>
                <a:lnTo>
                  <a:pt x="903" y="752"/>
                </a:lnTo>
                <a:lnTo>
                  <a:pt x="903" y="753"/>
                </a:lnTo>
                <a:lnTo>
                  <a:pt x="911" y="767"/>
                </a:lnTo>
                <a:lnTo>
                  <a:pt x="922" y="766"/>
                </a:lnTo>
                <a:lnTo>
                  <a:pt x="942" y="748"/>
                </a:lnTo>
                <a:lnTo>
                  <a:pt x="956" y="775"/>
                </a:lnTo>
                <a:lnTo>
                  <a:pt x="982" y="783"/>
                </a:lnTo>
                <a:lnTo>
                  <a:pt x="984" y="783"/>
                </a:lnTo>
                <a:lnTo>
                  <a:pt x="985" y="784"/>
                </a:lnTo>
                <a:lnTo>
                  <a:pt x="998" y="810"/>
                </a:lnTo>
                <a:lnTo>
                  <a:pt x="1004" y="813"/>
                </a:lnTo>
                <a:lnTo>
                  <a:pt x="1005" y="790"/>
                </a:lnTo>
                <a:lnTo>
                  <a:pt x="1005" y="789"/>
                </a:lnTo>
                <a:lnTo>
                  <a:pt x="1005" y="784"/>
                </a:lnTo>
                <a:lnTo>
                  <a:pt x="1058" y="783"/>
                </a:lnTo>
                <a:lnTo>
                  <a:pt x="1059" y="779"/>
                </a:lnTo>
                <a:lnTo>
                  <a:pt x="1059" y="779"/>
                </a:lnTo>
                <a:lnTo>
                  <a:pt x="1060" y="774"/>
                </a:lnTo>
                <a:lnTo>
                  <a:pt x="1060" y="771"/>
                </a:lnTo>
                <a:lnTo>
                  <a:pt x="1058" y="768"/>
                </a:lnTo>
                <a:lnTo>
                  <a:pt x="1058" y="768"/>
                </a:lnTo>
                <a:lnTo>
                  <a:pt x="1055" y="758"/>
                </a:lnTo>
                <a:lnTo>
                  <a:pt x="1052" y="747"/>
                </a:lnTo>
                <a:lnTo>
                  <a:pt x="1052" y="747"/>
                </a:lnTo>
                <a:lnTo>
                  <a:pt x="1052" y="740"/>
                </a:lnTo>
                <a:lnTo>
                  <a:pt x="1052" y="734"/>
                </a:lnTo>
                <a:lnTo>
                  <a:pt x="1053" y="729"/>
                </a:lnTo>
                <a:lnTo>
                  <a:pt x="1055" y="727"/>
                </a:lnTo>
                <a:lnTo>
                  <a:pt x="1055" y="727"/>
                </a:lnTo>
                <a:lnTo>
                  <a:pt x="1057" y="724"/>
                </a:lnTo>
                <a:lnTo>
                  <a:pt x="1060" y="722"/>
                </a:lnTo>
                <a:lnTo>
                  <a:pt x="1063" y="722"/>
                </a:lnTo>
                <a:lnTo>
                  <a:pt x="1067" y="724"/>
                </a:lnTo>
                <a:lnTo>
                  <a:pt x="1089" y="731"/>
                </a:lnTo>
                <a:lnTo>
                  <a:pt x="1091" y="714"/>
                </a:lnTo>
                <a:lnTo>
                  <a:pt x="1051" y="696"/>
                </a:lnTo>
                <a:lnTo>
                  <a:pt x="1049" y="696"/>
                </a:lnTo>
                <a:lnTo>
                  <a:pt x="1048" y="694"/>
                </a:lnTo>
                <a:lnTo>
                  <a:pt x="1048" y="693"/>
                </a:lnTo>
                <a:lnTo>
                  <a:pt x="1048" y="692"/>
                </a:lnTo>
                <a:lnTo>
                  <a:pt x="1042" y="643"/>
                </a:lnTo>
                <a:lnTo>
                  <a:pt x="1043" y="614"/>
                </a:lnTo>
                <a:lnTo>
                  <a:pt x="1043" y="609"/>
                </a:lnTo>
                <a:lnTo>
                  <a:pt x="1043" y="607"/>
                </a:lnTo>
                <a:lnTo>
                  <a:pt x="1109" y="616"/>
                </a:lnTo>
                <a:lnTo>
                  <a:pt x="1126" y="600"/>
                </a:lnTo>
                <a:lnTo>
                  <a:pt x="1126" y="600"/>
                </a:lnTo>
                <a:lnTo>
                  <a:pt x="1128" y="595"/>
                </a:lnTo>
                <a:lnTo>
                  <a:pt x="1128" y="592"/>
                </a:lnTo>
                <a:lnTo>
                  <a:pt x="1128" y="590"/>
                </a:lnTo>
                <a:lnTo>
                  <a:pt x="1126" y="587"/>
                </a:lnTo>
                <a:lnTo>
                  <a:pt x="1126" y="587"/>
                </a:lnTo>
                <a:lnTo>
                  <a:pt x="1115" y="583"/>
                </a:lnTo>
                <a:lnTo>
                  <a:pt x="1107" y="578"/>
                </a:lnTo>
                <a:lnTo>
                  <a:pt x="1103" y="572"/>
                </a:lnTo>
                <a:lnTo>
                  <a:pt x="1101" y="570"/>
                </a:lnTo>
                <a:lnTo>
                  <a:pt x="1100" y="568"/>
                </a:lnTo>
                <a:lnTo>
                  <a:pt x="1100" y="568"/>
                </a:lnTo>
                <a:lnTo>
                  <a:pt x="1101" y="564"/>
                </a:lnTo>
                <a:lnTo>
                  <a:pt x="1103" y="561"/>
                </a:lnTo>
                <a:lnTo>
                  <a:pt x="1104" y="559"/>
                </a:lnTo>
                <a:lnTo>
                  <a:pt x="1108" y="556"/>
                </a:lnTo>
                <a:lnTo>
                  <a:pt x="1136" y="529"/>
                </a:lnTo>
                <a:lnTo>
                  <a:pt x="1166" y="528"/>
                </a:lnTo>
                <a:lnTo>
                  <a:pt x="1182" y="500"/>
                </a:lnTo>
                <a:lnTo>
                  <a:pt x="1182" y="475"/>
                </a:lnTo>
                <a:lnTo>
                  <a:pt x="1205" y="470"/>
                </a:lnTo>
                <a:lnTo>
                  <a:pt x="1205" y="470"/>
                </a:lnTo>
                <a:lnTo>
                  <a:pt x="1213" y="450"/>
                </a:lnTo>
                <a:lnTo>
                  <a:pt x="1217" y="439"/>
                </a:lnTo>
                <a:lnTo>
                  <a:pt x="1226" y="419"/>
                </a:lnTo>
                <a:lnTo>
                  <a:pt x="1209" y="388"/>
                </a:lnTo>
                <a:lnTo>
                  <a:pt x="1209" y="387"/>
                </a:lnTo>
                <a:lnTo>
                  <a:pt x="1209" y="387"/>
                </a:lnTo>
                <a:lnTo>
                  <a:pt x="1209" y="386"/>
                </a:lnTo>
                <a:lnTo>
                  <a:pt x="1199" y="344"/>
                </a:lnTo>
                <a:lnTo>
                  <a:pt x="1199" y="343"/>
                </a:lnTo>
                <a:lnTo>
                  <a:pt x="1191" y="301"/>
                </a:lnTo>
                <a:lnTo>
                  <a:pt x="1177" y="277"/>
                </a:lnTo>
                <a:lnTo>
                  <a:pt x="1155" y="255"/>
                </a:lnTo>
                <a:lnTo>
                  <a:pt x="1155" y="254"/>
                </a:lnTo>
                <a:lnTo>
                  <a:pt x="1155" y="253"/>
                </a:lnTo>
                <a:lnTo>
                  <a:pt x="1154" y="251"/>
                </a:lnTo>
                <a:lnTo>
                  <a:pt x="1153" y="229"/>
                </a:lnTo>
                <a:lnTo>
                  <a:pt x="1113" y="241"/>
                </a:lnTo>
                <a:lnTo>
                  <a:pt x="1112" y="239"/>
                </a:lnTo>
                <a:lnTo>
                  <a:pt x="1093" y="219"/>
                </a:lnTo>
                <a:lnTo>
                  <a:pt x="1040" y="178"/>
                </a:lnTo>
                <a:lnTo>
                  <a:pt x="1037" y="178"/>
                </a:lnTo>
                <a:lnTo>
                  <a:pt x="1018" y="151"/>
                </a:lnTo>
                <a:lnTo>
                  <a:pt x="1004" y="143"/>
                </a:lnTo>
                <a:lnTo>
                  <a:pt x="996" y="156"/>
                </a:lnTo>
                <a:lnTo>
                  <a:pt x="996" y="159"/>
                </a:lnTo>
                <a:lnTo>
                  <a:pt x="994" y="160"/>
                </a:lnTo>
                <a:lnTo>
                  <a:pt x="993" y="160"/>
                </a:lnTo>
                <a:lnTo>
                  <a:pt x="990" y="160"/>
                </a:lnTo>
                <a:lnTo>
                  <a:pt x="974" y="161"/>
                </a:lnTo>
                <a:lnTo>
                  <a:pt x="971" y="162"/>
                </a:lnTo>
                <a:lnTo>
                  <a:pt x="970" y="162"/>
                </a:lnTo>
                <a:lnTo>
                  <a:pt x="931" y="118"/>
                </a:lnTo>
                <a:lnTo>
                  <a:pt x="931" y="118"/>
                </a:lnTo>
                <a:lnTo>
                  <a:pt x="924" y="115"/>
                </a:lnTo>
                <a:lnTo>
                  <a:pt x="917" y="109"/>
                </a:lnTo>
                <a:lnTo>
                  <a:pt x="901" y="94"/>
                </a:lnTo>
                <a:lnTo>
                  <a:pt x="883" y="81"/>
                </a:lnTo>
                <a:lnTo>
                  <a:pt x="882" y="80"/>
                </a:lnTo>
                <a:lnTo>
                  <a:pt x="861" y="68"/>
                </a:lnTo>
                <a:lnTo>
                  <a:pt x="850" y="77"/>
                </a:lnTo>
                <a:lnTo>
                  <a:pt x="848" y="80"/>
                </a:lnTo>
                <a:lnTo>
                  <a:pt x="847" y="78"/>
                </a:lnTo>
                <a:lnTo>
                  <a:pt x="846" y="78"/>
                </a:lnTo>
                <a:lnTo>
                  <a:pt x="835" y="76"/>
                </a:lnTo>
                <a:lnTo>
                  <a:pt x="823" y="82"/>
                </a:lnTo>
                <a:lnTo>
                  <a:pt x="822" y="83"/>
                </a:lnTo>
                <a:lnTo>
                  <a:pt x="820" y="84"/>
                </a:lnTo>
                <a:lnTo>
                  <a:pt x="819" y="84"/>
                </a:lnTo>
                <a:lnTo>
                  <a:pt x="803" y="88"/>
                </a:lnTo>
                <a:lnTo>
                  <a:pt x="803" y="88"/>
                </a:lnTo>
                <a:lnTo>
                  <a:pt x="732" y="46"/>
                </a:lnTo>
                <a:lnTo>
                  <a:pt x="732" y="46"/>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5" name="Freeform 42"/>
          <p:cNvSpPr/>
          <p:nvPr/>
        </p:nvSpPr>
        <p:spPr bwMode="auto">
          <a:xfrm>
            <a:off x="3393498" y="4201816"/>
            <a:ext cx="1235072" cy="1081994"/>
          </a:xfrm>
          <a:custGeom>
            <a:gdLst>
              <a:gd name="T0" fmla="*/ 40 w 1063"/>
              <a:gd name="T1" fmla="*/ 75 h 932"/>
              <a:gd name="T2" fmla="*/ 13 w 1063"/>
              <a:gd name="T3" fmla="*/ 172 h 932"/>
              <a:gd name="T4" fmla="*/ 60 w 1063"/>
              <a:gd name="T5" fmla="*/ 210 h 932"/>
              <a:gd name="T6" fmla="*/ 109 w 1063"/>
              <a:gd name="T7" fmla="*/ 293 h 932"/>
              <a:gd name="T8" fmla="*/ 112 w 1063"/>
              <a:gd name="T9" fmla="*/ 354 h 932"/>
              <a:gd name="T10" fmla="*/ 128 w 1063"/>
              <a:gd name="T11" fmla="*/ 403 h 932"/>
              <a:gd name="T12" fmla="*/ 138 w 1063"/>
              <a:gd name="T13" fmla="*/ 433 h 932"/>
              <a:gd name="T14" fmla="*/ 134 w 1063"/>
              <a:gd name="T15" fmla="*/ 484 h 932"/>
              <a:gd name="T16" fmla="*/ 132 w 1063"/>
              <a:gd name="T17" fmla="*/ 571 h 932"/>
              <a:gd name="T18" fmla="*/ 131 w 1063"/>
              <a:gd name="T19" fmla="*/ 648 h 932"/>
              <a:gd name="T20" fmla="*/ 155 w 1063"/>
              <a:gd name="T21" fmla="*/ 668 h 932"/>
              <a:gd name="T22" fmla="*/ 167 w 1063"/>
              <a:gd name="T23" fmla="*/ 698 h 932"/>
              <a:gd name="T24" fmla="*/ 182 w 1063"/>
              <a:gd name="T25" fmla="*/ 675 h 932"/>
              <a:gd name="T26" fmla="*/ 187 w 1063"/>
              <a:gd name="T27" fmla="*/ 637 h 932"/>
              <a:gd name="T28" fmla="*/ 225 w 1063"/>
              <a:gd name="T29" fmla="*/ 638 h 932"/>
              <a:gd name="T30" fmla="*/ 258 w 1063"/>
              <a:gd name="T31" fmla="*/ 716 h 932"/>
              <a:gd name="T32" fmla="*/ 299 w 1063"/>
              <a:gd name="T33" fmla="*/ 707 h 932"/>
              <a:gd name="T34" fmla="*/ 361 w 1063"/>
              <a:gd name="T35" fmla="*/ 841 h 932"/>
              <a:gd name="T36" fmla="*/ 371 w 1063"/>
              <a:gd name="T37" fmla="*/ 903 h 932"/>
              <a:gd name="T38" fmla="*/ 395 w 1063"/>
              <a:gd name="T39" fmla="*/ 888 h 932"/>
              <a:gd name="T40" fmla="*/ 397 w 1063"/>
              <a:gd name="T41" fmla="*/ 931 h 932"/>
              <a:gd name="T42" fmla="*/ 435 w 1063"/>
              <a:gd name="T43" fmla="*/ 897 h 932"/>
              <a:gd name="T44" fmla="*/ 496 w 1063"/>
              <a:gd name="T45" fmla="*/ 889 h 932"/>
              <a:gd name="T46" fmla="*/ 497 w 1063"/>
              <a:gd name="T47" fmla="*/ 810 h 932"/>
              <a:gd name="T48" fmla="*/ 526 w 1063"/>
              <a:gd name="T49" fmla="*/ 770 h 932"/>
              <a:gd name="T50" fmla="*/ 591 w 1063"/>
              <a:gd name="T51" fmla="*/ 661 h 932"/>
              <a:gd name="T52" fmla="*/ 665 w 1063"/>
              <a:gd name="T53" fmla="*/ 699 h 932"/>
              <a:gd name="T54" fmla="*/ 678 w 1063"/>
              <a:gd name="T55" fmla="*/ 726 h 932"/>
              <a:gd name="T56" fmla="*/ 695 w 1063"/>
              <a:gd name="T57" fmla="*/ 713 h 932"/>
              <a:gd name="T58" fmla="*/ 749 w 1063"/>
              <a:gd name="T59" fmla="*/ 709 h 932"/>
              <a:gd name="T60" fmla="*/ 821 w 1063"/>
              <a:gd name="T61" fmla="*/ 744 h 932"/>
              <a:gd name="T62" fmla="*/ 798 w 1063"/>
              <a:gd name="T63" fmla="*/ 693 h 932"/>
              <a:gd name="T64" fmla="*/ 803 w 1063"/>
              <a:gd name="T65" fmla="*/ 629 h 932"/>
              <a:gd name="T66" fmla="*/ 822 w 1063"/>
              <a:gd name="T67" fmla="*/ 607 h 932"/>
              <a:gd name="T68" fmla="*/ 770 w 1063"/>
              <a:gd name="T69" fmla="*/ 492 h 932"/>
              <a:gd name="T70" fmla="*/ 945 w 1063"/>
              <a:gd name="T71" fmla="*/ 420 h 932"/>
              <a:gd name="T72" fmla="*/ 1006 w 1063"/>
              <a:gd name="T73" fmla="*/ 337 h 932"/>
              <a:gd name="T74" fmla="*/ 1058 w 1063"/>
              <a:gd name="T75" fmla="*/ 245 h 932"/>
              <a:gd name="T76" fmla="*/ 963 w 1063"/>
              <a:gd name="T77" fmla="*/ 221 h 932"/>
              <a:gd name="T78" fmla="*/ 944 w 1063"/>
              <a:gd name="T79" fmla="*/ 214 h 932"/>
              <a:gd name="T80" fmla="*/ 920 w 1063"/>
              <a:gd name="T81" fmla="*/ 220 h 932"/>
              <a:gd name="T82" fmla="*/ 908 w 1063"/>
              <a:gd name="T83" fmla="*/ 197 h 932"/>
              <a:gd name="T84" fmla="*/ 872 w 1063"/>
              <a:gd name="T85" fmla="*/ 186 h 932"/>
              <a:gd name="T86" fmla="*/ 795 w 1063"/>
              <a:gd name="T87" fmla="*/ 175 h 932"/>
              <a:gd name="T88" fmla="*/ 754 w 1063"/>
              <a:gd name="T89" fmla="*/ 190 h 932"/>
              <a:gd name="T90" fmla="*/ 685 w 1063"/>
              <a:gd name="T91" fmla="*/ 180 h 932"/>
              <a:gd name="T92" fmla="*/ 656 w 1063"/>
              <a:gd name="T93" fmla="*/ 117 h 932"/>
              <a:gd name="T94" fmla="*/ 539 w 1063"/>
              <a:gd name="T95" fmla="*/ 46 h 932"/>
              <a:gd name="T96" fmla="*/ 494 w 1063"/>
              <a:gd name="T97" fmla="*/ 17 h 932"/>
              <a:gd name="T98" fmla="*/ 482 w 1063"/>
              <a:gd name="T99" fmla="*/ 95 h 932"/>
              <a:gd name="T100" fmla="*/ 424 w 1063"/>
              <a:gd name="T101" fmla="*/ 99 h 932"/>
              <a:gd name="T102" fmla="*/ 392 w 1063"/>
              <a:gd name="T103" fmla="*/ 130 h 932"/>
              <a:gd name="T104" fmla="*/ 368 w 1063"/>
              <a:gd name="T105" fmla="*/ 144 h 932"/>
              <a:gd name="T106" fmla="*/ 361 w 1063"/>
              <a:gd name="T107" fmla="*/ 179 h 932"/>
              <a:gd name="T108" fmla="*/ 285 w 1063"/>
              <a:gd name="T109" fmla="*/ 204 h 932"/>
              <a:gd name="T110" fmla="*/ 205 w 1063"/>
              <a:gd name="T111" fmla="*/ 164 h 932"/>
              <a:gd name="T112" fmla="*/ 168 w 1063"/>
              <a:gd name="T113" fmla="*/ 111 h 932"/>
              <a:gd name="T114" fmla="*/ 149 w 1063"/>
              <a:gd name="T115" fmla="*/ 93 h 932"/>
              <a:gd name="T116" fmla="*/ 126 w 1063"/>
              <a:gd name="T117" fmla="*/ 33 h 9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63" h="932">
                <a:moveTo>
                  <a:pt x="100" y="23"/>
                </a:moveTo>
                <a:lnTo>
                  <a:pt x="71" y="14"/>
                </a:lnTo>
                <a:lnTo>
                  <a:pt x="42" y="10"/>
                </a:lnTo>
                <a:lnTo>
                  <a:pt x="33" y="22"/>
                </a:lnTo>
                <a:lnTo>
                  <a:pt x="31" y="42"/>
                </a:lnTo>
                <a:lnTo>
                  <a:pt x="32" y="44"/>
                </a:lnTo>
                <a:lnTo>
                  <a:pt x="40" y="75"/>
                </a:lnTo>
                <a:lnTo>
                  <a:pt x="41" y="99"/>
                </a:lnTo>
                <a:lnTo>
                  <a:pt x="41" y="107"/>
                </a:lnTo>
                <a:lnTo>
                  <a:pt x="26" y="107"/>
                </a:lnTo>
                <a:lnTo>
                  <a:pt x="33" y="135"/>
                </a:lnTo>
                <a:lnTo>
                  <a:pt x="10" y="143"/>
                </a:lnTo>
                <a:lnTo>
                  <a:pt x="0" y="162"/>
                </a:lnTo>
                <a:lnTo>
                  <a:pt x="13" y="172"/>
                </a:lnTo>
                <a:lnTo>
                  <a:pt x="15" y="173"/>
                </a:lnTo>
                <a:lnTo>
                  <a:pt x="15" y="173"/>
                </a:lnTo>
                <a:lnTo>
                  <a:pt x="57" y="206"/>
                </a:lnTo>
                <a:lnTo>
                  <a:pt x="59" y="207"/>
                </a:lnTo>
                <a:lnTo>
                  <a:pt x="60" y="207"/>
                </a:lnTo>
                <a:lnTo>
                  <a:pt x="60" y="209"/>
                </a:lnTo>
                <a:lnTo>
                  <a:pt x="60" y="210"/>
                </a:lnTo>
                <a:lnTo>
                  <a:pt x="65" y="241"/>
                </a:lnTo>
                <a:lnTo>
                  <a:pt x="85" y="268"/>
                </a:lnTo>
                <a:lnTo>
                  <a:pt x="85" y="268"/>
                </a:lnTo>
                <a:lnTo>
                  <a:pt x="94" y="280"/>
                </a:lnTo>
                <a:lnTo>
                  <a:pt x="107" y="292"/>
                </a:lnTo>
                <a:lnTo>
                  <a:pt x="108" y="292"/>
                </a:lnTo>
                <a:lnTo>
                  <a:pt x="109" y="293"/>
                </a:lnTo>
                <a:lnTo>
                  <a:pt x="109" y="295"/>
                </a:lnTo>
                <a:lnTo>
                  <a:pt x="108" y="297"/>
                </a:lnTo>
                <a:lnTo>
                  <a:pt x="108" y="324"/>
                </a:lnTo>
                <a:lnTo>
                  <a:pt x="108" y="324"/>
                </a:lnTo>
                <a:lnTo>
                  <a:pt x="110" y="331"/>
                </a:lnTo>
                <a:lnTo>
                  <a:pt x="111" y="342"/>
                </a:lnTo>
                <a:lnTo>
                  <a:pt x="112" y="354"/>
                </a:lnTo>
                <a:lnTo>
                  <a:pt x="112" y="370"/>
                </a:lnTo>
                <a:lnTo>
                  <a:pt x="112" y="370"/>
                </a:lnTo>
                <a:lnTo>
                  <a:pt x="119" y="381"/>
                </a:lnTo>
                <a:lnTo>
                  <a:pt x="125" y="390"/>
                </a:lnTo>
                <a:lnTo>
                  <a:pt x="127" y="398"/>
                </a:lnTo>
                <a:lnTo>
                  <a:pt x="128" y="403"/>
                </a:lnTo>
                <a:lnTo>
                  <a:pt x="128" y="403"/>
                </a:lnTo>
                <a:lnTo>
                  <a:pt x="130" y="408"/>
                </a:lnTo>
                <a:lnTo>
                  <a:pt x="131" y="415"/>
                </a:lnTo>
                <a:lnTo>
                  <a:pt x="138" y="432"/>
                </a:lnTo>
                <a:lnTo>
                  <a:pt x="138" y="432"/>
                </a:lnTo>
                <a:lnTo>
                  <a:pt x="138" y="433"/>
                </a:lnTo>
                <a:lnTo>
                  <a:pt x="138" y="433"/>
                </a:lnTo>
                <a:lnTo>
                  <a:pt x="138" y="433"/>
                </a:lnTo>
                <a:lnTo>
                  <a:pt x="139" y="445"/>
                </a:lnTo>
                <a:lnTo>
                  <a:pt x="139" y="456"/>
                </a:lnTo>
                <a:lnTo>
                  <a:pt x="138" y="467"/>
                </a:lnTo>
                <a:lnTo>
                  <a:pt x="135" y="477"/>
                </a:lnTo>
                <a:lnTo>
                  <a:pt x="135" y="477"/>
                </a:lnTo>
                <a:lnTo>
                  <a:pt x="135" y="480"/>
                </a:lnTo>
                <a:lnTo>
                  <a:pt x="134" y="484"/>
                </a:lnTo>
                <a:lnTo>
                  <a:pt x="136" y="494"/>
                </a:lnTo>
                <a:lnTo>
                  <a:pt x="142" y="507"/>
                </a:lnTo>
                <a:lnTo>
                  <a:pt x="150" y="523"/>
                </a:lnTo>
                <a:lnTo>
                  <a:pt x="151" y="524"/>
                </a:lnTo>
                <a:lnTo>
                  <a:pt x="152" y="526"/>
                </a:lnTo>
                <a:lnTo>
                  <a:pt x="151" y="528"/>
                </a:lnTo>
                <a:lnTo>
                  <a:pt x="132" y="571"/>
                </a:lnTo>
                <a:lnTo>
                  <a:pt x="132" y="571"/>
                </a:lnTo>
                <a:lnTo>
                  <a:pt x="135" y="583"/>
                </a:lnTo>
                <a:lnTo>
                  <a:pt x="136" y="593"/>
                </a:lnTo>
                <a:lnTo>
                  <a:pt x="132" y="633"/>
                </a:lnTo>
                <a:lnTo>
                  <a:pt x="132" y="633"/>
                </a:lnTo>
                <a:lnTo>
                  <a:pt x="131" y="641"/>
                </a:lnTo>
                <a:lnTo>
                  <a:pt x="131" y="648"/>
                </a:lnTo>
                <a:lnTo>
                  <a:pt x="132" y="652"/>
                </a:lnTo>
                <a:lnTo>
                  <a:pt x="134" y="654"/>
                </a:lnTo>
                <a:lnTo>
                  <a:pt x="135" y="656"/>
                </a:lnTo>
                <a:lnTo>
                  <a:pt x="143" y="660"/>
                </a:lnTo>
                <a:lnTo>
                  <a:pt x="143" y="660"/>
                </a:lnTo>
                <a:lnTo>
                  <a:pt x="150" y="664"/>
                </a:lnTo>
                <a:lnTo>
                  <a:pt x="155" y="668"/>
                </a:lnTo>
                <a:lnTo>
                  <a:pt x="157" y="673"/>
                </a:lnTo>
                <a:lnTo>
                  <a:pt x="157" y="677"/>
                </a:lnTo>
                <a:lnTo>
                  <a:pt x="156" y="698"/>
                </a:lnTo>
                <a:lnTo>
                  <a:pt x="163" y="700"/>
                </a:lnTo>
                <a:lnTo>
                  <a:pt x="164" y="701"/>
                </a:lnTo>
                <a:lnTo>
                  <a:pt x="167" y="698"/>
                </a:lnTo>
                <a:lnTo>
                  <a:pt x="167" y="698"/>
                </a:lnTo>
                <a:lnTo>
                  <a:pt x="172" y="691"/>
                </a:lnTo>
                <a:lnTo>
                  <a:pt x="174" y="688"/>
                </a:lnTo>
                <a:lnTo>
                  <a:pt x="175" y="683"/>
                </a:lnTo>
                <a:lnTo>
                  <a:pt x="178" y="680"/>
                </a:lnTo>
                <a:lnTo>
                  <a:pt x="179" y="677"/>
                </a:lnTo>
                <a:lnTo>
                  <a:pt x="179" y="677"/>
                </a:lnTo>
                <a:lnTo>
                  <a:pt x="182" y="675"/>
                </a:lnTo>
                <a:lnTo>
                  <a:pt x="186" y="673"/>
                </a:lnTo>
                <a:lnTo>
                  <a:pt x="190" y="666"/>
                </a:lnTo>
                <a:lnTo>
                  <a:pt x="190" y="666"/>
                </a:lnTo>
                <a:lnTo>
                  <a:pt x="191" y="656"/>
                </a:lnTo>
                <a:lnTo>
                  <a:pt x="190" y="650"/>
                </a:lnTo>
                <a:lnTo>
                  <a:pt x="189" y="643"/>
                </a:lnTo>
                <a:lnTo>
                  <a:pt x="187" y="637"/>
                </a:lnTo>
                <a:lnTo>
                  <a:pt x="192" y="636"/>
                </a:lnTo>
                <a:lnTo>
                  <a:pt x="192" y="636"/>
                </a:lnTo>
                <a:lnTo>
                  <a:pt x="205" y="634"/>
                </a:lnTo>
                <a:lnTo>
                  <a:pt x="215" y="634"/>
                </a:lnTo>
                <a:lnTo>
                  <a:pt x="219" y="634"/>
                </a:lnTo>
                <a:lnTo>
                  <a:pt x="222" y="636"/>
                </a:lnTo>
                <a:lnTo>
                  <a:pt x="225" y="638"/>
                </a:lnTo>
                <a:lnTo>
                  <a:pt x="227" y="641"/>
                </a:lnTo>
                <a:lnTo>
                  <a:pt x="236" y="665"/>
                </a:lnTo>
                <a:lnTo>
                  <a:pt x="236" y="666"/>
                </a:lnTo>
                <a:lnTo>
                  <a:pt x="236" y="667"/>
                </a:lnTo>
                <a:lnTo>
                  <a:pt x="241" y="707"/>
                </a:lnTo>
                <a:lnTo>
                  <a:pt x="257" y="716"/>
                </a:lnTo>
                <a:lnTo>
                  <a:pt x="258" y="716"/>
                </a:lnTo>
                <a:lnTo>
                  <a:pt x="259" y="716"/>
                </a:lnTo>
                <a:lnTo>
                  <a:pt x="268" y="724"/>
                </a:lnTo>
                <a:lnTo>
                  <a:pt x="278" y="713"/>
                </a:lnTo>
                <a:lnTo>
                  <a:pt x="289" y="705"/>
                </a:lnTo>
                <a:lnTo>
                  <a:pt x="293" y="705"/>
                </a:lnTo>
                <a:lnTo>
                  <a:pt x="293" y="705"/>
                </a:lnTo>
                <a:lnTo>
                  <a:pt x="299" y="707"/>
                </a:lnTo>
                <a:lnTo>
                  <a:pt x="302" y="711"/>
                </a:lnTo>
                <a:lnTo>
                  <a:pt x="306" y="716"/>
                </a:lnTo>
                <a:lnTo>
                  <a:pt x="308" y="722"/>
                </a:lnTo>
                <a:lnTo>
                  <a:pt x="314" y="753"/>
                </a:lnTo>
                <a:lnTo>
                  <a:pt x="315" y="759"/>
                </a:lnTo>
                <a:lnTo>
                  <a:pt x="347" y="829"/>
                </a:lnTo>
                <a:lnTo>
                  <a:pt x="361" y="841"/>
                </a:lnTo>
                <a:lnTo>
                  <a:pt x="362" y="842"/>
                </a:lnTo>
                <a:lnTo>
                  <a:pt x="362" y="844"/>
                </a:lnTo>
                <a:lnTo>
                  <a:pt x="368" y="873"/>
                </a:lnTo>
                <a:lnTo>
                  <a:pt x="368" y="873"/>
                </a:lnTo>
                <a:lnTo>
                  <a:pt x="370" y="901"/>
                </a:lnTo>
                <a:lnTo>
                  <a:pt x="371" y="903"/>
                </a:lnTo>
                <a:lnTo>
                  <a:pt x="371" y="903"/>
                </a:lnTo>
                <a:lnTo>
                  <a:pt x="377" y="895"/>
                </a:lnTo>
                <a:lnTo>
                  <a:pt x="383" y="891"/>
                </a:lnTo>
                <a:lnTo>
                  <a:pt x="388" y="887"/>
                </a:lnTo>
                <a:lnTo>
                  <a:pt x="389" y="887"/>
                </a:lnTo>
                <a:lnTo>
                  <a:pt x="392" y="887"/>
                </a:lnTo>
                <a:lnTo>
                  <a:pt x="392" y="887"/>
                </a:lnTo>
                <a:lnTo>
                  <a:pt x="395" y="888"/>
                </a:lnTo>
                <a:lnTo>
                  <a:pt x="396" y="891"/>
                </a:lnTo>
                <a:lnTo>
                  <a:pt x="397" y="893"/>
                </a:lnTo>
                <a:lnTo>
                  <a:pt x="397" y="896"/>
                </a:lnTo>
                <a:lnTo>
                  <a:pt x="397" y="903"/>
                </a:lnTo>
                <a:lnTo>
                  <a:pt x="397" y="925"/>
                </a:lnTo>
                <a:lnTo>
                  <a:pt x="397" y="931"/>
                </a:lnTo>
                <a:lnTo>
                  <a:pt x="397" y="931"/>
                </a:lnTo>
                <a:lnTo>
                  <a:pt x="402" y="932"/>
                </a:lnTo>
                <a:lnTo>
                  <a:pt x="405" y="931"/>
                </a:lnTo>
                <a:lnTo>
                  <a:pt x="409" y="930"/>
                </a:lnTo>
                <a:lnTo>
                  <a:pt x="410" y="927"/>
                </a:lnTo>
                <a:lnTo>
                  <a:pt x="422" y="911"/>
                </a:lnTo>
                <a:lnTo>
                  <a:pt x="435" y="897"/>
                </a:lnTo>
                <a:lnTo>
                  <a:pt x="435" y="897"/>
                </a:lnTo>
                <a:lnTo>
                  <a:pt x="442" y="893"/>
                </a:lnTo>
                <a:lnTo>
                  <a:pt x="448" y="889"/>
                </a:lnTo>
                <a:lnTo>
                  <a:pt x="455" y="887"/>
                </a:lnTo>
                <a:lnTo>
                  <a:pt x="462" y="886"/>
                </a:lnTo>
                <a:lnTo>
                  <a:pt x="463" y="886"/>
                </a:lnTo>
                <a:lnTo>
                  <a:pt x="489" y="893"/>
                </a:lnTo>
                <a:lnTo>
                  <a:pt x="496" y="889"/>
                </a:lnTo>
                <a:lnTo>
                  <a:pt x="509" y="872"/>
                </a:lnTo>
                <a:lnTo>
                  <a:pt x="506" y="846"/>
                </a:lnTo>
                <a:lnTo>
                  <a:pt x="506" y="846"/>
                </a:lnTo>
                <a:lnTo>
                  <a:pt x="502" y="834"/>
                </a:lnTo>
                <a:lnTo>
                  <a:pt x="498" y="825"/>
                </a:lnTo>
                <a:lnTo>
                  <a:pt x="496" y="817"/>
                </a:lnTo>
                <a:lnTo>
                  <a:pt x="497" y="810"/>
                </a:lnTo>
                <a:lnTo>
                  <a:pt x="501" y="789"/>
                </a:lnTo>
                <a:lnTo>
                  <a:pt x="501" y="786"/>
                </a:lnTo>
                <a:lnTo>
                  <a:pt x="502" y="784"/>
                </a:lnTo>
                <a:lnTo>
                  <a:pt x="502" y="784"/>
                </a:lnTo>
                <a:lnTo>
                  <a:pt x="525" y="770"/>
                </a:lnTo>
                <a:lnTo>
                  <a:pt x="526" y="770"/>
                </a:lnTo>
                <a:lnTo>
                  <a:pt x="526" y="770"/>
                </a:lnTo>
                <a:lnTo>
                  <a:pt x="543" y="760"/>
                </a:lnTo>
                <a:lnTo>
                  <a:pt x="562" y="731"/>
                </a:lnTo>
                <a:lnTo>
                  <a:pt x="565" y="711"/>
                </a:lnTo>
                <a:lnTo>
                  <a:pt x="543" y="660"/>
                </a:lnTo>
                <a:lnTo>
                  <a:pt x="591" y="682"/>
                </a:lnTo>
                <a:lnTo>
                  <a:pt x="591" y="661"/>
                </a:lnTo>
                <a:lnTo>
                  <a:pt x="591" y="661"/>
                </a:lnTo>
                <a:lnTo>
                  <a:pt x="591" y="660"/>
                </a:lnTo>
                <a:lnTo>
                  <a:pt x="609" y="644"/>
                </a:lnTo>
                <a:lnTo>
                  <a:pt x="645" y="635"/>
                </a:lnTo>
                <a:lnTo>
                  <a:pt x="647" y="635"/>
                </a:lnTo>
                <a:lnTo>
                  <a:pt x="668" y="680"/>
                </a:lnTo>
                <a:lnTo>
                  <a:pt x="668" y="682"/>
                </a:lnTo>
                <a:lnTo>
                  <a:pt x="665" y="699"/>
                </a:lnTo>
                <a:lnTo>
                  <a:pt x="668" y="715"/>
                </a:lnTo>
                <a:lnTo>
                  <a:pt x="668" y="715"/>
                </a:lnTo>
                <a:lnTo>
                  <a:pt x="670" y="720"/>
                </a:lnTo>
                <a:lnTo>
                  <a:pt x="672" y="723"/>
                </a:lnTo>
                <a:lnTo>
                  <a:pt x="676" y="724"/>
                </a:lnTo>
                <a:lnTo>
                  <a:pt x="678" y="726"/>
                </a:lnTo>
                <a:lnTo>
                  <a:pt x="678" y="726"/>
                </a:lnTo>
                <a:lnTo>
                  <a:pt x="681" y="724"/>
                </a:lnTo>
                <a:lnTo>
                  <a:pt x="686" y="723"/>
                </a:lnTo>
                <a:lnTo>
                  <a:pt x="689" y="720"/>
                </a:lnTo>
                <a:lnTo>
                  <a:pt x="693" y="716"/>
                </a:lnTo>
                <a:lnTo>
                  <a:pt x="694" y="713"/>
                </a:lnTo>
                <a:lnTo>
                  <a:pt x="694" y="713"/>
                </a:lnTo>
                <a:lnTo>
                  <a:pt x="695" y="713"/>
                </a:lnTo>
                <a:lnTo>
                  <a:pt x="724" y="704"/>
                </a:lnTo>
                <a:lnTo>
                  <a:pt x="724" y="704"/>
                </a:lnTo>
                <a:lnTo>
                  <a:pt x="725" y="704"/>
                </a:lnTo>
                <a:lnTo>
                  <a:pt x="725" y="704"/>
                </a:lnTo>
                <a:lnTo>
                  <a:pt x="735" y="705"/>
                </a:lnTo>
                <a:lnTo>
                  <a:pt x="743" y="706"/>
                </a:lnTo>
                <a:lnTo>
                  <a:pt x="749" y="709"/>
                </a:lnTo>
                <a:lnTo>
                  <a:pt x="752" y="715"/>
                </a:lnTo>
                <a:lnTo>
                  <a:pt x="755" y="747"/>
                </a:lnTo>
                <a:lnTo>
                  <a:pt x="755" y="748"/>
                </a:lnTo>
                <a:lnTo>
                  <a:pt x="760" y="750"/>
                </a:lnTo>
                <a:lnTo>
                  <a:pt x="773" y="753"/>
                </a:lnTo>
                <a:lnTo>
                  <a:pt x="790" y="752"/>
                </a:lnTo>
                <a:lnTo>
                  <a:pt x="821" y="744"/>
                </a:lnTo>
                <a:lnTo>
                  <a:pt x="840" y="728"/>
                </a:lnTo>
                <a:lnTo>
                  <a:pt x="841" y="715"/>
                </a:lnTo>
                <a:lnTo>
                  <a:pt x="831" y="705"/>
                </a:lnTo>
                <a:lnTo>
                  <a:pt x="801" y="695"/>
                </a:lnTo>
                <a:lnTo>
                  <a:pt x="801" y="695"/>
                </a:lnTo>
                <a:lnTo>
                  <a:pt x="798" y="693"/>
                </a:lnTo>
                <a:lnTo>
                  <a:pt x="798" y="693"/>
                </a:lnTo>
                <a:lnTo>
                  <a:pt x="798" y="691"/>
                </a:lnTo>
                <a:lnTo>
                  <a:pt x="762" y="656"/>
                </a:lnTo>
                <a:lnTo>
                  <a:pt x="765" y="653"/>
                </a:lnTo>
                <a:lnTo>
                  <a:pt x="783" y="637"/>
                </a:lnTo>
                <a:lnTo>
                  <a:pt x="785" y="636"/>
                </a:lnTo>
                <a:lnTo>
                  <a:pt x="785" y="636"/>
                </a:lnTo>
                <a:lnTo>
                  <a:pt x="803" y="629"/>
                </a:lnTo>
                <a:lnTo>
                  <a:pt x="803" y="629"/>
                </a:lnTo>
                <a:lnTo>
                  <a:pt x="806" y="629"/>
                </a:lnTo>
                <a:lnTo>
                  <a:pt x="830" y="634"/>
                </a:lnTo>
                <a:lnTo>
                  <a:pt x="831" y="634"/>
                </a:lnTo>
                <a:lnTo>
                  <a:pt x="833" y="635"/>
                </a:lnTo>
                <a:lnTo>
                  <a:pt x="833" y="625"/>
                </a:lnTo>
                <a:lnTo>
                  <a:pt x="822" y="607"/>
                </a:lnTo>
                <a:lnTo>
                  <a:pt x="805" y="598"/>
                </a:lnTo>
                <a:lnTo>
                  <a:pt x="782" y="565"/>
                </a:lnTo>
                <a:lnTo>
                  <a:pt x="782" y="565"/>
                </a:lnTo>
                <a:lnTo>
                  <a:pt x="781" y="564"/>
                </a:lnTo>
                <a:lnTo>
                  <a:pt x="781" y="563"/>
                </a:lnTo>
                <a:lnTo>
                  <a:pt x="770" y="523"/>
                </a:lnTo>
                <a:lnTo>
                  <a:pt x="770" y="492"/>
                </a:lnTo>
                <a:lnTo>
                  <a:pt x="789" y="475"/>
                </a:lnTo>
                <a:lnTo>
                  <a:pt x="819" y="475"/>
                </a:lnTo>
                <a:lnTo>
                  <a:pt x="886" y="480"/>
                </a:lnTo>
                <a:lnTo>
                  <a:pt x="917" y="436"/>
                </a:lnTo>
                <a:lnTo>
                  <a:pt x="917" y="433"/>
                </a:lnTo>
                <a:lnTo>
                  <a:pt x="920" y="433"/>
                </a:lnTo>
                <a:lnTo>
                  <a:pt x="945" y="420"/>
                </a:lnTo>
                <a:lnTo>
                  <a:pt x="959" y="393"/>
                </a:lnTo>
                <a:lnTo>
                  <a:pt x="960" y="392"/>
                </a:lnTo>
                <a:lnTo>
                  <a:pt x="991" y="367"/>
                </a:lnTo>
                <a:lnTo>
                  <a:pt x="1004" y="339"/>
                </a:lnTo>
                <a:lnTo>
                  <a:pt x="1004" y="338"/>
                </a:lnTo>
                <a:lnTo>
                  <a:pt x="1006" y="338"/>
                </a:lnTo>
                <a:lnTo>
                  <a:pt x="1006" y="337"/>
                </a:lnTo>
                <a:lnTo>
                  <a:pt x="1006" y="337"/>
                </a:lnTo>
                <a:lnTo>
                  <a:pt x="1018" y="326"/>
                </a:lnTo>
                <a:lnTo>
                  <a:pt x="1032" y="301"/>
                </a:lnTo>
                <a:lnTo>
                  <a:pt x="1038" y="264"/>
                </a:lnTo>
                <a:lnTo>
                  <a:pt x="1038" y="260"/>
                </a:lnTo>
                <a:lnTo>
                  <a:pt x="1039" y="259"/>
                </a:lnTo>
                <a:lnTo>
                  <a:pt x="1058" y="245"/>
                </a:lnTo>
                <a:lnTo>
                  <a:pt x="1063" y="241"/>
                </a:lnTo>
                <a:lnTo>
                  <a:pt x="1034" y="236"/>
                </a:lnTo>
                <a:lnTo>
                  <a:pt x="985" y="238"/>
                </a:lnTo>
                <a:lnTo>
                  <a:pt x="984" y="237"/>
                </a:lnTo>
                <a:lnTo>
                  <a:pt x="965" y="222"/>
                </a:lnTo>
                <a:lnTo>
                  <a:pt x="963" y="222"/>
                </a:lnTo>
                <a:lnTo>
                  <a:pt x="963" y="221"/>
                </a:lnTo>
                <a:lnTo>
                  <a:pt x="963" y="221"/>
                </a:lnTo>
                <a:lnTo>
                  <a:pt x="954" y="206"/>
                </a:lnTo>
                <a:lnTo>
                  <a:pt x="952" y="207"/>
                </a:lnTo>
                <a:lnTo>
                  <a:pt x="951" y="210"/>
                </a:lnTo>
                <a:lnTo>
                  <a:pt x="951" y="210"/>
                </a:lnTo>
                <a:lnTo>
                  <a:pt x="948" y="212"/>
                </a:lnTo>
                <a:lnTo>
                  <a:pt x="944" y="214"/>
                </a:lnTo>
                <a:lnTo>
                  <a:pt x="935" y="216"/>
                </a:lnTo>
                <a:lnTo>
                  <a:pt x="928" y="219"/>
                </a:lnTo>
                <a:lnTo>
                  <a:pt x="928" y="219"/>
                </a:lnTo>
                <a:lnTo>
                  <a:pt x="924" y="220"/>
                </a:lnTo>
                <a:lnTo>
                  <a:pt x="922" y="220"/>
                </a:lnTo>
                <a:lnTo>
                  <a:pt x="920" y="220"/>
                </a:lnTo>
                <a:lnTo>
                  <a:pt x="920" y="220"/>
                </a:lnTo>
                <a:lnTo>
                  <a:pt x="919" y="219"/>
                </a:lnTo>
                <a:lnTo>
                  <a:pt x="917" y="218"/>
                </a:lnTo>
                <a:lnTo>
                  <a:pt x="914" y="210"/>
                </a:lnTo>
                <a:lnTo>
                  <a:pt x="914" y="210"/>
                </a:lnTo>
                <a:lnTo>
                  <a:pt x="913" y="205"/>
                </a:lnTo>
                <a:lnTo>
                  <a:pt x="911" y="202"/>
                </a:lnTo>
                <a:lnTo>
                  <a:pt x="908" y="197"/>
                </a:lnTo>
                <a:lnTo>
                  <a:pt x="904" y="193"/>
                </a:lnTo>
                <a:lnTo>
                  <a:pt x="901" y="191"/>
                </a:lnTo>
                <a:lnTo>
                  <a:pt x="901" y="189"/>
                </a:lnTo>
                <a:lnTo>
                  <a:pt x="900" y="189"/>
                </a:lnTo>
                <a:lnTo>
                  <a:pt x="894" y="174"/>
                </a:lnTo>
                <a:lnTo>
                  <a:pt x="890" y="174"/>
                </a:lnTo>
                <a:lnTo>
                  <a:pt x="872" y="186"/>
                </a:lnTo>
                <a:lnTo>
                  <a:pt x="870" y="187"/>
                </a:lnTo>
                <a:lnTo>
                  <a:pt x="869" y="187"/>
                </a:lnTo>
                <a:lnTo>
                  <a:pt x="827" y="196"/>
                </a:lnTo>
                <a:lnTo>
                  <a:pt x="825" y="196"/>
                </a:lnTo>
                <a:lnTo>
                  <a:pt x="822" y="195"/>
                </a:lnTo>
                <a:lnTo>
                  <a:pt x="795" y="175"/>
                </a:lnTo>
                <a:lnTo>
                  <a:pt x="795" y="175"/>
                </a:lnTo>
                <a:lnTo>
                  <a:pt x="794" y="174"/>
                </a:lnTo>
                <a:lnTo>
                  <a:pt x="794" y="173"/>
                </a:lnTo>
                <a:lnTo>
                  <a:pt x="791" y="173"/>
                </a:lnTo>
                <a:lnTo>
                  <a:pt x="785" y="158"/>
                </a:lnTo>
                <a:lnTo>
                  <a:pt x="764" y="180"/>
                </a:lnTo>
                <a:lnTo>
                  <a:pt x="764" y="180"/>
                </a:lnTo>
                <a:lnTo>
                  <a:pt x="754" y="190"/>
                </a:lnTo>
                <a:lnTo>
                  <a:pt x="746" y="197"/>
                </a:lnTo>
                <a:lnTo>
                  <a:pt x="741" y="198"/>
                </a:lnTo>
                <a:lnTo>
                  <a:pt x="738" y="198"/>
                </a:lnTo>
                <a:lnTo>
                  <a:pt x="734" y="198"/>
                </a:lnTo>
                <a:lnTo>
                  <a:pt x="732" y="197"/>
                </a:lnTo>
                <a:lnTo>
                  <a:pt x="703" y="182"/>
                </a:lnTo>
                <a:lnTo>
                  <a:pt x="685" y="180"/>
                </a:lnTo>
                <a:lnTo>
                  <a:pt x="681" y="181"/>
                </a:lnTo>
                <a:lnTo>
                  <a:pt x="664" y="167"/>
                </a:lnTo>
                <a:lnTo>
                  <a:pt x="663" y="166"/>
                </a:lnTo>
                <a:lnTo>
                  <a:pt x="659" y="165"/>
                </a:lnTo>
                <a:lnTo>
                  <a:pt x="668" y="133"/>
                </a:lnTo>
                <a:lnTo>
                  <a:pt x="668" y="122"/>
                </a:lnTo>
                <a:lnTo>
                  <a:pt x="656" y="117"/>
                </a:lnTo>
                <a:lnTo>
                  <a:pt x="655" y="117"/>
                </a:lnTo>
                <a:lnTo>
                  <a:pt x="630" y="89"/>
                </a:lnTo>
                <a:lnTo>
                  <a:pt x="631" y="69"/>
                </a:lnTo>
                <a:lnTo>
                  <a:pt x="568" y="63"/>
                </a:lnTo>
                <a:lnTo>
                  <a:pt x="544" y="49"/>
                </a:lnTo>
                <a:lnTo>
                  <a:pt x="544" y="49"/>
                </a:lnTo>
                <a:lnTo>
                  <a:pt x="539" y="46"/>
                </a:lnTo>
                <a:lnTo>
                  <a:pt x="536" y="41"/>
                </a:lnTo>
                <a:lnTo>
                  <a:pt x="533" y="34"/>
                </a:lnTo>
                <a:lnTo>
                  <a:pt x="529" y="26"/>
                </a:lnTo>
                <a:lnTo>
                  <a:pt x="526" y="18"/>
                </a:lnTo>
                <a:lnTo>
                  <a:pt x="521" y="0"/>
                </a:lnTo>
                <a:lnTo>
                  <a:pt x="513" y="1"/>
                </a:lnTo>
                <a:lnTo>
                  <a:pt x="494" y="17"/>
                </a:lnTo>
                <a:lnTo>
                  <a:pt x="471" y="45"/>
                </a:lnTo>
                <a:lnTo>
                  <a:pt x="475" y="65"/>
                </a:lnTo>
                <a:lnTo>
                  <a:pt x="482" y="92"/>
                </a:lnTo>
                <a:lnTo>
                  <a:pt x="482" y="93"/>
                </a:lnTo>
                <a:lnTo>
                  <a:pt x="483" y="93"/>
                </a:lnTo>
                <a:lnTo>
                  <a:pt x="482" y="94"/>
                </a:lnTo>
                <a:lnTo>
                  <a:pt x="482" y="95"/>
                </a:lnTo>
                <a:lnTo>
                  <a:pt x="482" y="95"/>
                </a:lnTo>
                <a:lnTo>
                  <a:pt x="480" y="100"/>
                </a:lnTo>
                <a:lnTo>
                  <a:pt x="475" y="103"/>
                </a:lnTo>
                <a:lnTo>
                  <a:pt x="470" y="105"/>
                </a:lnTo>
                <a:lnTo>
                  <a:pt x="462" y="107"/>
                </a:lnTo>
                <a:lnTo>
                  <a:pt x="438" y="107"/>
                </a:lnTo>
                <a:lnTo>
                  <a:pt x="424" y="99"/>
                </a:lnTo>
                <a:lnTo>
                  <a:pt x="405" y="107"/>
                </a:lnTo>
                <a:lnTo>
                  <a:pt x="402" y="108"/>
                </a:lnTo>
                <a:lnTo>
                  <a:pt x="399" y="107"/>
                </a:lnTo>
                <a:lnTo>
                  <a:pt x="396" y="123"/>
                </a:lnTo>
                <a:lnTo>
                  <a:pt x="395" y="126"/>
                </a:lnTo>
                <a:lnTo>
                  <a:pt x="395" y="130"/>
                </a:lnTo>
                <a:lnTo>
                  <a:pt x="392" y="130"/>
                </a:lnTo>
                <a:lnTo>
                  <a:pt x="362" y="119"/>
                </a:lnTo>
                <a:lnTo>
                  <a:pt x="362" y="119"/>
                </a:lnTo>
                <a:lnTo>
                  <a:pt x="362" y="126"/>
                </a:lnTo>
                <a:lnTo>
                  <a:pt x="363" y="133"/>
                </a:lnTo>
                <a:lnTo>
                  <a:pt x="364" y="139"/>
                </a:lnTo>
                <a:lnTo>
                  <a:pt x="368" y="144"/>
                </a:lnTo>
                <a:lnTo>
                  <a:pt x="368" y="144"/>
                </a:lnTo>
                <a:lnTo>
                  <a:pt x="370" y="151"/>
                </a:lnTo>
                <a:lnTo>
                  <a:pt x="371" y="156"/>
                </a:lnTo>
                <a:lnTo>
                  <a:pt x="371" y="162"/>
                </a:lnTo>
                <a:lnTo>
                  <a:pt x="369" y="166"/>
                </a:lnTo>
                <a:lnTo>
                  <a:pt x="365" y="177"/>
                </a:lnTo>
                <a:lnTo>
                  <a:pt x="365" y="177"/>
                </a:lnTo>
                <a:lnTo>
                  <a:pt x="361" y="179"/>
                </a:lnTo>
                <a:lnTo>
                  <a:pt x="355" y="180"/>
                </a:lnTo>
                <a:lnTo>
                  <a:pt x="346" y="180"/>
                </a:lnTo>
                <a:lnTo>
                  <a:pt x="336" y="180"/>
                </a:lnTo>
                <a:lnTo>
                  <a:pt x="315" y="180"/>
                </a:lnTo>
                <a:lnTo>
                  <a:pt x="314" y="214"/>
                </a:lnTo>
                <a:lnTo>
                  <a:pt x="286" y="204"/>
                </a:lnTo>
                <a:lnTo>
                  <a:pt x="285" y="204"/>
                </a:lnTo>
                <a:lnTo>
                  <a:pt x="284" y="203"/>
                </a:lnTo>
                <a:lnTo>
                  <a:pt x="272" y="178"/>
                </a:lnTo>
                <a:lnTo>
                  <a:pt x="242" y="167"/>
                </a:lnTo>
                <a:lnTo>
                  <a:pt x="235" y="152"/>
                </a:lnTo>
                <a:lnTo>
                  <a:pt x="223" y="160"/>
                </a:lnTo>
                <a:lnTo>
                  <a:pt x="222" y="160"/>
                </a:lnTo>
                <a:lnTo>
                  <a:pt x="205" y="164"/>
                </a:lnTo>
                <a:lnTo>
                  <a:pt x="199" y="164"/>
                </a:lnTo>
                <a:lnTo>
                  <a:pt x="190" y="142"/>
                </a:lnTo>
                <a:lnTo>
                  <a:pt x="180" y="130"/>
                </a:lnTo>
                <a:lnTo>
                  <a:pt x="179" y="128"/>
                </a:lnTo>
                <a:lnTo>
                  <a:pt x="179" y="128"/>
                </a:lnTo>
                <a:lnTo>
                  <a:pt x="173" y="119"/>
                </a:lnTo>
                <a:lnTo>
                  <a:pt x="168" y="111"/>
                </a:lnTo>
                <a:lnTo>
                  <a:pt x="163" y="99"/>
                </a:lnTo>
                <a:lnTo>
                  <a:pt x="163" y="99"/>
                </a:lnTo>
                <a:lnTo>
                  <a:pt x="162" y="97"/>
                </a:lnTo>
                <a:lnTo>
                  <a:pt x="160" y="96"/>
                </a:lnTo>
                <a:lnTo>
                  <a:pt x="158" y="95"/>
                </a:lnTo>
                <a:lnTo>
                  <a:pt x="154" y="94"/>
                </a:lnTo>
                <a:lnTo>
                  <a:pt x="149" y="93"/>
                </a:lnTo>
                <a:lnTo>
                  <a:pt x="149" y="93"/>
                </a:lnTo>
                <a:lnTo>
                  <a:pt x="143" y="89"/>
                </a:lnTo>
                <a:lnTo>
                  <a:pt x="138" y="85"/>
                </a:lnTo>
                <a:lnTo>
                  <a:pt x="134" y="79"/>
                </a:lnTo>
                <a:lnTo>
                  <a:pt x="131" y="71"/>
                </a:lnTo>
                <a:lnTo>
                  <a:pt x="126" y="50"/>
                </a:lnTo>
                <a:lnTo>
                  <a:pt x="126" y="33"/>
                </a:lnTo>
                <a:lnTo>
                  <a:pt x="118" y="18"/>
                </a:lnTo>
                <a:lnTo>
                  <a:pt x="103" y="23"/>
                </a:lnTo>
                <a:lnTo>
                  <a:pt x="102" y="23"/>
                </a:lnTo>
                <a:lnTo>
                  <a:pt x="101" y="23"/>
                </a:lnTo>
                <a:lnTo>
                  <a:pt x="100" y="23"/>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6" name="Freeform 43"/>
          <p:cNvSpPr/>
          <p:nvPr/>
        </p:nvSpPr>
        <p:spPr bwMode="auto">
          <a:xfrm>
            <a:off x="1351279" y="3766933"/>
            <a:ext cx="2202257" cy="1335967"/>
          </a:xfrm>
          <a:custGeom>
            <a:gdLst>
              <a:gd name="T0" fmla="*/ 204 w 1899"/>
              <a:gd name="T1" fmla="*/ 34 h 1153"/>
              <a:gd name="T2" fmla="*/ 191 w 1899"/>
              <a:gd name="T3" fmla="*/ 72 h 1153"/>
              <a:gd name="T4" fmla="*/ 99 w 1899"/>
              <a:gd name="T5" fmla="*/ 85 h 1153"/>
              <a:gd name="T6" fmla="*/ 71 w 1899"/>
              <a:gd name="T7" fmla="*/ 138 h 1153"/>
              <a:gd name="T8" fmla="*/ 83 w 1899"/>
              <a:gd name="T9" fmla="*/ 226 h 1153"/>
              <a:gd name="T10" fmla="*/ 85 w 1899"/>
              <a:gd name="T11" fmla="*/ 294 h 1153"/>
              <a:gd name="T12" fmla="*/ 26 w 1899"/>
              <a:gd name="T13" fmla="*/ 357 h 1153"/>
              <a:gd name="T14" fmla="*/ 2 w 1899"/>
              <a:gd name="T15" fmla="*/ 402 h 1153"/>
              <a:gd name="T16" fmla="*/ 43 w 1899"/>
              <a:gd name="T17" fmla="*/ 451 h 1153"/>
              <a:gd name="T18" fmla="*/ 90 w 1899"/>
              <a:gd name="T19" fmla="*/ 499 h 1153"/>
              <a:gd name="T20" fmla="*/ 192 w 1899"/>
              <a:gd name="T21" fmla="*/ 616 h 1153"/>
              <a:gd name="T22" fmla="*/ 282 w 1899"/>
              <a:gd name="T23" fmla="*/ 624 h 1153"/>
              <a:gd name="T24" fmla="*/ 440 w 1899"/>
              <a:gd name="T25" fmla="*/ 754 h 1153"/>
              <a:gd name="T26" fmla="*/ 567 w 1899"/>
              <a:gd name="T27" fmla="*/ 883 h 1153"/>
              <a:gd name="T28" fmla="*/ 690 w 1899"/>
              <a:gd name="T29" fmla="*/ 941 h 1153"/>
              <a:gd name="T30" fmla="*/ 823 w 1899"/>
              <a:gd name="T31" fmla="*/ 972 h 1153"/>
              <a:gd name="T32" fmla="*/ 902 w 1899"/>
              <a:gd name="T33" fmla="*/ 979 h 1153"/>
              <a:gd name="T34" fmla="*/ 890 w 1899"/>
              <a:gd name="T35" fmla="*/ 1011 h 1153"/>
              <a:gd name="T36" fmla="*/ 894 w 1899"/>
              <a:gd name="T37" fmla="*/ 1053 h 1153"/>
              <a:gd name="T38" fmla="*/ 949 w 1899"/>
              <a:gd name="T39" fmla="*/ 993 h 1153"/>
              <a:gd name="T40" fmla="*/ 1008 w 1899"/>
              <a:gd name="T41" fmla="*/ 967 h 1153"/>
              <a:gd name="T42" fmla="*/ 1162 w 1899"/>
              <a:gd name="T43" fmla="*/ 1063 h 1153"/>
              <a:gd name="T44" fmla="*/ 1221 w 1899"/>
              <a:gd name="T45" fmla="*/ 1150 h 1153"/>
              <a:gd name="T46" fmla="*/ 1445 w 1899"/>
              <a:gd name="T47" fmla="*/ 1079 h 1153"/>
              <a:gd name="T48" fmla="*/ 1602 w 1899"/>
              <a:gd name="T49" fmla="*/ 1021 h 1153"/>
              <a:gd name="T50" fmla="*/ 1719 w 1899"/>
              <a:gd name="T51" fmla="*/ 1087 h 1153"/>
              <a:gd name="T52" fmla="*/ 1724 w 1899"/>
              <a:gd name="T53" fmla="*/ 1029 h 1153"/>
              <a:gd name="T54" fmla="*/ 1745 w 1899"/>
              <a:gd name="T55" fmla="*/ 1005 h 1153"/>
              <a:gd name="T56" fmla="*/ 1798 w 1899"/>
              <a:gd name="T57" fmla="*/ 1051 h 1153"/>
              <a:gd name="T58" fmla="*/ 1840 w 1899"/>
              <a:gd name="T59" fmla="*/ 1026 h 1153"/>
              <a:gd name="T60" fmla="*/ 1840 w 1899"/>
              <a:gd name="T61" fmla="*/ 982 h 1153"/>
              <a:gd name="T62" fmla="*/ 1882 w 1899"/>
              <a:gd name="T63" fmla="*/ 864 h 1153"/>
              <a:gd name="T64" fmla="*/ 1877 w 1899"/>
              <a:gd name="T65" fmla="*/ 787 h 1153"/>
              <a:gd name="T66" fmla="*/ 1861 w 1899"/>
              <a:gd name="T67" fmla="*/ 749 h 1153"/>
              <a:gd name="T68" fmla="*/ 1844 w 1899"/>
              <a:gd name="T69" fmla="*/ 663 h 1153"/>
              <a:gd name="T70" fmla="*/ 1790 w 1899"/>
              <a:gd name="T71" fmla="*/ 577 h 1153"/>
              <a:gd name="T72" fmla="*/ 1739 w 1899"/>
              <a:gd name="T73" fmla="*/ 626 h 1153"/>
              <a:gd name="T74" fmla="*/ 1605 w 1899"/>
              <a:gd name="T75" fmla="*/ 644 h 1153"/>
              <a:gd name="T76" fmla="*/ 1526 w 1899"/>
              <a:gd name="T77" fmla="*/ 541 h 1153"/>
              <a:gd name="T78" fmla="*/ 1352 w 1899"/>
              <a:gd name="T79" fmla="*/ 511 h 1153"/>
              <a:gd name="T80" fmla="*/ 1253 w 1899"/>
              <a:gd name="T81" fmla="*/ 469 h 1153"/>
              <a:gd name="T82" fmla="*/ 1199 w 1899"/>
              <a:gd name="T83" fmla="*/ 425 h 1153"/>
              <a:gd name="T84" fmla="*/ 1142 w 1899"/>
              <a:gd name="T85" fmla="*/ 423 h 1153"/>
              <a:gd name="T86" fmla="*/ 1077 w 1899"/>
              <a:gd name="T87" fmla="*/ 369 h 1153"/>
              <a:gd name="T88" fmla="*/ 1044 w 1899"/>
              <a:gd name="T89" fmla="*/ 310 h 1153"/>
              <a:gd name="T90" fmla="*/ 1067 w 1899"/>
              <a:gd name="T91" fmla="*/ 193 h 1153"/>
              <a:gd name="T92" fmla="*/ 1064 w 1899"/>
              <a:gd name="T93" fmla="*/ 130 h 1153"/>
              <a:gd name="T94" fmla="*/ 1076 w 1899"/>
              <a:gd name="T95" fmla="*/ 117 h 1153"/>
              <a:gd name="T96" fmla="*/ 1074 w 1899"/>
              <a:gd name="T97" fmla="*/ 62 h 1153"/>
              <a:gd name="T98" fmla="*/ 971 w 1899"/>
              <a:gd name="T99" fmla="*/ 18 h 1153"/>
              <a:gd name="T100" fmla="*/ 899 w 1899"/>
              <a:gd name="T101" fmla="*/ 14 h 1153"/>
              <a:gd name="T102" fmla="*/ 776 w 1899"/>
              <a:gd name="T103" fmla="*/ 38 h 1153"/>
              <a:gd name="T104" fmla="*/ 663 w 1899"/>
              <a:gd name="T105" fmla="*/ 54 h 1153"/>
              <a:gd name="T106" fmla="*/ 515 w 1899"/>
              <a:gd name="T107" fmla="*/ 54 h 1153"/>
              <a:gd name="T108" fmla="*/ 480 w 1899"/>
              <a:gd name="T109" fmla="*/ 21 h 1153"/>
              <a:gd name="T110" fmla="*/ 406 w 1899"/>
              <a:gd name="T111" fmla="*/ 28 h 1153"/>
              <a:gd name="T112" fmla="*/ 276 w 1899"/>
              <a:gd name="T113" fmla="*/ 16 h 11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99" h="1153">
                <a:moveTo>
                  <a:pt x="231" y="4"/>
                </a:moveTo>
                <a:lnTo>
                  <a:pt x="231" y="5"/>
                </a:lnTo>
                <a:lnTo>
                  <a:pt x="231" y="5"/>
                </a:lnTo>
                <a:lnTo>
                  <a:pt x="227" y="12"/>
                </a:lnTo>
                <a:lnTo>
                  <a:pt x="222" y="18"/>
                </a:lnTo>
                <a:lnTo>
                  <a:pt x="208" y="31"/>
                </a:lnTo>
                <a:lnTo>
                  <a:pt x="208" y="31"/>
                </a:lnTo>
                <a:lnTo>
                  <a:pt x="204" y="34"/>
                </a:lnTo>
                <a:lnTo>
                  <a:pt x="200" y="38"/>
                </a:lnTo>
                <a:lnTo>
                  <a:pt x="199" y="43"/>
                </a:lnTo>
                <a:lnTo>
                  <a:pt x="199" y="48"/>
                </a:lnTo>
                <a:lnTo>
                  <a:pt x="199" y="52"/>
                </a:lnTo>
                <a:lnTo>
                  <a:pt x="199" y="52"/>
                </a:lnTo>
                <a:lnTo>
                  <a:pt x="198" y="57"/>
                </a:lnTo>
                <a:lnTo>
                  <a:pt x="196" y="63"/>
                </a:lnTo>
                <a:lnTo>
                  <a:pt x="191" y="72"/>
                </a:lnTo>
                <a:lnTo>
                  <a:pt x="185" y="81"/>
                </a:lnTo>
                <a:lnTo>
                  <a:pt x="184" y="88"/>
                </a:lnTo>
                <a:lnTo>
                  <a:pt x="184" y="88"/>
                </a:lnTo>
                <a:lnTo>
                  <a:pt x="182" y="91"/>
                </a:lnTo>
                <a:lnTo>
                  <a:pt x="179" y="92"/>
                </a:lnTo>
                <a:lnTo>
                  <a:pt x="174" y="93"/>
                </a:lnTo>
                <a:lnTo>
                  <a:pt x="168" y="94"/>
                </a:lnTo>
                <a:lnTo>
                  <a:pt x="99" y="85"/>
                </a:lnTo>
                <a:lnTo>
                  <a:pt x="99" y="87"/>
                </a:lnTo>
                <a:lnTo>
                  <a:pt x="95" y="102"/>
                </a:lnTo>
                <a:lnTo>
                  <a:pt x="95" y="103"/>
                </a:lnTo>
                <a:lnTo>
                  <a:pt x="94" y="104"/>
                </a:lnTo>
                <a:lnTo>
                  <a:pt x="94" y="104"/>
                </a:lnTo>
                <a:lnTo>
                  <a:pt x="94" y="104"/>
                </a:lnTo>
                <a:lnTo>
                  <a:pt x="81" y="123"/>
                </a:lnTo>
                <a:lnTo>
                  <a:pt x="71" y="138"/>
                </a:lnTo>
                <a:lnTo>
                  <a:pt x="65" y="150"/>
                </a:lnTo>
                <a:lnTo>
                  <a:pt x="63" y="156"/>
                </a:lnTo>
                <a:lnTo>
                  <a:pt x="62" y="161"/>
                </a:lnTo>
                <a:lnTo>
                  <a:pt x="62" y="161"/>
                </a:lnTo>
                <a:lnTo>
                  <a:pt x="63" y="167"/>
                </a:lnTo>
                <a:lnTo>
                  <a:pt x="66" y="181"/>
                </a:lnTo>
                <a:lnTo>
                  <a:pt x="73" y="201"/>
                </a:lnTo>
                <a:lnTo>
                  <a:pt x="83" y="226"/>
                </a:lnTo>
                <a:lnTo>
                  <a:pt x="95" y="251"/>
                </a:lnTo>
                <a:lnTo>
                  <a:pt x="95" y="251"/>
                </a:lnTo>
                <a:lnTo>
                  <a:pt x="96" y="256"/>
                </a:lnTo>
                <a:lnTo>
                  <a:pt x="97" y="260"/>
                </a:lnTo>
                <a:lnTo>
                  <a:pt x="96" y="266"/>
                </a:lnTo>
                <a:lnTo>
                  <a:pt x="96" y="271"/>
                </a:lnTo>
                <a:lnTo>
                  <a:pt x="91" y="282"/>
                </a:lnTo>
                <a:lnTo>
                  <a:pt x="85" y="294"/>
                </a:lnTo>
                <a:lnTo>
                  <a:pt x="63" y="315"/>
                </a:lnTo>
                <a:lnTo>
                  <a:pt x="27" y="315"/>
                </a:lnTo>
                <a:lnTo>
                  <a:pt x="19" y="275"/>
                </a:lnTo>
                <a:lnTo>
                  <a:pt x="10" y="324"/>
                </a:lnTo>
                <a:lnTo>
                  <a:pt x="26" y="350"/>
                </a:lnTo>
                <a:lnTo>
                  <a:pt x="26" y="350"/>
                </a:lnTo>
                <a:lnTo>
                  <a:pt x="26" y="354"/>
                </a:lnTo>
                <a:lnTo>
                  <a:pt x="26" y="357"/>
                </a:lnTo>
                <a:lnTo>
                  <a:pt x="23" y="359"/>
                </a:lnTo>
                <a:lnTo>
                  <a:pt x="23" y="359"/>
                </a:lnTo>
                <a:lnTo>
                  <a:pt x="19" y="363"/>
                </a:lnTo>
                <a:lnTo>
                  <a:pt x="15" y="370"/>
                </a:lnTo>
                <a:lnTo>
                  <a:pt x="9" y="382"/>
                </a:lnTo>
                <a:lnTo>
                  <a:pt x="4" y="396"/>
                </a:lnTo>
                <a:lnTo>
                  <a:pt x="4" y="396"/>
                </a:lnTo>
                <a:lnTo>
                  <a:pt x="2" y="402"/>
                </a:lnTo>
                <a:lnTo>
                  <a:pt x="1" y="409"/>
                </a:lnTo>
                <a:lnTo>
                  <a:pt x="0" y="416"/>
                </a:lnTo>
                <a:lnTo>
                  <a:pt x="1" y="423"/>
                </a:lnTo>
                <a:lnTo>
                  <a:pt x="3" y="430"/>
                </a:lnTo>
                <a:lnTo>
                  <a:pt x="6" y="437"/>
                </a:lnTo>
                <a:lnTo>
                  <a:pt x="10" y="444"/>
                </a:lnTo>
                <a:lnTo>
                  <a:pt x="15" y="451"/>
                </a:lnTo>
                <a:lnTo>
                  <a:pt x="43" y="451"/>
                </a:lnTo>
                <a:lnTo>
                  <a:pt x="43" y="451"/>
                </a:lnTo>
                <a:lnTo>
                  <a:pt x="48" y="453"/>
                </a:lnTo>
                <a:lnTo>
                  <a:pt x="53" y="455"/>
                </a:lnTo>
                <a:lnTo>
                  <a:pt x="62" y="464"/>
                </a:lnTo>
                <a:lnTo>
                  <a:pt x="74" y="478"/>
                </a:lnTo>
                <a:lnTo>
                  <a:pt x="88" y="496"/>
                </a:lnTo>
                <a:lnTo>
                  <a:pt x="90" y="499"/>
                </a:lnTo>
                <a:lnTo>
                  <a:pt x="90" y="499"/>
                </a:lnTo>
                <a:lnTo>
                  <a:pt x="90" y="499"/>
                </a:lnTo>
                <a:lnTo>
                  <a:pt x="90" y="506"/>
                </a:lnTo>
                <a:lnTo>
                  <a:pt x="93" y="510"/>
                </a:lnTo>
                <a:lnTo>
                  <a:pt x="95" y="515"/>
                </a:lnTo>
                <a:lnTo>
                  <a:pt x="99" y="518"/>
                </a:lnTo>
                <a:lnTo>
                  <a:pt x="164" y="578"/>
                </a:lnTo>
                <a:lnTo>
                  <a:pt x="164" y="579"/>
                </a:lnTo>
                <a:lnTo>
                  <a:pt x="192" y="616"/>
                </a:lnTo>
                <a:lnTo>
                  <a:pt x="209" y="616"/>
                </a:lnTo>
                <a:lnTo>
                  <a:pt x="228" y="582"/>
                </a:lnTo>
                <a:lnTo>
                  <a:pt x="230" y="580"/>
                </a:lnTo>
                <a:lnTo>
                  <a:pt x="231" y="579"/>
                </a:lnTo>
                <a:lnTo>
                  <a:pt x="276" y="590"/>
                </a:lnTo>
                <a:lnTo>
                  <a:pt x="276" y="592"/>
                </a:lnTo>
                <a:lnTo>
                  <a:pt x="276" y="594"/>
                </a:lnTo>
                <a:lnTo>
                  <a:pt x="282" y="624"/>
                </a:lnTo>
                <a:lnTo>
                  <a:pt x="335" y="685"/>
                </a:lnTo>
                <a:lnTo>
                  <a:pt x="354" y="692"/>
                </a:lnTo>
                <a:lnTo>
                  <a:pt x="355" y="694"/>
                </a:lnTo>
                <a:lnTo>
                  <a:pt x="363" y="699"/>
                </a:lnTo>
                <a:lnTo>
                  <a:pt x="364" y="700"/>
                </a:lnTo>
                <a:lnTo>
                  <a:pt x="404" y="759"/>
                </a:lnTo>
                <a:lnTo>
                  <a:pt x="436" y="754"/>
                </a:lnTo>
                <a:lnTo>
                  <a:pt x="440" y="754"/>
                </a:lnTo>
                <a:lnTo>
                  <a:pt x="441" y="754"/>
                </a:lnTo>
                <a:lnTo>
                  <a:pt x="443" y="757"/>
                </a:lnTo>
                <a:lnTo>
                  <a:pt x="444" y="759"/>
                </a:lnTo>
                <a:lnTo>
                  <a:pt x="472" y="817"/>
                </a:lnTo>
                <a:lnTo>
                  <a:pt x="506" y="838"/>
                </a:lnTo>
                <a:lnTo>
                  <a:pt x="534" y="845"/>
                </a:lnTo>
                <a:lnTo>
                  <a:pt x="546" y="883"/>
                </a:lnTo>
                <a:lnTo>
                  <a:pt x="567" y="883"/>
                </a:lnTo>
                <a:lnTo>
                  <a:pt x="568" y="884"/>
                </a:lnTo>
                <a:lnTo>
                  <a:pt x="568" y="884"/>
                </a:lnTo>
                <a:lnTo>
                  <a:pt x="611" y="908"/>
                </a:lnTo>
                <a:lnTo>
                  <a:pt x="611" y="909"/>
                </a:lnTo>
                <a:lnTo>
                  <a:pt x="611" y="909"/>
                </a:lnTo>
                <a:lnTo>
                  <a:pt x="614" y="910"/>
                </a:lnTo>
                <a:lnTo>
                  <a:pt x="645" y="949"/>
                </a:lnTo>
                <a:lnTo>
                  <a:pt x="690" y="941"/>
                </a:lnTo>
                <a:lnTo>
                  <a:pt x="693" y="941"/>
                </a:lnTo>
                <a:lnTo>
                  <a:pt x="710" y="948"/>
                </a:lnTo>
                <a:lnTo>
                  <a:pt x="711" y="948"/>
                </a:lnTo>
                <a:lnTo>
                  <a:pt x="740" y="973"/>
                </a:lnTo>
                <a:lnTo>
                  <a:pt x="792" y="977"/>
                </a:lnTo>
                <a:lnTo>
                  <a:pt x="823" y="972"/>
                </a:lnTo>
                <a:lnTo>
                  <a:pt x="823" y="972"/>
                </a:lnTo>
                <a:lnTo>
                  <a:pt x="823" y="972"/>
                </a:lnTo>
                <a:lnTo>
                  <a:pt x="838" y="970"/>
                </a:lnTo>
                <a:lnTo>
                  <a:pt x="852" y="969"/>
                </a:lnTo>
                <a:lnTo>
                  <a:pt x="864" y="969"/>
                </a:lnTo>
                <a:lnTo>
                  <a:pt x="875" y="969"/>
                </a:lnTo>
                <a:lnTo>
                  <a:pt x="884" y="971"/>
                </a:lnTo>
                <a:lnTo>
                  <a:pt x="892" y="973"/>
                </a:lnTo>
                <a:lnTo>
                  <a:pt x="898" y="975"/>
                </a:lnTo>
                <a:lnTo>
                  <a:pt x="902" y="979"/>
                </a:lnTo>
                <a:lnTo>
                  <a:pt x="902" y="979"/>
                </a:lnTo>
                <a:lnTo>
                  <a:pt x="903" y="983"/>
                </a:lnTo>
                <a:lnTo>
                  <a:pt x="905" y="987"/>
                </a:lnTo>
                <a:lnTo>
                  <a:pt x="905" y="990"/>
                </a:lnTo>
                <a:lnTo>
                  <a:pt x="903" y="994"/>
                </a:lnTo>
                <a:lnTo>
                  <a:pt x="902" y="998"/>
                </a:lnTo>
                <a:lnTo>
                  <a:pt x="899" y="1002"/>
                </a:lnTo>
                <a:lnTo>
                  <a:pt x="890" y="1011"/>
                </a:lnTo>
                <a:lnTo>
                  <a:pt x="878" y="1022"/>
                </a:lnTo>
                <a:lnTo>
                  <a:pt x="878" y="1022"/>
                </a:lnTo>
                <a:lnTo>
                  <a:pt x="877" y="1026"/>
                </a:lnTo>
                <a:lnTo>
                  <a:pt x="877" y="1028"/>
                </a:lnTo>
                <a:lnTo>
                  <a:pt x="877" y="1032"/>
                </a:lnTo>
                <a:lnTo>
                  <a:pt x="879" y="1035"/>
                </a:lnTo>
                <a:lnTo>
                  <a:pt x="885" y="1043"/>
                </a:lnTo>
                <a:lnTo>
                  <a:pt x="894" y="1053"/>
                </a:lnTo>
                <a:lnTo>
                  <a:pt x="895" y="1056"/>
                </a:lnTo>
                <a:lnTo>
                  <a:pt x="894" y="1056"/>
                </a:lnTo>
                <a:lnTo>
                  <a:pt x="905" y="1063"/>
                </a:lnTo>
                <a:lnTo>
                  <a:pt x="908" y="1059"/>
                </a:lnTo>
                <a:lnTo>
                  <a:pt x="908" y="1059"/>
                </a:lnTo>
                <a:lnTo>
                  <a:pt x="930" y="1021"/>
                </a:lnTo>
                <a:lnTo>
                  <a:pt x="939" y="1006"/>
                </a:lnTo>
                <a:lnTo>
                  <a:pt x="949" y="993"/>
                </a:lnTo>
                <a:lnTo>
                  <a:pt x="957" y="982"/>
                </a:lnTo>
                <a:lnTo>
                  <a:pt x="965" y="974"/>
                </a:lnTo>
                <a:lnTo>
                  <a:pt x="972" y="969"/>
                </a:lnTo>
                <a:lnTo>
                  <a:pt x="979" y="965"/>
                </a:lnTo>
                <a:lnTo>
                  <a:pt x="979" y="965"/>
                </a:lnTo>
                <a:lnTo>
                  <a:pt x="987" y="964"/>
                </a:lnTo>
                <a:lnTo>
                  <a:pt x="996" y="964"/>
                </a:lnTo>
                <a:lnTo>
                  <a:pt x="1008" y="967"/>
                </a:lnTo>
                <a:lnTo>
                  <a:pt x="1021" y="972"/>
                </a:lnTo>
                <a:lnTo>
                  <a:pt x="1036" y="979"/>
                </a:lnTo>
                <a:lnTo>
                  <a:pt x="1053" y="988"/>
                </a:lnTo>
                <a:lnTo>
                  <a:pt x="1095" y="1011"/>
                </a:lnTo>
                <a:lnTo>
                  <a:pt x="1167" y="1024"/>
                </a:lnTo>
                <a:lnTo>
                  <a:pt x="1166" y="1027"/>
                </a:lnTo>
                <a:lnTo>
                  <a:pt x="1166" y="1029"/>
                </a:lnTo>
                <a:lnTo>
                  <a:pt x="1162" y="1063"/>
                </a:lnTo>
                <a:lnTo>
                  <a:pt x="1198" y="1067"/>
                </a:lnTo>
                <a:lnTo>
                  <a:pt x="1197" y="1114"/>
                </a:lnTo>
                <a:lnTo>
                  <a:pt x="1197" y="1114"/>
                </a:lnTo>
                <a:lnTo>
                  <a:pt x="1205" y="1128"/>
                </a:lnTo>
                <a:lnTo>
                  <a:pt x="1211" y="1138"/>
                </a:lnTo>
                <a:lnTo>
                  <a:pt x="1217" y="1145"/>
                </a:lnTo>
                <a:lnTo>
                  <a:pt x="1221" y="1150"/>
                </a:lnTo>
                <a:lnTo>
                  <a:pt x="1221" y="1150"/>
                </a:lnTo>
                <a:lnTo>
                  <a:pt x="1225" y="1152"/>
                </a:lnTo>
                <a:lnTo>
                  <a:pt x="1232" y="1153"/>
                </a:lnTo>
                <a:lnTo>
                  <a:pt x="1254" y="1153"/>
                </a:lnTo>
                <a:lnTo>
                  <a:pt x="1286" y="1153"/>
                </a:lnTo>
                <a:lnTo>
                  <a:pt x="1328" y="1150"/>
                </a:lnTo>
                <a:lnTo>
                  <a:pt x="1366" y="1130"/>
                </a:lnTo>
                <a:lnTo>
                  <a:pt x="1403" y="1080"/>
                </a:lnTo>
                <a:lnTo>
                  <a:pt x="1445" y="1079"/>
                </a:lnTo>
                <a:lnTo>
                  <a:pt x="1466" y="1073"/>
                </a:lnTo>
                <a:lnTo>
                  <a:pt x="1545" y="1027"/>
                </a:lnTo>
                <a:lnTo>
                  <a:pt x="1546" y="1027"/>
                </a:lnTo>
                <a:lnTo>
                  <a:pt x="1547" y="1026"/>
                </a:lnTo>
                <a:lnTo>
                  <a:pt x="1547" y="1026"/>
                </a:lnTo>
                <a:lnTo>
                  <a:pt x="1547" y="1026"/>
                </a:lnTo>
                <a:lnTo>
                  <a:pt x="1578" y="1022"/>
                </a:lnTo>
                <a:lnTo>
                  <a:pt x="1602" y="1021"/>
                </a:lnTo>
                <a:lnTo>
                  <a:pt x="1618" y="1022"/>
                </a:lnTo>
                <a:lnTo>
                  <a:pt x="1624" y="1024"/>
                </a:lnTo>
                <a:lnTo>
                  <a:pt x="1627" y="1026"/>
                </a:lnTo>
                <a:lnTo>
                  <a:pt x="1679" y="1069"/>
                </a:lnTo>
                <a:lnTo>
                  <a:pt x="1695" y="1075"/>
                </a:lnTo>
                <a:lnTo>
                  <a:pt x="1697" y="1077"/>
                </a:lnTo>
                <a:lnTo>
                  <a:pt x="1718" y="1085"/>
                </a:lnTo>
                <a:lnTo>
                  <a:pt x="1719" y="1087"/>
                </a:lnTo>
                <a:lnTo>
                  <a:pt x="1719" y="1083"/>
                </a:lnTo>
                <a:lnTo>
                  <a:pt x="1719" y="1082"/>
                </a:lnTo>
                <a:lnTo>
                  <a:pt x="1719" y="1081"/>
                </a:lnTo>
                <a:lnTo>
                  <a:pt x="1719" y="1080"/>
                </a:lnTo>
                <a:lnTo>
                  <a:pt x="1728" y="1043"/>
                </a:lnTo>
                <a:lnTo>
                  <a:pt x="1728" y="1043"/>
                </a:lnTo>
                <a:lnTo>
                  <a:pt x="1726" y="1036"/>
                </a:lnTo>
                <a:lnTo>
                  <a:pt x="1724" y="1029"/>
                </a:lnTo>
                <a:lnTo>
                  <a:pt x="1726" y="1022"/>
                </a:lnTo>
                <a:lnTo>
                  <a:pt x="1728" y="1017"/>
                </a:lnTo>
                <a:lnTo>
                  <a:pt x="1728" y="1017"/>
                </a:lnTo>
                <a:lnTo>
                  <a:pt x="1730" y="1013"/>
                </a:lnTo>
                <a:lnTo>
                  <a:pt x="1734" y="1010"/>
                </a:lnTo>
                <a:lnTo>
                  <a:pt x="1739" y="1006"/>
                </a:lnTo>
                <a:lnTo>
                  <a:pt x="1745" y="1005"/>
                </a:lnTo>
                <a:lnTo>
                  <a:pt x="1745" y="1005"/>
                </a:lnTo>
                <a:lnTo>
                  <a:pt x="1752" y="1004"/>
                </a:lnTo>
                <a:lnTo>
                  <a:pt x="1759" y="1005"/>
                </a:lnTo>
                <a:lnTo>
                  <a:pt x="1766" y="1009"/>
                </a:lnTo>
                <a:lnTo>
                  <a:pt x="1773" y="1013"/>
                </a:lnTo>
                <a:lnTo>
                  <a:pt x="1778" y="1020"/>
                </a:lnTo>
                <a:lnTo>
                  <a:pt x="1785" y="1029"/>
                </a:lnTo>
                <a:lnTo>
                  <a:pt x="1791" y="1038"/>
                </a:lnTo>
                <a:lnTo>
                  <a:pt x="1798" y="1051"/>
                </a:lnTo>
                <a:lnTo>
                  <a:pt x="1800" y="1052"/>
                </a:lnTo>
                <a:lnTo>
                  <a:pt x="1801" y="1052"/>
                </a:lnTo>
                <a:lnTo>
                  <a:pt x="1831" y="1038"/>
                </a:lnTo>
                <a:lnTo>
                  <a:pt x="1831" y="1038"/>
                </a:lnTo>
                <a:lnTo>
                  <a:pt x="1836" y="1037"/>
                </a:lnTo>
                <a:lnTo>
                  <a:pt x="1838" y="1034"/>
                </a:lnTo>
                <a:lnTo>
                  <a:pt x="1839" y="1029"/>
                </a:lnTo>
                <a:lnTo>
                  <a:pt x="1840" y="1026"/>
                </a:lnTo>
                <a:lnTo>
                  <a:pt x="1833" y="1004"/>
                </a:lnTo>
                <a:lnTo>
                  <a:pt x="1833" y="1002"/>
                </a:lnTo>
                <a:lnTo>
                  <a:pt x="1833" y="1002"/>
                </a:lnTo>
                <a:lnTo>
                  <a:pt x="1833" y="995"/>
                </a:lnTo>
                <a:lnTo>
                  <a:pt x="1834" y="989"/>
                </a:lnTo>
                <a:lnTo>
                  <a:pt x="1836" y="987"/>
                </a:lnTo>
                <a:lnTo>
                  <a:pt x="1838" y="985"/>
                </a:lnTo>
                <a:lnTo>
                  <a:pt x="1840" y="982"/>
                </a:lnTo>
                <a:lnTo>
                  <a:pt x="1844" y="980"/>
                </a:lnTo>
                <a:lnTo>
                  <a:pt x="1854" y="972"/>
                </a:lnTo>
                <a:lnTo>
                  <a:pt x="1881" y="943"/>
                </a:lnTo>
                <a:lnTo>
                  <a:pt x="1899" y="903"/>
                </a:lnTo>
                <a:lnTo>
                  <a:pt x="1899" y="903"/>
                </a:lnTo>
                <a:lnTo>
                  <a:pt x="1889" y="885"/>
                </a:lnTo>
                <a:lnTo>
                  <a:pt x="1884" y="870"/>
                </a:lnTo>
                <a:lnTo>
                  <a:pt x="1882" y="864"/>
                </a:lnTo>
                <a:lnTo>
                  <a:pt x="1881" y="857"/>
                </a:lnTo>
                <a:lnTo>
                  <a:pt x="1882" y="853"/>
                </a:lnTo>
                <a:lnTo>
                  <a:pt x="1884" y="847"/>
                </a:lnTo>
                <a:lnTo>
                  <a:pt x="1887" y="814"/>
                </a:lnTo>
                <a:lnTo>
                  <a:pt x="1887" y="814"/>
                </a:lnTo>
                <a:lnTo>
                  <a:pt x="1882" y="804"/>
                </a:lnTo>
                <a:lnTo>
                  <a:pt x="1879" y="796"/>
                </a:lnTo>
                <a:lnTo>
                  <a:pt x="1877" y="787"/>
                </a:lnTo>
                <a:lnTo>
                  <a:pt x="1876" y="781"/>
                </a:lnTo>
                <a:lnTo>
                  <a:pt x="1876" y="781"/>
                </a:lnTo>
                <a:lnTo>
                  <a:pt x="1876" y="777"/>
                </a:lnTo>
                <a:lnTo>
                  <a:pt x="1872" y="770"/>
                </a:lnTo>
                <a:lnTo>
                  <a:pt x="1868" y="762"/>
                </a:lnTo>
                <a:lnTo>
                  <a:pt x="1862" y="752"/>
                </a:lnTo>
                <a:lnTo>
                  <a:pt x="1861" y="752"/>
                </a:lnTo>
                <a:lnTo>
                  <a:pt x="1861" y="749"/>
                </a:lnTo>
                <a:lnTo>
                  <a:pt x="1857" y="705"/>
                </a:lnTo>
                <a:lnTo>
                  <a:pt x="1857" y="705"/>
                </a:lnTo>
                <a:lnTo>
                  <a:pt x="1855" y="692"/>
                </a:lnTo>
                <a:lnTo>
                  <a:pt x="1856" y="684"/>
                </a:lnTo>
                <a:lnTo>
                  <a:pt x="1857" y="676"/>
                </a:lnTo>
                <a:lnTo>
                  <a:pt x="1857" y="676"/>
                </a:lnTo>
                <a:lnTo>
                  <a:pt x="1849" y="669"/>
                </a:lnTo>
                <a:lnTo>
                  <a:pt x="1844" y="663"/>
                </a:lnTo>
                <a:lnTo>
                  <a:pt x="1838" y="657"/>
                </a:lnTo>
                <a:lnTo>
                  <a:pt x="1833" y="650"/>
                </a:lnTo>
                <a:lnTo>
                  <a:pt x="1816" y="626"/>
                </a:lnTo>
                <a:lnTo>
                  <a:pt x="1815" y="625"/>
                </a:lnTo>
                <a:lnTo>
                  <a:pt x="1815" y="622"/>
                </a:lnTo>
                <a:lnTo>
                  <a:pt x="1815" y="621"/>
                </a:lnTo>
                <a:lnTo>
                  <a:pt x="1808" y="592"/>
                </a:lnTo>
                <a:lnTo>
                  <a:pt x="1790" y="577"/>
                </a:lnTo>
                <a:lnTo>
                  <a:pt x="1790" y="578"/>
                </a:lnTo>
                <a:lnTo>
                  <a:pt x="1755" y="550"/>
                </a:lnTo>
                <a:lnTo>
                  <a:pt x="1755" y="553"/>
                </a:lnTo>
                <a:lnTo>
                  <a:pt x="1760" y="590"/>
                </a:lnTo>
                <a:lnTo>
                  <a:pt x="1760" y="592"/>
                </a:lnTo>
                <a:lnTo>
                  <a:pt x="1760" y="595"/>
                </a:lnTo>
                <a:lnTo>
                  <a:pt x="1742" y="603"/>
                </a:lnTo>
                <a:lnTo>
                  <a:pt x="1739" y="626"/>
                </a:lnTo>
                <a:lnTo>
                  <a:pt x="1739" y="629"/>
                </a:lnTo>
                <a:lnTo>
                  <a:pt x="1697" y="647"/>
                </a:lnTo>
                <a:lnTo>
                  <a:pt x="1683" y="613"/>
                </a:lnTo>
                <a:lnTo>
                  <a:pt x="1674" y="611"/>
                </a:lnTo>
                <a:lnTo>
                  <a:pt x="1661" y="624"/>
                </a:lnTo>
                <a:lnTo>
                  <a:pt x="1652" y="648"/>
                </a:lnTo>
                <a:lnTo>
                  <a:pt x="1623" y="657"/>
                </a:lnTo>
                <a:lnTo>
                  <a:pt x="1605" y="644"/>
                </a:lnTo>
                <a:lnTo>
                  <a:pt x="1581" y="637"/>
                </a:lnTo>
                <a:lnTo>
                  <a:pt x="1574" y="603"/>
                </a:lnTo>
                <a:lnTo>
                  <a:pt x="1564" y="582"/>
                </a:lnTo>
                <a:lnTo>
                  <a:pt x="1549" y="577"/>
                </a:lnTo>
                <a:lnTo>
                  <a:pt x="1548" y="574"/>
                </a:lnTo>
                <a:lnTo>
                  <a:pt x="1538" y="561"/>
                </a:lnTo>
                <a:lnTo>
                  <a:pt x="1538" y="561"/>
                </a:lnTo>
                <a:lnTo>
                  <a:pt x="1526" y="541"/>
                </a:lnTo>
                <a:lnTo>
                  <a:pt x="1510" y="519"/>
                </a:lnTo>
                <a:lnTo>
                  <a:pt x="1495" y="519"/>
                </a:lnTo>
                <a:lnTo>
                  <a:pt x="1471" y="528"/>
                </a:lnTo>
                <a:lnTo>
                  <a:pt x="1470" y="530"/>
                </a:lnTo>
                <a:lnTo>
                  <a:pt x="1408" y="526"/>
                </a:lnTo>
                <a:lnTo>
                  <a:pt x="1361" y="516"/>
                </a:lnTo>
                <a:lnTo>
                  <a:pt x="1361" y="516"/>
                </a:lnTo>
                <a:lnTo>
                  <a:pt x="1352" y="511"/>
                </a:lnTo>
                <a:lnTo>
                  <a:pt x="1336" y="502"/>
                </a:lnTo>
                <a:lnTo>
                  <a:pt x="1300" y="490"/>
                </a:lnTo>
                <a:lnTo>
                  <a:pt x="1300" y="490"/>
                </a:lnTo>
                <a:lnTo>
                  <a:pt x="1281" y="484"/>
                </a:lnTo>
                <a:lnTo>
                  <a:pt x="1266" y="479"/>
                </a:lnTo>
                <a:lnTo>
                  <a:pt x="1257" y="475"/>
                </a:lnTo>
                <a:lnTo>
                  <a:pt x="1255" y="471"/>
                </a:lnTo>
                <a:lnTo>
                  <a:pt x="1253" y="469"/>
                </a:lnTo>
                <a:lnTo>
                  <a:pt x="1247" y="465"/>
                </a:lnTo>
                <a:lnTo>
                  <a:pt x="1238" y="463"/>
                </a:lnTo>
                <a:lnTo>
                  <a:pt x="1216" y="451"/>
                </a:lnTo>
                <a:lnTo>
                  <a:pt x="1214" y="449"/>
                </a:lnTo>
                <a:lnTo>
                  <a:pt x="1214" y="449"/>
                </a:lnTo>
                <a:lnTo>
                  <a:pt x="1208" y="443"/>
                </a:lnTo>
                <a:lnTo>
                  <a:pt x="1205" y="437"/>
                </a:lnTo>
                <a:lnTo>
                  <a:pt x="1199" y="425"/>
                </a:lnTo>
                <a:lnTo>
                  <a:pt x="1190" y="410"/>
                </a:lnTo>
                <a:lnTo>
                  <a:pt x="1174" y="404"/>
                </a:lnTo>
                <a:lnTo>
                  <a:pt x="1168" y="407"/>
                </a:lnTo>
                <a:lnTo>
                  <a:pt x="1162" y="412"/>
                </a:lnTo>
                <a:lnTo>
                  <a:pt x="1159" y="415"/>
                </a:lnTo>
                <a:lnTo>
                  <a:pt x="1159" y="415"/>
                </a:lnTo>
                <a:lnTo>
                  <a:pt x="1150" y="420"/>
                </a:lnTo>
                <a:lnTo>
                  <a:pt x="1142" y="423"/>
                </a:lnTo>
                <a:lnTo>
                  <a:pt x="1142" y="423"/>
                </a:lnTo>
                <a:lnTo>
                  <a:pt x="1134" y="423"/>
                </a:lnTo>
                <a:lnTo>
                  <a:pt x="1127" y="421"/>
                </a:lnTo>
                <a:lnTo>
                  <a:pt x="1119" y="416"/>
                </a:lnTo>
                <a:lnTo>
                  <a:pt x="1111" y="408"/>
                </a:lnTo>
                <a:lnTo>
                  <a:pt x="1088" y="384"/>
                </a:lnTo>
                <a:lnTo>
                  <a:pt x="1088" y="384"/>
                </a:lnTo>
                <a:lnTo>
                  <a:pt x="1077" y="369"/>
                </a:lnTo>
                <a:lnTo>
                  <a:pt x="1072" y="359"/>
                </a:lnTo>
                <a:lnTo>
                  <a:pt x="1065" y="350"/>
                </a:lnTo>
                <a:lnTo>
                  <a:pt x="1065" y="350"/>
                </a:lnTo>
                <a:lnTo>
                  <a:pt x="1055" y="337"/>
                </a:lnTo>
                <a:lnTo>
                  <a:pt x="1047" y="324"/>
                </a:lnTo>
                <a:lnTo>
                  <a:pt x="1047" y="324"/>
                </a:lnTo>
                <a:lnTo>
                  <a:pt x="1044" y="318"/>
                </a:lnTo>
                <a:lnTo>
                  <a:pt x="1044" y="310"/>
                </a:lnTo>
                <a:lnTo>
                  <a:pt x="1044" y="302"/>
                </a:lnTo>
                <a:lnTo>
                  <a:pt x="1045" y="295"/>
                </a:lnTo>
                <a:lnTo>
                  <a:pt x="1045" y="294"/>
                </a:lnTo>
                <a:lnTo>
                  <a:pt x="1045" y="294"/>
                </a:lnTo>
                <a:lnTo>
                  <a:pt x="1061" y="267"/>
                </a:lnTo>
                <a:lnTo>
                  <a:pt x="1069" y="240"/>
                </a:lnTo>
                <a:lnTo>
                  <a:pt x="1074" y="221"/>
                </a:lnTo>
                <a:lnTo>
                  <a:pt x="1067" y="193"/>
                </a:lnTo>
                <a:lnTo>
                  <a:pt x="1050" y="178"/>
                </a:lnTo>
                <a:lnTo>
                  <a:pt x="1053" y="155"/>
                </a:lnTo>
                <a:lnTo>
                  <a:pt x="1053" y="155"/>
                </a:lnTo>
                <a:lnTo>
                  <a:pt x="1055" y="143"/>
                </a:lnTo>
                <a:lnTo>
                  <a:pt x="1056" y="139"/>
                </a:lnTo>
                <a:lnTo>
                  <a:pt x="1058" y="135"/>
                </a:lnTo>
                <a:lnTo>
                  <a:pt x="1060" y="132"/>
                </a:lnTo>
                <a:lnTo>
                  <a:pt x="1064" y="130"/>
                </a:lnTo>
                <a:lnTo>
                  <a:pt x="1067" y="127"/>
                </a:lnTo>
                <a:lnTo>
                  <a:pt x="1072" y="126"/>
                </a:lnTo>
                <a:lnTo>
                  <a:pt x="1072" y="126"/>
                </a:lnTo>
                <a:lnTo>
                  <a:pt x="1074" y="125"/>
                </a:lnTo>
                <a:lnTo>
                  <a:pt x="1075" y="124"/>
                </a:lnTo>
                <a:lnTo>
                  <a:pt x="1076" y="122"/>
                </a:lnTo>
                <a:lnTo>
                  <a:pt x="1076" y="118"/>
                </a:lnTo>
                <a:lnTo>
                  <a:pt x="1076" y="117"/>
                </a:lnTo>
                <a:lnTo>
                  <a:pt x="1077" y="93"/>
                </a:lnTo>
                <a:lnTo>
                  <a:pt x="1077" y="92"/>
                </a:lnTo>
                <a:lnTo>
                  <a:pt x="1077" y="92"/>
                </a:lnTo>
                <a:lnTo>
                  <a:pt x="1077" y="63"/>
                </a:lnTo>
                <a:lnTo>
                  <a:pt x="1075" y="63"/>
                </a:lnTo>
                <a:lnTo>
                  <a:pt x="1074" y="62"/>
                </a:lnTo>
                <a:lnTo>
                  <a:pt x="1074" y="62"/>
                </a:lnTo>
                <a:lnTo>
                  <a:pt x="1074" y="62"/>
                </a:lnTo>
                <a:lnTo>
                  <a:pt x="1068" y="60"/>
                </a:lnTo>
                <a:lnTo>
                  <a:pt x="1068" y="59"/>
                </a:lnTo>
                <a:lnTo>
                  <a:pt x="1067" y="59"/>
                </a:lnTo>
                <a:lnTo>
                  <a:pt x="1045" y="45"/>
                </a:lnTo>
                <a:lnTo>
                  <a:pt x="1045" y="45"/>
                </a:lnTo>
                <a:lnTo>
                  <a:pt x="1044" y="45"/>
                </a:lnTo>
                <a:lnTo>
                  <a:pt x="1028" y="30"/>
                </a:lnTo>
                <a:lnTo>
                  <a:pt x="971" y="18"/>
                </a:lnTo>
                <a:lnTo>
                  <a:pt x="971" y="18"/>
                </a:lnTo>
                <a:lnTo>
                  <a:pt x="953" y="6"/>
                </a:lnTo>
                <a:lnTo>
                  <a:pt x="919" y="6"/>
                </a:lnTo>
                <a:lnTo>
                  <a:pt x="919" y="6"/>
                </a:lnTo>
                <a:lnTo>
                  <a:pt x="915" y="6"/>
                </a:lnTo>
                <a:lnTo>
                  <a:pt x="910" y="8"/>
                </a:lnTo>
                <a:lnTo>
                  <a:pt x="900" y="14"/>
                </a:lnTo>
                <a:lnTo>
                  <a:pt x="899" y="14"/>
                </a:lnTo>
                <a:lnTo>
                  <a:pt x="871" y="24"/>
                </a:lnTo>
                <a:lnTo>
                  <a:pt x="805" y="24"/>
                </a:lnTo>
                <a:lnTo>
                  <a:pt x="805" y="24"/>
                </a:lnTo>
                <a:lnTo>
                  <a:pt x="792" y="28"/>
                </a:lnTo>
                <a:lnTo>
                  <a:pt x="787" y="30"/>
                </a:lnTo>
                <a:lnTo>
                  <a:pt x="782" y="33"/>
                </a:lnTo>
                <a:lnTo>
                  <a:pt x="782" y="33"/>
                </a:lnTo>
                <a:lnTo>
                  <a:pt x="776" y="38"/>
                </a:lnTo>
                <a:lnTo>
                  <a:pt x="767" y="41"/>
                </a:lnTo>
                <a:lnTo>
                  <a:pt x="744" y="51"/>
                </a:lnTo>
                <a:lnTo>
                  <a:pt x="712" y="57"/>
                </a:lnTo>
                <a:lnTo>
                  <a:pt x="712" y="59"/>
                </a:lnTo>
                <a:lnTo>
                  <a:pt x="710" y="59"/>
                </a:lnTo>
                <a:lnTo>
                  <a:pt x="665" y="54"/>
                </a:lnTo>
                <a:lnTo>
                  <a:pt x="662" y="53"/>
                </a:lnTo>
                <a:lnTo>
                  <a:pt x="663" y="54"/>
                </a:lnTo>
                <a:lnTo>
                  <a:pt x="662" y="53"/>
                </a:lnTo>
                <a:lnTo>
                  <a:pt x="646" y="52"/>
                </a:lnTo>
                <a:lnTo>
                  <a:pt x="619" y="60"/>
                </a:lnTo>
                <a:lnTo>
                  <a:pt x="566" y="65"/>
                </a:lnTo>
                <a:lnTo>
                  <a:pt x="564" y="65"/>
                </a:lnTo>
                <a:lnTo>
                  <a:pt x="563" y="63"/>
                </a:lnTo>
                <a:lnTo>
                  <a:pt x="537" y="54"/>
                </a:lnTo>
                <a:lnTo>
                  <a:pt x="515" y="54"/>
                </a:lnTo>
                <a:lnTo>
                  <a:pt x="515" y="54"/>
                </a:lnTo>
                <a:lnTo>
                  <a:pt x="508" y="52"/>
                </a:lnTo>
                <a:lnTo>
                  <a:pt x="500" y="46"/>
                </a:lnTo>
                <a:lnTo>
                  <a:pt x="491" y="39"/>
                </a:lnTo>
                <a:lnTo>
                  <a:pt x="483" y="30"/>
                </a:lnTo>
                <a:lnTo>
                  <a:pt x="481" y="28"/>
                </a:lnTo>
                <a:lnTo>
                  <a:pt x="481" y="28"/>
                </a:lnTo>
                <a:lnTo>
                  <a:pt x="480" y="21"/>
                </a:lnTo>
                <a:lnTo>
                  <a:pt x="477" y="15"/>
                </a:lnTo>
                <a:lnTo>
                  <a:pt x="474" y="9"/>
                </a:lnTo>
                <a:lnTo>
                  <a:pt x="468" y="6"/>
                </a:lnTo>
                <a:lnTo>
                  <a:pt x="457" y="0"/>
                </a:lnTo>
                <a:lnTo>
                  <a:pt x="448" y="9"/>
                </a:lnTo>
                <a:lnTo>
                  <a:pt x="446" y="12"/>
                </a:lnTo>
                <a:lnTo>
                  <a:pt x="408" y="28"/>
                </a:lnTo>
                <a:lnTo>
                  <a:pt x="406" y="28"/>
                </a:lnTo>
                <a:lnTo>
                  <a:pt x="404" y="28"/>
                </a:lnTo>
                <a:lnTo>
                  <a:pt x="357" y="32"/>
                </a:lnTo>
                <a:lnTo>
                  <a:pt x="357" y="32"/>
                </a:lnTo>
                <a:lnTo>
                  <a:pt x="350" y="31"/>
                </a:lnTo>
                <a:lnTo>
                  <a:pt x="341" y="30"/>
                </a:lnTo>
                <a:lnTo>
                  <a:pt x="318" y="24"/>
                </a:lnTo>
                <a:lnTo>
                  <a:pt x="277" y="16"/>
                </a:lnTo>
                <a:lnTo>
                  <a:pt x="276" y="16"/>
                </a:lnTo>
                <a:lnTo>
                  <a:pt x="276" y="16"/>
                </a:lnTo>
                <a:lnTo>
                  <a:pt x="252" y="4"/>
                </a:lnTo>
                <a:lnTo>
                  <a:pt x="231" y="4"/>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7" name="Freeform 44"/>
          <p:cNvSpPr/>
          <p:nvPr/>
        </p:nvSpPr>
        <p:spPr bwMode="auto">
          <a:xfrm>
            <a:off x="3358707" y="4880236"/>
            <a:ext cx="995015" cy="1040246"/>
          </a:xfrm>
          <a:custGeom>
            <a:gdLst>
              <a:gd name="T0" fmla="*/ 20 w 858"/>
              <a:gd name="T1" fmla="*/ 557 h 896"/>
              <a:gd name="T2" fmla="*/ 122 w 858"/>
              <a:gd name="T3" fmla="*/ 546 h 896"/>
              <a:gd name="T4" fmla="*/ 115 w 858"/>
              <a:gd name="T5" fmla="*/ 643 h 896"/>
              <a:gd name="T6" fmla="*/ 155 w 858"/>
              <a:gd name="T7" fmla="*/ 732 h 896"/>
              <a:gd name="T8" fmla="*/ 174 w 858"/>
              <a:gd name="T9" fmla="*/ 765 h 896"/>
              <a:gd name="T10" fmla="*/ 213 w 858"/>
              <a:gd name="T11" fmla="*/ 781 h 896"/>
              <a:gd name="T12" fmla="*/ 290 w 858"/>
              <a:gd name="T13" fmla="*/ 853 h 896"/>
              <a:gd name="T14" fmla="*/ 362 w 858"/>
              <a:gd name="T15" fmla="*/ 882 h 896"/>
              <a:gd name="T16" fmla="*/ 411 w 858"/>
              <a:gd name="T17" fmla="*/ 860 h 896"/>
              <a:gd name="T18" fmla="*/ 410 w 858"/>
              <a:gd name="T19" fmla="*/ 737 h 896"/>
              <a:gd name="T20" fmla="*/ 514 w 858"/>
              <a:gd name="T21" fmla="*/ 734 h 896"/>
              <a:gd name="T22" fmla="*/ 557 w 858"/>
              <a:gd name="T23" fmla="*/ 730 h 896"/>
              <a:gd name="T24" fmla="*/ 661 w 858"/>
              <a:gd name="T25" fmla="*/ 704 h 896"/>
              <a:gd name="T26" fmla="*/ 797 w 858"/>
              <a:gd name="T27" fmla="*/ 644 h 896"/>
              <a:gd name="T28" fmla="*/ 813 w 858"/>
              <a:gd name="T29" fmla="*/ 651 h 896"/>
              <a:gd name="T30" fmla="*/ 853 w 858"/>
              <a:gd name="T31" fmla="*/ 582 h 896"/>
              <a:gd name="T32" fmla="*/ 811 w 858"/>
              <a:gd name="T33" fmla="*/ 591 h 896"/>
              <a:gd name="T34" fmla="*/ 764 w 858"/>
              <a:gd name="T35" fmla="*/ 586 h 896"/>
              <a:gd name="T36" fmla="*/ 743 w 858"/>
              <a:gd name="T37" fmla="*/ 537 h 896"/>
              <a:gd name="T38" fmla="*/ 696 w 858"/>
              <a:gd name="T39" fmla="*/ 529 h 896"/>
              <a:gd name="T40" fmla="*/ 706 w 858"/>
              <a:gd name="T41" fmla="*/ 466 h 896"/>
              <a:gd name="T42" fmla="*/ 682 w 858"/>
              <a:gd name="T43" fmla="*/ 374 h 896"/>
              <a:gd name="T44" fmla="*/ 635 w 858"/>
              <a:gd name="T45" fmla="*/ 295 h 896"/>
              <a:gd name="T46" fmla="*/ 599 w 858"/>
              <a:gd name="T47" fmla="*/ 225 h 896"/>
              <a:gd name="T48" fmla="*/ 622 w 858"/>
              <a:gd name="T49" fmla="*/ 198 h 896"/>
              <a:gd name="T50" fmla="*/ 723 w 858"/>
              <a:gd name="T51" fmla="*/ 193 h 896"/>
              <a:gd name="T52" fmla="*/ 771 w 858"/>
              <a:gd name="T53" fmla="*/ 135 h 896"/>
              <a:gd name="T54" fmla="*/ 715 w 858"/>
              <a:gd name="T55" fmla="*/ 154 h 896"/>
              <a:gd name="T56" fmla="*/ 685 w 858"/>
              <a:gd name="T57" fmla="*/ 135 h 896"/>
              <a:gd name="T58" fmla="*/ 684 w 858"/>
              <a:gd name="T59" fmla="*/ 98 h 896"/>
              <a:gd name="T60" fmla="*/ 608 w 858"/>
              <a:gd name="T61" fmla="*/ 122 h 896"/>
              <a:gd name="T62" fmla="*/ 581 w 858"/>
              <a:gd name="T63" fmla="*/ 185 h 896"/>
              <a:gd name="T64" fmla="*/ 542 w 858"/>
              <a:gd name="T65" fmla="*/ 239 h 896"/>
              <a:gd name="T66" fmla="*/ 552 w 858"/>
              <a:gd name="T67" fmla="*/ 294 h 896"/>
              <a:gd name="T68" fmla="*/ 524 w 858"/>
              <a:gd name="T69" fmla="*/ 322 h 896"/>
              <a:gd name="T70" fmla="*/ 488 w 858"/>
              <a:gd name="T71" fmla="*/ 316 h 896"/>
              <a:gd name="T72" fmla="*/ 453 w 858"/>
              <a:gd name="T73" fmla="*/ 349 h 896"/>
              <a:gd name="T74" fmla="*/ 425 w 858"/>
              <a:gd name="T75" fmla="*/ 359 h 896"/>
              <a:gd name="T76" fmla="*/ 417 w 858"/>
              <a:gd name="T77" fmla="*/ 339 h 896"/>
              <a:gd name="T78" fmla="*/ 406 w 858"/>
              <a:gd name="T79" fmla="*/ 333 h 896"/>
              <a:gd name="T80" fmla="*/ 390 w 858"/>
              <a:gd name="T81" fmla="*/ 325 h 896"/>
              <a:gd name="T82" fmla="*/ 368 w 858"/>
              <a:gd name="T83" fmla="*/ 252 h 896"/>
              <a:gd name="T84" fmla="*/ 331 w 858"/>
              <a:gd name="T85" fmla="*/ 174 h 896"/>
              <a:gd name="T86" fmla="*/ 307 w 858"/>
              <a:gd name="T87" fmla="*/ 151 h 896"/>
              <a:gd name="T88" fmla="*/ 282 w 858"/>
              <a:gd name="T89" fmla="*/ 143 h 896"/>
              <a:gd name="T90" fmla="*/ 258 w 858"/>
              <a:gd name="T91" fmla="*/ 104 h 896"/>
              <a:gd name="T92" fmla="*/ 235 w 858"/>
              <a:gd name="T93" fmla="*/ 69 h 896"/>
              <a:gd name="T94" fmla="*/ 227 w 858"/>
              <a:gd name="T95" fmla="*/ 96 h 896"/>
              <a:gd name="T96" fmla="*/ 206 w 858"/>
              <a:gd name="T97" fmla="*/ 123 h 896"/>
              <a:gd name="T98" fmla="*/ 182 w 858"/>
              <a:gd name="T99" fmla="*/ 124 h 896"/>
              <a:gd name="T100" fmla="*/ 175 w 858"/>
              <a:gd name="T101" fmla="*/ 98 h 896"/>
              <a:gd name="T102" fmla="*/ 150 w 858"/>
              <a:gd name="T103" fmla="*/ 69 h 896"/>
              <a:gd name="T104" fmla="*/ 116 w 858"/>
              <a:gd name="T105" fmla="*/ 39 h 896"/>
              <a:gd name="T106" fmla="*/ 122 w 858"/>
              <a:gd name="T107" fmla="*/ 73 h 896"/>
              <a:gd name="T108" fmla="*/ 78 w 858"/>
              <a:gd name="T109" fmla="*/ 102 h 896"/>
              <a:gd name="T110" fmla="*/ 84 w 858"/>
              <a:gd name="T111" fmla="*/ 161 h 896"/>
              <a:gd name="T112" fmla="*/ 114 w 858"/>
              <a:gd name="T113" fmla="*/ 155 h 896"/>
              <a:gd name="T114" fmla="*/ 130 w 858"/>
              <a:gd name="T115" fmla="*/ 276 h 896"/>
              <a:gd name="T116" fmla="*/ 109 w 858"/>
              <a:gd name="T117" fmla="*/ 377 h 896"/>
              <a:gd name="T118" fmla="*/ 81 w 858"/>
              <a:gd name="T119" fmla="*/ 384 h 896"/>
              <a:gd name="T120" fmla="*/ 17 w 858"/>
              <a:gd name="T121" fmla="*/ 471 h 896"/>
              <a:gd name="T122" fmla="*/ 6 w 858"/>
              <a:gd name="T123" fmla="*/ 483 h 896"/>
              <a:gd name="T124" fmla="*/ 15 w 858"/>
              <a:gd name="T125" fmla="*/ 535 h 89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8" h="896">
                <a:moveTo>
                  <a:pt x="5" y="549"/>
                </a:moveTo>
                <a:lnTo>
                  <a:pt x="0" y="563"/>
                </a:lnTo>
                <a:lnTo>
                  <a:pt x="0" y="563"/>
                </a:lnTo>
                <a:lnTo>
                  <a:pt x="6" y="563"/>
                </a:lnTo>
                <a:lnTo>
                  <a:pt x="13" y="561"/>
                </a:lnTo>
                <a:lnTo>
                  <a:pt x="20" y="557"/>
                </a:lnTo>
                <a:lnTo>
                  <a:pt x="27" y="552"/>
                </a:lnTo>
                <a:lnTo>
                  <a:pt x="28" y="551"/>
                </a:lnTo>
                <a:lnTo>
                  <a:pt x="30" y="551"/>
                </a:lnTo>
                <a:lnTo>
                  <a:pt x="78" y="545"/>
                </a:lnTo>
                <a:lnTo>
                  <a:pt x="110" y="529"/>
                </a:lnTo>
                <a:lnTo>
                  <a:pt x="122" y="546"/>
                </a:lnTo>
                <a:lnTo>
                  <a:pt x="124" y="547"/>
                </a:lnTo>
                <a:lnTo>
                  <a:pt x="110" y="570"/>
                </a:lnTo>
                <a:lnTo>
                  <a:pt x="127" y="586"/>
                </a:lnTo>
                <a:lnTo>
                  <a:pt x="127" y="589"/>
                </a:lnTo>
                <a:lnTo>
                  <a:pt x="127" y="592"/>
                </a:lnTo>
                <a:lnTo>
                  <a:pt x="115" y="643"/>
                </a:lnTo>
                <a:lnTo>
                  <a:pt x="146" y="665"/>
                </a:lnTo>
                <a:lnTo>
                  <a:pt x="203" y="668"/>
                </a:lnTo>
                <a:lnTo>
                  <a:pt x="195" y="679"/>
                </a:lnTo>
                <a:lnTo>
                  <a:pt x="195" y="679"/>
                </a:lnTo>
                <a:lnTo>
                  <a:pt x="171" y="709"/>
                </a:lnTo>
                <a:lnTo>
                  <a:pt x="155" y="732"/>
                </a:lnTo>
                <a:lnTo>
                  <a:pt x="144" y="749"/>
                </a:lnTo>
                <a:lnTo>
                  <a:pt x="143" y="755"/>
                </a:lnTo>
                <a:lnTo>
                  <a:pt x="142" y="758"/>
                </a:lnTo>
                <a:lnTo>
                  <a:pt x="164" y="764"/>
                </a:lnTo>
                <a:lnTo>
                  <a:pt x="164" y="764"/>
                </a:lnTo>
                <a:lnTo>
                  <a:pt x="174" y="765"/>
                </a:lnTo>
                <a:lnTo>
                  <a:pt x="183" y="766"/>
                </a:lnTo>
                <a:lnTo>
                  <a:pt x="191" y="769"/>
                </a:lnTo>
                <a:lnTo>
                  <a:pt x="198" y="771"/>
                </a:lnTo>
                <a:lnTo>
                  <a:pt x="205" y="774"/>
                </a:lnTo>
                <a:lnTo>
                  <a:pt x="210" y="778"/>
                </a:lnTo>
                <a:lnTo>
                  <a:pt x="213" y="781"/>
                </a:lnTo>
                <a:lnTo>
                  <a:pt x="217" y="786"/>
                </a:lnTo>
                <a:lnTo>
                  <a:pt x="217" y="786"/>
                </a:lnTo>
                <a:lnTo>
                  <a:pt x="227" y="808"/>
                </a:lnTo>
                <a:lnTo>
                  <a:pt x="237" y="832"/>
                </a:lnTo>
                <a:lnTo>
                  <a:pt x="269" y="849"/>
                </a:lnTo>
                <a:lnTo>
                  <a:pt x="290" y="853"/>
                </a:lnTo>
                <a:lnTo>
                  <a:pt x="332" y="817"/>
                </a:lnTo>
                <a:lnTo>
                  <a:pt x="354" y="849"/>
                </a:lnTo>
                <a:lnTo>
                  <a:pt x="354" y="851"/>
                </a:lnTo>
                <a:lnTo>
                  <a:pt x="354" y="851"/>
                </a:lnTo>
                <a:lnTo>
                  <a:pt x="355" y="852"/>
                </a:lnTo>
                <a:lnTo>
                  <a:pt x="362" y="882"/>
                </a:lnTo>
                <a:lnTo>
                  <a:pt x="380" y="886"/>
                </a:lnTo>
                <a:lnTo>
                  <a:pt x="380" y="886"/>
                </a:lnTo>
                <a:lnTo>
                  <a:pt x="408" y="896"/>
                </a:lnTo>
                <a:lnTo>
                  <a:pt x="416" y="892"/>
                </a:lnTo>
                <a:lnTo>
                  <a:pt x="416" y="891"/>
                </a:lnTo>
                <a:lnTo>
                  <a:pt x="411" y="860"/>
                </a:lnTo>
                <a:lnTo>
                  <a:pt x="410" y="859"/>
                </a:lnTo>
                <a:lnTo>
                  <a:pt x="394" y="788"/>
                </a:lnTo>
                <a:lnTo>
                  <a:pt x="394" y="786"/>
                </a:lnTo>
                <a:lnTo>
                  <a:pt x="403" y="735"/>
                </a:lnTo>
                <a:lnTo>
                  <a:pt x="406" y="737"/>
                </a:lnTo>
                <a:lnTo>
                  <a:pt x="410" y="737"/>
                </a:lnTo>
                <a:lnTo>
                  <a:pt x="442" y="739"/>
                </a:lnTo>
                <a:lnTo>
                  <a:pt x="483" y="709"/>
                </a:lnTo>
                <a:lnTo>
                  <a:pt x="487" y="711"/>
                </a:lnTo>
                <a:lnTo>
                  <a:pt x="487" y="711"/>
                </a:lnTo>
                <a:lnTo>
                  <a:pt x="502" y="724"/>
                </a:lnTo>
                <a:lnTo>
                  <a:pt x="514" y="734"/>
                </a:lnTo>
                <a:lnTo>
                  <a:pt x="524" y="743"/>
                </a:lnTo>
                <a:lnTo>
                  <a:pt x="530" y="751"/>
                </a:lnTo>
                <a:lnTo>
                  <a:pt x="530" y="751"/>
                </a:lnTo>
                <a:lnTo>
                  <a:pt x="537" y="748"/>
                </a:lnTo>
                <a:lnTo>
                  <a:pt x="545" y="740"/>
                </a:lnTo>
                <a:lnTo>
                  <a:pt x="557" y="730"/>
                </a:lnTo>
                <a:lnTo>
                  <a:pt x="569" y="715"/>
                </a:lnTo>
                <a:lnTo>
                  <a:pt x="570" y="714"/>
                </a:lnTo>
                <a:lnTo>
                  <a:pt x="573" y="711"/>
                </a:lnTo>
                <a:lnTo>
                  <a:pt x="633" y="727"/>
                </a:lnTo>
                <a:lnTo>
                  <a:pt x="660" y="706"/>
                </a:lnTo>
                <a:lnTo>
                  <a:pt x="661" y="704"/>
                </a:lnTo>
                <a:lnTo>
                  <a:pt x="662" y="703"/>
                </a:lnTo>
                <a:lnTo>
                  <a:pt x="663" y="703"/>
                </a:lnTo>
                <a:lnTo>
                  <a:pt x="664" y="704"/>
                </a:lnTo>
                <a:lnTo>
                  <a:pt x="690" y="709"/>
                </a:lnTo>
                <a:lnTo>
                  <a:pt x="772" y="637"/>
                </a:lnTo>
                <a:lnTo>
                  <a:pt x="797" y="644"/>
                </a:lnTo>
                <a:lnTo>
                  <a:pt x="797" y="644"/>
                </a:lnTo>
                <a:lnTo>
                  <a:pt x="798" y="645"/>
                </a:lnTo>
                <a:lnTo>
                  <a:pt x="800" y="646"/>
                </a:lnTo>
                <a:lnTo>
                  <a:pt x="801" y="647"/>
                </a:lnTo>
                <a:lnTo>
                  <a:pt x="808" y="659"/>
                </a:lnTo>
                <a:lnTo>
                  <a:pt x="813" y="651"/>
                </a:lnTo>
                <a:lnTo>
                  <a:pt x="814" y="651"/>
                </a:lnTo>
                <a:lnTo>
                  <a:pt x="814" y="649"/>
                </a:lnTo>
                <a:lnTo>
                  <a:pt x="816" y="649"/>
                </a:lnTo>
                <a:lnTo>
                  <a:pt x="840" y="637"/>
                </a:lnTo>
                <a:lnTo>
                  <a:pt x="858" y="620"/>
                </a:lnTo>
                <a:lnTo>
                  <a:pt x="853" y="582"/>
                </a:lnTo>
                <a:lnTo>
                  <a:pt x="850" y="577"/>
                </a:lnTo>
                <a:lnTo>
                  <a:pt x="827" y="586"/>
                </a:lnTo>
                <a:lnTo>
                  <a:pt x="827" y="586"/>
                </a:lnTo>
                <a:lnTo>
                  <a:pt x="827" y="586"/>
                </a:lnTo>
                <a:lnTo>
                  <a:pt x="817" y="590"/>
                </a:lnTo>
                <a:lnTo>
                  <a:pt x="811" y="591"/>
                </a:lnTo>
                <a:lnTo>
                  <a:pt x="805" y="592"/>
                </a:lnTo>
                <a:lnTo>
                  <a:pt x="778" y="592"/>
                </a:lnTo>
                <a:lnTo>
                  <a:pt x="778" y="592"/>
                </a:lnTo>
                <a:lnTo>
                  <a:pt x="772" y="591"/>
                </a:lnTo>
                <a:lnTo>
                  <a:pt x="767" y="589"/>
                </a:lnTo>
                <a:lnTo>
                  <a:pt x="764" y="586"/>
                </a:lnTo>
                <a:lnTo>
                  <a:pt x="762" y="583"/>
                </a:lnTo>
                <a:lnTo>
                  <a:pt x="759" y="545"/>
                </a:lnTo>
                <a:lnTo>
                  <a:pt x="759" y="545"/>
                </a:lnTo>
                <a:lnTo>
                  <a:pt x="749" y="539"/>
                </a:lnTo>
                <a:lnTo>
                  <a:pt x="746" y="538"/>
                </a:lnTo>
                <a:lnTo>
                  <a:pt x="743" y="537"/>
                </a:lnTo>
                <a:lnTo>
                  <a:pt x="738" y="539"/>
                </a:lnTo>
                <a:lnTo>
                  <a:pt x="729" y="545"/>
                </a:lnTo>
                <a:lnTo>
                  <a:pt x="711" y="549"/>
                </a:lnTo>
                <a:lnTo>
                  <a:pt x="707" y="549"/>
                </a:lnTo>
                <a:lnTo>
                  <a:pt x="706" y="546"/>
                </a:lnTo>
                <a:lnTo>
                  <a:pt x="696" y="529"/>
                </a:lnTo>
                <a:lnTo>
                  <a:pt x="695" y="513"/>
                </a:lnTo>
                <a:lnTo>
                  <a:pt x="695" y="513"/>
                </a:lnTo>
                <a:lnTo>
                  <a:pt x="704" y="467"/>
                </a:lnTo>
                <a:lnTo>
                  <a:pt x="704" y="467"/>
                </a:lnTo>
                <a:lnTo>
                  <a:pt x="706" y="467"/>
                </a:lnTo>
                <a:lnTo>
                  <a:pt x="706" y="466"/>
                </a:lnTo>
                <a:lnTo>
                  <a:pt x="717" y="443"/>
                </a:lnTo>
                <a:lnTo>
                  <a:pt x="683" y="412"/>
                </a:lnTo>
                <a:lnTo>
                  <a:pt x="682" y="411"/>
                </a:lnTo>
                <a:lnTo>
                  <a:pt x="680" y="410"/>
                </a:lnTo>
                <a:lnTo>
                  <a:pt x="680" y="375"/>
                </a:lnTo>
                <a:lnTo>
                  <a:pt x="682" y="374"/>
                </a:lnTo>
                <a:lnTo>
                  <a:pt x="701" y="318"/>
                </a:lnTo>
                <a:lnTo>
                  <a:pt x="688" y="288"/>
                </a:lnTo>
                <a:lnTo>
                  <a:pt x="678" y="286"/>
                </a:lnTo>
                <a:lnTo>
                  <a:pt x="664" y="287"/>
                </a:lnTo>
                <a:lnTo>
                  <a:pt x="652" y="308"/>
                </a:lnTo>
                <a:lnTo>
                  <a:pt x="635" y="295"/>
                </a:lnTo>
                <a:lnTo>
                  <a:pt x="617" y="286"/>
                </a:lnTo>
                <a:lnTo>
                  <a:pt x="604" y="252"/>
                </a:lnTo>
                <a:lnTo>
                  <a:pt x="604" y="252"/>
                </a:lnTo>
                <a:lnTo>
                  <a:pt x="604" y="252"/>
                </a:lnTo>
                <a:lnTo>
                  <a:pt x="599" y="228"/>
                </a:lnTo>
                <a:lnTo>
                  <a:pt x="599" y="225"/>
                </a:lnTo>
                <a:lnTo>
                  <a:pt x="598" y="224"/>
                </a:lnTo>
                <a:lnTo>
                  <a:pt x="601" y="222"/>
                </a:lnTo>
                <a:lnTo>
                  <a:pt x="617" y="200"/>
                </a:lnTo>
                <a:lnTo>
                  <a:pt x="621" y="198"/>
                </a:lnTo>
                <a:lnTo>
                  <a:pt x="621" y="198"/>
                </a:lnTo>
                <a:lnTo>
                  <a:pt x="622" y="198"/>
                </a:lnTo>
                <a:lnTo>
                  <a:pt x="635" y="196"/>
                </a:lnTo>
                <a:lnTo>
                  <a:pt x="647" y="191"/>
                </a:lnTo>
                <a:lnTo>
                  <a:pt x="710" y="189"/>
                </a:lnTo>
                <a:lnTo>
                  <a:pt x="711" y="189"/>
                </a:lnTo>
                <a:lnTo>
                  <a:pt x="720" y="192"/>
                </a:lnTo>
                <a:lnTo>
                  <a:pt x="723" y="193"/>
                </a:lnTo>
                <a:lnTo>
                  <a:pt x="732" y="198"/>
                </a:lnTo>
                <a:lnTo>
                  <a:pt x="749" y="190"/>
                </a:lnTo>
                <a:lnTo>
                  <a:pt x="764" y="179"/>
                </a:lnTo>
                <a:lnTo>
                  <a:pt x="771" y="167"/>
                </a:lnTo>
                <a:lnTo>
                  <a:pt x="772" y="161"/>
                </a:lnTo>
                <a:lnTo>
                  <a:pt x="771" y="135"/>
                </a:lnTo>
                <a:lnTo>
                  <a:pt x="757" y="133"/>
                </a:lnTo>
                <a:lnTo>
                  <a:pt x="732" y="141"/>
                </a:lnTo>
                <a:lnTo>
                  <a:pt x="732" y="141"/>
                </a:lnTo>
                <a:lnTo>
                  <a:pt x="726" y="146"/>
                </a:lnTo>
                <a:lnTo>
                  <a:pt x="720" y="151"/>
                </a:lnTo>
                <a:lnTo>
                  <a:pt x="715" y="154"/>
                </a:lnTo>
                <a:lnTo>
                  <a:pt x="708" y="155"/>
                </a:lnTo>
                <a:lnTo>
                  <a:pt x="708" y="155"/>
                </a:lnTo>
                <a:lnTo>
                  <a:pt x="702" y="154"/>
                </a:lnTo>
                <a:lnTo>
                  <a:pt x="696" y="150"/>
                </a:lnTo>
                <a:lnTo>
                  <a:pt x="691" y="143"/>
                </a:lnTo>
                <a:lnTo>
                  <a:pt x="685" y="135"/>
                </a:lnTo>
                <a:lnTo>
                  <a:pt x="685" y="135"/>
                </a:lnTo>
                <a:lnTo>
                  <a:pt x="684" y="135"/>
                </a:lnTo>
                <a:lnTo>
                  <a:pt x="684" y="134"/>
                </a:lnTo>
                <a:lnTo>
                  <a:pt x="683" y="116"/>
                </a:lnTo>
                <a:lnTo>
                  <a:pt x="683" y="114"/>
                </a:lnTo>
                <a:lnTo>
                  <a:pt x="684" y="98"/>
                </a:lnTo>
                <a:lnTo>
                  <a:pt x="670" y="66"/>
                </a:lnTo>
                <a:lnTo>
                  <a:pt x="645" y="73"/>
                </a:lnTo>
                <a:lnTo>
                  <a:pt x="635" y="82"/>
                </a:lnTo>
                <a:lnTo>
                  <a:pt x="638" y="119"/>
                </a:lnTo>
                <a:lnTo>
                  <a:pt x="598" y="100"/>
                </a:lnTo>
                <a:lnTo>
                  <a:pt x="608" y="122"/>
                </a:lnTo>
                <a:lnTo>
                  <a:pt x="609" y="123"/>
                </a:lnTo>
                <a:lnTo>
                  <a:pt x="609" y="126"/>
                </a:lnTo>
                <a:lnTo>
                  <a:pt x="605" y="150"/>
                </a:lnTo>
                <a:lnTo>
                  <a:pt x="605" y="153"/>
                </a:lnTo>
                <a:lnTo>
                  <a:pt x="604" y="153"/>
                </a:lnTo>
                <a:lnTo>
                  <a:pt x="581" y="185"/>
                </a:lnTo>
                <a:lnTo>
                  <a:pt x="581" y="185"/>
                </a:lnTo>
                <a:lnTo>
                  <a:pt x="544" y="208"/>
                </a:lnTo>
                <a:lnTo>
                  <a:pt x="540" y="230"/>
                </a:lnTo>
                <a:lnTo>
                  <a:pt x="540" y="230"/>
                </a:lnTo>
                <a:lnTo>
                  <a:pt x="541" y="233"/>
                </a:lnTo>
                <a:lnTo>
                  <a:pt x="542" y="239"/>
                </a:lnTo>
                <a:lnTo>
                  <a:pt x="550" y="255"/>
                </a:lnTo>
                <a:lnTo>
                  <a:pt x="551" y="256"/>
                </a:lnTo>
                <a:lnTo>
                  <a:pt x="551" y="257"/>
                </a:lnTo>
                <a:lnTo>
                  <a:pt x="553" y="290"/>
                </a:lnTo>
                <a:lnTo>
                  <a:pt x="553" y="293"/>
                </a:lnTo>
                <a:lnTo>
                  <a:pt x="552" y="294"/>
                </a:lnTo>
                <a:lnTo>
                  <a:pt x="537" y="314"/>
                </a:lnTo>
                <a:lnTo>
                  <a:pt x="537" y="314"/>
                </a:lnTo>
                <a:lnTo>
                  <a:pt x="536" y="315"/>
                </a:lnTo>
                <a:lnTo>
                  <a:pt x="535" y="315"/>
                </a:lnTo>
                <a:lnTo>
                  <a:pt x="525" y="322"/>
                </a:lnTo>
                <a:lnTo>
                  <a:pt x="524" y="322"/>
                </a:lnTo>
                <a:lnTo>
                  <a:pt x="522" y="322"/>
                </a:lnTo>
                <a:lnTo>
                  <a:pt x="521" y="322"/>
                </a:lnTo>
                <a:lnTo>
                  <a:pt x="520" y="322"/>
                </a:lnTo>
                <a:lnTo>
                  <a:pt x="491" y="316"/>
                </a:lnTo>
                <a:lnTo>
                  <a:pt x="491" y="316"/>
                </a:lnTo>
                <a:lnTo>
                  <a:pt x="488" y="316"/>
                </a:lnTo>
                <a:lnTo>
                  <a:pt x="483" y="318"/>
                </a:lnTo>
                <a:lnTo>
                  <a:pt x="479" y="320"/>
                </a:lnTo>
                <a:lnTo>
                  <a:pt x="475" y="323"/>
                </a:lnTo>
                <a:lnTo>
                  <a:pt x="463" y="337"/>
                </a:lnTo>
                <a:lnTo>
                  <a:pt x="453" y="349"/>
                </a:lnTo>
                <a:lnTo>
                  <a:pt x="453" y="349"/>
                </a:lnTo>
                <a:lnTo>
                  <a:pt x="448" y="355"/>
                </a:lnTo>
                <a:lnTo>
                  <a:pt x="446" y="357"/>
                </a:lnTo>
                <a:lnTo>
                  <a:pt x="442" y="359"/>
                </a:lnTo>
                <a:lnTo>
                  <a:pt x="434" y="361"/>
                </a:lnTo>
                <a:lnTo>
                  <a:pt x="425" y="359"/>
                </a:lnTo>
                <a:lnTo>
                  <a:pt x="425" y="359"/>
                </a:lnTo>
                <a:lnTo>
                  <a:pt x="423" y="358"/>
                </a:lnTo>
                <a:lnTo>
                  <a:pt x="420" y="357"/>
                </a:lnTo>
                <a:lnTo>
                  <a:pt x="418" y="355"/>
                </a:lnTo>
                <a:lnTo>
                  <a:pt x="417" y="353"/>
                </a:lnTo>
                <a:lnTo>
                  <a:pt x="416" y="347"/>
                </a:lnTo>
                <a:lnTo>
                  <a:pt x="417" y="339"/>
                </a:lnTo>
                <a:lnTo>
                  <a:pt x="417" y="331"/>
                </a:lnTo>
                <a:lnTo>
                  <a:pt x="416" y="322"/>
                </a:lnTo>
                <a:lnTo>
                  <a:pt x="411" y="328"/>
                </a:lnTo>
                <a:lnTo>
                  <a:pt x="411" y="328"/>
                </a:lnTo>
                <a:lnTo>
                  <a:pt x="408" y="331"/>
                </a:lnTo>
                <a:lnTo>
                  <a:pt x="406" y="333"/>
                </a:lnTo>
                <a:lnTo>
                  <a:pt x="402" y="334"/>
                </a:lnTo>
                <a:lnTo>
                  <a:pt x="399" y="334"/>
                </a:lnTo>
                <a:lnTo>
                  <a:pt x="399" y="334"/>
                </a:lnTo>
                <a:lnTo>
                  <a:pt x="395" y="333"/>
                </a:lnTo>
                <a:lnTo>
                  <a:pt x="392" y="330"/>
                </a:lnTo>
                <a:lnTo>
                  <a:pt x="390" y="325"/>
                </a:lnTo>
                <a:lnTo>
                  <a:pt x="388" y="319"/>
                </a:lnTo>
                <a:lnTo>
                  <a:pt x="388" y="318"/>
                </a:lnTo>
                <a:lnTo>
                  <a:pt x="385" y="291"/>
                </a:lnTo>
                <a:lnTo>
                  <a:pt x="379" y="264"/>
                </a:lnTo>
                <a:lnTo>
                  <a:pt x="368" y="252"/>
                </a:lnTo>
                <a:lnTo>
                  <a:pt x="368" y="252"/>
                </a:lnTo>
                <a:lnTo>
                  <a:pt x="367" y="251"/>
                </a:lnTo>
                <a:lnTo>
                  <a:pt x="340" y="192"/>
                </a:lnTo>
                <a:lnTo>
                  <a:pt x="339" y="191"/>
                </a:lnTo>
                <a:lnTo>
                  <a:pt x="332" y="175"/>
                </a:lnTo>
                <a:lnTo>
                  <a:pt x="332" y="174"/>
                </a:lnTo>
                <a:lnTo>
                  <a:pt x="331" y="174"/>
                </a:lnTo>
                <a:lnTo>
                  <a:pt x="331" y="171"/>
                </a:lnTo>
                <a:lnTo>
                  <a:pt x="327" y="141"/>
                </a:lnTo>
                <a:lnTo>
                  <a:pt x="323" y="136"/>
                </a:lnTo>
                <a:lnTo>
                  <a:pt x="317" y="139"/>
                </a:lnTo>
                <a:lnTo>
                  <a:pt x="317" y="139"/>
                </a:lnTo>
                <a:lnTo>
                  <a:pt x="307" y="151"/>
                </a:lnTo>
                <a:lnTo>
                  <a:pt x="304" y="154"/>
                </a:lnTo>
                <a:lnTo>
                  <a:pt x="301" y="155"/>
                </a:lnTo>
                <a:lnTo>
                  <a:pt x="301" y="155"/>
                </a:lnTo>
                <a:lnTo>
                  <a:pt x="298" y="154"/>
                </a:lnTo>
                <a:lnTo>
                  <a:pt x="293" y="152"/>
                </a:lnTo>
                <a:lnTo>
                  <a:pt x="282" y="143"/>
                </a:lnTo>
                <a:lnTo>
                  <a:pt x="264" y="135"/>
                </a:lnTo>
                <a:lnTo>
                  <a:pt x="261" y="134"/>
                </a:lnTo>
                <a:lnTo>
                  <a:pt x="260" y="133"/>
                </a:lnTo>
                <a:lnTo>
                  <a:pt x="260" y="131"/>
                </a:lnTo>
                <a:lnTo>
                  <a:pt x="259" y="128"/>
                </a:lnTo>
                <a:lnTo>
                  <a:pt x="258" y="104"/>
                </a:lnTo>
                <a:lnTo>
                  <a:pt x="258" y="104"/>
                </a:lnTo>
                <a:lnTo>
                  <a:pt x="253" y="87"/>
                </a:lnTo>
                <a:lnTo>
                  <a:pt x="244" y="61"/>
                </a:lnTo>
                <a:lnTo>
                  <a:pt x="234" y="61"/>
                </a:lnTo>
                <a:lnTo>
                  <a:pt x="234" y="61"/>
                </a:lnTo>
                <a:lnTo>
                  <a:pt x="235" y="69"/>
                </a:lnTo>
                <a:lnTo>
                  <a:pt x="235" y="75"/>
                </a:lnTo>
                <a:lnTo>
                  <a:pt x="234" y="81"/>
                </a:lnTo>
                <a:lnTo>
                  <a:pt x="232" y="87"/>
                </a:lnTo>
                <a:lnTo>
                  <a:pt x="232" y="87"/>
                </a:lnTo>
                <a:lnTo>
                  <a:pt x="229" y="91"/>
                </a:lnTo>
                <a:lnTo>
                  <a:pt x="227" y="96"/>
                </a:lnTo>
                <a:lnTo>
                  <a:pt x="218" y="104"/>
                </a:lnTo>
                <a:lnTo>
                  <a:pt x="218" y="104"/>
                </a:lnTo>
                <a:lnTo>
                  <a:pt x="215" y="111"/>
                </a:lnTo>
                <a:lnTo>
                  <a:pt x="213" y="115"/>
                </a:lnTo>
                <a:lnTo>
                  <a:pt x="210" y="120"/>
                </a:lnTo>
                <a:lnTo>
                  <a:pt x="206" y="123"/>
                </a:lnTo>
                <a:lnTo>
                  <a:pt x="206" y="123"/>
                </a:lnTo>
                <a:lnTo>
                  <a:pt x="202" y="128"/>
                </a:lnTo>
                <a:lnTo>
                  <a:pt x="196" y="129"/>
                </a:lnTo>
                <a:lnTo>
                  <a:pt x="191" y="129"/>
                </a:lnTo>
                <a:lnTo>
                  <a:pt x="186" y="126"/>
                </a:lnTo>
                <a:lnTo>
                  <a:pt x="182" y="124"/>
                </a:lnTo>
                <a:lnTo>
                  <a:pt x="182" y="124"/>
                </a:lnTo>
                <a:lnTo>
                  <a:pt x="180" y="123"/>
                </a:lnTo>
                <a:lnTo>
                  <a:pt x="178" y="122"/>
                </a:lnTo>
                <a:lnTo>
                  <a:pt x="175" y="116"/>
                </a:lnTo>
                <a:lnTo>
                  <a:pt x="174" y="108"/>
                </a:lnTo>
                <a:lnTo>
                  <a:pt x="175" y="98"/>
                </a:lnTo>
                <a:lnTo>
                  <a:pt x="175" y="92"/>
                </a:lnTo>
                <a:lnTo>
                  <a:pt x="159" y="82"/>
                </a:lnTo>
                <a:lnTo>
                  <a:pt x="159" y="82"/>
                </a:lnTo>
                <a:lnTo>
                  <a:pt x="155" y="80"/>
                </a:lnTo>
                <a:lnTo>
                  <a:pt x="152" y="75"/>
                </a:lnTo>
                <a:lnTo>
                  <a:pt x="150" y="69"/>
                </a:lnTo>
                <a:lnTo>
                  <a:pt x="149" y="61"/>
                </a:lnTo>
                <a:lnTo>
                  <a:pt x="155" y="8"/>
                </a:lnTo>
                <a:lnTo>
                  <a:pt x="152" y="0"/>
                </a:lnTo>
                <a:lnTo>
                  <a:pt x="133" y="21"/>
                </a:lnTo>
                <a:lnTo>
                  <a:pt x="119" y="31"/>
                </a:lnTo>
                <a:lnTo>
                  <a:pt x="116" y="39"/>
                </a:lnTo>
                <a:lnTo>
                  <a:pt x="116" y="39"/>
                </a:lnTo>
                <a:lnTo>
                  <a:pt x="122" y="53"/>
                </a:lnTo>
                <a:lnTo>
                  <a:pt x="123" y="59"/>
                </a:lnTo>
                <a:lnTo>
                  <a:pt x="123" y="65"/>
                </a:lnTo>
                <a:lnTo>
                  <a:pt x="123" y="65"/>
                </a:lnTo>
                <a:lnTo>
                  <a:pt x="122" y="73"/>
                </a:lnTo>
                <a:lnTo>
                  <a:pt x="119" y="80"/>
                </a:lnTo>
                <a:lnTo>
                  <a:pt x="114" y="86"/>
                </a:lnTo>
                <a:lnTo>
                  <a:pt x="110" y="88"/>
                </a:lnTo>
                <a:lnTo>
                  <a:pt x="107" y="90"/>
                </a:lnTo>
                <a:lnTo>
                  <a:pt x="85" y="98"/>
                </a:lnTo>
                <a:lnTo>
                  <a:pt x="78" y="102"/>
                </a:lnTo>
                <a:lnTo>
                  <a:pt x="77" y="111"/>
                </a:lnTo>
                <a:lnTo>
                  <a:pt x="77" y="144"/>
                </a:lnTo>
                <a:lnTo>
                  <a:pt x="77" y="144"/>
                </a:lnTo>
                <a:lnTo>
                  <a:pt x="79" y="157"/>
                </a:lnTo>
                <a:lnTo>
                  <a:pt x="81" y="160"/>
                </a:lnTo>
                <a:lnTo>
                  <a:pt x="84" y="161"/>
                </a:lnTo>
                <a:lnTo>
                  <a:pt x="84" y="161"/>
                </a:lnTo>
                <a:lnTo>
                  <a:pt x="88" y="163"/>
                </a:lnTo>
                <a:lnTo>
                  <a:pt x="95" y="163"/>
                </a:lnTo>
                <a:lnTo>
                  <a:pt x="101" y="162"/>
                </a:lnTo>
                <a:lnTo>
                  <a:pt x="107" y="159"/>
                </a:lnTo>
                <a:lnTo>
                  <a:pt x="114" y="155"/>
                </a:lnTo>
                <a:lnTo>
                  <a:pt x="136" y="208"/>
                </a:lnTo>
                <a:lnTo>
                  <a:pt x="136" y="209"/>
                </a:lnTo>
                <a:lnTo>
                  <a:pt x="136" y="209"/>
                </a:lnTo>
                <a:lnTo>
                  <a:pt x="136" y="212"/>
                </a:lnTo>
                <a:lnTo>
                  <a:pt x="136" y="212"/>
                </a:lnTo>
                <a:lnTo>
                  <a:pt x="130" y="276"/>
                </a:lnTo>
                <a:lnTo>
                  <a:pt x="124" y="325"/>
                </a:lnTo>
                <a:lnTo>
                  <a:pt x="120" y="343"/>
                </a:lnTo>
                <a:lnTo>
                  <a:pt x="116" y="358"/>
                </a:lnTo>
                <a:lnTo>
                  <a:pt x="112" y="369"/>
                </a:lnTo>
                <a:lnTo>
                  <a:pt x="109" y="377"/>
                </a:lnTo>
                <a:lnTo>
                  <a:pt x="109" y="377"/>
                </a:lnTo>
                <a:lnTo>
                  <a:pt x="102" y="382"/>
                </a:lnTo>
                <a:lnTo>
                  <a:pt x="98" y="384"/>
                </a:lnTo>
                <a:lnTo>
                  <a:pt x="93" y="385"/>
                </a:lnTo>
                <a:lnTo>
                  <a:pt x="93" y="385"/>
                </a:lnTo>
                <a:lnTo>
                  <a:pt x="87" y="385"/>
                </a:lnTo>
                <a:lnTo>
                  <a:pt x="81" y="384"/>
                </a:lnTo>
                <a:lnTo>
                  <a:pt x="76" y="382"/>
                </a:lnTo>
                <a:lnTo>
                  <a:pt x="70" y="379"/>
                </a:lnTo>
                <a:lnTo>
                  <a:pt x="70" y="379"/>
                </a:lnTo>
                <a:lnTo>
                  <a:pt x="48" y="420"/>
                </a:lnTo>
                <a:lnTo>
                  <a:pt x="31" y="451"/>
                </a:lnTo>
                <a:lnTo>
                  <a:pt x="17" y="471"/>
                </a:lnTo>
                <a:lnTo>
                  <a:pt x="13" y="476"/>
                </a:lnTo>
                <a:lnTo>
                  <a:pt x="8" y="480"/>
                </a:lnTo>
                <a:lnTo>
                  <a:pt x="9" y="480"/>
                </a:lnTo>
                <a:lnTo>
                  <a:pt x="9" y="480"/>
                </a:lnTo>
                <a:lnTo>
                  <a:pt x="8" y="481"/>
                </a:lnTo>
                <a:lnTo>
                  <a:pt x="6" y="483"/>
                </a:lnTo>
                <a:lnTo>
                  <a:pt x="5" y="491"/>
                </a:lnTo>
                <a:lnTo>
                  <a:pt x="4" y="505"/>
                </a:lnTo>
                <a:lnTo>
                  <a:pt x="4" y="524"/>
                </a:lnTo>
                <a:lnTo>
                  <a:pt x="10" y="530"/>
                </a:lnTo>
                <a:lnTo>
                  <a:pt x="13" y="533"/>
                </a:lnTo>
                <a:lnTo>
                  <a:pt x="15" y="535"/>
                </a:lnTo>
                <a:lnTo>
                  <a:pt x="5" y="549"/>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8" name="Freeform 45"/>
          <p:cNvSpPr/>
          <p:nvPr/>
        </p:nvSpPr>
        <p:spPr bwMode="auto">
          <a:xfrm>
            <a:off x="4071917" y="4866320"/>
            <a:ext cx="671462" cy="581007"/>
          </a:xfrm>
          <a:custGeom>
            <a:gdLst>
              <a:gd name="T0" fmla="*/ 432 w 579"/>
              <a:gd name="T1" fmla="*/ 23 h 502"/>
              <a:gd name="T2" fmla="*/ 419 w 579"/>
              <a:gd name="T3" fmla="*/ 39 h 502"/>
              <a:gd name="T4" fmla="*/ 405 w 579"/>
              <a:gd name="T5" fmla="*/ 38 h 502"/>
              <a:gd name="T6" fmla="*/ 396 w 579"/>
              <a:gd name="T7" fmla="*/ 30 h 502"/>
              <a:gd name="T8" fmla="*/ 384 w 579"/>
              <a:gd name="T9" fmla="*/ 0 h 502"/>
              <a:gd name="T10" fmla="*/ 378 w 579"/>
              <a:gd name="T11" fmla="*/ 31 h 502"/>
              <a:gd name="T12" fmla="*/ 357 w 579"/>
              <a:gd name="T13" fmla="*/ 54 h 502"/>
              <a:gd name="T14" fmla="*/ 326 w 579"/>
              <a:gd name="T15" fmla="*/ 53 h 502"/>
              <a:gd name="T16" fmla="*/ 322 w 579"/>
              <a:gd name="T17" fmla="*/ 75 h 502"/>
              <a:gd name="T18" fmla="*/ 284 w 579"/>
              <a:gd name="T19" fmla="*/ 82 h 502"/>
              <a:gd name="T20" fmla="*/ 257 w 579"/>
              <a:gd name="T21" fmla="*/ 91 h 502"/>
              <a:gd name="T22" fmla="*/ 243 w 579"/>
              <a:gd name="T23" fmla="*/ 79 h 502"/>
              <a:gd name="T24" fmla="*/ 207 w 579"/>
              <a:gd name="T25" fmla="*/ 79 h 502"/>
              <a:gd name="T26" fmla="*/ 257 w 579"/>
              <a:gd name="T27" fmla="*/ 124 h 502"/>
              <a:gd name="T28" fmla="*/ 267 w 579"/>
              <a:gd name="T29" fmla="*/ 163 h 502"/>
              <a:gd name="T30" fmla="*/ 245 w 579"/>
              <a:gd name="T31" fmla="*/ 183 h 502"/>
              <a:gd name="T32" fmla="*/ 208 w 579"/>
              <a:gd name="T33" fmla="*/ 195 h 502"/>
              <a:gd name="T34" fmla="*/ 189 w 579"/>
              <a:gd name="T35" fmla="*/ 197 h 502"/>
              <a:gd name="T36" fmla="*/ 159 w 579"/>
              <a:gd name="T37" fmla="*/ 203 h 502"/>
              <a:gd name="T38" fmla="*/ 141 w 579"/>
              <a:gd name="T39" fmla="*/ 215 h 502"/>
              <a:gd name="T40" fmla="*/ 93 w 579"/>
              <a:gd name="T41" fmla="*/ 216 h 502"/>
              <a:gd name="T42" fmla="*/ 13 w 579"/>
              <a:gd name="T43" fmla="*/ 223 h 502"/>
              <a:gd name="T44" fmla="*/ 27 w 579"/>
              <a:gd name="T45" fmla="*/ 298 h 502"/>
              <a:gd name="T46" fmla="*/ 42 w 579"/>
              <a:gd name="T47" fmla="*/ 290 h 502"/>
              <a:gd name="T48" fmla="*/ 64 w 579"/>
              <a:gd name="T49" fmla="*/ 285 h 502"/>
              <a:gd name="T50" fmla="*/ 103 w 579"/>
              <a:gd name="T51" fmla="*/ 332 h 502"/>
              <a:gd name="T52" fmla="*/ 94 w 579"/>
              <a:gd name="T53" fmla="*/ 356 h 502"/>
              <a:gd name="T54" fmla="*/ 80 w 579"/>
              <a:gd name="T55" fmla="*/ 418 h 502"/>
              <a:gd name="T56" fmla="*/ 117 w 579"/>
              <a:gd name="T57" fmla="*/ 451 h 502"/>
              <a:gd name="T58" fmla="*/ 105 w 579"/>
              <a:gd name="T59" fmla="*/ 500 h 502"/>
              <a:gd name="T60" fmla="*/ 141 w 579"/>
              <a:gd name="T61" fmla="*/ 482 h 502"/>
              <a:gd name="T62" fmla="*/ 203 w 579"/>
              <a:gd name="T63" fmla="*/ 501 h 502"/>
              <a:gd name="T64" fmla="*/ 257 w 579"/>
              <a:gd name="T65" fmla="*/ 483 h 502"/>
              <a:gd name="T66" fmla="*/ 299 w 579"/>
              <a:gd name="T67" fmla="*/ 456 h 502"/>
              <a:gd name="T68" fmla="*/ 372 w 579"/>
              <a:gd name="T69" fmla="*/ 424 h 502"/>
              <a:gd name="T70" fmla="*/ 377 w 579"/>
              <a:gd name="T71" fmla="*/ 428 h 502"/>
              <a:gd name="T72" fmla="*/ 388 w 579"/>
              <a:gd name="T73" fmla="*/ 443 h 502"/>
              <a:gd name="T74" fmla="*/ 417 w 579"/>
              <a:gd name="T75" fmla="*/ 443 h 502"/>
              <a:gd name="T76" fmla="*/ 444 w 579"/>
              <a:gd name="T77" fmla="*/ 447 h 502"/>
              <a:gd name="T78" fmla="*/ 449 w 579"/>
              <a:gd name="T79" fmla="*/ 436 h 502"/>
              <a:gd name="T80" fmla="*/ 471 w 579"/>
              <a:gd name="T81" fmla="*/ 418 h 502"/>
              <a:gd name="T82" fmla="*/ 488 w 579"/>
              <a:gd name="T83" fmla="*/ 418 h 502"/>
              <a:gd name="T84" fmla="*/ 495 w 579"/>
              <a:gd name="T85" fmla="*/ 402 h 502"/>
              <a:gd name="T86" fmla="*/ 514 w 579"/>
              <a:gd name="T87" fmla="*/ 388 h 502"/>
              <a:gd name="T88" fmla="*/ 526 w 579"/>
              <a:gd name="T89" fmla="*/ 381 h 502"/>
              <a:gd name="T90" fmla="*/ 534 w 579"/>
              <a:gd name="T91" fmla="*/ 373 h 502"/>
              <a:gd name="T92" fmla="*/ 570 w 579"/>
              <a:gd name="T93" fmla="*/ 365 h 502"/>
              <a:gd name="T94" fmla="*/ 577 w 579"/>
              <a:gd name="T95" fmla="*/ 345 h 502"/>
              <a:gd name="T96" fmla="*/ 566 w 579"/>
              <a:gd name="T97" fmla="*/ 322 h 502"/>
              <a:gd name="T98" fmla="*/ 563 w 579"/>
              <a:gd name="T99" fmla="*/ 312 h 502"/>
              <a:gd name="T100" fmla="*/ 568 w 579"/>
              <a:gd name="T101" fmla="*/ 278 h 502"/>
              <a:gd name="T102" fmla="*/ 574 w 579"/>
              <a:gd name="T103" fmla="*/ 242 h 502"/>
              <a:gd name="T104" fmla="*/ 565 w 579"/>
              <a:gd name="T105" fmla="*/ 236 h 502"/>
              <a:gd name="T106" fmla="*/ 529 w 579"/>
              <a:gd name="T107" fmla="*/ 208 h 502"/>
              <a:gd name="T108" fmla="*/ 565 w 579"/>
              <a:gd name="T109" fmla="*/ 181 h 502"/>
              <a:gd name="T110" fmla="*/ 554 w 579"/>
              <a:gd name="T111" fmla="*/ 119 h 502"/>
              <a:gd name="T112" fmla="*/ 550 w 579"/>
              <a:gd name="T113" fmla="*/ 96 h 502"/>
              <a:gd name="T114" fmla="*/ 536 w 579"/>
              <a:gd name="T115" fmla="*/ 119 h 502"/>
              <a:gd name="T116" fmla="*/ 523 w 579"/>
              <a:gd name="T117" fmla="*/ 125 h 502"/>
              <a:gd name="T118" fmla="*/ 508 w 579"/>
              <a:gd name="T119" fmla="*/ 114 h 502"/>
              <a:gd name="T120" fmla="*/ 504 w 579"/>
              <a:gd name="T121" fmla="*/ 90 h 502"/>
              <a:gd name="T122" fmla="*/ 478 w 579"/>
              <a:gd name="T123" fmla="*/ 91 h 502"/>
              <a:gd name="T124" fmla="*/ 460 w 579"/>
              <a:gd name="T125" fmla="*/ 18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9" h="502">
                <a:moveTo>
                  <a:pt x="456" y="9"/>
                </a:moveTo>
                <a:lnTo>
                  <a:pt x="447" y="6"/>
                </a:lnTo>
                <a:lnTo>
                  <a:pt x="437" y="11"/>
                </a:lnTo>
                <a:lnTo>
                  <a:pt x="432" y="23"/>
                </a:lnTo>
                <a:lnTo>
                  <a:pt x="432" y="23"/>
                </a:lnTo>
                <a:lnTo>
                  <a:pt x="427" y="30"/>
                </a:lnTo>
                <a:lnTo>
                  <a:pt x="424" y="35"/>
                </a:lnTo>
                <a:lnTo>
                  <a:pt x="419" y="39"/>
                </a:lnTo>
                <a:lnTo>
                  <a:pt x="413" y="40"/>
                </a:lnTo>
                <a:lnTo>
                  <a:pt x="413" y="40"/>
                </a:lnTo>
                <a:lnTo>
                  <a:pt x="410" y="39"/>
                </a:lnTo>
                <a:lnTo>
                  <a:pt x="405" y="38"/>
                </a:lnTo>
                <a:lnTo>
                  <a:pt x="399" y="32"/>
                </a:lnTo>
                <a:lnTo>
                  <a:pt x="397" y="31"/>
                </a:lnTo>
                <a:lnTo>
                  <a:pt x="396" y="30"/>
                </a:lnTo>
                <a:lnTo>
                  <a:pt x="396" y="30"/>
                </a:lnTo>
                <a:lnTo>
                  <a:pt x="393" y="18"/>
                </a:lnTo>
                <a:lnTo>
                  <a:pt x="393" y="17"/>
                </a:lnTo>
                <a:lnTo>
                  <a:pt x="392" y="1"/>
                </a:lnTo>
                <a:lnTo>
                  <a:pt x="384" y="0"/>
                </a:lnTo>
                <a:lnTo>
                  <a:pt x="382" y="1"/>
                </a:lnTo>
                <a:lnTo>
                  <a:pt x="379" y="14"/>
                </a:lnTo>
                <a:lnTo>
                  <a:pt x="379" y="30"/>
                </a:lnTo>
                <a:lnTo>
                  <a:pt x="378" y="31"/>
                </a:lnTo>
                <a:lnTo>
                  <a:pt x="377" y="32"/>
                </a:lnTo>
                <a:lnTo>
                  <a:pt x="362" y="51"/>
                </a:lnTo>
                <a:lnTo>
                  <a:pt x="360" y="54"/>
                </a:lnTo>
                <a:lnTo>
                  <a:pt x="357" y="54"/>
                </a:lnTo>
                <a:lnTo>
                  <a:pt x="329" y="51"/>
                </a:lnTo>
                <a:lnTo>
                  <a:pt x="326" y="51"/>
                </a:lnTo>
                <a:lnTo>
                  <a:pt x="326" y="53"/>
                </a:lnTo>
                <a:lnTo>
                  <a:pt x="326" y="53"/>
                </a:lnTo>
                <a:lnTo>
                  <a:pt x="326" y="54"/>
                </a:lnTo>
                <a:lnTo>
                  <a:pt x="316" y="67"/>
                </a:lnTo>
                <a:lnTo>
                  <a:pt x="321" y="75"/>
                </a:lnTo>
                <a:lnTo>
                  <a:pt x="322" y="75"/>
                </a:lnTo>
                <a:lnTo>
                  <a:pt x="313" y="89"/>
                </a:lnTo>
                <a:lnTo>
                  <a:pt x="286" y="89"/>
                </a:lnTo>
                <a:lnTo>
                  <a:pt x="286" y="85"/>
                </a:lnTo>
                <a:lnTo>
                  <a:pt x="284" y="82"/>
                </a:lnTo>
                <a:lnTo>
                  <a:pt x="281" y="80"/>
                </a:lnTo>
                <a:lnTo>
                  <a:pt x="276" y="88"/>
                </a:lnTo>
                <a:lnTo>
                  <a:pt x="274" y="91"/>
                </a:lnTo>
                <a:lnTo>
                  <a:pt x="257" y="91"/>
                </a:lnTo>
                <a:lnTo>
                  <a:pt x="255" y="90"/>
                </a:lnTo>
                <a:lnTo>
                  <a:pt x="244" y="82"/>
                </a:lnTo>
                <a:lnTo>
                  <a:pt x="243" y="80"/>
                </a:lnTo>
                <a:lnTo>
                  <a:pt x="243" y="79"/>
                </a:lnTo>
                <a:lnTo>
                  <a:pt x="242" y="79"/>
                </a:lnTo>
                <a:lnTo>
                  <a:pt x="242" y="75"/>
                </a:lnTo>
                <a:lnTo>
                  <a:pt x="222" y="72"/>
                </a:lnTo>
                <a:lnTo>
                  <a:pt x="207" y="79"/>
                </a:lnTo>
                <a:lnTo>
                  <a:pt x="199" y="85"/>
                </a:lnTo>
                <a:lnTo>
                  <a:pt x="223" y="112"/>
                </a:lnTo>
                <a:lnTo>
                  <a:pt x="255" y="122"/>
                </a:lnTo>
                <a:lnTo>
                  <a:pt x="257" y="124"/>
                </a:lnTo>
                <a:lnTo>
                  <a:pt x="257" y="124"/>
                </a:lnTo>
                <a:lnTo>
                  <a:pt x="258" y="125"/>
                </a:lnTo>
                <a:lnTo>
                  <a:pt x="273" y="138"/>
                </a:lnTo>
                <a:lnTo>
                  <a:pt x="267" y="163"/>
                </a:lnTo>
                <a:lnTo>
                  <a:pt x="267" y="163"/>
                </a:lnTo>
                <a:lnTo>
                  <a:pt x="267" y="167"/>
                </a:lnTo>
                <a:lnTo>
                  <a:pt x="266" y="167"/>
                </a:lnTo>
                <a:lnTo>
                  <a:pt x="245" y="183"/>
                </a:lnTo>
                <a:lnTo>
                  <a:pt x="245" y="184"/>
                </a:lnTo>
                <a:lnTo>
                  <a:pt x="244" y="184"/>
                </a:lnTo>
                <a:lnTo>
                  <a:pt x="211" y="195"/>
                </a:lnTo>
                <a:lnTo>
                  <a:pt x="208" y="195"/>
                </a:lnTo>
                <a:lnTo>
                  <a:pt x="190" y="197"/>
                </a:lnTo>
                <a:lnTo>
                  <a:pt x="190" y="197"/>
                </a:lnTo>
                <a:lnTo>
                  <a:pt x="189" y="197"/>
                </a:lnTo>
                <a:lnTo>
                  <a:pt x="189" y="197"/>
                </a:lnTo>
                <a:lnTo>
                  <a:pt x="187" y="197"/>
                </a:lnTo>
                <a:lnTo>
                  <a:pt x="174" y="192"/>
                </a:lnTo>
                <a:lnTo>
                  <a:pt x="167" y="191"/>
                </a:lnTo>
                <a:lnTo>
                  <a:pt x="159" y="203"/>
                </a:lnTo>
                <a:lnTo>
                  <a:pt x="158" y="203"/>
                </a:lnTo>
                <a:lnTo>
                  <a:pt x="158" y="204"/>
                </a:lnTo>
                <a:lnTo>
                  <a:pt x="142" y="215"/>
                </a:lnTo>
                <a:lnTo>
                  <a:pt x="141" y="215"/>
                </a:lnTo>
                <a:lnTo>
                  <a:pt x="141" y="215"/>
                </a:lnTo>
                <a:lnTo>
                  <a:pt x="119" y="224"/>
                </a:lnTo>
                <a:lnTo>
                  <a:pt x="118" y="224"/>
                </a:lnTo>
                <a:lnTo>
                  <a:pt x="93" y="216"/>
                </a:lnTo>
                <a:lnTo>
                  <a:pt x="38" y="219"/>
                </a:lnTo>
                <a:lnTo>
                  <a:pt x="25" y="222"/>
                </a:lnTo>
                <a:lnTo>
                  <a:pt x="24" y="223"/>
                </a:lnTo>
                <a:lnTo>
                  <a:pt x="13" y="223"/>
                </a:lnTo>
                <a:lnTo>
                  <a:pt x="0" y="242"/>
                </a:lnTo>
                <a:lnTo>
                  <a:pt x="2" y="262"/>
                </a:lnTo>
                <a:lnTo>
                  <a:pt x="15" y="290"/>
                </a:lnTo>
                <a:lnTo>
                  <a:pt x="27" y="298"/>
                </a:lnTo>
                <a:lnTo>
                  <a:pt x="29" y="298"/>
                </a:lnTo>
                <a:lnTo>
                  <a:pt x="29" y="299"/>
                </a:lnTo>
                <a:lnTo>
                  <a:pt x="33" y="302"/>
                </a:lnTo>
                <a:lnTo>
                  <a:pt x="42" y="290"/>
                </a:lnTo>
                <a:lnTo>
                  <a:pt x="44" y="289"/>
                </a:lnTo>
                <a:lnTo>
                  <a:pt x="45" y="287"/>
                </a:lnTo>
                <a:lnTo>
                  <a:pt x="46" y="287"/>
                </a:lnTo>
                <a:lnTo>
                  <a:pt x="64" y="285"/>
                </a:lnTo>
                <a:lnTo>
                  <a:pt x="66" y="285"/>
                </a:lnTo>
                <a:lnTo>
                  <a:pt x="66" y="286"/>
                </a:lnTo>
                <a:lnTo>
                  <a:pt x="85" y="291"/>
                </a:lnTo>
                <a:lnTo>
                  <a:pt x="103" y="332"/>
                </a:lnTo>
                <a:lnTo>
                  <a:pt x="102" y="332"/>
                </a:lnTo>
                <a:lnTo>
                  <a:pt x="102" y="333"/>
                </a:lnTo>
                <a:lnTo>
                  <a:pt x="94" y="356"/>
                </a:lnTo>
                <a:lnTo>
                  <a:pt x="94" y="356"/>
                </a:lnTo>
                <a:lnTo>
                  <a:pt x="88" y="371"/>
                </a:lnTo>
                <a:lnTo>
                  <a:pt x="88" y="372"/>
                </a:lnTo>
                <a:lnTo>
                  <a:pt x="80" y="393"/>
                </a:lnTo>
                <a:lnTo>
                  <a:pt x="80" y="418"/>
                </a:lnTo>
                <a:lnTo>
                  <a:pt x="94" y="433"/>
                </a:lnTo>
                <a:lnTo>
                  <a:pt x="95" y="433"/>
                </a:lnTo>
                <a:lnTo>
                  <a:pt x="115" y="450"/>
                </a:lnTo>
                <a:lnTo>
                  <a:pt x="117" y="451"/>
                </a:lnTo>
                <a:lnTo>
                  <a:pt x="118" y="453"/>
                </a:lnTo>
                <a:lnTo>
                  <a:pt x="104" y="486"/>
                </a:lnTo>
                <a:lnTo>
                  <a:pt x="100" y="502"/>
                </a:lnTo>
                <a:lnTo>
                  <a:pt x="105" y="500"/>
                </a:lnTo>
                <a:lnTo>
                  <a:pt x="106" y="500"/>
                </a:lnTo>
                <a:lnTo>
                  <a:pt x="118" y="495"/>
                </a:lnTo>
                <a:lnTo>
                  <a:pt x="140" y="482"/>
                </a:lnTo>
                <a:lnTo>
                  <a:pt x="141" y="482"/>
                </a:lnTo>
                <a:lnTo>
                  <a:pt x="165" y="486"/>
                </a:lnTo>
                <a:lnTo>
                  <a:pt x="167" y="486"/>
                </a:lnTo>
                <a:lnTo>
                  <a:pt x="167" y="486"/>
                </a:lnTo>
                <a:lnTo>
                  <a:pt x="203" y="501"/>
                </a:lnTo>
                <a:lnTo>
                  <a:pt x="243" y="501"/>
                </a:lnTo>
                <a:lnTo>
                  <a:pt x="254" y="486"/>
                </a:lnTo>
                <a:lnTo>
                  <a:pt x="255" y="485"/>
                </a:lnTo>
                <a:lnTo>
                  <a:pt x="257" y="483"/>
                </a:lnTo>
                <a:lnTo>
                  <a:pt x="277" y="474"/>
                </a:lnTo>
                <a:lnTo>
                  <a:pt x="295" y="457"/>
                </a:lnTo>
                <a:lnTo>
                  <a:pt x="299" y="456"/>
                </a:lnTo>
                <a:lnTo>
                  <a:pt x="299" y="456"/>
                </a:lnTo>
                <a:lnTo>
                  <a:pt x="313" y="451"/>
                </a:lnTo>
                <a:lnTo>
                  <a:pt x="329" y="439"/>
                </a:lnTo>
                <a:lnTo>
                  <a:pt x="347" y="415"/>
                </a:lnTo>
                <a:lnTo>
                  <a:pt x="372" y="424"/>
                </a:lnTo>
                <a:lnTo>
                  <a:pt x="376" y="425"/>
                </a:lnTo>
                <a:lnTo>
                  <a:pt x="376" y="426"/>
                </a:lnTo>
                <a:lnTo>
                  <a:pt x="377" y="428"/>
                </a:lnTo>
                <a:lnTo>
                  <a:pt x="377" y="428"/>
                </a:lnTo>
                <a:lnTo>
                  <a:pt x="380" y="434"/>
                </a:lnTo>
                <a:lnTo>
                  <a:pt x="382" y="439"/>
                </a:lnTo>
                <a:lnTo>
                  <a:pt x="385" y="442"/>
                </a:lnTo>
                <a:lnTo>
                  <a:pt x="388" y="443"/>
                </a:lnTo>
                <a:lnTo>
                  <a:pt x="403" y="441"/>
                </a:lnTo>
                <a:lnTo>
                  <a:pt x="408" y="441"/>
                </a:lnTo>
                <a:lnTo>
                  <a:pt x="416" y="443"/>
                </a:lnTo>
                <a:lnTo>
                  <a:pt x="417" y="443"/>
                </a:lnTo>
                <a:lnTo>
                  <a:pt x="417" y="444"/>
                </a:lnTo>
                <a:lnTo>
                  <a:pt x="437" y="453"/>
                </a:lnTo>
                <a:lnTo>
                  <a:pt x="443" y="453"/>
                </a:lnTo>
                <a:lnTo>
                  <a:pt x="444" y="447"/>
                </a:lnTo>
                <a:lnTo>
                  <a:pt x="447" y="440"/>
                </a:lnTo>
                <a:lnTo>
                  <a:pt x="447" y="439"/>
                </a:lnTo>
                <a:lnTo>
                  <a:pt x="448" y="438"/>
                </a:lnTo>
                <a:lnTo>
                  <a:pt x="449" y="436"/>
                </a:lnTo>
                <a:lnTo>
                  <a:pt x="449" y="435"/>
                </a:lnTo>
                <a:lnTo>
                  <a:pt x="457" y="431"/>
                </a:lnTo>
                <a:lnTo>
                  <a:pt x="458" y="430"/>
                </a:lnTo>
                <a:lnTo>
                  <a:pt x="471" y="418"/>
                </a:lnTo>
                <a:lnTo>
                  <a:pt x="473" y="418"/>
                </a:lnTo>
                <a:lnTo>
                  <a:pt x="474" y="417"/>
                </a:lnTo>
                <a:lnTo>
                  <a:pt x="476" y="417"/>
                </a:lnTo>
                <a:lnTo>
                  <a:pt x="488" y="418"/>
                </a:lnTo>
                <a:lnTo>
                  <a:pt x="488" y="418"/>
                </a:lnTo>
                <a:lnTo>
                  <a:pt x="489" y="412"/>
                </a:lnTo>
                <a:lnTo>
                  <a:pt x="491" y="408"/>
                </a:lnTo>
                <a:lnTo>
                  <a:pt x="495" y="402"/>
                </a:lnTo>
                <a:lnTo>
                  <a:pt x="499" y="396"/>
                </a:lnTo>
                <a:lnTo>
                  <a:pt x="499" y="396"/>
                </a:lnTo>
                <a:lnTo>
                  <a:pt x="510" y="389"/>
                </a:lnTo>
                <a:lnTo>
                  <a:pt x="514" y="388"/>
                </a:lnTo>
                <a:lnTo>
                  <a:pt x="518" y="388"/>
                </a:lnTo>
                <a:lnTo>
                  <a:pt x="524" y="384"/>
                </a:lnTo>
                <a:lnTo>
                  <a:pt x="526" y="384"/>
                </a:lnTo>
                <a:lnTo>
                  <a:pt x="526" y="381"/>
                </a:lnTo>
                <a:lnTo>
                  <a:pt x="531" y="376"/>
                </a:lnTo>
                <a:lnTo>
                  <a:pt x="531" y="375"/>
                </a:lnTo>
                <a:lnTo>
                  <a:pt x="532" y="375"/>
                </a:lnTo>
                <a:lnTo>
                  <a:pt x="534" y="373"/>
                </a:lnTo>
                <a:lnTo>
                  <a:pt x="535" y="373"/>
                </a:lnTo>
                <a:lnTo>
                  <a:pt x="554" y="369"/>
                </a:lnTo>
                <a:lnTo>
                  <a:pt x="566" y="369"/>
                </a:lnTo>
                <a:lnTo>
                  <a:pt x="570" y="365"/>
                </a:lnTo>
                <a:lnTo>
                  <a:pt x="574" y="357"/>
                </a:lnTo>
                <a:lnTo>
                  <a:pt x="574" y="357"/>
                </a:lnTo>
                <a:lnTo>
                  <a:pt x="579" y="346"/>
                </a:lnTo>
                <a:lnTo>
                  <a:pt x="577" y="345"/>
                </a:lnTo>
                <a:lnTo>
                  <a:pt x="577" y="345"/>
                </a:lnTo>
                <a:lnTo>
                  <a:pt x="573" y="338"/>
                </a:lnTo>
                <a:lnTo>
                  <a:pt x="568" y="331"/>
                </a:lnTo>
                <a:lnTo>
                  <a:pt x="566" y="322"/>
                </a:lnTo>
                <a:lnTo>
                  <a:pt x="563" y="313"/>
                </a:lnTo>
                <a:lnTo>
                  <a:pt x="562" y="312"/>
                </a:lnTo>
                <a:lnTo>
                  <a:pt x="562" y="312"/>
                </a:lnTo>
                <a:lnTo>
                  <a:pt x="563" y="312"/>
                </a:lnTo>
                <a:lnTo>
                  <a:pt x="563" y="310"/>
                </a:lnTo>
                <a:lnTo>
                  <a:pt x="568" y="284"/>
                </a:lnTo>
                <a:lnTo>
                  <a:pt x="568" y="284"/>
                </a:lnTo>
                <a:lnTo>
                  <a:pt x="568" y="278"/>
                </a:lnTo>
                <a:lnTo>
                  <a:pt x="570" y="273"/>
                </a:lnTo>
                <a:lnTo>
                  <a:pt x="573" y="268"/>
                </a:lnTo>
                <a:lnTo>
                  <a:pt x="576" y="263"/>
                </a:lnTo>
                <a:lnTo>
                  <a:pt x="574" y="242"/>
                </a:lnTo>
                <a:lnTo>
                  <a:pt x="574" y="242"/>
                </a:lnTo>
                <a:lnTo>
                  <a:pt x="571" y="238"/>
                </a:lnTo>
                <a:lnTo>
                  <a:pt x="568" y="237"/>
                </a:lnTo>
                <a:lnTo>
                  <a:pt x="565" y="236"/>
                </a:lnTo>
                <a:lnTo>
                  <a:pt x="526" y="251"/>
                </a:lnTo>
                <a:lnTo>
                  <a:pt x="528" y="212"/>
                </a:lnTo>
                <a:lnTo>
                  <a:pt x="528" y="212"/>
                </a:lnTo>
                <a:lnTo>
                  <a:pt x="529" y="208"/>
                </a:lnTo>
                <a:lnTo>
                  <a:pt x="531" y="206"/>
                </a:lnTo>
                <a:lnTo>
                  <a:pt x="538" y="199"/>
                </a:lnTo>
                <a:lnTo>
                  <a:pt x="549" y="191"/>
                </a:lnTo>
                <a:lnTo>
                  <a:pt x="565" y="181"/>
                </a:lnTo>
                <a:lnTo>
                  <a:pt x="553" y="138"/>
                </a:lnTo>
                <a:lnTo>
                  <a:pt x="553" y="138"/>
                </a:lnTo>
                <a:lnTo>
                  <a:pt x="553" y="128"/>
                </a:lnTo>
                <a:lnTo>
                  <a:pt x="554" y="119"/>
                </a:lnTo>
                <a:lnTo>
                  <a:pt x="558" y="111"/>
                </a:lnTo>
                <a:lnTo>
                  <a:pt x="565" y="104"/>
                </a:lnTo>
                <a:lnTo>
                  <a:pt x="562" y="96"/>
                </a:lnTo>
                <a:lnTo>
                  <a:pt x="550" y="96"/>
                </a:lnTo>
                <a:lnTo>
                  <a:pt x="546" y="97"/>
                </a:lnTo>
                <a:lnTo>
                  <a:pt x="541" y="114"/>
                </a:lnTo>
                <a:lnTo>
                  <a:pt x="541" y="114"/>
                </a:lnTo>
                <a:lnTo>
                  <a:pt x="536" y="119"/>
                </a:lnTo>
                <a:lnTo>
                  <a:pt x="532" y="121"/>
                </a:lnTo>
                <a:lnTo>
                  <a:pt x="529" y="124"/>
                </a:lnTo>
                <a:lnTo>
                  <a:pt x="526" y="125"/>
                </a:lnTo>
                <a:lnTo>
                  <a:pt x="523" y="125"/>
                </a:lnTo>
                <a:lnTo>
                  <a:pt x="511" y="116"/>
                </a:lnTo>
                <a:lnTo>
                  <a:pt x="510" y="116"/>
                </a:lnTo>
                <a:lnTo>
                  <a:pt x="508" y="116"/>
                </a:lnTo>
                <a:lnTo>
                  <a:pt x="508" y="114"/>
                </a:lnTo>
                <a:lnTo>
                  <a:pt x="508" y="112"/>
                </a:lnTo>
                <a:lnTo>
                  <a:pt x="505" y="104"/>
                </a:lnTo>
                <a:lnTo>
                  <a:pt x="504" y="91"/>
                </a:lnTo>
                <a:lnTo>
                  <a:pt x="504" y="90"/>
                </a:lnTo>
                <a:lnTo>
                  <a:pt x="503" y="93"/>
                </a:lnTo>
                <a:lnTo>
                  <a:pt x="502" y="96"/>
                </a:lnTo>
                <a:lnTo>
                  <a:pt x="480" y="96"/>
                </a:lnTo>
                <a:lnTo>
                  <a:pt x="478" y="91"/>
                </a:lnTo>
                <a:lnTo>
                  <a:pt x="474" y="79"/>
                </a:lnTo>
                <a:lnTo>
                  <a:pt x="474" y="61"/>
                </a:lnTo>
                <a:lnTo>
                  <a:pt x="460" y="38"/>
                </a:lnTo>
                <a:lnTo>
                  <a:pt x="460" y="18"/>
                </a:lnTo>
                <a:lnTo>
                  <a:pt x="456" y="9"/>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69" name="Freeform 46"/>
          <p:cNvSpPr/>
          <p:nvPr/>
        </p:nvSpPr>
        <p:spPr bwMode="auto">
          <a:xfrm>
            <a:off x="4179769" y="5221187"/>
            <a:ext cx="880206" cy="674941"/>
          </a:xfrm>
          <a:custGeom>
            <a:gdLst>
              <a:gd name="T0" fmla="*/ 594 w 758"/>
              <a:gd name="T1" fmla="*/ 43 h 580"/>
              <a:gd name="T2" fmla="*/ 568 w 758"/>
              <a:gd name="T3" fmla="*/ 55 h 580"/>
              <a:gd name="T4" fmla="*/ 518 w 758"/>
              <a:gd name="T5" fmla="*/ 68 h 580"/>
              <a:gd name="T6" fmla="*/ 489 w 758"/>
              <a:gd name="T7" fmla="*/ 64 h 580"/>
              <a:gd name="T8" fmla="*/ 477 w 758"/>
              <a:gd name="T9" fmla="*/ 73 h 580"/>
              <a:gd name="T10" fmla="*/ 413 w 758"/>
              <a:gd name="T11" fmla="*/ 99 h 580"/>
              <a:gd name="T12" fmla="*/ 409 w 758"/>
              <a:gd name="T13" fmla="*/ 114 h 580"/>
              <a:gd name="T14" fmla="*/ 363 w 758"/>
              <a:gd name="T15" fmla="*/ 145 h 580"/>
              <a:gd name="T16" fmla="*/ 318 w 758"/>
              <a:gd name="T17" fmla="*/ 148 h 580"/>
              <a:gd name="T18" fmla="*/ 288 w 758"/>
              <a:gd name="T19" fmla="*/ 148 h 580"/>
              <a:gd name="T20" fmla="*/ 244 w 758"/>
              <a:gd name="T21" fmla="*/ 139 h 580"/>
              <a:gd name="T22" fmla="*/ 224 w 758"/>
              <a:gd name="T23" fmla="*/ 155 h 580"/>
              <a:gd name="T24" fmla="*/ 169 w 758"/>
              <a:gd name="T25" fmla="*/ 186 h 580"/>
              <a:gd name="T26" fmla="*/ 48 w 758"/>
              <a:gd name="T27" fmla="*/ 188 h 580"/>
              <a:gd name="T28" fmla="*/ 17 w 758"/>
              <a:gd name="T29" fmla="*/ 202 h 580"/>
              <a:gd name="T30" fmla="*/ 6 w 758"/>
              <a:gd name="T31" fmla="*/ 240 h 580"/>
              <a:gd name="T32" fmla="*/ 61 w 758"/>
              <a:gd name="T33" fmla="*/ 240 h 580"/>
              <a:gd name="T34" fmla="*/ 97 w 758"/>
              <a:gd name="T35" fmla="*/ 284 h 580"/>
              <a:gd name="T36" fmla="*/ 136 w 758"/>
              <a:gd name="T37" fmla="*/ 271 h 580"/>
              <a:gd name="T38" fmla="*/ 158 w 758"/>
              <a:gd name="T39" fmla="*/ 287 h 580"/>
              <a:gd name="T40" fmla="*/ 140 w 758"/>
              <a:gd name="T41" fmla="*/ 354 h 580"/>
              <a:gd name="T42" fmla="*/ 163 w 758"/>
              <a:gd name="T43" fmla="*/ 390 h 580"/>
              <a:gd name="T44" fmla="*/ 230 w 758"/>
              <a:gd name="T45" fmla="*/ 408 h 580"/>
              <a:gd name="T46" fmla="*/ 213 w 758"/>
              <a:gd name="T47" fmla="*/ 454 h 580"/>
              <a:gd name="T48" fmla="*/ 219 w 758"/>
              <a:gd name="T49" fmla="*/ 495 h 580"/>
              <a:gd name="T50" fmla="*/ 321 w 758"/>
              <a:gd name="T51" fmla="*/ 528 h 580"/>
              <a:gd name="T52" fmla="*/ 371 w 758"/>
              <a:gd name="T53" fmla="*/ 559 h 580"/>
              <a:gd name="T54" fmla="*/ 387 w 758"/>
              <a:gd name="T55" fmla="*/ 543 h 580"/>
              <a:gd name="T56" fmla="*/ 472 w 758"/>
              <a:gd name="T57" fmla="*/ 562 h 580"/>
              <a:gd name="T58" fmla="*/ 523 w 758"/>
              <a:gd name="T59" fmla="*/ 524 h 580"/>
              <a:gd name="T60" fmla="*/ 540 w 758"/>
              <a:gd name="T61" fmla="*/ 539 h 580"/>
              <a:gd name="T62" fmla="*/ 602 w 758"/>
              <a:gd name="T63" fmla="*/ 462 h 580"/>
              <a:gd name="T64" fmla="*/ 622 w 758"/>
              <a:gd name="T65" fmla="*/ 433 h 580"/>
              <a:gd name="T66" fmla="*/ 629 w 758"/>
              <a:gd name="T67" fmla="*/ 415 h 580"/>
              <a:gd name="T68" fmla="*/ 701 w 758"/>
              <a:gd name="T69" fmla="*/ 323 h 580"/>
              <a:gd name="T70" fmla="*/ 724 w 758"/>
              <a:gd name="T71" fmla="*/ 273 h 580"/>
              <a:gd name="T72" fmla="*/ 758 w 758"/>
              <a:gd name="T73" fmla="*/ 221 h 580"/>
              <a:gd name="T74" fmla="*/ 740 w 758"/>
              <a:gd name="T75" fmla="*/ 182 h 580"/>
              <a:gd name="T76" fmla="*/ 711 w 758"/>
              <a:gd name="T77" fmla="*/ 195 h 580"/>
              <a:gd name="T78" fmla="*/ 684 w 758"/>
              <a:gd name="T79" fmla="*/ 183 h 580"/>
              <a:gd name="T80" fmla="*/ 673 w 758"/>
              <a:gd name="T81" fmla="*/ 149 h 580"/>
              <a:gd name="T82" fmla="*/ 647 w 758"/>
              <a:gd name="T83" fmla="*/ 174 h 580"/>
              <a:gd name="T84" fmla="*/ 639 w 758"/>
              <a:gd name="T85" fmla="*/ 166 h 580"/>
              <a:gd name="T86" fmla="*/ 639 w 758"/>
              <a:gd name="T87" fmla="*/ 136 h 580"/>
              <a:gd name="T88" fmla="*/ 646 w 758"/>
              <a:gd name="T89" fmla="*/ 130 h 580"/>
              <a:gd name="T90" fmla="*/ 668 w 758"/>
              <a:gd name="T91" fmla="*/ 44 h 580"/>
              <a:gd name="T92" fmla="*/ 665 w 758"/>
              <a:gd name="T93" fmla="*/ 20 h 580"/>
              <a:gd name="T94" fmla="*/ 661 w 758"/>
              <a:gd name="T95" fmla="*/ 4 h 580"/>
              <a:gd name="T96" fmla="*/ 650 w 758"/>
              <a:gd name="T97" fmla="*/ 10 h 580"/>
              <a:gd name="T98" fmla="*/ 633 w 758"/>
              <a:gd name="T99" fmla="*/ 16 h 580"/>
              <a:gd name="T100" fmla="*/ 613 w 758"/>
              <a:gd name="T101" fmla="*/ 14 h 5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8" h="580">
                <a:moveTo>
                  <a:pt x="607" y="15"/>
                </a:moveTo>
                <a:lnTo>
                  <a:pt x="608" y="16"/>
                </a:lnTo>
                <a:lnTo>
                  <a:pt x="610" y="18"/>
                </a:lnTo>
                <a:lnTo>
                  <a:pt x="594" y="43"/>
                </a:lnTo>
                <a:lnTo>
                  <a:pt x="594" y="43"/>
                </a:lnTo>
                <a:lnTo>
                  <a:pt x="590" y="47"/>
                </a:lnTo>
                <a:lnTo>
                  <a:pt x="584" y="52"/>
                </a:lnTo>
                <a:lnTo>
                  <a:pt x="577" y="54"/>
                </a:lnTo>
                <a:lnTo>
                  <a:pt x="570" y="55"/>
                </a:lnTo>
                <a:lnTo>
                  <a:pt x="568" y="55"/>
                </a:lnTo>
                <a:lnTo>
                  <a:pt x="556" y="47"/>
                </a:lnTo>
                <a:lnTo>
                  <a:pt x="544" y="48"/>
                </a:lnTo>
                <a:lnTo>
                  <a:pt x="520" y="67"/>
                </a:lnTo>
                <a:lnTo>
                  <a:pt x="520" y="67"/>
                </a:lnTo>
                <a:lnTo>
                  <a:pt x="518" y="68"/>
                </a:lnTo>
                <a:lnTo>
                  <a:pt x="515" y="67"/>
                </a:lnTo>
                <a:lnTo>
                  <a:pt x="509" y="64"/>
                </a:lnTo>
                <a:lnTo>
                  <a:pt x="503" y="57"/>
                </a:lnTo>
                <a:lnTo>
                  <a:pt x="496" y="48"/>
                </a:lnTo>
                <a:lnTo>
                  <a:pt x="489" y="64"/>
                </a:lnTo>
                <a:lnTo>
                  <a:pt x="488" y="64"/>
                </a:lnTo>
                <a:lnTo>
                  <a:pt x="488" y="64"/>
                </a:lnTo>
                <a:lnTo>
                  <a:pt x="485" y="65"/>
                </a:lnTo>
                <a:lnTo>
                  <a:pt x="485" y="65"/>
                </a:lnTo>
                <a:lnTo>
                  <a:pt x="477" y="73"/>
                </a:lnTo>
                <a:lnTo>
                  <a:pt x="461" y="73"/>
                </a:lnTo>
                <a:lnTo>
                  <a:pt x="447" y="79"/>
                </a:lnTo>
                <a:lnTo>
                  <a:pt x="427" y="93"/>
                </a:lnTo>
                <a:lnTo>
                  <a:pt x="420" y="93"/>
                </a:lnTo>
                <a:lnTo>
                  <a:pt x="413" y="99"/>
                </a:lnTo>
                <a:lnTo>
                  <a:pt x="413" y="99"/>
                </a:lnTo>
                <a:lnTo>
                  <a:pt x="410" y="102"/>
                </a:lnTo>
                <a:lnTo>
                  <a:pt x="408" y="107"/>
                </a:lnTo>
                <a:lnTo>
                  <a:pt x="408" y="110"/>
                </a:lnTo>
                <a:lnTo>
                  <a:pt x="409" y="114"/>
                </a:lnTo>
                <a:lnTo>
                  <a:pt x="417" y="126"/>
                </a:lnTo>
                <a:lnTo>
                  <a:pt x="384" y="123"/>
                </a:lnTo>
                <a:lnTo>
                  <a:pt x="365" y="136"/>
                </a:lnTo>
                <a:lnTo>
                  <a:pt x="363" y="143"/>
                </a:lnTo>
                <a:lnTo>
                  <a:pt x="363" y="145"/>
                </a:lnTo>
                <a:lnTo>
                  <a:pt x="359" y="154"/>
                </a:lnTo>
                <a:lnTo>
                  <a:pt x="358" y="155"/>
                </a:lnTo>
                <a:lnTo>
                  <a:pt x="357" y="156"/>
                </a:lnTo>
                <a:lnTo>
                  <a:pt x="340" y="156"/>
                </a:lnTo>
                <a:lnTo>
                  <a:pt x="318" y="148"/>
                </a:lnTo>
                <a:lnTo>
                  <a:pt x="310" y="147"/>
                </a:lnTo>
                <a:lnTo>
                  <a:pt x="294" y="149"/>
                </a:lnTo>
                <a:lnTo>
                  <a:pt x="294" y="149"/>
                </a:lnTo>
                <a:lnTo>
                  <a:pt x="291" y="149"/>
                </a:lnTo>
                <a:lnTo>
                  <a:pt x="288" y="148"/>
                </a:lnTo>
                <a:lnTo>
                  <a:pt x="283" y="143"/>
                </a:lnTo>
                <a:lnTo>
                  <a:pt x="277" y="136"/>
                </a:lnTo>
                <a:lnTo>
                  <a:pt x="271" y="127"/>
                </a:lnTo>
                <a:lnTo>
                  <a:pt x="256" y="122"/>
                </a:lnTo>
                <a:lnTo>
                  <a:pt x="244" y="139"/>
                </a:lnTo>
                <a:lnTo>
                  <a:pt x="244" y="139"/>
                </a:lnTo>
                <a:lnTo>
                  <a:pt x="243" y="139"/>
                </a:lnTo>
                <a:lnTo>
                  <a:pt x="227" y="154"/>
                </a:lnTo>
                <a:lnTo>
                  <a:pt x="224" y="154"/>
                </a:lnTo>
                <a:lnTo>
                  <a:pt x="224" y="155"/>
                </a:lnTo>
                <a:lnTo>
                  <a:pt x="222" y="155"/>
                </a:lnTo>
                <a:lnTo>
                  <a:pt x="209" y="158"/>
                </a:lnTo>
                <a:lnTo>
                  <a:pt x="190" y="175"/>
                </a:lnTo>
                <a:lnTo>
                  <a:pt x="190" y="175"/>
                </a:lnTo>
                <a:lnTo>
                  <a:pt x="169" y="186"/>
                </a:lnTo>
                <a:lnTo>
                  <a:pt x="154" y="204"/>
                </a:lnTo>
                <a:lnTo>
                  <a:pt x="106" y="204"/>
                </a:lnTo>
                <a:lnTo>
                  <a:pt x="106" y="204"/>
                </a:lnTo>
                <a:lnTo>
                  <a:pt x="69" y="190"/>
                </a:lnTo>
                <a:lnTo>
                  <a:pt x="48" y="188"/>
                </a:lnTo>
                <a:lnTo>
                  <a:pt x="31" y="197"/>
                </a:lnTo>
                <a:lnTo>
                  <a:pt x="30" y="197"/>
                </a:lnTo>
                <a:lnTo>
                  <a:pt x="30" y="197"/>
                </a:lnTo>
                <a:lnTo>
                  <a:pt x="17" y="202"/>
                </a:lnTo>
                <a:lnTo>
                  <a:pt x="17" y="202"/>
                </a:lnTo>
                <a:lnTo>
                  <a:pt x="9" y="206"/>
                </a:lnTo>
                <a:lnTo>
                  <a:pt x="2" y="210"/>
                </a:lnTo>
                <a:lnTo>
                  <a:pt x="0" y="216"/>
                </a:lnTo>
                <a:lnTo>
                  <a:pt x="0" y="230"/>
                </a:lnTo>
                <a:lnTo>
                  <a:pt x="6" y="240"/>
                </a:lnTo>
                <a:lnTo>
                  <a:pt x="35" y="230"/>
                </a:lnTo>
                <a:lnTo>
                  <a:pt x="35" y="230"/>
                </a:lnTo>
                <a:lnTo>
                  <a:pt x="40" y="230"/>
                </a:lnTo>
                <a:lnTo>
                  <a:pt x="46" y="233"/>
                </a:lnTo>
                <a:lnTo>
                  <a:pt x="61" y="240"/>
                </a:lnTo>
                <a:lnTo>
                  <a:pt x="63" y="241"/>
                </a:lnTo>
                <a:lnTo>
                  <a:pt x="64" y="242"/>
                </a:lnTo>
                <a:lnTo>
                  <a:pt x="65" y="283"/>
                </a:lnTo>
                <a:lnTo>
                  <a:pt x="71" y="284"/>
                </a:lnTo>
                <a:lnTo>
                  <a:pt x="97" y="284"/>
                </a:lnTo>
                <a:lnTo>
                  <a:pt x="112" y="281"/>
                </a:lnTo>
                <a:lnTo>
                  <a:pt x="114" y="279"/>
                </a:lnTo>
                <a:lnTo>
                  <a:pt x="114" y="279"/>
                </a:lnTo>
                <a:lnTo>
                  <a:pt x="129" y="272"/>
                </a:lnTo>
                <a:lnTo>
                  <a:pt x="136" y="271"/>
                </a:lnTo>
                <a:lnTo>
                  <a:pt x="144" y="268"/>
                </a:lnTo>
                <a:lnTo>
                  <a:pt x="149" y="267"/>
                </a:lnTo>
                <a:lnTo>
                  <a:pt x="151" y="271"/>
                </a:lnTo>
                <a:lnTo>
                  <a:pt x="158" y="285"/>
                </a:lnTo>
                <a:lnTo>
                  <a:pt x="158" y="287"/>
                </a:lnTo>
                <a:lnTo>
                  <a:pt x="163" y="327"/>
                </a:lnTo>
                <a:lnTo>
                  <a:pt x="163" y="330"/>
                </a:lnTo>
                <a:lnTo>
                  <a:pt x="141" y="353"/>
                </a:lnTo>
                <a:lnTo>
                  <a:pt x="140" y="353"/>
                </a:lnTo>
                <a:lnTo>
                  <a:pt x="140" y="354"/>
                </a:lnTo>
                <a:lnTo>
                  <a:pt x="113" y="367"/>
                </a:lnTo>
                <a:lnTo>
                  <a:pt x="105" y="376"/>
                </a:lnTo>
                <a:lnTo>
                  <a:pt x="109" y="384"/>
                </a:lnTo>
                <a:lnTo>
                  <a:pt x="161" y="389"/>
                </a:lnTo>
                <a:lnTo>
                  <a:pt x="163" y="390"/>
                </a:lnTo>
                <a:lnTo>
                  <a:pt x="163" y="390"/>
                </a:lnTo>
                <a:lnTo>
                  <a:pt x="164" y="391"/>
                </a:lnTo>
                <a:lnTo>
                  <a:pt x="184" y="404"/>
                </a:lnTo>
                <a:lnTo>
                  <a:pt x="230" y="401"/>
                </a:lnTo>
                <a:lnTo>
                  <a:pt x="230" y="408"/>
                </a:lnTo>
                <a:lnTo>
                  <a:pt x="232" y="431"/>
                </a:lnTo>
                <a:lnTo>
                  <a:pt x="232" y="433"/>
                </a:lnTo>
                <a:lnTo>
                  <a:pt x="234" y="433"/>
                </a:lnTo>
                <a:lnTo>
                  <a:pt x="213" y="454"/>
                </a:lnTo>
                <a:lnTo>
                  <a:pt x="213" y="454"/>
                </a:lnTo>
                <a:lnTo>
                  <a:pt x="213" y="471"/>
                </a:lnTo>
                <a:lnTo>
                  <a:pt x="213" y="479"/>
                </a:lnTo>
                <a:lnTo>
                  <a:pt x="214" y="485"/>
                </a:lnTo>
                <a:lnTo>
                  <a:pt x="216" y="491"/>
                </a:lnTo>
                <a:lnTo>
                  <a:pt x="219" y="495"/>
                </a:lnTo>
                <a:lnTo>
                  <a:pt x="222" y="498"/>
                </a:lnTo>
                <a:lnTo>
                  <a:pt x="227" y="500"/>
                </a:lnTo>
                <a:lnTo>
                  <a:pt x="264" y="520"/>
                </a:lnTo>
                <a:lnTo>
                  <a:pt x="295" y="541"/>
                </a:lnTo>
                <a:lnTo>
                  <a:pt x="321" y="528"/>
                </a:lnTo>
                <a:lnTo>
                  <a:pt x="323" y="527"/>
                </a:lnTo>
                <a:lnTo>
                  <a:pt x="325" y="526"/>
                </a:lnTo>
                <a:lnTo>
                  <a:pt x="326" y="527"/>
                </a:lnTo>
                <a:lnTo>
                  <a:pt x="365" y="557"/>
                </a:lnTo>
                <a:lnTo>
                  <a:pt x="371" y="559"/>
                </a:lnTo>
                <a:lnTo>
                  <a:pt x="381" y="547"/>
                </a:lnTo>
                <a:lnTo>
                  <a:pt x="384" y="545"/>
                </a:lnTo>
                <a:lnTo>
                  <a:pt x="385" y="543"/>
                </a:lnTo>
                <a:lnTo>
                  <a:pt x="386" y="543"/>
                </a:lnTo>
                <a:lnTo>
                  <a:pt x="387" y="543"/>
                </a:lnTo>
                <a:lnTo>
                  <a:pt x="410" y="547"/>
                </a:lnTo>
                <a:lnTo>
                  <a:pt x="414" y="507"/>
                </a:lnTo>
                <a:lnTo>
                  <a:pt x="444" y="559"/>
                </a:lnTo>
                <a:lnTo>
                  <a:pt x="468" y="561"/>
                </a:lnTo>
                <a:lnTo>
                  <a:pt x="472" y="562"/>
                </a:lnTo>
                <a:lnTo>
                  <a:pt x="474" y="562"/>
                </a:lnTo>
                <a:lnTo>
                  <a:pt x="474" y="564"/>
                </a:lnTo>
                <a:lnTo>
                  <a:pt x="474" y="580"/>
                </a:lnTo>
                <a:lnTo>
                  <a:pt x="483" y="577"/>
                </a:lnTo>
                <a:lnTo>
                  <a:pt x="523" y="524"/>
                </a:lnTo>
                <a:lnTo>
                  <a:pt x="540" y="549"/>
                </a:lnTo>
                <a:lnTo>
                  <a:pt x="540" y="541"/>
                </a:lnTo>
                <a:lnTo>
                  <a:pt x="540" y="541"/>
                </a:lnTo>
                <a:lnTo>
                  <a:pt x="540" y="540"/>
                </a:lnTo>
                <a:lnTo>
                  <a:pt x="540" y="539"/>
                </a:lnTo>
                <a:lnTo>
                  <a:pt x="553" y="515"/>
                </a:lnTo>
                <a:lnTo>
                  <a:pt x="563" y="496"/>
                </a:lnTo>
                <a:lnTo>
                  <a:pt x="593" y="496"/>
                </a:lnTo>
                <a:lnTo>
                  <a:pt x="599" y="462"/>
                </a:lnTo>
                <a:lnTo>
                  <a:pt x="602" y="462"/>
                </a:lnTo>
                <a:lnTo>
                  <a:pt x="605" y="463"/>
                </a:lnTo>
                <a:lnTo>
                  <a:pt x="627" y="467"/>
                </a:lnTo>
                <a:lnTo>
                  <a:pt x="630" y="455"/>
                </a:lnTo>
                <a:lnTo>
                  <a:pt x="622" y="436"/>
                </a:lnTo>
                <a:lnTo>
                  <a:pt x="622" y="433"/>
                </a:lnTo>
                <a:lnTo>
                  <a:pt x="626" y="420"/>
                </a:lnTo>
                <a:lnTo>
                  <a:pt x="626" y="417"/>
                </a:lnTo>
                <a:lnTo>
                  <a:pt x="627" y="416"/>
                </a:lnTo>
                <a:lnTo>
                  <a:pt x="629" y="416"/>
                </a:lnTo>
                <a:lnTo>
                  <a:pt x="629" y="415"/>
                </a:lnTo>
                <a:lnTo>
                  <a:pt x="692" y="382"/>
                </a:lnTo>
                <a:lnTo>
                  <a:pt x="689" y="349"/>
                </a:lnTo>
                <a:lnTo>
                  <a:pt x="689" y="349"/>
                </a:lnTo>
                <a:lnTo>
                  <a:pt x="689" y="347"/>
                </a:lnTo>
                <a:lnTo>
                  <a:pt x="701" y="323"/>
                </a:lnTo>
                <a:lnTo>
                  <a:pt x="703" y="319"/>
                </a:lnTo>
                <a:lnTo>
                  <a:pt x="703" y="319"/>
                </a:lnTo>
                <a:lnTo>
                  <a:pt x="722" y="274"/>
                </a:lnTo>
                <a:lnTo>
                  <a:pt x="724" y="273"/>
                </a:lnTo>
                <a:lnTo>
                  <a:pt x="724" y="273"/>
                </a:lnTo>
                <a:lnTo>
                  <a:pt x="740" y="257"/>
                </a:lnTo>
                <a:lnTo>
                  <a:pt x="750" y="239"/>
                </a:lnTo>
                <a:lnTo>
                  <a:pt x="750" y="236"/>
                </a:lnTo>
                <a:lnTo>
                  <a:pt x="750" y="236"/>
                </a:lnTo>
                <a:lnTo>
                  <a:pt x="758" y="221"/>
                </a:lnTo>
                <a:lnTo>
                  <a:pt x="751" y="203"/>
                </a:lnTo>
                <a:lnTo>
                  <a:pt x="751" y="202"/>
                </a:lnTo>
                <a:lnTo>
                  <a:pt x="750" y="202"/>
                </a:lnTo>
                <a:lnTo>
                  <a:pt x="750" y="182"/>
                </a:lnTo>
                <a:lnTo>
                  <a:pt x="740" y="182"/>
                </a:lnTo>
                <a:lnTo>
                  <a:pt x="721" y="192"/>
                </a:lnTo>
                <a:lnTo>
                  <a:pt x="721" y="192"/>
                </a:lnTo>
                <a:lnTo>
                  <a:pt x="718" y="193"/>
                </a:lnTo>
                <a:lnTo>
                  <a:pt x="714" y="194"/>
                </a:lnTo>
                <a:lnTo>
                  <a:pt x="711" y="195"/>
                </a:lnTo>
                <a:lnTo>
                  <a:pt x="706" y="194"/>
                </a:lnTo>
                <a:lnTo>
                  <a:pt x="696" y="192"/>
                </a:lnTo>
                <a:lnTo>
                  <a:pt x="686" y="186"/>
                </a:lnTo>
                <a:lnTo>
                  <a:pt x="686" y="186"/>
                </a:lnTo>
                <a:lnTo>
                  <a:pt x="684" y="183"/>
                </a:lnTo>
                <a:lnTo>
                  <a:pt x="682" y="180"/>
                </a:lnTo>
                <a:lnTo>
                  <a:pt x="680" y="173"/>
                </a:lnTo>
                <a:lnTo>
                  <a:pt x="681" y="163"/>
                </a:lnTo>
                <a:lnTo>
                  <a:pt x="682" y="150"/>
                </a:lnTo>
                <a:lnTo>
                  <a:pt x="673" y="149"/>
                </a:lnTo>
                <a:lnTo>
                  <a:pt x="669" y="155"/>
                </a:lnTo>
                <a:lnTo>
                  <a:pt x="669" y="155"/>
                </a:lnTo>
                <a:lnTo>
                  <a:pt x="655" y="170"/>
                </a:lnTo>
                <a:lnTo>
                  <a:pt x="649" y="173"/>
                </a:lnTo>
                <a:lnTo>
                  <a:pt x="647" y="174"/>
                </a:lnTo>
                <a:lnTo>
                  <a:pt x="647" y="174"/>
                </a:lnTo>
                <a:lnTo>
                  <a:pt x="643" y="174"/>
                </a:lnTo>
                <a:lnTo>
                  <a:pt x="641" y="173"/>
                </a:lnTo>
                <a:lnTo>
                  <a:pt x="641" y="173"/>
                </a:lnTo>
                <a:lnTo>
                  <a:pt x="639" y="166"/>
                </a:lnTo>
                <a:lnTo>
                  <a:pt x="638" y="161"/>
                </a:lnTo>
                <a:lnTo>
                  <a:pt x="637" y="154"/>
                </a:lnTo>
                <a:lnTo>
                  <a:pt x="637" y="154"/>
                </a:lnTo>
                <a:lnTo>
                  <a:pt x="638" y="140"/>
                </a:lnTo>
                <a:lnTo>
                  <a:pt x="639" y="136"/>
                </a:lnTo>
                <a:lnTo>
                  <a:pt x="641" y="133"/>
                </a:lnTo>
                <a:lnTo>
                  <a:pt x="641" y="133"/>
                </a:lnTo>
                <a:lnTo>
                  <a:pt x="642" y="131"/>
                </a:lnTo>
                <a:lnTo>
                  <a:pt x="645" y="130"/>
                </a:lnTo>
                <a:lnTo>
                  <a:pt x="646" y="130"/>
                </a:lnTo>
                <a:lnTo>
                  <a:pt x="648" y="131"/>
                </a:lnTo>
                <a:lnTo>
                  <a:pt x="671" y="88"/>
                </a:lnTo>
                <a:lnTo>
                  <a:pt x="677" y="72"/>
                </a:lnTo>
                <a:lnTo>
                  <a:pt x="680" y="55"/>
                </a:lnTo>
                <a:lnTo>
                  <a:pt x="668" y="44"/>
                </a:lnTo>
                <a:lnTo>
                  <a:pt x="668" y="44"/>
                </a:lnTo>
                <a:lnTo>
                  <a:pt x="665" y="40"/>
                </a:lnTo>
                <a:lnTo>
                  <a:pt x="664" y="34"/>
                </a:lnTo>
                <a:lnTo>
                  <a:pt x="664" y="28"/>
                </a:lnTo>
                <a:lnTo>
                  <a:pt x="665" y="20"/>
                </a:lnTo>
                <a:lnTo>
                  <a:pt x="665" y="13"/>
                </a:lnTo>
                <a:lnTo>
                  <a:pt x="665" y="13"/>
                </a:lnTo>
                <a:lnTo>
                  <a:pt x="664" y="9"/>
                </a:lnTo>
                <a:lnTo>
                  <a:pt x="663" y="6"/>
                </a:lnTo>
                <a:lnTo>
                  <a:pt x="661" y="4"/>
                </a:lnTo>
                <a:lnTo>
                  <a:pt x="657" y="0"/>
                </a:lnTo>
                <a:lnTo>
                  <a:pt x="655" y="0"/>
                </a:lnTo>
                <a:lnTo>
                  <a:pt x="654" y="4"/>
                </a:lnTo>
                <a:lnTo>
                  <a:pt x="654" y="4"/>
                </a:lnTo>
                <a:lnTo>
                  <a:pt x="650" y="10"/>
                </a:lnTo>
                <a:lnTo>
                  <a:pt x="648" y="13"/>
                </a:lnTo>
                <a:lnTo>
                  <a:pt x="645" y="14"/>
                </a:lnTo>
                <a:lnTo>
                  <a:pt x="641" y="15"/>
                </a:lnTo>
                <a:lnTo>
                  <a:pt x="638" y="16"/>
                </a:lnTo>
                <a:lnTo>
                  <a:pt x="633" y="16"/>
                </a:lnTo>
                <a:lnTo>
                  <a:pt x="629" y="15"/>
                </a:lnTo>
                <a:lnTo>
                  <a:pt x="629" y="15"/>
                </a:lnTo>
                <a:lnTo>
                  <a:pt x="624" y="14"/>
                </a:lnTo>
                <a:lnTo>
                  <a:pt x="618" y="13"/>
                </a:lnTo>
                <a:lnTo>
                  <a:pt x="613" y="14"/>
                </a:lnTo>
                <a:lnTo>
                  <a:pt x="607" y="15"/>
                </a:lnTo>
                <a:lnTo>
                  <a:pt x="607" y="15"/>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3" name="Freeform 47"/>
          <p:cNvSpPr/>
          <p:nvPr/>
        </p:nvSpPr>
        <p:spPr bwMode="auto">
          <a:xfrm>
            <a:off x="4301536" y="4487101"/>
            <a:ext cx="497508" cy="504466"/>
          </a:xfrm>
          <a:custGeom>
            <a:gdLst>
              <a:gd name="T0" fmla="*/ 407 w 429"/>
              <a:gd name="T1" fmla="*/ 49 h 437"/>
              <a:gd name="T2" fmla="*/ 391 w 429"/>
              <a:gd name="T3" fmla="*/ 45 h 437"/>
              <a:gd name="T4" fmla="*/ 377 w 429"/>
              <a:gd name="T5" fmla="*/ 39 h 437"/>
              <a:gd name="T6" fmla="*/ 354 w 429"/>
              <a:gd name="T7" fmla="*/ 43 h 437"/>
              <a:gd name="T8" fmla="*/ 335 w 429"/>
              <a:gd name="T9" fmla="*/ 36 h 437"/>
              <a:gd name="T10" fmla="*/ 334 w 429"/>
              <a:gd name="T11" fmla="*/ 32 h 437"/>
              <a:gd name="T12" fmla="*/ 308 w 429"/>
              <a:gd name="T13" fmla="*/ 7 h 437"/>
              <a:gd name="T14" fmla="*/ 266 w 429"/>
              <a:gd name="T15" fmla="*/ 24 h 437"/>
              <a:gd name="T16" fmla="*/ 261 w 429"/>
              <a:gd name="T17" fmla="*/ 62 h 437"/>
              <a:gd name="T18" fmla="*/ 244 w 429"/>
              <a:gd name="T19" fmla="*/ 91 h 437"/>
              <a:gd name="T20" fmla="*/ 218 w 429"/>
              <a:gd name="T21" fmla="*/ 131 h 437"/>
              <a:gd name="T22" fmla="*/ 187 w 429"/>
              <a:gd name="T23" fmla="*/ 157 h 437"/>
              <a:gd name="T24" fmla="*/ 171 w 429"/>
              <a:gd name="T25" fmla="*/ 184 h 437"/>
              <a:gd name="T26" fmla="*/ 145 w 429"/>
              <a:gd name="T27" fmla="*/ 200 h 437"/>
              <a:gd name="T28" fmla="*/ 111 w 429"/>
              <a:gd name="T29" fmla="*/ 248 h 437"/>
              <a:gd name="T30" fmla="*/ 108 w 429"/>
              <a:gd name="T31" fmla="*/ 249 h 437"/>
              <a:gd name="T32" fmla="*/ 0 w 429"/>
              <a:gd name="T33" fmla="*/ 275 h 437"/>
              <a:gd name="T34" fmla="*/ 47 w 429"/>
              <a:gd name="T35" fmla="*/ 353 h 437"/>
              <a:gd name="T36" fmla="*/ 48 w 429"/>
              <a:gd name="T37" fmla="*/ 354 h 437"/>
              <a:gd name="T38" fmla="*/ 60 w 429"/>
              <a:gd name="T39" fmla="*/ 370 h 437"/>
              <a:gd name="T40" fmla="*/ 63 w 429"/>
              <a:gd name="T41" fmla="*/ 397 h 437"/>
              <a:gd name="T42" fmla="*/ 66 w 429"/>
              <a:gd name="T43" fmla="*/ 406 h 437"/>
              <a:gd name="T44" fmla="*/ 94 w 429"/>
              <a:gd name="T45" fmla="*/ 397 h 437"/>
              <a:gd name="T46" fmla="*/ 106 w 429"/>
              <a:gd name="T47" fmla="*/ 402 h 437"/>
              <a:gd name="T48" fmla="*/ 115 w 429"/>
              <a:gd name="T49" fmla="*/ 373 h 437"/>
              <a:gd name="T50" fmla="*/ 122 w 429"/>
              <a:gd name="T51" fmla="*/ 367 h 437"/>
              <a:gd name="T52" fmla="*/ 154 w 429"/>
              <a:gd name="T53" fmla="*/ 368 h 437"/>
              <a:gd name="T54" fmla="*/ 171 w 429"/>
              <a:gd name="T55" fmla="*/ 322 h 437"/>
              <a:gd name="T56" fmla="*/ 173 w 429"/>
              <a:gd name="T57" fmla="*/ 319 h 437"/>
              <a:gd name="T58" fmla="*/ 182 w 429"/>
              <a:gd name="T59" fmla="*/ 312 h 437"/>
              <a:gd name="T60" fmla="*/ 202 w 429"/>
              <a:gd name="T61" fmla="*/ 319 h 437"/>
              <a:gd name="T62" fmla="*/ 209 w 429"/>
              <a:gd name="T63" fmla="*/ 351 h 437"/>
              <a:gd name="T64" fmla="*/ 219 w 429"/>
              <a:gd name="T65" fmla="*/ 343 h 437"/>
              <a:gd name="T66" fmla="*/ 243 w 429"/>
              <a:gd name="T67" fmla="*/ 321 h 437"/>
              <a:gd name="T68" fmla="*/ 261 w 429"/>
              <a:gd name="T69" fmla="*/ 325 h 437"/>
              <a:gd name="T70" fmla="*/ 274 w 429"/>
              <a:gd name="T71" fmla="*/ 343 h 437"/>
              <a:gd name="T72" fmla="*/ 286 w 429"/>
              <a:gd name="T73" fmla="*/ 382 h 437"/>
              <a:gd name="T74" fmla="*/ 289 w 429"/>
              <a:gd name="T75" fmla="*/ 409 h 437"/>
              <a:gd name="T76" fmla="*/ 299 w 429"/>
              <a:gd name="T77" fmla="*/ 400 h 437"/>
              <a:gd name="T78" fmla="*/ 316 w 429"/>
              <a:gd name="T79" fmla="*/ 409 h 437"/>
              <a:gd name="T80" fmla="*/ 321 w 429"/>
              <a:gd name="T81" fmla="*/ 433 h 437"/>
              <a:gd name="T82" fmla="*/ 334 w 429"/>
              <a:gd name="T83" fmla="*/ 418 h 437"/>
              <a:gd name="T84" fmla="*/ 336 w 429"/>
              <a:gd name="T85" fmla="*/ 415 h 437"/>
              <a:gd name="T86" fmla="*/ 347 w 429"/>
              <a:gd name="T87" fmla="*/ 410 h 437"/>
              <a:gd name="T88" fmla="*/ 355 w 429"/>
              <a:gd name="T89" fmla="*/ 402 h 437"/>
              <a:gd name="T90" fmla="*/ 327 w 429"/>
              <a:gd name="T91" fmla="*/ 306 h 437"/>
              <a:gd name="T92" fmla="*/ 280 w 429"/>
              <a:gd name="T93" fmla="*/ 221 h 437"/>
              <a:gd name="T94" fmla="*/ 264 w 429"/>
              <a:gd name="T95" fmla="*/ 194 h 437"/>
              <a:gd name="T96" fmla="*/ 273 w 429"/>
              <a:gd name="T97" fmla="*/ 159 h 437"/>
              <a:gd name="T98" fmla="*/ 353 w 429"/>
              <a:gd name="T99" fmla="*/ 155 h 437"/>
              <a:gd name="T100" fmla="*/ 395 w 429"/>
              <a:gd name="T101" fmla="*/ 132 h 437"/>
              <a:gd name="T102" fmla="*/ 414 w 429"/>
              <a:gd name="T103" fmla="*/ 124 h 437"/>
              <a:gd name="T104" fmla="*/ 422 w 429"/>
              <a:gd name="T105" fmla="*/ 115 h 437"/>
              <a:gd name="T106" fmla="*/ 428 w 429"/>
              <a:gd name="T107" fmla="*/ 96 h 4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9" h="437">
                <a:moveTo>
                  <a:pt x="429" y="88"/>
                </a:moveTo>
                <a:lnTo>
                  <a:pt x="420" y="69"/>
                </a:lnTo>
                <a:lnTo>
                  <a:pt x="407" y="49"/>
                </a:lnTo>
                <a:lnTo>
                  <a:pt x="392" y="46"/>
                </a:lnTo>
                <a:lnTo>
                  <a:pt x="391" y="46"/>
                </a:lnTo>
                <a:lnTo>
                  <a:pt x="391" y="45"/>
                </a:lnTo>
                <a:lnTo>
                  <a:pt x="390" y="45"/>
                </a:lnTo>
                <a:lnTo>
                  <a:pt x="377" y="39"/>
                </a:lnTo>
                <a:lnTo>
                  <a:pt x="377" y="39"/>
                </a:lnTo>
                <a:lnTo>
                  <a:pt x="375" y="39"/>
                </a:lnTo>
                <a:lnTo>
                  <a:pt x="370" y="40"/>
                </a:lnTo>
                <a:lnTo>
                  <a:pt x="354" y="43"/>
                </a:lnTo>
                <a:lnTo>
                  <a:pt x="353" y="43"/>
                </a:lnTo>
                <a:lnTo>
                  <a:pt x="351" y="41"/>
                </a:lnTo>
                <a:lnTo>
                  <a:pt x="335" y="36"/>
                </a:lnTo>
                <a:lnTo>
                  <a:pt x="335" y="35"/>
                </a:lnTo>
                <a:lnTo>
                  <a:pt x="334" y="35"/>
                </a:lnTo>
                <a:lnTo>
                  <a:pt x="334" y="32"/>
                </a:lnTo>
                <a:lnTo>
                  <a:pt x="334" y="32"/>
                </a:lnTo>
                <a:lnTo>
                  <a:pt x="322" y="21"/>
                </a:lnTo>
                <a:lnTo>
                  <a:pt x="308" y="7"/>
                </a:lnTo>
                <a:lnTo>
                  <a:pt x="297" y="0"/>
                </a:lnTo>
                <a:lnTo>
                  <a:pt x="283" y="13"/>
                </a:lnTo>
                <a:lnTo>
                  <a:pt x="266" y="24"/>
                </a:lnTo>
                <a:lnTo>
                  <a:pt x="261" y="61"/>
                </a:lnTo>
                <a:lnTo>
                  <a:pt x="261" y="62"/>
                </a:lnTo>
                <a:lnTo>
                  <a:pt x="261" y="62"/>
                </a:lnTo>
                <a:lnTo>
                  <a:pt x="245" y="88"/>
                </a:lnTo>
                <a:lnTo>
                  <a:pt x="245" y="91"/>
                </a:lnTo>
                <a:lnTo>
                  <a:pt x="244" y="91"/>
                </a:lnTo>
                <a:lnTo>
                  <a:pt x="233" y="103"/>
                </a:lnTo>
                <a:lnTo>
                  <a:pt x="218" y="131"/>
                </a:lnTo>
                <a:lnTo>
                  <a:pt x="218" y="131"/>
                </a:lnTo>
                <a:lnTo>
                  <a:pt x="217" y="133"/>
                </a:lnTo>
                <a:lnTo>
                  <a:pt x="217" y="133"/>
                </a:lnTo>
                <a:lnTo>
                  <a:pt x="187" y="157"/>
                </a:lnTo>
                <a:lnTo>
                  <a:pt x="174" y="179"/>
                </a:lnTo>
                <a:lnTo>
                  <a:pt x="174" y="179"/>
                </a:lnTo>
                <a:lnTo>
                  <a:pt x="171" y="184"/>
                </a:lnTo>
                <a:lnTo>
                  <a:pt x="165" y="189"/>
                </a:lnTo>
                <a:lnTo>
                  <a:pt x="156" y="194"/>
                </a:lnTo>
                <a:lnTo>
                  <a:pt x="145" y="200"/>
                </a:lnTo>
                <a:lnTo>
                  <a:pt x="132" y="220"/>
                </a:lnTo>
                <a:lnTo>
                  <a:pt x="132" y="220"/>
                </a:lnTo>
                <a:lnTo>
                  <a:pt x="111" y="248"/>
                </a:lnTo>
                <a:lnTo>
                  <a:pt x="110" y="248"/>
                </a:lnTo>
                <a:lnTo>
                  <a:pt x="110" y="249"/>
                </a:lnTo>
                <a:lnTo>
                  <a:pt x="108" y="249"/>
                </a:lnTo>
                <a:lnTo>
                  <a:pt x="12" y="243"/>
                </a:lnTo>
                <a:lnTo>
                  <a:pt x="0" y="255"/>
                </a:lnTo>
                <a:lnTo>
                  <a:pt x="0" y="275"/>
                </a:lnTo>
                <a:lnTo>
                  <a:pt x="11" y="314"/>
                </a:lnTo>
                <a:lnTo>
                  <a:pt x="30" y="344"/>
                </a:lnTo>
                <a:lnTo>
                  <a:pt x="47" y="353"/>
                </a:lnTo>
                <a:lnTo>
                  <a:pt x="47" y="354"/>
                </a:lnTo>
                <a:lnTo>
                  <a:pt x="48" y="354"/>
                </a:lnTo>
                <a:lnTo>
                  <a:pt x="48" y="354"/>
                </a:lnTo>
                <a:lnTo>
                  <a:pt x="48" y="354"/>
                </a:lnTo>
                <a:lnTo>
                  <a:pt x="55" y="363"/>
                </a:lnTo>
                <a:lnTo>
                  <a:pt x="60" y="370"/>
                </a:lnTo>
                <a:lnTo>
                  <a:pt x="62" y="376"/>
                </a:lnTo>
                <a:lnTo>
                  <a:pt x="63" y="381"/>
                </a:lnTo>
                <a:lnTo>
                  <a:pt x="63" y="397"/>
                </a:lnTo>
                <a:lnTo>
                  <a:pt x="58" y="402"/>
                </a:lnTo>
                <a:lnTo>
                  <a:pt x="61" y="406"/>
                </a:lnTo>
                <a:lnTo>
                  <a:pt x="66" y="406"/>
                </a:lnTo>
                <a:lnTo>
                  <a:pt x="73" y="391"/>
                </a:lnTo>
                <a:lnTo>
                  <a:pt x="76" y="391"/>
                </a:lnTo>
                <a:lnTo>
                  <a:pt x="94" y="397"/>
                </a:lnTo>
                <a:lnTo>
                  <a:pt x="95" y="402"/>
                </a:lnTo>
                <a:lnTo>
                  <a:pt x="106" y="402"/>
                </a:lnTo>
                <a:lnTo>
                  <a:pt x="106" y="402"/>
                </a:lnTo>
                <a:lnTo>
                  <a:pt x="103" y="396"/>
                </a:lnTo>
                <a:lnTo>
                  <a:pt x="102" y="393"/>
                </a:lnTo>
                <a:lnTo>
                  <a:pt x="115" y="373"/>
                </a:lnTo>
                <a:lnTo>
                  <a:pt x="115" y="373"/>
                </a:lnTo>
                <a:lnTo>
                  <a:pt x="117" y="369"/>
                </a:lnTo>
                <a:lnTo>
                  <a:pt x="122" y="367"/>
                </a:lnTo>
                <a:lnTo>
                  <a:pt x="126" y="366"/>
                </a:lnTo>
                <a:lnTo>
                  <a:pt x="132" y="367"/>
                </a:lnTo>
                <a:lnTo>
                  <a:pt x="154" y="368"/>
                </a:lnTo>
                <a:lnTo>
                  <a:pt x="166" y="352"/>
                </a:lnTo>
                <a:lnTo>
                  <a:pt x="166" y="337"/>
                </a:lnTo>
                <a:lnTo>
                  <a:pt x="171" y="322"/>
                </a:lnTo>
                <a:lnTo>
                  <a:pt x="171" y="321"/>
                </a:lnTo>
                <a:lnTo>
                  <a:pt x="172" y="320"/>
                </a:lnTo>
                <a:lnTo>
                  <a:pt x="173" y="319"/>
                </a:lnTo>
                <a:lnTo>
                  <a:pt x="181" y="313"/>
                </a:lnTo>
                <a:lnTo>
                  <a:pt x="181" y="312"/>
                </a:lnTo>
                <a:lnTo>
                  <a:pt x="182" y="312"/>
                </a:lnTo>
                <a:lnTo>
                  <a:pt x="184" y="313"/>
                </a:lnTo>
                <a:lnTo>
                  <a:pt x="202" y="315"/>
                </a:lnTo>
                <a:lnTo>
                  <a:pt x="202" y="319"/>
                </a:lnTo>
                <a:lnTo>
                  <a:pt x="205" y="333"/>
                </a:lnTo>
                <a:lnTo>
                  <a:pt x="205" y="341"/>
                </a:lnTo>
                <a:lnTo>
                  <a:pt x="209" y="351"/>
                </a:lnTo>
                <a:lnTo>
                  <a:pt x="213" y="352"/>
                </a:lnTo>
                <a:lnTo>
                  <a:pt x="219" y="344"/>
                </a:lnTo>
                <a:lnTo>
                  <a:pt x="219" y="343"/>
                </a:lnTo>
                <a:lnTo>
                  <a:pt x="229" y="329"/>
                </a:lnTo>
                <a:lnTo>
                  <a:pt x="231" y="327"/>
                </a:lnTo>
                <a:lnTo>
                  <a:pt x="243" y="321"/>
                </a:lnTo>
                <a:lnTo>
                  <a:pt x="244" y="321"/>
                </a:lnTo>
                <a:lnTo>
                  <a:pt x="245" y="320"/>
                </a:lnTo>
                <a:lnTo>
                  <a:pt x="261" y="325"/>
                </a:lnTo>
                <a:lnTo>
                  <a:pt x="263" y="325"/>
                </a:lnTo>
                <a:lnTo>
                  <a:pt x="265" y="326"/>
                </a:lnTo>
                <a:lnTo>
                  <a:pt x="274" y="343"/>
                </a:lnTo>
                <a:lnTo>
                  <a:pt x="274" y="359"/>
                </a:lnTo>
                <a:lnTo>
                  <a:pt x="286" y="382"/>
                </a:lnTo>
                <a:lnTo>
                  <a:pt x="286" y="382"/>
                </a:lnTo>
                <a:lnTo>
                  <a:pt x="286" y="385"/>
                </a:lnTo>
                <a:lnTo>
                  <a:pt x="286" y="401"/>
                </a:lnTo>
                <a:lnTo>
                  <a:pt x="289" y="409"/>
                </a:lnTo>
                <a:lnTo>
                  <a:pt x="292" y="409"/>
                </a:lnTo>
                <a:lnTo>
                  <a:pt x="298" y="402"/>
                </a:lnTo>
                <a:lnTo>
                  <a:pt x="299" y="400"/>
                </a:lnTo>
                <a:lnTo>
                  <a:pt x="313" y="409"/>
                </a:lnTo>
                <a:lnTo>
                  <a:pt x="314" y="409"/>
                </a:lnTo>
                <a:lnTo>
                  <a:pt x="316" y="409"/>
                </a:lnTo>
                <a:lnTo>
                  <a:pt x="316" y="412"/>
                </a:lnTo>
                <a:lnTo>
                  <a:pt x="316" y="413"/>
                </a:lnTo>
                <a:lnTo>
                  <a:pt x="321" y="433"/>
                </a:lnTo>
                <a:lnTo>
                  <a:pt x="327" y="437"/>
                </a:lnTo>
                <a:lnTo>
                  <a:pt x="328" y="435"/>
                </a:lnTo>
                <a:lnTo>
                  <a:pt x="334" y="418"/>
                </a:lnTo>
                <a:lnTo>
                  <a:pt x="334" y="417"/>
                </a:lnTo>
                <a:lnTo>
                  <a:pt x="335" y="415"/>
                </a:lnTo>
                <a:lnTo>
                  <a:pt x="336" y="415"/>
                </a:lnTo>
                <a:lnTo>
                  <a:pt x="338" y="415"/>
                </a:lnTo>
                <a:lnTo>
                  <a:pt x="346" y="410"/>
                </a:lnTo>
                <a:lnTo>
                  <a:pt x="347" y="410"/>
                </a:lnTo>
                <a:lnTo>
                  <a:pt x="347" y="409"/>
                </a:lnTo>
                <a:lnTo>
                  <a:pt x="358" y="409"/>
                </a:lnTo>
                <a:lnTo>
                  <a:pt x="355" y="402"/>
                </a:lnTo>
                <a:lnTo>
                  <a:pt x="355" y="400"/>
                </a:lnTo>
                <a:lnTo>
                  <a:pt x="350" y="344"/>
                </a:lnTo>
                <a:lnTo>
                  <a:pt x="327" y="306"/>
                </a:lnTo>
                <a:lnTo>
                  <a:pt x="283" y="256"/>
                </a:lnTo>
                <a:lnTo>
                  <a:pt x="282" y="255"/>
                </a:lnTo>
                <a:lnTo>
                  <a:pt x="280" y="221"/>
                </a:lnTo>
                <a:lnTo>
                  <a:pt x="265" y="196"/>
                </a:lnTo>
                <a:lnTo>
                  <a:pt x="265" y="195"/>
                </a:lnTo>
                <a:lnTo>
                  <a:pt x="264" y="194"/>
                </a:lnTo>
                <a:lnTo>
                  <a:pt x="264" y="194"/>
                </a:lnTo>
                <a:lnTo>
                  <a:pt x="265" y="192"/>
                </a:lnTo>
                <a:lnTo>
                  <a:pt x="273" y="159"/>
                </a:lnTo>
                <a:lnTo>
                  <a:pt x="275" y="159"/>
                </a:lnTo>
                <a:lnTo>
                  <a:pt x="278" y="159"/>
                </a:lnTo>
                <a:lnTo>
                  <a:pt x="353" y="155"/>
                </a:lnTo>
                <a:lnTo>
                  <a:pt x="394" y="133"/>
                </a:lnTo>
                <a:lnTo>
                  <a:pt x="394" y="133"/>
                </a:lnTo>
                <a:lnTo>
                  <a:pt x="395" y="132"/>
                </a:lnTo>
                <a:lnTo>
                  <a:pt x="395" y="132"/>
                </a:lnTo>
                <a:lnTo>
                  <a:pt x="406" y="129"/>
                </a:lnTo>
                <a:lnTo>
                  <a:pt x="414" y="124"/>
                </a:lnTo>
                <a:lnTo>
                  <a:pt x="420" y="119"/>
                </a:lnTo>
                <a:lnTo>
                  <a:pt x="422" y="115"/>
                </a:lnTo>
                <a:lnTo>
                  <a:pt x="422" y="115"/>
                </a:lnTo>
                <a:lnTo>
                  <a:pt x="425" y="110"/>
                </a:lnTo>
                <a:lnTo>
                  <a:pt x="426" y="104"/>
                </a:lnTo>
                <a:lnTo>
                  <a:pt x="428" y="96"/>
                </a:lnTo>
                <a:lnTo>
                  <a:pt x="429" y="88"/>
                </a:lnTo>
                <a:lnTo>
                  <a:pt x="429" y="88"/>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4" name="Freeform 48"/>
          <p:cNvSpPr/>
          <p:nvPr/>
        </p:nvSpPr>
        <p:spPr bwMode="auto">
          <a:xfrm>
            <a:off x="4305016" y="3502520"/>
            <a:ext cx="563611" cy="1015892"/>
          </a:xfrm>
          <a:custGeom>
            <a:gdLst>
              <a:gd name="T0" fmla="*/ 163 w 486"/>
              <a:gd name="T1" fmla="*/ 297 h 875"/>
              <a:gd name="T2" fmla="*/ 185 w 486"/>
              <a:gd name="T3" fmla="*/ 306 h 875"/>
              <a:gd name="T4" fmla="*/ 264 w 486"/>
              <a:gd name="T5" fmla="*/ 347 h 875"/>
              <a:gd name="T6" fmla="*/ 279 w 486"/>
              <a:gd name="T7" fmla="*/ 369 h 875"/>
              <a:gd name="T8" fmla="*/ 268 w 486"/>
              <a:gd name="T9" fmla="*/ 393 h 875"/>
              <a:gd name="T10" fmla="*/ 266 w 486"/>
              <a:gd name="T11" fmla="*/ 412 h 875"/>
              <a:gd name="T12" fmla="*/ 255 w 486"/>
              <a:gd name="T13" fmla="*/ 472 h 875"/>
              <a:gd name="T14" fmla="*/ 232 w 486"/>
              <a:gd name="T15" fmla="*/ 474 h 875"/>
              <a:gd name="T16" fmla="*/ 168 w 486"/>
              <a:gd name="T17" fmla="*/ 502 h 875"/>
              <a:gd name="T18" fmla="*/ 190 w 486"/>
              <a:gd name="T19" fmla="*/ 525 h 875"/>
              <a:gd name="T20" fmla="*/ 158 w 486"/>
              <a:gd name="T21" fmla="*/ 538 h 875"/>
              <a:gd name="T22" fmla="*/ 105 w 486"/>
              <a:gd name="T23" fmla="*/ 512 h 875"/>
              <a:gd name="T24" fmla="*/ 58 w 486"/>
              <a:gd name="T25" fmla="*/ 595 h 875"/>
              <a:gd name="T26" fmla="*/ 69 w 486"/>
              <a:gd name="T27" fmla="*/ 617 h 875"/>
              <a:gd name="T28" fmla="*/ 79 w 486"/>
              <a:gd name="T29" fmla="*/ 671 h 875"/>
              <a:gd name="T30" fmla="*/ 6 w 486"/>
              <a:gd name="T31" fmla="*/ 688 h 875"/>
              <a:gd name="T32" fmla="*/ 10 w 486"/>
              <a:gd name="T33" fmla="*/ 737 h 875"/>
              <a:gd name="T34" fmla="*/ 81 w 486"/>
              <a:gd name="T35" fmla="*/ 777 h 875"/>
              <a:gd name="T36" fmla="*/ 128 w 486"/>
              <a:gd name="T37" fmla="*/ 786 h 875"/>
              <a:gd name="T38" fmla="*/ 142 w 486"/>
              <a:gd name="T39" fmla="*/ 806 h 875"/>
              <a:gd name="T40" fmla="*/ 155 w 486"/>
              <a:gd name="T41" fmla="*/ 802 h 875"/>
              <a:gd name="T42" fmla="*/ 230 w 486"/>
              <a:gd name="T43" fmla="*/ 828 h 875"/>
              <a:gd name="T44" fmla="*/ 296 w 486"/>
              <a:gd name="T45" fmla="*/ 831 h 875"/>
              <a:gd name="T46" fmla="*/ 314 w 486"/>
              <a:gd name="T47" fmla="*/ 844 h 875"/>
              <a:gd name="T48" fmla="*/ 341 w 486"/>
              <a:gd name="T49" fmla="*/ 870 h 875"/>
              <a:gd name="T50" fmla="*/ 363 w 486"/>
              <a:gd name="T51" fmla="*/ 830 h 875"/>
              <a:gd name="T52" fmla="*/ 371 w 486"/>
              <a:gd name="T53" fmla="*/ 781 h 875"/>
              <a:gd name="T54" fmla="*/ 404 w 486"/>
              <a:gd name="T55" fmla="*/ 777 h 875"/>
              <a:gd name="T56" fmla="*/ 355 w 486"/>
              <a:gd name="T57" fmla="*/ 721 h 875"/>
              <a:gd name="T58" fmla="*/ 364 w 486"/>
              <a:gd name="T59" fmla="*/ 698 h 875"/>
              <a:gd name="T60" fmla="*/ 455 w 486"/>
              <a:gd name="T61" fmla="*/ 705 h 875"/>
              <a:gd name="T62" fmla="*/ 481 w 486"/>
              <a:gd name="T63" fmla="*/ 664 h 875"/>
              <a:gd name="T64" fmla="*/ 446 w 486"/>
              <a:gd name="T65" fmla="*/ 637 h 875"/>
              <a:gd name="T66" fmla="*/ 435 w 486"/>
              <a:gd name="T67" fmla="*/ 597 h 875"/>
              <a:gd name="T68" fmla="*/ 414 w 486"/>
              <a:gd name="T69" fmla="*/ 557 h 875"/>
              <a:gd name="T70" fmla="*/ 408 w 486"/>
              <a:gd name="T71" fmla="*/ 522 h 875"/>
              <a:gd name="T72" fmla="*/ 419 w 486"/>
              <a:gd name="T73" fmla="*/ 337 h 875"/>
              <a:gd name="T74" fmla="*/ 418 w 486"/>
              <a:gd name="T75" fmla="*/ 247 h 875"/>
              <a:gd name="T76" fmla="*/ 445 w 486"/>
              <a:gd name="T77" fmla="*/ 208 h 875"/>
              <a:gd name="T78" fmla="*/ 440 w 486"/>
              <a:gd name="T79" fmla="*/ 193 h 875"/>
              <a:gd name="T80" fmla="*/ 418 w 486"/>
              <a:gd name="T81" fmla="*/ 165 h 875"/>
              <a:gd name="T82" fmla="*/ 416 w 486"/>
              <a:gd name="T83" fmla="*/ 132 h 875"/>
              <a:gd name="T84" fmla="*/ 438 w 486"/>
              <a:gd name="T85" fmla="*/ 56 h 875"/>
              <a:gd name="T86" fmla="*/ 453 w 486"/>
              <a:gd name="T87" fmla="*/ 32 h 875"/>
              <a:gd name="T88" fmla="*/ 460 w 486"/>
              <a:gd name="T89" fmla="*/ 2 h 875"/>
              <a:gd name="T90" fmla="*/ 405 w 486"/>
              <a:gd name="T91" fmla="*/ 16 h 875"/>
              <a:gd name="T92" fmla="*/ 327 w 486"/>
              <a:gd name="T93" fmla="*/ 71 h 875"/>
              <a:gd name="T94" fmla="*/ 314 w 486"/>
              <a:gd name="T95" fmla="*/ 88 h 875"/>
              <a:gd name="T96" fmla="*/ 279 w 486"/>
              <a:gd name="T97" fmla="*/ 179 h 875"/>
              <a:gd name="T98" fmla="*/ 276 w 486"/>
              <a:gd name="T99" fmla="*/ 200 h 875"/>
              <a:gd name="T100" fmla="*/ 259 w 486"/>
              <a:gd name="T101" fmla="*/ 220 h 875"/>
              <a:gd name="T102" fmla="*/ 229 w 486"/>
              <a:gd name="T103" fmla="*/ 225 h 875"/>
              <a:gd name="T104" fmla="*/ 184 w 486"/>
              <a:gd name="T105" fmla="*/ 211 h 8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6" h="875">
                <a:moveTo>
                  <a:pt x="162" y="200"/>
                </a:moveTo>
                <a:lnTo>
                  <a:pt x="154" y="198"/>
                </a:lnTo>
                <a:lnTo>
                  <a:pt x="143" y="273"/>
                </a:lnTo>
                <a:lnTo>
                  <a:pt x="163" y="297"/>
                </a:lnTo>
                <a:lnTo>
                  <a:pt x="182" y="305"/>
                </a:lnTo>
                <a:lnTo>
                  <a:pt x="182" y="305"/>
                </a:lnTo>
                <a:lnTo>
                  <a:pt x="184" y="305"/>
                </a:lnTo>
                <a:lnTo>
                  <a:pt x="185" y="306"/>
                </a:lnTo>
                <a:lnTo>
                  <a:pt x="210" y="327"/>
                </a:lnTo>
                <a:lnTo>
                  <a:pt x="245" y="336"/>
                </a:lnTo>
                <a:lnTo>
                  <a:pt x="246" y="336"/>
                </a:lnTo>
                <a:lnTo>
                  <a:pt x="264" y="347"/>
                </a:lnTo>
                <a:lnTo>
                  <a:pt x="265" y="347"/>
                </a:lnTo>
                <a:lnTo>
                  <a:pt x="265" y="347"/>
                </a:lnTo>
                <a:lnTo>
                  <a:pt x="265" y="350"/>
                </a:lnTo>
                <a:lnTo>
                  <a:pt x="279" y="369"/>
                </a:lnTo>
                <a:lnTo>
                  <a:pt x="281" y="372"/>
                </a:lnTo>
                <a:lnTo>
                  <a:pt x="280" y="374"/>
                </a:lnTo>
                <a:lnTo>
                  <a:pt x="268" y="393"/>
                </a:lnTo>
                <a:lnTo>
                  <a:pt x="268" y="393"/>
                </a:lnTo>
                <a:lnTo>
                  <a:pt x="266" y="396"/>
                </a:lnTo>
                <a:lnTo>
                  <a:pt x="266" y="400"/>
                </a:lnTo>
                <a:lnTo>
                  <a:pt x="265" y="412"/>
                </a:lnTo>
                <a:lnTo>
                  <a:pt x="266" y="412"/>
                </a:lnTo>
                <a:lnTo>
                  <a:pt x="266" y="435"/>
                </a:lnTo>
                <a:lnTo>
                  <a:pt x="265" y="436"/>
                </a:lnTo>
                <a:lnTo>
                  <a:pt x="265" y="436"/>
                </a:lnTo>
                <a:lnTo>
                  <a:pt x="255" y="472"/>
                </a:lnTo>
                <a:lnTo>
                  <a:pt x="254" y="478"/>
                </a:lnTo>
                <a:lnTo>
                  <a:pt x="251" y="478"/>
                </a:lnTo>
                <a:lnTo>
                  <a:pt x="247" y="477"/>
                </a:lnTo>
                <a:lnTo>
                  <a:pt x="232" y="474"/>
                </a:lnTo>
                <a:lnTo>
                  <a:pt x="211" y="475"/>
                </a:lnTo>
                <a:lnTo>
                  <a:pt x="193" y="480"/>
                </a:lnTo>
                <a:lnTo>
                  <a:pt x="172" y="498"/>
                </a:lnTo>
                <a:lnTo>
                  <a:pt x="168" y="502"/>
                </a:lnTo>
                <a:lnTo>
                  <a:pt x="194" y="516"/>
                </a:lnTo>
                <a:lnTo>
                  <a:pt x="192" y="521"/>
                </a:lnTo>
                <a:lnTo>
                  <a:pt x="192" y="521"/>
                </a:lnTo>
                <a:lnTo>
                  <a:pt x="190" y="525"/>
                </a:lnTo>
                <a:lnTo>
                  <a:pt x="186" y="530"/>
                </a:lnTo>
                <a:lnTo>
                  <a:pt x="182" y="533"/>
                </a:lnTo>
                <a:lnTo>
                  <a:pt x="175" y="537"/>
                </a:lnTo>
                <a:lnTo>
                  <a:pt x="158" y="538"/>
                </a:lnTo>
                <a:lnTo>
                  <a:pt x="130" y="526"/>
                </a:lnTo>
                <a:lnTo>
                  <a:pt x="130" y="526"/>
                </a:lnTo>
                <a:lnTo>
                  <a:pt x="130" y="526"/>
                </a:lnTo>
                <a:lnTo>
                  <a:pt x="105" y="512"/>
                </a:lnTo>
                <a:lnTo>
                  <a:pt x="93" y="512"/>
                </a:lnTo>
                <a:lnTo>
                  <a:pt x="64" y="556"/>
                </a:lnTo>
                <a:lnTo>
                  <a:pt x="58" y="570"/>
                </a:lnTo>
                <a:lnTo>
                  <a:pt x="58" y="595"/>
                </a:lnTo>
                <a:lnTo>
                  <a:pt x="69" y="616"/>
                </a:lnTo>
                <a:lnTo>
                  <a:pt x="69" y="617"/>
                </a:lnTo>
                <a:lnTo>
                  <a:pt x="69" y="617"/>
                </a:lnTo>
                <a:lnTo>
                  <a:pt x="69" y="617"/>
                </a:lnTo>
                <a:lnTo>
                  <a:pt x="77" y="636"/>
                </a:lnTo>
                <a:lnTo>
                  <a:pt x="77" y="639"/>
                </a:lnTo>
                <a:lnTo>
                  <a:pt x="79" y="667"/>
                </a:lnTo>
                <a:lnTo>
                  <a:pt x="79" y="671"/>
                </a:lnTo>
                <a:lnTo>
                  <a:pt x="80" y="673"/>
                </a:lnTo>
                <a:lnTo>
                  <a:pt x="60" y="676"/>
                </a:lnTo>
                <a:lnTo>
                  <a:pt x="24" y="676"/>
                </a:lnTo>
                <a:lnTo>
                  <a:pt x="6" y="688"/>
                </a:lnTo>
                <a:lnTo>
                  <a:pt x="0" y="699"/>
                </a:lnTo>
                <a:lnTo>
                  <a:pt x="1" y="700"/>
                </a:lnTo>
                <a:lnTo>
                  <a:pt x="9" y="737"/>
                </a:lnTo>
                <a:lnTo>
                  <a:pt x="10" y="737"/>
                </a:lnTo>
                <a:lnTo>
                  <a:pt x="10" y="752"/>
                </a:lnTo>
                <a:lnTo>
                  <a:pt x="18" y="768"/>
                </a:lnTo>
                <a:lnTo>
                  <a:pt x="43" y="785"/>
                </a:lnTo>
                <a:lnTo>
                  <a:pt x="81" y="777"/>
                </a:lnTo>
                <a:lnTo>
                  <a:pt x="99" y="765"/>
                </a:lnTo>
                <a:lnTo>
                  <a:pt x="101" y="763"/>
                </a:lnTo>
                <a:lnTo>
                  <a:pt x="119" y="763"/>
                </a:lnTo>
                <a:lnTo>
                  <a:pt x="128" y="786"/>
                </a:lnTo>
                <a:lnTo>
                  <a:pt x="128" y="786"/>
                </a:lnTo>
                <a:lnTo>
                  <a:pt x="136" y="796"/>
                </a:lnTo>
                <a:lnTo>
                  <a:pt x="139" y="801"/>
                </a:lnTo>
                <a:lnTo>
                  <a:pt x="142" y="806"/>
                </a:lnTo>
                <a:lnTo>
                  <a:pt x="150" y="805"/>
                </a:lnTo>
                <a:lnTo>
                  <a:pt x="152" y="805"/>
                </a:lnTo>
                <a:lnTo>
                  <a:pt x="154" y="805"/>
                </a:lnTo>
                <a:lnTo>
                  <a:pt x="155" y="802"/>
                </a:lnTo>
                <a:lnTo>
                  <a:pt x="172" y="789"/>
                </a:lnTo>
                <a:lnTo>
                  <a:pt x="188" y="817"/>
                </a:lnTo>
                <a:lnTo>
                  <a:pt x="206" y="828"/>
                </a:lnTo>
                <a:lnTo>
                  <a:pt x="230" y="828"/>
                </a:lnTo>
                <a:lnTo>
                  <a:pt x="247" y="825"/>
                </a:lnTo>
                <a:lnTo>
                  <a:pt x="251" y="825"/>
                </a:lnTo>
                <a:lnTo>
                  <a:pt x="295" y="831"/>
                </a:lnTo>
                <a:lnTo>
                  <a:pt x="296" y="831"/>
                </a:lnTo>
                <a:lnTo>
                  <a:pt x="296" y="832"/>
                </a:lnTo>
                <a:lnTo>
                  <a:pt x="314" y="844"/>
                </a:lnTo>
                <a:lnTo>
                  <a:pt x="314" y="844"/>
                </a:lnTo>
                <a:lnTo>
                  <a:pt x="314" y="844"/>
                </a:lnTo>
                <a:lnTo>
                  <a:pt x="314" y="845"/>
                </a:lnTo>
                <a:lnTo>
                  <a:pt x="329" y="856"/>
                </a:lnTo>
                <a:lnTo>
                  <a:pt x="329" y="857"/>
                </a:lnTo>
                <a:lnTo>
                  <a:pt x="341" y="870"/>
                </a:lnTo>
                <a:lnTo>
                  <a:pt x="352" y="875"/>
                </a:lnTo>
                <a:lnTo>
                  <a:pt x="372" y="872"/>
                </a:lnTo>
                <a:lnTo>
                  <a:pt x="372" y="847"/>
                </a:lnTo>
                <a:lnTo>
                  <a:pt x="363" y="830"/>
                </a:lnTo>
                <a:lnTo>
                  <a:pt x="361" y="830"/>
                </a:lnTo>
                <a:lnTo>
                  <a:pt x="361" y="829"/>
                </a:lnTo>
                <a:lnTo>
                  <a:pt x="353" y="798"/>
                </a:lnTo>
                <a:lnTo>
                  <a:pt x="371" y="781"/>
                </a:lnTo>
                <a:lnTo>
                  <a:pt x="372" y="780"/>
                </a:lnTo>
                <a:lnTo>
                  <a:pt x="373" y="780"/>
                </a:lnTo>
                <a:lnTo>
                  <a:pt x="388" y="777"/>
                </a:lnTo>
                <a:lnTo>
                  <a:pt x="404" y="777"/>
                </a:lnTo>
                <a:lnTo>
                  <a:pt x="408" y="770"/>
                </a:lnTo>
                <a:lnTo>
                  <a:pt x="398" y="758"/>
                </a:lnTo>
                <a:lnTo>
                  <a:pt x="364" y="735"/>
                </a:lnTo>
                <a:lnTo>
                  <a:pt x="355" y="721"/>
                </a:lnTo>
                <a:lnTo>
                  <a:pt x="353" y="720"/>
                </a:lnTo>
                <a:lnTo>
                  <a:pt x="352" y="719"/>
                </a:lnTo>
                <a:lnTo>
                  <a:pt x="353" y="717"/>
                </a:lnTo>
                <a:lnTo>
                  <a:pt x="364" y="698"/>
                </a:lnTo>
                <a:lnTo>
                  <a:pt x="366" y="700"/>
                </a:lnTo>
                <a:lnTo>
                  <a:pt x="390" y="707"/>
                </a:lnTo>
                <a:lnTo>
                  <a:pt x="454" y="704"/>
                </a:lnTo>
                <a:lnTo>
                  <a:pt x="455" y="705"/>
                </a:lnTo>
                <a:lnTo>
                  <a:pt x="456" y="705"/>
                </a:lnTo>
                <a:lnTo>
                  <a:pt x="475" y="712"/>
                </a:lnTo>
                <a:lnTo>
                  <a:pt x="486" y="700"/>
                </a:lnTo>
                <a:lnTo>
                  <a:pt x="481" y="664"/>
                </a:lnTo>
                <a:lnTo>
                  <a:pt x="458" y="649"/>
                </a:lnTo>
                <a:lnTo>
                  <a:pt x="458" y="649"/>
                </a:lnTo>
                <a:lnTo>
                  <a:pt x="451" y="644"/>
                </a:lnTo>
                <a:lnTo>
                  <a:pt x="446" y="637"/>
                </a:lnTo>
                <a:lnTo>
                  <a:pt x="442" y="629"/>
                </a:lnTo>
                <a:lnTo>
                  <a:pt x="438" y="620"/>
                </a:lnTo>
                <a:lnTo>
                  <a:pt x="436" y="610"/>
                </a:lnTo>
                <a:lnTo>
                  <a:pt x="435" y="597"/>
                </a:lnTo>
                <a:lnTo>
                  <a:pt x="435" y="584"/>
                </a:lnTo>
                <a:lnTo>
                  <a:pt x="436" y="568"/>
                </a:lnTo>
                <a:lnTo>
                  <a:pt x="416" y="558"/>
                </a:lnTo>
                <a:lnTo>
                  <a:pt x="414" y="557"/>
                </a:lnTo>
                <a:lnTo>
                  <a:pt x="412" y="557"/>
                </a:lnTo>
                <a:lnTo>
                  <a:pt x="412" y="555"/>
                </a:lnTo>
                <a:lnTo>
                  <a:pt x="412" y="554"/>
                </a:lnTo>
                <a:lnTo>
                  <a:pt x="408" y="522"/>
                </a:lnTo>
                <a:lnTo>
                  <a:pt x="435" y="398"/>
                </a:lnTo>
                <a:lnTo>
                  <a:pt x="435" y="398"/>
                </a:lnTo>
                <a:lnTo>
                  <a:pt x="422" y="353"/>
                </a:lnTo>
                <a:lnTo>
                  <a:pt x="419" y="337"/>
                </a:lnTo>
                <a:lnTo>
                  <a:pt x="418" y="326"/>
                </a:lnTo>
                <a:lnTo>
                  <a:pt x="415" y="289"/>
                </a:lnTo>
                <a:lnTo>
                  <a:pt x="418" y="250"/>
                </a:lnTo>
                <a:lnTo>
                  <a:pt x="418" y="247"/>
                </a:lnTo>
                <a:lnTo>
                  <a:pt x="420" y="244"/>
                </a:lnTo>
                <a:lnTo>
                  <a:pt x="420" y="244"/>
                </a:lnTo>
                <a:lnTo>
                  <a:pt x="445" y="227"/>
                </a:lnTo>
                <a:lnTo>
                  <a:pt x="445" y="208"/>
                </a:lnTo>
                <a:lnTo>
                  <a:pt x="445" y="208"/>
                </a:lnTo>
                <a:lnTo>
                  <a:pt x="444" y="203"/>
                </a:lnTo>
                <a:lnTo>
                  <a:pt x="443" y="198"/>
                </a:lnTo>
                <a:lnTo>
                  <a:pt x="440" y="193"/>
                </a:lnTo>
                <a:lnTo>
                  <a:pt x="436" y="186"/>
                </a:lnTo>
                <a:lnTo>
                  <a:pt x="420" y="169"/>
                </a:lnTo>
                <a:lnTo>
                  <a:pt x="418" y="169"/>
                </a:lnTo>
                <a:lnTo>
                  <a:pt x="418" y="165"/>
                </a:lnTo>
                <a:lnTo>
                  <a:pt x="415" y="135"/>
                </a:lnTo>
                <a:lnTo>
                  <a:pt x="415" y="134"/>
                </a:lnTo>
                <a:lnTo>
                  <a:pt x="414" y="133"/>
                </a:lnTo>
                <a:lnTo>
                  <a:pt x="416" y="132"/>
                </a:lnTo>
                <a:lnTo>
                  <a:pt x="416" y="131"/>
                </a:lnTo>
                <a:lnTo>
                  <a:pt x="448" y="91"/>
                </a:lnTo>
                <a:lnTo>
                  <a:pt x="448" y="75"/>
                </a:lnTo>
                <a:lnTo>
                  <a:pt x="438" y="56"/>
                </a:lnTo>
                <a:lnTo>
                  <a:pt x="438" y="55"/>
                </a:lnTo>
                <a:lnTo>
                  <a:pt x="437" y="53"/>
                </a:lnTo>
                <a:lnTo>
                  <a:pt x="453" y="33"/>
                </a:lnTo>
                <a:lnTo>
                  <a:pt x="453" y="32"/>
                </a:lnTo>
                <a:lnTo>
                  <a:pt x="454" y="32"/>
                </a:lnTo>
                <a:lnTo>
                  <a:pt x="471" y="19"/>
                </a:lnTo>
                <a:lnTo>
                  <a:pt x="469" y="2"/>
                </a:lnTo>
                <a:lnTo>
                  <a:pt x="460" y="2"/>
                </a:lnTo>
                <a:lnTo>
                  <a:pt x="447" y="0"/>
                </a:lnTo>
                <a:lnTo>
                  <a:pt x="439" y="30"/>
                </a:lnTo>
                <a:lnTo>
                  <a:pt x="436" y="28"/>
                </a:lnTo>
                <a:lnTo>
                  <a:pt x="405" y="16"/>
                </a:lnTo>
                <a:lnTo>
                  <a:pt x="385" y="13"/>
                </a:lnTo>
                <a:lnTo>
                  <a:pt x="392" y="43"/>
                </a:lnTo>
                <a:lnTo>
                  <a:pt x="366" y="52"/>
                </a:lnTo>
                <a:lnTo>
                  <a:pt x="327" y="71"/>
                </a:lnTo>
                <a:lnTo>
                  <a:pt x="316" y="87"/>
                </a:lnTo>
                <a:lnTo>
                  <a:pt x="316" y="87"/>
                </a:lnTo>
                <a:lnTo>
                  <a:pt x="316" y="88"/>
                </a:lnTo>
                <a:lnTo>
                  <a:pt x="314" y="88"/>
                </a:lnTo>
                <a:lnTo>
                  <a:pt x="294" y="107"/>
                </a:lnTo>
                <a:lnTo>
                  <a:pt x="289" y="135"/>
                </a:lnTo>
                <a:lnTo>
                  <a:pt x="289" y="139"/>
                </a:lnTo>
                <a:lnTo>
                  <a:pt x="279" y="179"/>
                </a:lnTo>
                <a:lnTo>
                  <a:pt x="280" y="179"/>
                </a:lnTo>
                <a:lnTo>
                  <a:pt x="276" y="198"/>
                </a:lnTo>
                <a:lnTo>
                  <a:pt x="276" y="200"/>
                </a:lnTo>
                <a:lnTo>
                  <a:pt x="276" y="200"/>
                </a:lnTo>
                <a:lnTo>
                  <a:pt x="274" y="201"/>
                </a:lnTo>
                <a:lnTo>
                  <a:pt x="261" y="219"/>
                </a:lnTo>
                <a:lnTo>
                  <a:pt x="259" y="219"/>
                </a:lnTo>
                <a:lnTo>
                  <a:pt x="259" y="220"/>
                </a:lnTo>
                <a:lnTo>
                  <a:pt x="258" y="221"/>
                </a:lnTo>
                <a:lnTo>
                  <a:pt x="257" y="221"/>
                </a:lnTo>
                <a:lnTo>
                  <a:pt x="229" y="225"/>
                </a:lnTo>
                <a:lnTo>
                  <a:pt x="229" y="225"/>
                </a:lnTo>
                <a:lnTo>
                  <a:pt x="229" y="227"/>
                </a:lnTo>
                <a:lnTo>
                  <a:pt x="227" y="225"/>
                </a:lnTo>
                <a:lnTo>
                  <a:pt x="227" y="225"/>
                </a:lnTo>
                <a:lnTo>
                  <a:pt x="184" y="211"/>
                </a:lnTo>
                <a:lnTo>
                  <a:pt x="182" y="210"/>
                </a:lnTo>
                <a:lnTo>
                  <a:pt x="162" y="200"/>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5" name="Freeform 49"/>
          <p:cNvSpPr/>
          <p:nvPr/>
        </p:nvSpPr>
        <p:spPr bwMode="auto">
          <a:xfrm>
            <a:off x="4792087" y="3318128"/>
            <a:ext cx="379220" cy="831500"/>
          </a:xfrm>
          <a:custGeom>
            <a:gdLst>
              <a:gd name="T0" fmla="*/ 301 w 327"/>
              <a:gd name="T1" fmla="*/ 9 h 716"/>
              <a:gd name="T2" fmla="*/ 283 w 327"/>
              <a:gd name="T3" fmla="*/ 17 h 716"/>
              <a:gd name="T4" fmla="*/ 268 w 327"/>
              <a:gd name="T5" fmla="*/ 34 h 716"/>
              <a:gd name="T6" fmla="*/ 264 w 327"/>
              <a:gd name="T7" fmla="*/ 35 h 716"/>
              <a:gd name="T8" fmla="*/ 205 w 327"/>
              <a:gd name="T9" fmla="*/ 40 h 716"/>
              <a:gd name="T10" fmla="*/ 185 w 327"/>
              <a:gd name="T11" fmla="*/ 57 h 716"/>
              <a:gd name="T12" fmla="*/ 168 w 327"/>
              <a:gd name="T13" fmla="*/ 70 h 716"/>
              <a:gd name="T14" fmla="*/ 141 w 327"/>
              <a:gd name="T15" fmla="*/ 70 h 716"/>
              <a:gd name="T16" fmla="*/ 126 w 327"/>
              <a:gd name="T17" fmla="*/ 112 h 716"/>
              <a:gd name="T18" fmla="*/ 125 w 327"/>
              <a:gd name="T19" fmla="*/ 113 h 716"/>
              <a:gd name="T20" fmla="*/ 100 w 327"/>
              <a:gd name="T21" fmla="*/ 137 h 716"/>
              <a:gd name="T22" fmla="*/ 63 w 327"/>
              <a:gd name="T23" fmla="*/ 180 h 716"/>
              <a:gd name="T24" fmla="*/ 41 w 327"/>
              <a:gd name="T25" fmla="*/ 203 h 716"/>
              <a:gd name="T26" fmla="*/ 39 w 327"/>
              <a:gd name="T27" fmla="*/ 231 h 716"/>
              <a:gd name="T28" fmla="*/ 39 w 327"/>
              <a:gd name="T29" fmla="*/ 256 h 716"/>
              <a:gd name="T30" fmla="*/ 26 w 327"/>
              <a:gd name="T31" fmla="*/ 278 h 716"/>
              <a:gd name="T32" fmla="*/ 26 w 327"/>
              <a:gd name="T33" fmla="*/ 337 h 716"/>
              <a:gd name="T34" fmla="*/ 26 w 327"/>
              <a:gd name="T35" fmla="*/ 338 h 716"/>
              <a:gd name="T36" fmla="*/ 37 w 327"/>
              <a:gd name="T37" fmla="*/ 362 h 716"/>
              <a:gd name="T38" fmla="*/ 35 w 327"/>
              <a:gd name="T39" fmla="*/ 395 h 716"/>
              <a:gd name="T40" fmla="*/ 8 w 327"/>
              <a:gd name="T41" fmla="*/ 450 h 716"/>
              <a:gd name="T42" fmla="*/ 11 w 327"/>
              <a:gd name="T43" fmla="*/ 498 h 716"/>
              <a:gd name="T44" fmla="*/ 27 w 327"/>
              <a:gd name="T45" fmla="*/ 556 h 716"/>
              <a:gd name="T46" fmla="*/ 0 w 327"/>
              <a:gd name="T47" fmla="*/ 683 h 716"/>
              <a:gd name="T48" fmla="*/ 50 w 327"/>
              <a:gd name="T49" fmla="*/ 686 h 716"/>
              <a:gd name="T50" fmla="*/ 144 w 327"/>
              <a:gd name="T51" fmla="*/ 651 h 716"/>
              <a:gd name="T52" fmla="*/ 172 w 327"/>
              <a:gd name="T53" fmla="*/ 628 h 716"/>
              <a:gd name="T54" fmla="*/ 228 w 327"/>
              <a:gd name="T55" fmla="*/ 632 h 716"/>
              <a:gd name="T56" fmla="*/ 274 w 327"/>
              <a:gd name="T57" fmla="*/ 616 h 716"/>
              <a:gd name="T58" fmla="*/ 276 w 327"/>
              <a:gd name="T59" fmla="*/ 590 h 716"/>
              <a:gd name="T60" fmla="*/ 287 w 327"/>
              <a:gd name="T61" fmla="*/ 559 h 716"/>
              <a:gd name="T62" fmla="*/ 289 w 327"/>
              <a:gd name="T63" fmla="*/ 554 h 716"/>
              <a:gd name="T64" fmla="*/ 292 w 327"/>
              <a:gd name="T65" fmla="*/ 548 h 716"/>
              <a:gd name="T66" fmla="*/ 290 w 327"/>
              <a:gd name="T67" fmla="*/ 542 h 716"/>
              <a:gd name="T68" fmla="*/ 290 w 327"/>
              <a:gd name="T69" fmla="*/ 521 h 716"/>
              <a:gd name="T70" fmla="*/ 299 w 327"/>
              <a:gd name="T71" fmla="*/ 505 h 716"/>
              <a:gd name="T72" fmla="*/ 279 w 327"/>
              <a:gd name="T73" fmla="*/ 466 h 716"/>
              <a:gd name="T74" fmla="*/ 272 w 327"/>
              <a:gd name="T75" fmla="*/ 450 h 716"/>
              <a:gd name="T76" fmla="*/ 279 w 327"/>
              <a:gd name="T77" fmla="*/ 433 h 716"/>
              <a:gd name="T78" fmla="*/ 292 w 327"/>
              <a:gd name="T79" fmla="*/ 402 h 716"/>
              <a:gd name="T80" fmla="*/ 305 w 327"/>
              <a:gd name="T81" fmla="*/ 373 h 716"/>
              <a:gd name="T82" fmla="*/ 315 w 327"/>
              <a:gd name="T83" fmla="*/ 301 h 716"/>
              <a:gd name="T84" fmla="*/ 275 w 327"/>
              <a:gd name="T85" fmla="*/ 275 h 716"/>
              <a:gd name="T86" fmla="*/ 268 w 327"/>
              <a:gd name="T87" fmla="*/ 255 h 716"/>
              <a:gd name="T88" fmla="*/ 271 w 327"/>
              <a:gd name="T89" fmla="*/ 220 h 716"/>
              <a:gd name="T90" fmla="*/ 279 w 327"/>
              <a:gd name="T91" fmla="*/ 195 h 716"/>
              <a:gd name="T92" fmla="*/ 281 w 327"/>
              <a:gd name="T93" fmla="*/ 179 h 716"/>
              <a:gd name="T94" fmla="*/ 287 w 327"/>
              <a:gd name="T95" fmla="*/ 172 h 716"/>
              <a:gd name="T96" fmla="*/ 316 w 327"/>
              <a:gd name="T97" fmla="*/ 166 h 716"/>
              <a:gd name="T98" fmla="*/ 323 w 327"/>
              <a:gd name="T99" fmla="*/ 98 h 716"/>
              <a:gd name="T100" fmla="*/ 301 w 327"/>
              <a:gd name="T101" fmla="*/ 94 h 716"/>
              <a:gd name="T102" fmla="*/ 276 w 327"/>
              <a:gd name="T103" fmla="*/ 78 h 716"/>
              <a:gd name="T104" fmla="*/ 274 w 327"/>
              <a:gd name="T105" fmla="*/ 46 h 7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716">
                <a:moveTo>
                  <a:pt x="305" y="34"/>
                </a:moveTo>
                <a:lnTo>
                  <a:pt x="310" y="28"/>
                </a:lnTo>
                <a:lnTo>
                  <a:pt x="301" y="9"/>
                </a:lnTo>
                <a:lnTo>
                  <a:pt x="293" y="0"/>
                </a:lnTo>
                <a:lnTo>
                  <a:pt x="283" y="16"/>
                </a:lnTo>
                <a:lnTo>
                  <a:pt x="283" y="17"/>
                </a:lnTo>
                <a:lnTo>
                  <a:pt x="283" y="17"/>
                </a:lnTo>
                <a:lnTo>
                  <a:pt x="283" y="17"/>
                </a:lnTo>
                <a:lnTo>
                  <a:pt x="268" y="34"/>
                </a:lnTo>
                <a:lnTo>
                  <a:pt x="268" y="34"/>
                </a:lnTo>
                <a:lnTo>
                  <a:pt x="267" y="35"/>
                </a:lnTo>
                <a:lnTo>
                  <a:pt x="264" y="35"/>
                </a:lnTo>
                <a:lnTo>
                  <a:pt x="235" y="44"/>
                </a:lnTo>
                <a:lnTo>
                  <a:pt x="232" y="44"/>
                </a:lnTo>
                <a:lnTo>
                  <a:pt x="205" y="40"/>
                </a:lnTo>
                <a:lnTo>
                  <a:pt x="189" y="44"/>
                </a:lnTo>
                <a:lnTo>
                  <a:pt x="185" y="57"/>
                </a:lnTo>
                <a:lnTo>
                  <a:pt x="185" y="57"/>
                </a:lnTo>
                <a:lnTo>
                  <a:pt x="184" y="60"/>
                </a:lnTo>
                <a:lnTo>
                  <a:pt x="171" y="68"/>
                </a:lnTo>
                <a:lnTo>
                  <a:pt x="168" y="70"/>
                </a:lnTo>
                <a:lnTo>
                  <a:pt x="166" y="70"/>
                </a:lnTo>
                <a:lnTo>
                  <a:pt x="142" y="67"/>
                </a:lnTo>
                <a:lnTo>
                  <a:pt x="141" y="70"/>
                </a:lnTo>
                <a:lnTo>
                  <a:pt x="141" y="94"/>
                </a:lnTo>
                <a:lnTo>
                  <a:pt x="140" y="95"/>
                </a:lnTo>
                <a:lnTo>
                  <a:pt x="126" y="112"/>
                </a:lnTo>
                <a:lnTo>
                  <a:pt x="126" y="112"/>
                </a:lnTo>
                <a:lnTo>
                  <a:pt x="126" y="113"/>
                </a:lnTo>
                <a:lnTo>
                  <a:pt x="125" y="113"/>
                </a:lnTo>
                <a:lnTo>
                  <a:pt x="102" y="136"/>
                </a:lnTo>
                <a:lnTo>
                  <a:pt x="101" y="136"/>
                </a:lnTo>
                <a:lnTo>
                  <a:pt x="100" y="137"/>
                </a:lnTo>
                <a:lnTo>
                  <a:pt x="76" y="142"/>
                </a:lnTo>
                <a:lnTo>
                  <a:pt x="60" y="159"/>
                </a:lnTo>
                <a:lnTo>
                  <a:pt x="63" y="180"/>
                </a:lnTo>
                <a:lnTo>
                  <a:pt x="63" y="184"/>
                </a:lnTo>
                <a:lnTo>
                  <a:pt x="60" y="185"/>
                </a:lnTo>
                <a:lnTo>
                  <a:pt x="41" y="203"/>
                </a:lnTo>
                <a:lnTo>
                  <a:pt x="32" y="215"/>
                </a:lnTo>
                <a:lnTo>
                  <a:pt x="39" y="230"/>
                </a:lnTo>
                <a:lnTo>
                  <a:pt x="39" y="231"/>
                </a:lnTo>
                <a:lnTo>
                  <a:pt x="39" y="234"/>
                </a:lnTo>
                <a:lnTo>
                  <a:pt x="39" y="256"/>
                </a:lnTo>
                <a:lnTo>
                  <a:pt x="39" y="256"/>
                </a:lnTo>
                <a:lnTo>
                  <a:pt x="39" y="258"/>
                </a:lnTo>
                <a:lnTo>
                  <a:pt x="26" y="277"/>
                </a:lnTo>
                <a:lnTo>
                  <a:pt x="26" y="278"/>
                </a:lnTo>
                <a:lnTo>
                  <a:pt x="8" y="299"/>
                </a:lnTo>
                <a:lnTo>
                  <a:pt x="10" y="323"/>
                </a:lnTo>
                <a:lnTo>
                  <a:pt x="26" y="337"/>
                </a:lnTo>
                <a:lnTo>
                  <a:pt x="26" y="338"/>
                </a:lnTo>
                <a:lnTo>
                  <a:pt x="26" y="338"/>
                </a:lnTo>
                <a:lnTo>
                  <a:pt x="26" y="338"/>
                </a:lnTo>
                <a:lnTo>
                  <a:pt x="31" y="347"/>
                </a:lnTo>
                <a:lnTo>
                  <a:pt x="34" y="355"/>
                </a:lnTo>
                <a:lnTo>
                  <a:pt x="37" y="362"/>
                </a:lnTo>
                <a:lnTo>
                  <a:pt x="37" y="369"/>
                </a:lnTo>
                <a:lnTo>
                  <a:pt x="37" y="395"/>
                </a:lnTo>
                <a:lnTo>
                  <a:pt x="35" y="395"/>
                </a:lnTo>
                <a:lnTo>
                  <a:pt x="34" y="396"/>
                </a:lnTo>
                <a:lnTo>
                  <a:pt x="10" y="415"/>
                </a:lnTo>
                <a:lnTo>
                  <a:pt x="8" y="450"/>
                </a:lnTo>
                <a:lnTo>
                  <a:pt x="10" y="487"/>
                </a:lnTo>
                <a:lnTo>
                  <a:pt x="10" y="487"/>
                </a:lnTo>
                <a:lnTo>
                  <a:pt x="11" y="498"/>
                </a:lnTo>
                <a:lnTo>
                  <a:pt x="14" y="513"/>
                </a:lnTo>
                <a:lnTo>
                  <a:pt x="19" y="533"/>
                </a:lnTo>
                <a:lnTo>
                  <a:pt x="27" y="556"/>
                </a:lnTo>
                <a:lnTo>
                  <a:pt x="27" y="557"/>
                </a:lnTo>
                <a:lnTo>
                  <a:pt x="27" y="559"/>
                </a:lnTo>
                <a:lnTo>
                  <a:pt x="0" y="683"/>
                </a:lnTo>
                <a:lnTo>
                  <a:pt x="3" y="707"/>
                </a:lnTo>
                <a:lnTo>
                  <a:pt x="21" y="716"/>
                </a:lnTo>
                <a:lnTo>
                  <a:pt x="50" y="686"/>
                </a:lnTo>
                <a:lnTo>
                  <a:pt x="50" y="686"/>
                </a:lnTo>
                <a:lnTo>
                  <a:pt x="51" y="686"/>
                </a:lnTo>
                <a:lnTo>
                  <a:pt x="144" y="651"/>
                </a:lnTo>
                <a:lnTo>
                  <a:pt x="168" y="629"/>
                </a:lnTo>
                <a:lnTo>
                  <a:pt x="171" y="627"/>
                </a:lnTo>
                <a:lnTo>
                  <a:pt x="172" y="628"/>
                </a:lnTo>
                <a:lnTo>
                  <a:pt x="174" y="628"/>
                </a:lnTo>
                <a:lnTo>
                  <a:pt x="228" y="632"/>
                </a:lnTo>
                <a:lnTo>
                  <a:pt x="228" y="632"/>
                </a:lnTo>
                <a:lnTo>
                  <a:pt x="235" y="631"/>
                </a:lnTo>
                <a:lnTo>
                  <a:pt x="245" y="628"/>
                </a:lnTo>
                <a:lnTo>
                  <a:pt x="274" y="616"/>
                </a:lnTo>
                <a:lnTo>
                  <a:pt x="274" y="591"/>
                </a:lnTo>
                <a:lnTo>
                  <a:pt x="275" y="590"/>
                </a:lnTo>
                <a:lnTo>
                  <a:pt x="276" y="590"/>
                </a:lnTo>
                <a:lnTo>
                  <a:pt x="291" y="576"/>
                </a:lnTo>
                <a:lnTo>
                  <a:pt x="287" y="561"/>
                </a:lnTo>
                <a:lnTo>
                  <a:pt x="287" y="559"/>
                </a:lnTo>
                <a:lnTo>
                  <a:pt x="287" y="558"/>
                </a:lnTo>
                <a:lnTo>
                  <a:pt x="287" y="556"/>
                </a:lnTo>
                <a:lnTo>
                  <a:pt x="289" y="554"/>
                </a:lnTo>
                <a:lnTo>
                  <a:pt x="289" y="554"/>
                </a:lnTo>
                <a:lnTo>
                  <a:pt x="291" y="551"/>
                </a:lnTo>
                <a:lnTo>
                  <a:pt x="292" y="548"/>
                </a:lnTo>
                <a:lnTo>
                  <a:pt x="291" y="544"/>
                </a:lnTo>
                <a:lnTo>
                  <a:pt x="290" y="542"/>
                </a:lnTo>
                <a:lnTo>
                  <a:pt x="290" y="542"/>
                </a:lnTo>
                <a:lnTo>
                  <a:pt x="287" y="536"/>
                </a:lnTo>
                <a:lnTo>
                  <a:pt x="287" y="529"/>
                </a:lnTo>
                <a:lnTo>
                  <a:pt x="290" y="521"/>
                </a:lnTo>
                <a:lnTo>
                  <a:pt x="293" y="513"/>
                </a:lnTo>
                <a:lnTo>
                  <a:pt x="299" y="505"/>
                </a:lnTo>
                <a:lnTo>
                  <a:pt x="299" y="505"/>
                </a:lnTo>
                <a:lnTo>
                  <a:pt x="298" y="488"/>
                </a:lnTo>
                <a:lnTo>
                  <a:pt x="279" y="466"/>
                </a:lnTo>
                <a:lnTo>
                  <a:pt x="279" y="466"/>
                </a:lnTo>
                <a:lnTo>
                  <a:pt x="275" y="462"/>
                </a:lnTo>
                <a:lnTo>
                  <a:pt x="272" y="456"/>
                </a:lnTo>
                <a:lnTo>
                  <a:pt x="272" y="450"/>
                </a:lnTo>
                <a:lnTo>
                  <a:pt x="275" y="443"/>
                </a:lnTo>
                <a:lnTo>
                  <a:pt x="275" y="443"/>
                </a:lnTo>
                <a:lnTo>
                  <a:pt x="279" y="433"/>
                </a:lnTo>
                <a:lnTo>
                  <a:pt x="283" y="427"/>
                </a:lnTo>
                <a:lnTo>
                  <a:pt x="287" y="423"/>
                </a:lnTo>
                <a:lnTo>
                  <a:pt x="292" y="402"/>
                </a:lnTo>
                <a:lnTo>
                  <a:pt x="292" y="402"/>
                </a:lnTo>
                <a:lnTo>
                  <a:pt x="292" y="402"/>
                </a:lnTo>
                <a:lnTo>
                  <a:pt x="305" y="373"/>
                </a:lnTo>
                <a:lnTo>
                  <a:pt x="309" y="360"/>
                </a:lnTo>
                <a:lnTo>
                  <a:pt x="327" y="324"/>
                </a:lnTo>
                <a:lnTo>
                  <a:pt x="315" y="301"/>
                </a:lnTo>
                <a:lnTo>
                  <a:pt x="277" y="278"/>
                </a:lnTo>
                <a:lnTo>
                  <a:pt x="275" y="278"/>
                </a:lnTo>
                <a:lnTo>
                  <a:pt x="275" y="275"/>
                </a:lnTo>
                <a:lnTo>
                  <a:pt x="275" y="275"/>
                </a:lnTo>
                <a:lnTo>
                  <a:pt x="268" y="256"/>
                </a:lnTo>
                <a:lnTo>
                  <a:pt x="268" y="255"/>
                </a:lnTo>
                <a:lnTo>
                  <a:pt x="268" y="252"/>
                </a:lnTo>
                <a:lnTo>
                  <a:pt x="271" y="220"/>
                </a:lnTo>
                <a:lnTo>
                  <a:pt x="271" y="220"/>
                </a:lnTo>
                <a:lnTo>
                  <a:pt x="271" y="219"/>
                </a:lnTo>
                <a:lnTo>
                  <a:pt x="279" y="195"/>
                </a:lnTo>
                <a:lnTo>
                  <a:pt x="279" y="195"/>
                </a:lnTo>
                <a:lnTo>
                  <a:pt x="279" y="189"/>
                </a:lnTo>
                <a:lnTo>
                  <a:pt x="279" y="183"/>
                </a:lnTo>
                <a:lnTo>
                  <a:pt x="281" y="179"/>
                </a:lnTo>
                <a:lnTo>
                  <a:pt x="283" y="175"/>
                </a:lnTo>
                <a:lnTo>
                  <a:pt x="283" y="175"/>
                </a:lnTo>
                <a:lnTo>
                  <a:pt x="287" y="172"/>
                </a:lnTo>
                <a:lnTo>
                  <a:pt x="291" y="170"/>
                </a:lnTo>
                <a:lnTo>
                  <a:pt x="293" y="170"/>
                </a:lnTo>
                <a:lnTo>
                  <a:pt x="316" y="166"/>
                </a:lnTo>
                <a:lnTo>
                  <a:pt x="322" y="153"/>
                </a:lnTo>
                <a:lnTo>
                  <a:pt x="327" y="113"/>
                </a:lnTo>
                <a:lnTo>
                  <a:pt x="323" y="98"/>
                </a:lnTo>
                <a:lnTo>
                  <a:pt x="302" y="94"/>
                </a:lnTo>
                <a:lnTo>
                  <a:pt x="301" y="94"/>
                </a:lnTo>
                <a:lnTo>
                  <a:pt x="301" y="94"/>
                </a:lnTo>
                <a:lnTo>
                  <a:pt x="277" y="82"/>
                </a:lnTo>
                <a:lnTo>
                  <a:pt x="276" y="81"/>
                </a:lnTo>
                <a:lnTo>
                  <a:pt x="276" y="78"/>
                </a:lnTo>
                <a:lnTo>
                  <a:pt x="275" y="77"/>
                </a:lnTo>
                <a:lnTo>
                  <a:pt x="274" y="48"/>
                </a:lnTo>
                <a:lnTo>
                  <a:pt x="274" y="46"/>
                </a:lnTo>
                <a:lnTo>
                  <a:pt x="274" y="42"/>
                </a:lnTo>
                <a:lnTo>
                  <a:pt x="305" y="34"/>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6" name="Freeform 50"/>
          <p:cNvSpPr/>
          <p:nvPr/>
        </p:nvSpPr>
        <p:spPr bwMode="auto">
          <a:xfrm>
            <a:off x="4694672" y="4730638"/>
            <a:ext cx="605360" cy="702773"/>
          </a:xfrm>
          <a:custGeom>
            <a:gdLst>
              <a:gd name="T0" fmla="*/ 442 w 520"/>
              <a:gd name="T1" fmla="*/ 82 h 605"/>
              <a:gd name="T2" fmla="*/ 442 w 520"/>
              <a:gd name="T3" fmla="*/ 47 h 605"/>
              <a:gd name="T4" fmla="*/ 411 w 520"/>
              <a:gd name="T5" fmla="*/ 52 h 605"/>
              <a:gd name="T6" fmla="*/ 379 w 520"/>
              <a:gd name="T7" fmla="*/ 33 h 605"/>
              <a:gd name="T8" fmla="*/ 367 w 520"/>
              <a:gd name="T9" fmla="*/ 31 h 605"/>
              <a:gd name="T10" fmla="*/ 322 w 520"/>
              <a:gd name="T11" fmla="*/ 67 h 605"/>
              <a:gd name="T12" fmla="*/ 279 w 520"/>
              <a:gd name="T13" fmla="*/ 43 h 605"/>
              <a:gd name="T14" fmla="*/ 225 w 520"/>
              <a:gd name="T15" fmla="*/ 24 h 605"/>
              <a:gd name="T16" fmla="*/ 141 w 520"/>
              <a:gd name="T17" fmla="*/ 1 h 605"/>
              <a:gd name="T18" fmla="*/ 103 w 520"/>
              <a:gd name="T19" fmla="*/ 48 h 605"/>
              <a:gd name="T20" fmla="*/ 24 w 520"/>
              <a:gd name="T21" fmla="*/ 131 h 605"/>
              <a:gd name="T22" fmla="*/ 38 w 520"/>
              <a:gd name="T23" fmla="*/ 226 h 605"/>
              <a:gd name="T24" fmla="*/ 28 w 520"/>
              <a:gd name="T25" fmla="*/ 243 h 605"/>
              <a:gd name="T26" fmla="*/ 22 w 520"/>
              <a:gd name="T27" fmla="*/ 312 h 605"/>
              <a:gd name="T28" fmla="*/ 21 w 520"/>
              <a:gd name="T29" fmla="*/ 338 h 605"/>
              <a:gd name="T30" fmla="*/ 37 w 520"/>
              <a:gd name="T31" fmla="*/ 339 h 605"/>
              <a:gd name="T32" fmla="*/ 47 w 520"/>
              <a:gd name="T33" fmla="*/ 354 h 605"/>
              <a:gd name="T34" fmla="*/ 43 w 520"/>
              <a:gd name="T35" fmla="*/ 392 h 605"/>
              <a:gd name="T36" fmla="*/ 38 w 520"/>
              <a:gd name="T37" fmla="*/ 433 h 605"/>
              <a:gd name="T38" fmla="*/ 95 w 520"/>
              <a:gd name="T39" fmla="*/ 460 h 605"/>
              <a:gd name="T40" fmla="*/ 127 w 520"/>
              <a:gd name="T41" fmla="*/ 463 h 605"/>
              <a:gd name="T42" fmla="*/ 147 w 520"/>
              <a:gd name="T43" fmla="*/ 433 h 605"/>
              <a:gd name="T44" fmla="*/ 187 w 520"/>
              <a:gd name="T45" fmla="*/ 424 h 605"/>
              <a:gd name="T46" fmla="*/ 196 w 520"/>
              <a:gd name="T47" fmla="*/ 423 h 605"/>
              <a:gd name="T48" fmla="*/ 213 w 520"/>
              <a:gd name="T49" fmla="*/ 409 h 605"/>
              <a:gd name="T50" fmla="*/ 231 w 520"/>
              <a:gd name="T51" fmla="*/ 424 h 605"/>
              <a:gd name="T52" fmla="*/ 236 w 520"/>
              <a:gd name="T53" fmla="*/ 461 h 605"/>
              <a:gd name="T54" fmla="*/ 244 w 520"/>
              <a:gd name="T55" fmla="*/ 500 h 605"/>
              <a:gd name="T56" fmla="*/ 232 w 520"/>
              <a:gd name="T57" fmla="*/ 523 h 605"/>
              <a:gd name="T58" fmla="*/ 255 w 520"/>
              <a:gd name="T59" fmla="*/ 566 h 605"/>
              <a:gd name="T60" fmla="*/ 249 w 520"/>
              <a:gd name="T61" fmla="*/ 597 h 605"/>
              <a:gd name="T62" fmla="*/ 268 w 520"/>
              <a:gd name="T63" fmla="*/ 603 h 605"/>
              <a:gd name="T64" fmla="*/ 324 w 520"/>
              <a:gd name="T65" fmla="*/ 555 h 605"/>
              <a:gd name="T66" fmla="*/ 328 w 520"/>
              <a:gd name="T67" fmla="*/ 539 h 605"/>
              <a:gd name="T68" fmla="*/ 356 w 520"/>
              <a:gd name="T69" fmla="*/ 545 h 605"/>
              <a:gd name="T70" fmla="*/ 403 w 520"/>
              <a:gd name="T71" fmla="*/ 571 h 605"/>
              <a:gd name="T72" fmla="*/ 407 w 520"/>
              <a:gd name="T73" fmla="*/ 561 h 605"/>
              <a:gd name="T74" fmla="*/ 386 w 520"/>
              <a:gd name="T75" fmla="*/ 517 h 605"/>
              <a:gd name="T76" fmla="*/ 406 w 520"/>
              <a:gd name="T77" fmla="*/ 496 h 605"/>
              <a:gd name="T78" fmla="*/ 440 w 520"/>
              <a:gd name="T79" fmla="*/ 493 h 605"/>
              <a:gd name="T80" fmla="*/ 504 w 520"/>
              <a:gd name="T81" fmla="*/ 500 h 605"/>
              <a:gd name="T82" fmla="*/ 513 w 520"/>
              <a:gd name="T83" fmla="*/ 476 h 605"/>
              <a:gd name="T84" fmla="*/ 518 w 520"/>
              <a:gd name="T85" fmla="*/ 441 h 605"/>
              <a:gd name="T86" fmla="*/ 504 w 520"/>
              <a:gd name="T87" fmla="*/ 429 h 605"/>
              <a:gd name="T88" fmla="*/ 505 w 520"/>
              <a:gd name="T89" fmla="*/ 414 h 605"/>
              <a:gd name="T90" fmla="*/ 492 w 520"/>
              <a:gd name="T91" fmla="*/ 381 h 605"/>
              <a:gd name="T92" fmla="*/ 480 w 520"/>
              <a:gd name="T93" fmla="*/ 338 h 605"/>
              <a:gd name="T94" fmla="*/ 466 w 520"/>
              <a:gd name="T95" fmla="*/ 296 h 605"/>
              <a:gd name="T96" fmla="*/ 453 w 520"/>
              <a:gd name="T97" fmla="*/ 255 h 605"/>
              <a:gd name="T98" fmla="*/ 504 w 520"/>
              <a:gd name="T99" fmla="*/ 187 h 605"/>
              <a:gd name="T100" fmla="*/ 464 w 520"/>
              <a:gd name="T101" fmla="*/ 108 h 6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0" h="605">
                <a:moveTo>
                  <a:pt x="453" y="103"/>
                </a:moveTo>
                <a:lnTo>
                  <a:pt x="454" y="102"/>
                </a:lnTo>
                <a:lnTo>
                  <a:pt x="452" y="102"/>
                </a:lnTo>
                <a:lnTo>
                  <a:pt x="452" y="100"/>
                </a:lnTo>
                <a:lnTo>
                  <a:pt x="442" y="82"/>
                </a:lnTo>
                <a:lnTo>
                  <a:pt x="441" y="80"/>
                </a:lnTo>
                <a:lnTo>
                  <a:pt x="441" y="78"/>
                </a:lnTo>
                <a:lnTo>
                  <a:pt x="444" y="49"/>
                </a:lnTo>
                <a:lnTo>
                  <a:pt x="444" y="49"/>
                </a:lnTo>
                <a:lnTo>
                  <a:pt x="442" y="47"/>
                </a:lnTo>
                <a:lnTo>
                  <a:pt x="441" y="44"/>
                </a:lnTo>
                <a:lnTo>
                  <a:pt x="432" y="37"/>
                </a:lnTo>
                <a:lnTo>
                  <a:pt x="425" y="37"/>
                </a:lnTo>
                <a:lnTo>
                  <a:pt x="414" y="52"/>
                </a:lnTo>
                <a:lnTo>
                  <a:pt x="411" y="52"/>
                </a:lnTo>
                <a:lnTo>
                  <a:pt x="411" y="52"/>
                </a:lnTo>
                <a:lnTo>
                  <a:pt x="382" y="67"/>
                </a:lnTo>
                <a:lnTo>
                  <a:pt x="377" y="46"/>
                </a:lnTo>
                <a:lnTo>
                  <a:pt x="377" y="44"/>
                </a:lnTo>
                <a:lnTo>
                  <a:pt x="379" y="33"/>
                </a:lnTo>
                <a:lnTo>
                  <a:pt x="377" y="22"/>
                </a:lnTo>
                <a:lnTo>
                  <a:pt x="374" y="21"/>
                </a:lnTo>
                <a:lnTo>
                  <a:pt x="368" y="30"/>
                </a:lnTo>
                <a:lnTo>
                  <a:pt x="367" y="30"/>
                </a:lnTo>
                <a:lnTo>
                  <a:pt x="367" y="31"/>
                </a:lnTo>
                <a:lnTo>
                  <a:pt x="330" y="64"/>
                </a:lnTo>
                <a:lnTo>
                  <a:pt x="329" y="67"/>
                </a:lnTo>
                <a:lnTo>
                  <a:pt x="328" y="67"/>
                </a:lnTo>
                <a:lnTo>
                  <a:pt x="324" y="67"/>
                </a:lnTo>
                <a:lnTo>
                  <a:pt x="322" y="67"/>
                </a:lnTo>
                <a:lnTo>
                  <a:pt x="312" y="61"/>
                </a:lnTo>
                <a:lnTo>
                  <a:pt x="311" y="60"/>
                </a:lnTo>
                <a:lnTo>
                  <a:pt x="298" y="49"/>
                </a:lnTo>
                <a:lnTo>
                  <a:pt x="279" y="43"/>
                </a:lnTo>
                <a:lnTo>
                  <a:pt x="279" y="43"/>
                </a:lnTo>
                <a:lnTo>
                  <a:pt x="277" y="41"/>
                </a:lnTo>
                <a:lnTo>
                  <a:pt x="266" y="32"/>
                </a:lnTo>
                <a:lnTo>
                  <a:pt x="226" y="24"/>
                </a:lnTo>
                <a:lnTo>
                  <a:pt x="226" y="24"/>
                </a:lnTo>
                <a:lnTo>
                  <a:pt x="225" y="24"/>
                </a:lnTo>
                <a:lnTo>
                  <a:pt x="198" y="11"/>
                </a:lnTo>
                <a:lnTo>
                  <a:pt x="198" y="12"/>
                </a:lnTo>
                <a:lnTo>
                  <a:pt x="178" y="2"/>
                </a:lnTo>
                <a:lnTo>
                  <a:pt x="152" y="0"/>
                </a:lnTo>
                <a:lnTo>
                  <a:pt x="141" y="1"/>
                </a:lnTo>
                <a:lnTo>
                  <a:pt x="149" y="46"/>
                </a:lnTo>
                <a:lnTo>
                  <a:pt x="146" y="46"/>
                </a:lnTo>
                <a:lnTo>
                  <a:pt x="119" y="48"/>
                </a:lnTo>
                <a:lnTo>
                  <a:pt x="105" y="48"/>
                </a:lnTo>
                <a:lnTo>
                  <a:pt x="103" y="48"/>
                </a:lnTo>
                <a:lnTo>
                  <a:pt x="103" y="48"/>
                </a:lnTo>
                <a:lnTo>
                  <a:pt x="90" y="38"/>
                </a:lnTo>
                <a:lnTo>
                  <a:pt x="66" y="49"/>
                </a:lnTo>
                <a:lnTo>
                  <a:pt x="44" y="78"/>
                </a:lnTo>
                <a:lnTo>
                  <a:pt x="24" y="131"/>
                </a:lnTo>
                <a:lnTo>
                  <a:pt x="30" y="187"/>
                </a:lnTo>
                <a:lnTo>
                  <a:pt x="38" y="220"/>
                </a:lnTo>
                <a:lnTo>
                  <a:pt x="38" y="220"/>
                </a:lnTo>
                <a:lnTo>
                  <a:pt x="39" y="224"/>
                </a:lnTo>
                <a:lnTo>
                  <a:pt x="38" y="226"/>
                </a:lnTo>
                <a:lnTo>
                  <a:pt x="35" y="227"/>
                </a:lnTo>
                <a:lnTo>
                  <a:pt x="35" y="227"/>
                </a:lnTo>
                <a:lnTo>
                  <a:pt x="31" y="231"/>
                </a:lnTo>
                <a:lnTo>
                  <a:pt x="29" y="236"/>
                </a:lnTo>
                <a:lnTo>
                  <a:pt x="28" y="243"/>
                </a:lnTo>
                <a:lnTo>
                  <a:pt x="28" y="251"/>
                </a:lnTo>
                <a:lnTo>
                  <a:pt x="39" y="300"/>
                </a:lnTo>
                <a:lnTo>
                  <a:pt x="36" y="304"/>
                </a:lnTo>
                <a:lnTo>
                  <a:pt x="36" y="304"/>
                </a:lnTo>
                <a:lnTo>
                  <a:pt x="22" y="312"/>
                </a:lnTo>
                <a:lnTo>
                  <a:pt x="12" y="320"/>
                </a:lnTo>
                <a:lnTo>
                  <a:pt x="5" y="326"/>
                </a:lnTo>
                <a:lnTo>
                  <a:pt x="3" y="330"/>
                </a:lnTo>
                <a:lnTo>
                  <a:pt x="0" y="347"/>
                </a:lnTo>
                <a:lnTo>
                  <a:pt x="21" y="338"/>
                </a:lnTo>
                <a:lnTo>
                  <a:pt x="22" y="337"/>
                </a:lnTo>
                <a:lnTo>
                  <a:pt x="23" y="337"/>
                </a:lnTo>
                <a:lnTo>
                  <a:pt x="23" y="337"/>
                </a:lnTo>
                <a:lnTo>
                  <a:pt x="32" y="338"/>
                </a:lnTo>
                <a:lnTo>
                  <a:pt x="37" y="339"/>
                </a:lnTo>
                <a:lnTo>
                  <a:pt x="40" y="342"/>
                </a:lnTo>
                <a:lnTo>
                  <a:pt x="43" y="344"/>
                </a:lnTo>
                <a:lnTo>
                  <a:pt x="45" y="346"/>
                </a:lnTo>
                <a:lnTo>
                  <a:pt x="46" y="350"/>
                </a:lnTo>
                <a:lnTo>
                  <a:pt x="47" y="354"/>
                </a:lnTo>
                <a:lnTo>
                  <a:pt x="51" y="381"/>
                </a:lnTo>
                <a:lnTo>
                  <a:pt x="50" y="384"/>
                </a:lnTo>
                <a:lnTo>
                  <a:pt x="47" y="386"/>
                </a:lnTo>
                <a:lnTo>
                  <a:pt x="47" y="386"/>
                </a:lnTo>
                <a:lnTo>
                  <a:pt x="43" y="392"/>
                </a:lnTo>
                <a:lnTo>
                  <a:pt x="42" y="396"/>
                </a:lnTo>
                <a:lnTo>
                  <a:pt x="40" y="399"/>
                </a:lnTo>
                <a:lnTo>
                  <a:pt x="37" y="427"/>
                </a:lnTo>
                <a:lnTo>
                  <a:pt x="37" y="427"/>
                </a:lnTo>
                <a:lnTo>
                  <a:pt x="38" y="433"/>
                </a:lnTo>
                <a:lnTo>
                  <a:pt x="40" y="439"/>
                </a:lnTo>
                <a:lnTo>
                  <a:pt x="44" y="444"/>
                </a:lnTo>
                <a:lnTo>
                  <a:pt x="47" y="447"/>
                </a:lnTo>
                <a:lnTo>
                  <a:pt x="73" y="478"/>
                </a:lnTo>
                <a:lnTo>
                  <a:pt x="95" y="460"/>
                </a:lnTo>
                <a:lnTo>
                  <a:pt x="114" y="457"/>
                </a:lnTo>
                <a:lnTo>
                  <a:pt x="115" y="457"/>
                </a:lnTo>
                <a:lnTo>
                  <a:pt x="116" y="460"/>
                </a:lnTo>
                <a:lnTo>
                  <a:pt x="127" y="463"/>
                </a:lnTo>
                <a:lnTo>
                  <a:pt x="127" y="463"/>
                </a:lnTo>
                <a:lnTo>
                  <a:pt x="133" y="462"/>
                </a:lnTo>
                <a:lnTo>
                  <a:pt x="137" y="461"/>
                </a:lnTo>
                <a:lnTo>
                  <a:pt x="139" y="459"/>
                </a:lnTo>
                <a:lnTo>
                  <a:pt x="149" y="443"/>
                </a:lnTo>
                <a:lnTo>
                  <a:pt x="147" y="433"/>
                </a:lnTo>
                <a:lnTo>
                  <a:pt x="147" y="433"/>
                </a:lnTo>
                <a:lnTo>
                  <a:pt x="152" y="428"/>
                </a:lnTo>
                <a:lnTo>
                  <a:pt x="158" y="424"/>
                </a:lnTo>
                <a:lnTo>
                  <a:pt x="187" y="424"/>
                </a:lnTo>
                <a:lnTo>
                  <a:pt x="187" y="424"/>
                </a:lnTo>
                <a:lnTo>
                  <a:pt x="190" y="425"/>
                </a:lnTo>
                <a:lnTo>
                  <a:pt x="193" y="425"/>
                </a:lnTo>
                <a:lnTo>
                  <a:pt x="195" y="424"/>
                </a:lnTo>
                <a:lnTo>
                  <a:pt x="196" y="423"/>
                </a:lnTo>
                <a:lnTo>
                  <a:pt x="196" y="423"/>
                </a:lnTo>
                <a:lnTo>
                  <a:pt x="198" y="417"/>
                </a:lnTo>
                <a:lnTo>
                  <a:pt x="201" y="414"/>
                </a:lnTo>
                <a:lnTo>
                  <a:pt x="206" y="408"/>
                </a:lnTo>
                <a:lnTo>
                  <a:pt x="206" y="408"/>
                </a:lnTo>
                <a:lnTo>
                  <a:pt x="213" y="409"/>
                </a:lnTo>
                <a:lnTo>
                  <a:pt x="217" y="412"/>
                </a:lnTo>
                <a:lnTo>
                  <a:pt x="220" y="414"/>
                </a:lnTo>
                <a:lnTo>
                  <a:pt x="220" y="414"/>
                </a:lnTo>
                <a:lnTo>
                  <a:pt x="226" y="419"/>
                </a:lnTo>
                <a:lnTo>
                  <a:pt x="231" y="424"/>
                </a:lnTo>
                <a:lnTo>
                  <a:pt x="233" y="429"/>
                </a:lnTo>
                <a:lnTo>
                  <a:pt x="234" y="436"/>
                </a:lnTo>
                <a:lnTo>
                  <a:pt x="232" y="457"/>
                </a:lnTo>
                <a:lnTo>
                  <a:pt x="236" y="461"/>
                </a:lnTo>
                <a:lnTo>
                  <a:pt x="236" y="461"/>
                </a:lnTo>
                <a:lnTo>
                  <a:pt x="242" y="466"/>
                </a:lnTo>
                <a:lnTo>
                  <a:pt x="245" y="470"/>
                </a:lnTo>
                <a:lnTo>
                  <a:pt x="248" y="474"/>
                </a:lnTo>
                <a:lnTo>
                  <a:pt x="249" y="478"/>
                </a:lnTo>
                <a:lnTo>
                  <a:pt x="244" y="500"/>
                </a:lnTo>
                <a:lnTo>
                  <a:pt x="244" y="500"/>
                </a:lnTo>
                <a:lnTo>
                  <a:pt x="241" y="508"/>
                </a:lnTo>
                <a:lnTo>
                  <a:pt x="239" y="515"/>
                </a:lnTo>
                <a:lnTo>
                  <a:pt x="235" y="519"/>
                </a:lnTo>
                <a:lnTo>
                  <a:pt x="232" y="523"/>
                </a:lnTo>
                <a:lnTo>
                  <a:pt x="232" y="522"/>
                </a:lnTo>
                <a:lnTo>
                  <a:pt x="213" y="559"/>
                </a:lnTo>
                <a:lnTo>
                  <a:pt x="220" y="562"/>
                </a:lnTo>
                <a:lnTo>
                  <a:pt x="249" y="563"/>
                </a:lnTo>
                <a:lnTo>
                  <a:pt x="255" y="566"/>
                </a:lnTo>
                <a:lnTo>
                  <a:pt x="252" y="571"/>
                </a:lnTo>
                <a:lnTo>
                  <a:pt x="252" y="571"/>
                </a:lnTo>
                <a:lnTo>
                  <a:pt x="249" y="586"/>
                </a:lnTo>
                <a:lnTo>
                  <a:pt x="249" y="593"/>
                </a:lnTo>
                <a:lnTo>
                  <a:pt x="249" y="597"/>
                </a:lnTo>
                <a:lnTo>
                  <a:pt x="249" y="597"/>
                </a:lnTo>
                <a:lnTo>
                  <a:pt x="256" y="602"/>
                </a:lnTo>
                <a:lnTo>
                  <a:pt x="260" y="604"/>
                </a:lnTo>
                <a:lnTo>
                  <a:pt x="265" y="605"/>
                </a:lnTo>
                <a:lnTo>
                  <a:pt x="268" y="603"/>
                </a:lnTo>
                <a:lnTo>
                  <a:pt x="285" y="596"/>
                </a:lnTo>
                <a:lnTo>
                  <a:pt x="294" y="593"/>
                </a:lnTo>
                <a:lnTo>
                  <a:pt x="310" y="593"/>
                </a:lnTo>
                <a:lnTo>
                  <a:pt x="324" y="576"/>
                </a:lnTo>
                <a:lnTo>
                  <a:pt x="324" y="555"/>
                </a:lnTo>
                <a:lnTo>
                  <a:pt x="324" y="555"/>
                </a:lnTo>
                <a:lnTo>
                  <a:pt x="324" y="550"/>
                </a:lnTo>
                <a:lnTo>
                  <a:pt x="324" y="546"/>
                </a:lnTo>
                <a:lnTo>
                  <a:pt x="326" y="542"/>
                </a:lnTo>
                <a:lnTo>
                  <a:pt x="328" y="539"/>
                </a:lnTo>
                <a:lnTo>
                  <a:pt x="328" y="539"/>
                </a:lnTo>
                <a:lnTo>
                  <a:pt x="332" y="538"/>
                </a:lnTo>
                <a:lnTo>
                  <a:pt x="338" y="538"/>
                </a:lnTo>
                <a:lnTo>
                  <a:pt x="346" y="539"/>
                </a:lnTo>
                <a:lnTo>
                  <a:pt x="356" y="545"/>
                </a:lnTo>
                <a:lnTo>
                  <a:pt x="385" y="562"/>
                </a:lnTo>
                <a:lnTo>
                  <a:pt x="385" y="562"/>
                </a:lnTo>
                <a:lnTo>
                  <a:pt x="392" y="566"/>
                </a:lnTo>
                <a:lnTo>
                  <a:pt x="398" y="570"/>
                </a:lnTo>
                <a:lnTo>
                  <a:pt x="403" y="571"/>
                </a:lnTo>
                <a:lnTo>
                  <a:pt x="407" y="572"/>
                </a:lnTo>
                <a:lnTo>
                  <a:pt x="407" y="571"/>
                </a:lnTo>
                <a:lnTo>
                  <a:pt x="407" y="571"/>
                </a:lnTo>
                <a:lnTo>
                  <a:pt x="408" y="566"/>
                </a:lnTo>
                <a:lnTo>
                  <a:pt x="407" y="561"/>
                </a:lnTo>
                <a:lnTo>
                  <a:pt x="405" y="553"/>
                </a:lnTo>
                <a:lnTo>
                  <a:pt x="401" y="545"/>
                </a:lnTo>
                <a:lnTo>
                  <a:pt x="385" y="519"/>
                </a:lnTo>
                <a:lnTo>
                  <a:pt x="385" y="517"/>
                </a:lnTo>
                <a:lnTo>
                  <a:pt x="386" y="517"/>
                </a:lnTo>
                <a:lnTo>
                  <a:pt x="387" y="515"/>
                </a:lnTo>
                <a:lnTo>
                  <a:pt x="387" y="515"/>
                </a:lnTo>
                <a:lnTo>
                  <a:pt x="394" y="508"/>
                </a:lnTo>
                <a:lnTo>
                  <a:pt x="400" y="501"/>
                </a:lnTo>
                <a:lnTo>
                  <a:pt x="406" y="496"/>
                </a:lnTo>
                <a:lnTo>
                  <a:pt x="413" y="493"/>
                </a:lnTo>
                <a:lnTo>
                  <a:pt x="419" y="492"/>
                </a:lnTo>
                <a:lnTo>
                  <a:pt x="425" y="491"/>
                </a:lnTo>
                <a:lnTo>
                  <a:pt x="433" y="492"/>
                </a:lnTo>
                <a:lnTo>
                  <a:pt x="440" y="493"/>
                </a:lnTo>
                <a:lnTo>
                  <a:pt x="485" y="514"/>
                </a:lnTo>
                <a:lnTo>
                  <a:pt x="503" y="502"/>
                </a:lnTo>
                <a:lnTo>
                  <a:pt x="504" y="502"/>
                </a:lnTo>
                <a:lnTo>
                  <a:pt x="504" y="501"/>
                </a:lnTo>
                <a:lnTo>
                  <a:pt x="504" y="500"/>
                </a:lnTo>
                <a:lnTo>
                  <a:pt x="502" y="496"/>
                </a:lnTo>
                <a:lnTo>
                  <a:pt x="503" y="495"/>
                </a:lnTo>
                <a:lnTo>
                  <a:pt x="504" y="493"/>
                </a:lnTo>
                <a:lnTo>
                  <a:pt x="504" y="493"/>
                </a:lnTo>
                <a:lnTo>
                  <a:pt x="513" y="476"/>
                </a:lnTo>
                <a:lnTo>
                  <a:pt x="518" y="462"/>
                </a:lnTo>
                <a:lnTo>
                  <a:pt x="520" y="455"/>
                </a:lnTo>
                <a:lnTo>
                  <a:pt x="520" y="451"/>
                </a:lnTo>
                <a:lnTo>
                  <a:pt x="520" y="445"/>
                </a:lnTo>
                <a:lnTo>
                  <a:pt x="518" y="441"/>
                </a:lnTo>
                <a:lnTo>
                  <a:pt x="518" y="441"/>
                </a:lnTo>
                <a:lnTo>
                  <a:pt x="516" y="436"/>
                </a:lnTo>
                <a:lnTo>
                  <a:pt x="511" y="432"/>
                </a:lnTo>
                <a:lnTo>
                  <a:pt x="508" y="430"/>
                </a:lnTo>
                <a:lnTo>
                  <a:pt x="504" y="429"/>
                </a:lnTo>
                <a:lnTo>
                  <a:pt x="501" y="429"/>
                </a:lnTo>
                <a:lnTo>
                  <a:pt x="497" y="417"/>
                </a:lnTo>
                <a:lnTo>
                  <a:pt x="501" y="417"/>
                </a:lnTo>
                <a:lnTo>
                  <a:pt x="501" y="417"/>
                </a:lnTo>
                <a:lnTo>
                  <a:pt x="505" y="414"/>
                </a:lnTo>
                <a:lnTo>
                  <a:pt x="510" y="412"/>
                </a:lnTo>
                <a:lnTo>
                  <a:pt x="513" y="408"/>
                </a:lnTo>
                <a:lnTo>
                  <a:pt x="515" y="405"/>
                </a:lnTo>
                <a:lnTo>
                  <a:pt x="511" y="399"/>
                </a:lnTo>
                <a:lnTo>
                  <a:pt x="492" y="381"/>
                </a:lnTo>
                <a:lnTo>
                  <a:pt x="492" y="381"/>
                </a:lnTo>
                <a:lnTo>
                  <a:pt x="492" y="380"/>
                </a:lnTo>
                <a:lnTo>
                  <a:pt x="482" y="353"/>
                </a:lnTo>
                <a:lnTo>
                  <a:pt x="482" y="353"/>
                </a:lnTo>
                <a:lnTo>
                  <a:pt x="480" y="338"/>
                </a:lnTo>
                <a:lnTo>
                  <a:pt x="478" y="323"/>
                </a:lnTo>
                <a:lnTo>
                  <a:pt x="478" y="311"/>
                </a:lnTo>
                <a:lnTo>
                  <a:pt x="479" y="297"/>
                </a:lnTo>
                <a:lnTo>
                  <a:pt x="479" y="286"/>
                </a:lnTo>
                <a:lnTo>
                  <a:pt x="466" y="296"/>
                </a:lnTo>
                <a:lnTo>
                  <a:pt x="455" y="308"/>
                </a:lnTo>
                <a:lnTo>
                  <a:pt x="452" y="257"/>
                </a:lnTo>
                <a:lnTo>
                  <a:pt x="452" y="257"/>
                </a:lnTo>
                <a:lnTo>
                  <a:pt x="452" y="255"/>
                </a:lnTo>
                <a:lnTo>
                  <a:pt x="453" y="255"/>
                </a:lnTo>
                <a:lnTo>
                  <a:pt x="453" y="255"/>
                </a:lnTo>
                <a:lnTo>
                  <a:pt x="471" y="229"/>
                </a:lnTo>
                <a:lnTo>
                  <a:pt x="486" y="209"/>
                </a:lnTo>
                <a:lnTo>
                  <a:pt x="497" y="195"/>
                </a:lnTo>
                <a:lnTo>
                  <a:pt x="504" y="187"/>
                </a:lnTo>
                <a:lnTo>
                  <a:pt x="492" y="151"/>
                </a:lnTo>
                <a:lnTo>
                  <a:pt x="492" y="151"/>
                </a:lnTo>
                <a:lnTo>
                  <a:pt x="487" y="129"/>
                </a:lnTo>
                <a:lnTo>
                  <a:pt x="486" y="117"/>
                </a:lnTo>
                <a:lnTo>
                  <a:pt x="464" y="108"/>
                </a:lnTo>
                <a:lnTo>
                  <a:pt x="453" y="103"/>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7" name="Freeform 51"/>
          <p:cNvSpPr/>
          <p:nvPr/>
        </p:nvSpPr>
        <p:spPr bwMode="auto">
          <a:xfrm>
            <a:off x="4625090" y="4330542"/>
            <a:ext cx="855854" cy="535778"/>
          </a:xfrm>
          <a:custGeom>
            <a:gdLst>
              <a:gd name="T0" fmla="*/ 129 w 738"/>
              <a:gd name="T1" fmla="*/ 34 h 461"/>
              <a:gd name="T2" fmla="*/ 150 w 738"/>
              <a:gd name="T3" fmla="*/ 57 h 461"/>
              <a:gd name="T4" fmla="*/ 133 w 738"/>
              <a:gd name="T5" fmla="*/ 78 h 461"/>
              <a:gd name="T6" fmla="*/ 95 w 738"/>
              <a:gd name="T7" fmla="*/ 99 h 461"/>
              <a:gd name="T8" fmla="*/ 107 w 738"/>
              <a:gd name="T9" fmla="*/ 130 h 461"/>
              <a:gd name="T10" fmla="*/ 135 w 738"/>
              <a:gd name="T11" fmla="*/ 172 h 461"/>
              <a:gd name="T12" fmla="*/ 153 w 738"/>
              <a:gd name="T13" fmla="*/ 196 h 461"/>
              <a:gd name="T14" fmla="*/ 161 w 738"/>
              <a:gd name="T15" fmla="*/ 220 h 461"/>
              <a:gd name="T16" fmla="*/ 159 w 738"/>
              <a:gd name="T17" fmla="*/ 246 h 461"/>
              <a:gd name="T18" fmla="*/ 143 w 738"/>
              <a:gd name="T19" fmla="*/ 267 h 461"/>
              <a:gd name="T20" fmla="*/ 79 w 738"/>
              <a:gd name="T21" fmla="*/ 303 h 461"/>
              <a:gd name="T22" fmla="*/ 12 w 738"/>
              <a:gd name="T23" fmla="*/ 351 h 461"/>
              <a:gd name="T24" fmla="*/ 59 w 738"/>
              <a:gd name="T25" fmla="*/ 432 h 461"/>
              <a:gd name="T26" fmla="*/ 76 w 738"/>
              <a:gd name="T27" fmla="*/ 457 h 461"/>
              <a:gd name="T28" fmla="*/ 91 w 738"/>
              <a:gd name="T29" fmla="*/ 417 h 461"/>
              <a:gd name="T30" fmla="*/ 147 w 738"/>
              <a:gd name="T31" fmla="*/ 370 h 461"/>
              <a:gd name="T32" fmla="*/ 185 w 738"/>
              <a:gd name="T33" fmla="*/ 337 h 461"/>
              <a:gd name="T34" fmla="*/ 240 w 738"/>
              <a:gd name="T35" fmla="*/ 335 h 461"/>
              <a:gd name="T36" fmla="*/ 331 w 738"/>
              <a:gd name="T37" fmla="*/ 367 h 461"/>
              <a:gd name="T38" fmla="*/ 365 w 738"/>
              <a:gd name="T39" fmla="*/ 383 h 461"/>
              <a:gd name="T40" fmla="*/ 365 w 738"/>
              <a:gd name="T41" fmla="*/ 384 h 461"/>
              <a:gd name="T42" fmla="*/ 397 w 738"/>
              <a:gd name="T43" fmla="*/ 384 h 461"/>
              <a:gd name="T44" fmla="*/ 447 w 738"/>
              <a:gd name="T45" fmla="*/ 360 h 461"/>
              <a:gd name="T46" fmla="*/ 450 w 738"/>
              <a:gd name="T47" fmla="*/ 391 h 461"/>
              <a:gd name="T48" fmla="*/ 497 w 738"/>
              <a:gd name="T49" fmla="*/ 370 h 461"/>
              <a:gd name="T50" fmla="*/ 508 w 738"/>
              <a:gd name="T51" fmla="*/ 378 h 461"/>
              <a:gd name="T52" fmla="*/ 515 w 738"/>
              <a:gd name="T53" fmla="*/ 398 h 461"/>
              <a:gd name="T54" fmla="*/ 524 w 738"/>
              <a:gd name="T55" fmla="*/ 439 h 461"/>
              <a:gd name="T56" fmla="*/ 573 w 738"/>
              <a:gd name="T57" fmla="*/ 394 h 461"/>
              <a:gd name="T58" fmla="*/ 624 w 738"/>
              <a:gd name="T59" fmla="*/ 376 h 461"/>
              <a:gd name="T60" fmla="*/ 715 w 738"/>
              <a:gd name="T61" fmla="*/ 345 h 461"/>
              <a:gd name="T62" fmla="*/ 733 w 738"/>
              <a:gd name="T63" fmla="*/ 331 h 461"/>
              <a:gd name="T64" fmla="*/ 692 w 738"/>
              <a:gd name="T65" fmla="*/ 227 h 461"/>
              <a:gd name="T66" fmla="*/ 668 w 738"/>
              <a:gd name="T67" fmla="*/ 188 h 461"/>
              <a:gd name="T68" fmla="*/ 650 w 738"/>
              <a:gd name="T69" fmla="*/ 159 h 461"/>
              <a:gd name="T70" fmla="*/ 629 w 738"/>
              <a:gd name="T71" fmla="*/ 150 h 461"/>
              <a:gd name="T72" fmla="*/ 602 w 738"/>
              <a:gd name="T73" fmla="*/ 171 h 461"/>
              <a:gd name="T74" fmla="*/ 591 w 738"/>
              <a:gd name="T75" fmla="*/ 169 h 461"/>
              <a:gd name="T76" fmla="*/ 553 w 738"/>
              <a:gd name="T77" fmla="*/ 131 h 461"/>
              <a:gd name="T78" fmla="*/ 530 w 738"/>
              <a:gd name="T79" fmla="*/ 135 h 461"/>
              <a:gd name="T80" fmla="*/ 496 w 738"/>
              <a:gd name="T81" fmla="*/ 142 h 461"/>
              <a:gd name="T82" fmla="*/ 484 w 738"/>
              <a:gd name="T83" fmla="*/ 127 h 461"/>
              <a:gd name="T84" fmla="*/ 484 w 738"/>
              <a:gd name="T85" fmla="*/ 97 h 461"/>
              <a:gd name="T86" fmla="*/ 325 w 738"/>
              <a:gd name="T87" fmla="*/ 73 h 461"/>
              <a:gd name="T88" fmla="*/ 292 w 738"/>
              <a:gd name="T89" fmla="*/ 55 h 461"/>
              <a:gd name="T90" fmla="*/ 247 w 738"/>
              <a:gd name="T91" fmla="*/ 34 h 461"/>
              <a:gd name="T92" fmla="*/ 176 w 738"/>
              <a:gd name="T93" fmla="*/ 6 h 461"/>
              <a:gd name="T94" fmla="*/ 92 w 738"/>
              <a:gd name="T95" fmla="*/ 1 h 4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8" h="461">
                <a:moveTo>
                  <a:pt x="92" y="1"/>
                </a:moveTo>
                <a:lnTo>
                  <a:pt x="91" y="6"/>
                </a:lnTo>
                <a:lnTo>
                  <a:pt x="97" y="13"/>
                </a:lnTo>
                <a:lnTo>
                  <a:pt x="129" y="34"/>
                </a:lnTo>
                <a:lnTo>
                  <a:pt x="129" y="34"/>
                </a:lnTo>
                <a:lnTo>
                  <a:pt x="129" y="36"/>
                </a:lnTo>
                <a:lnTo>
                  <a:pt x="130" y="36"/>
                </a:lnTo>
                <a:lnTo>
                  <a:pt x="150" y="57"/>
                </a:lnTo>
                <a:lnTo>
                  <a:pt x="147" y="61"/>
                </a:lnTo>
                <a:lnTo>
                  <a:pt x="135" y="75"/>
                </a:lnTo>
                <a:lnTo>
                  <a:pt x="134" y="76"/>
                </a:lnTo>
                <a:lnTo>
                  <a:pt x="133" y="78"/>
                </a:lnTo>
                <a:lnTo>
                  <a:pt x="112" y="78"/>
                </a:lnTo>
                <a:lnTo>
                  <a:pt x="99" y="79"/>
                </a:lnTo>
                <a:lnTo>
                  <a:pt x="91" y="88"/>
                </a:lnTo>
                <a:lnTo>
                  <a:pt x="95" y="99"/>
                </a:lnTo>
                <a:lnTo>
                  <a:pt x="95" y="100"/>
                </a:lnTo>
                <a:lnTo>
                  <a:pt x="96" y="112"/>
                </a:lnTo>
                <a:lnTo>
                  <a:pt x="107" y="128"/>
                </a:lnTo>
                <a:lnTo>
                  <a:pt x="107" y="130"/>
                </a:lnTo>
                <a:lnTo>
                  <a:pt x="107" y="163"/>
                </a:lnTo>
                <a:lnTo>
                  <a:pt x="116" y="166"/>
                </a:lnTo>
                <a:lnTo>
                  <a:pt x="134" y="172"/>
                </a:lnTo>
                <a:lnTo>
                  <a:pt x="135" y="172"/>
                </a:lnTo>
                <a:lnTo>
                  <a:pt x="135" y="172"/>
                </a:lnTo>
                <a:lnTo>
                  <a:pt x="136" y="173"/>
                </a:lnTo>
                <a:lnTo>
                  <a:pt x="137" y="174"/>
                </a:lnTo>
                <a:lnTo>
                  <a:pt x="153" y="196"/>
                </a:lnTo>
                <a:lnTo>
                  <a:pt x="153" y="197"/>
                </a:lnTo>
                <a:lnTo>
                  <a:pt x="153" y="197"/>
                </a:lnTo>
                <a:lnTo>
                  <a:pt x="161" y="219"/>
                </a:lnTo>
                <a:lnTo>
                  <a:pt x="161" y="220"/>
                </a:lnTo>
                <a:lnTo>
                  <a:pt x="161" y="220"/>
                </a:lnTo>
                <a:lnTo>
                  <a:pt x="161" y="235"/>
                </a:lnTo>
                <a:lnTo>
                  <a:pt x="161" y="235"/>
                </a:lnTo>
                <a:lnTo>
                  <a:pt x="159" y="246"/>
                </a:lnTo>
                <a:lnTo>
                  <a:pt x="155" y="256"/>
                </a:lnTo>
                <a:lnTo>
                  <a:pt x="155" y="256"/>
                </a:lnTo>
                <a:lnTo>
                  <a:pt x="150" y="261"/>
                </a:lnTo>
                <a:lnTo>
                  <a:pt x="143" y="267"/>
                </a:lnTo>
                <a:lnTo>
                  <a:pt x="134" y="273"/>
                </a:lnTo>
                <a:lnTo>
                  <a:pt x="121" y="279"/>
                </a:lnTo>
                <a:lnTo>
                  <a:pt x="81" y="303"/>
                </a:lnTo>
                <a:lnTo>
                  <a:pt x="79" y="303"/>
                </a:lnTo>
                <a:lnTo>
                  <a:pt x="4" y="307"/>
                </a:lnTo>
                <a:lnTo>
                  <a:pt x="0" y="326"/>
                </a:lnTo>
                <a:lnTo>
                  <a:pt x="12" y="350"/>
                </a:lnTo>
                <a:lnTo>
                  <a:pt x="12" y="351"/>
                </a:lnTo>
                <a:lnTo>
                  <a:pt x="12" y="352"/>
                </a:lnTo>
                <a:lnTo>
                  <a:pt x="17" y="383"/>
                </a:lnTo>
                <a:lnTo>
                  <a:pt x="57" y="432"/>
                </a:lnTo>
                <a:lnTo>
                  <a:pt x="59" y="432"/>
                </a:lnTo>
                <a:lnTo>
                  <a:pt x="59" y="432"/>
                </a:lnTo>
                <a:lnTo>
                  <a:pt x="59" y="433"/>
                </a:lnTo>
                <a:lnTo>
                  <a:pt x="75" y="461"/>
                </a:lnTo>
                <a:lnTo>
                  <a:pt x="76" y="457"/>
                </a:lnTo>
                <a:lnTo>
                  <a:pt x="76" y="456"/>
                </a:lnTo>
                <a:lnTo>
                  <a:pt x="90" y="418"/>
                </a:lnTo>
                <a:lnTo>
                  <a:pt x="90" y="418"/>
                </a:lnTo>
                <a:lnTo>
                  <a:pt x="91" y="417"/>
                </a:lnTo>
                <a:lnTo>
                  <a:pt x="91" y="417"/>
                </a:lnTo>
                <a:lnTo>
                  <a:pt x="115" y="385"/>
                </a:lnTo>
                <a:lnTo>
                  <a:pt x="116" y="384"/>
                </a:lnTo>
                <a:lnTo>
                  <a:pt x="147" y="370"/>
                </a:lnTo>
                <a:lnTo>
                  <a:pt x="150" y="370"/>
                </a:lnTo>
                <a:lnTo>
                  <a:pt x="169" y="382"/>
                </a:lnTo>
                <a:lnTo>
                  <a:pt x="194" y="379"/>
                </a:lnTo>
                <a:lnTo>
                  <a:pt x="185" y="337"/>
                </a:lnTo>
                <a:lnTo>
                  <a:pt x="191" y="336"/>
                </a:lnTo>
                <a:lnTo>
                  <a:pt x="214" y="334"/>
                </a:lnTo>
                <a:lnTo>
                  <a:pt x="238" y="335"/>
                </a:lnTo>
                <a:lnTo>
                  <a:pt x="240" y="335"/>
                </a:lnTo>
                <a:lnTo>
                  <a:pt x="240" y="336"/>
                </a:lnTo>
                <a:lnTo>
                  <a:pt x="288" y="358"/>
                </a:lnTo>
                <a:lnTo>
                  <a:pt x="329" y="367"/>
                </a:lnTo>
                <a:lnTo>
                  <a:pt x="331" y="367"/>
                </a:lnTo>
                <a:lnTo>
                  <a:pt x="331" y="367"/>
                </a:lnTo>
                <a:lnTo>
                  <a:pt x="332" y="367"/>
                </a:lnTo>
                <a:lnTo>
                  <a:pt x="345" y="376"/>
                </a:lnTo>
                <a:lnTo>
                  <a:pt x="365" y="383"/>
                </a:lnTo>
                <a:lnTo>
                  <a:pt x="365" y="384"/>
                </a:lnTo>
                <a:lnTo>
                  <a:pt x="365" y="384"/>
                </a:lnTo>
                <a:lnTo>
                  <a:pt x="365" y="384"/>
                </a:lnTo>
                <a:lnTo>
                  <a:pt x="365" y="384"/>
                </a:lnTo>
                <a:lnTo>
                  <a:pt x="376" y="395"/>
                </a:lnTo>
                <a:lnTo>
                  <a:pt x="383" y="398"/>
                </a:lnTo>
                <a:lnTo>
                  <a:pt x="397" y="385"/>
                </a:lnTo>
                <a:lnTo>
                  <a:pt x="397" y="384"/>
                </a:lnTo>
                <a:lnTo>
                  <a:pt x="418" y="369"/>
                </a:lnTo>
                <a:lnTo>
                  <a:pt x="428" y="348"/>
                </a:lnTo>
                <a:lnTo>
                  <a:pt x="447" y="359"/>
                </a:lnTo>
                <a:lnTo>
                  <a:pt x="447" y="360"/>
                </a:lnTo>
                <a:lnTo>
                  <a:pt x="447" y="361"/>
                </a:lnTo>
                <a:lnTo>
                  <a:pt x="453" y="377"/>
                </a:lnTo>
                <a:lnTo>
                  <a:pt x="453" y="381"/>
                </a:lnTo>
                <a:lnTo>
                  <a:pt x="450" y="391"/>
                </a:lnTo>
                <a:lnTo>
                  <a:pt x="452" y="393"/>
                </a:lnTo>
                <a:lnTo>
                  <a:pt x="463" y="387"/>
                </a:lnTo>
                <a:lnTo>
                  <a:pt x="481" y="370"/>
                </a:lnTo>
                <a:lnTo>
                  <a:pt x="497" y="370"/>
                </a:lnTo>
                <a:lnTo>
                  <a:pt x="497" y="371"/>
                </a:lnTo>
                <a:lnTo>
                  <a:pt x="498" y="371"/>
                </a:lnTo>
                <a:lnTo>
                  <a:pt x="508" y="378"/>
                </a:lnTo>
                <a:lnTo>
                  <a:pt x="508" y="378"/>
                </a:lnTo>
                <a:lnTo>
                  <a:pt x="513" y="384"/>
                </a:lnTo>
                <a:lnTo>
                  <a:pt x="515" y="389"/>
                </a:lnTo>
                <a:lnTo>
                  <a:pt x="516" y="393"/>
                </a:lnTo>
                <a:lnTo>
                  <a:pt x="515" y="398"/>
                </a:lnTo>
                <a:lnTo>
                  <a:pt x="514" y="424"/>
                </a:lnTo>
                <a:lnTo>
                  <a:pt x="522" y="438"/>
                </a:lnTo>
                <a:lnTo>
                  <a:pt x="524" y="439"/>
                </a:lnTo>
                <a:lnTo>
                  <a:pt x="524" y="439"/>
                </a:lnTo>
                <a:lnTo>
                  <a:pt x="544" y="418"/>
                </a:lnTo>
                <a:lnTo>
                  <a:pt x="561" y="403"/>
                </a:lnTo>
                <a:lnTo>
                  <a:pt x="568" y="399"/>
                </a:lnTo>
                <a:lnTo>
                  <a:pt x="573" y="394"/>
                </a:lnTo>
                <a:lnTo>
                  <a:pt x="579" y="392"/>
                </a:lnTo>
                <a:lnTo>
                  <a:pt x="585" y="392"/>
                </a:lnTo>
                <a:lnTo>
                  <a:pt x="617" y="392"/>
                </a:lnTo>
                <a:lnTo>
                  <a:pt x="624" y="376"/>
                </a:lnTo>
                <a:lnTo>
                  <a:pt x="650" y="365"/>
                </a:lnTo>
                <a:lnTo>
                  <a:pt x="651" y="365"/>
                </a:lnTo>
                <a:lnTo>
                  <a:pt x="682" y="361"/>
                </a:lnTo>
                <a:lnTo>
                  <a:pt x="715" y="345"/>
                </a:lnTo>
                <a:lnTo>
                  <a:pt x="715" y="344"/>
                </a:lnTo>
                <a:lnTo>
                  <a:pt x="736" y="344"/>
                </a:lnTo>
                <a:lnTo>
                  <a:pt x="731" y="334"/>
                </a:lnTo>
                <a:lnTo>
                  <a:pt x="733" y="331"/>
                </a:lnTo>
                <a:lnTo>
                  <a:pt x="738" y="327"/>
                </a:lnTo>
                <a:lnTo>
                  <a:pt x="694" y="230"/>
                </a:lnTo>
                <a:lnTo>
                  <a:pt x="694" y="228"/>
                </a:lnTo>
                <a:lnTo>
                  <a:pt x="692" y="227"/>
                </a:lnTo>
                <a:lnTo>
                  <a:pt x="711" y="201"/>
                </a:lnTo>
                <a:lnTo>
                  <a:pt x="705" y="195"/>
                </a:lnTo>
                <a:lnTo>
                  <a:pt x="673" y="188"/>
                </a:lnTo>
                <a:lnTo>
                  <a:pt x="668" y="188"/>
                </a:lnTo>
                <a:lnTo>
                  <a:pt x="668" y="188"/>
                </a:lnTo>
                <a:lnTo>
                  <a:pt x="668" y="186"/>
                </a:lnTo>
                <a:lnTo>
                  <a:pt x="649" y="164"/>
                </a:lnTo>
                <a:lnTo>
                  <a:pt x="650" y="159"/>
                </a:lnTo>
                <a:lnTo>
                  <a:pt x="649" y="161"/>
                </a:lnTo>
                <a:lnTo>
                  <a:pt x="648" y="162"/>
                </a:lnTo>
                <a:lnTo>
                  <a:pt x="629" y="150"/>
                </a:lnTo>
                <a:lnTo>
                  <a:pt x="629" y="150"/>
                </a:lnTo>
                <a:lnTo>
                  <a:pt x="623" y="157"/>
                </a:lnTo>
                <a:lnTo>
                  <a:pt x="616" y="163"/>
                </a:lnTo>
                <a:lnTo>
                  <a:pt x="610" y="167"/>
                </a:lnTo>
                <a:lnTo>
                  <a:pt x="602" y="171"/>
                </a:lnTo>
                <a:lnTo>
                  <a:pt x="602" y="171"/>
                </a:lnTo>
                <a:lnTo>
                  <a:pt x="599" y="171"/>
                </a:lnTo>
                <a:lnTo>
                  <a:pt x="595" y="171"/>
                </a:lnTo>
                <a:lnTo>
                  <a:pt x="591" y="169"/>
                </a:lnTo>
                <a:lnTo>
                  <a:pt x="586" y="166"/>
                </a:lnTo>
                <a:lnTo>
                  <a:pt x="576" y="157"/>
                </a:lnTo>
                <a:lnTo>
                  <a:pt x="563" y="142"/>
                </a:lnTo>
                <a:lnTo>
                  <a:pt x="553" y="131"/>
                </a:lnTo>
                <a:lnTo>
                  <a:pt x="553" y="131"/>
                </a:lnTo>
                <a:lnTo>
                  <a:pt x="550" y="130"/>
                </a:lnTo>
                <a:lnTo>
                  <a:pt x="546" y="131"/>
                </a:lnTo>
                <a:lnTo>
                  <a:pt x="530" y="135"/>
                </a:lnTo>
                <a:lnTo>
                  <a:pt x="530" y="135"/>
                </a:lnTo>
                <a:lnTo>
                  <a:pt x="516" y="140"/>
                </a:lnTo>
                <a:lnTo>
                  <a:pt x="505" y="142"/>
                </a:lnTo>
                <a:lnTo>
                  <a:pt x="496" y="142"/>
                </a:lnTo>
                <a:lnTo>
                  <a:pt x="490" y="140"/>
                </a:lnTo>
                <a:lnTo>
                  <a:pt x="490" y="140"/>
                </a:lnTo>
                <a:lnTo>
                  <a:pt x="486" y="134"/>
                </a:lnTo>
                <a:lnTo>
                  <a:pt x="484" y="127"/>
                </a:lnTo>
                <a:lnTo>
                  <a:pt x="483" y="117"/>
                </a:lnTo>
                <a:lnTo>
                  <a:pt x="484" y="107"/>
                </a:lnTo>
                <a:lnTo>
                  <a:pt x="484" y="107"/>
                </a:lnTo>
                <a:lnTo>
                  <a:pt x="484" y="97"/>
                </a:lnTo>
                <a:lnTo>
                  <a:pt x="484" y="91"/>
                </a:lnTo>
                <a:lnTo>
                  <a:pt x="483" y="86"/>
                </a:lnTo>
                <a:lnTo>
                  <a:pt x="482" y="83"/>
                </a:lnTo>
                <a:lnTo>
                  <a:pt x="325" y="73"/>
                </a:lnTo>
                <a:lnTo>
                  <a:pt x="325" y="73"/>
                </a:lnTo>
                <a:lnTo>
                  <a:pt x="305" y="64"/>
                </a:lnTo>
                <a:lnTo>
                  <a:pt x="297" y="60"/>
                </a:lnTo>
                <a:lnTo>
                  <a:pt x="292" y="55"/>
                </a:lnTo>
                <a:lnTo>
                  <a:pt x="268" y="49"/>
                </a:lnTo>
                <a:lnTo>
                  <a:pt x="268" y="49"/>
                </a:lnTo>
                <a:lnTo>
                  <a:pt x="258" y="45"/>
                </a:lnTo>
                <a:lnTo>
                  <a:pt x="247" y="34"/>
                </a:lnTo>
                <a:lnTo>
                  <a:pt x="233" y="20"/>
                </a:lnTo>
                <a:lnTo>
                  <a:pt x="216" y="0"/>
                </a:lnTo>
                <a:lnTo>
                  <a:pt x="200" y="13"/>
                </a:lnTo>
                <a:lnTo>
                  <a:pt x="176" y="6"/>
                </a:lnTo>
                <a:lnTo>
                  <a:pt x="111" y="7"/>
                </a:lnTo>
                <a:lnTo>
                  <a:pt x="111" y="7"/>
                </a:lnTo>
                <a:lnTo>
                  <a:pt x="111" y="7"/>
                </a:lnTo>
                <a:lnTo>
                  <a:pt x="92" y="1"/>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8" name="Freeform 52"/>
          <p:cNvSpPr/>
          <p:nvPr/>
        </p:nvSpPr>
        <p:spPr bwMode="auto">
          <a:xfrm>
            <a:off x="4812961" y="5315123"/>
            <a:ext cx="890644" cy="706253"/>
          </a:xfrm>
          <a:custGeom>
            <a:gdLst>
              <a:gd name="T0" fmla="*/ 732 w 766"/>
              <a:gd name="T1" fmla="*/ 203 h 608"/>
              <a:gd name="T2" fmla="*/ 740 w 766"/>
              <a:gd name="T3" fmla="*/ 190 h 608"/>
              <a:gd name="T4" fmla="*/ 766 w 766"/>
              <a:gd name="T5" fmla="*/ 174 h 608"/>
              <a:gd name="T6" fmla="*/ 749 w 766"/>
              <a:gd name="T7" fmla="*/ 166 h 608"/>
              <a:gd name="T8" fmla="*/ 675 w 766"/>
              <a:gd name="T9" fmla="*/ 65 h 608"/>
              <a:gd name="T10" fmla="*/ 608 w 766"/>
              <a:gd name="T11" fmla="*/ 66 h 608"/>
              <a:gd name="T12" fmla="*/ 606 w 766"/>
              <a:gd name="T13" fmla="*/ 86 h 608"/>
              <a:gd name="T14" fmla="*/ 573 w 766"/>
              <a:gd name="T15" fmla="*/ 82 h 608"/>
              <a:gd name="T16" fmla="*/ 555 w 766"/>
              <a:gd name="T17" fmla="*/ 73 h 608"/>
              <a:gd name="T18" fmla="*/ 502 w 766"/>
              <a:gd name="T19" fmla="*/ 97 h 608"/>
              <a:gd name="T20" fmla="*/ 478 w 766"/>
              <a:gd name="T21" fmla="*/ 99 h 608"/>
              <a:gd name="T22" fmla="*/ 458 w 766"/>
              <a:gd name="T23" fmla="*/ 114 h 608"/>
              <a:gd name="T24" fmla="*/ 442 w 766"/>
              <a:gd name="T25" fmla="*/ 106 h 608"/>
              <a:gd name="T26" fmla="*/ 432 w 766"/>
              <a:gd name="T27" fmla="*/ 86 h 608"/>
              <a:gd name="T28" fmla="*/ 455 w 766"/>
              <a:gd name="T29" fmla="*/ 55 h 608"/>
              <a:gd name="T30" fmla="*/ 477 w 766"/>
              <a:gd name="T31" fmla="*/ 18 h 608"/>
              <a:gd name="T32" fmla="*/ 466 w 766"/>
              <a:gd name="T33" fmla="*/ 19 h 608"/>
              <a:gd name="T34" fmla="*/ 442 w 766"/>
              <a:gd name="T35" fmla="*/ 35 h 608"/>
              <a:gd name="T36" fmla="*/ 426 w 766"/>
              <a:gd name="T37" fmla="*/ 41 h 608"/>
              <a:gd name="T38" fmla="*/ 421 w 766"/>
              <a:gd name="T39" fmla="*/ 30 h 608"/>
              <a:gd name="T40" fmla="*/ 383 w 766"/>
              <a:gd name="T41" fmla="*/ 26 h 608"/>
              <a:gd name="T42" fmla="*/ 368 w 766"/>
              <a:gd name="T43" fmla="*/ 17 h 608"/>
              <a:gd name="T44" fmla="*/ 328 w 766"/>
              <a:gd name="T45" fmla="*/ 0 h 608"/>
              <a:gd name="T46" fmla="*/ 307 w 766"/>
              <a:gd name="T47" fmla="*/ 7 h 608"/>
              <a:gd name="T48" fmla="*/ 315 w 766"/>
              <a:gd name="T49" fmla="*/ 46 h 608"/>
              <a:gd name="T50" fmla="*/ 317 w 766"/>
              <a:gd name="T51" fmla="*/ 73 h 608"/>
              <a:gd name="T52" fmla="*/ 311 w 766"/>
              <a:gd name="T53" fmla="*/ 80 h 608"/>
              <a:gd name="T54" fmla="*/ 295 w 766"/>
              <a:gd name="T55" fmla="*/ 80 h 608"/>
              <a:gd name="T56" fmla="*/ 261 w 766"/>
              <a:gd name="T57" fmla="*/ 59 h 608"/>
              <a:gd name="T58" fmla="*/ 235 w 766"/>
              <a:gd name="T59" fmla="*/ 47 h 608"/>
              <a:gd name="T60" fmla="*/ 217 w 766"/>
              <a:gd name="T61" fmla="*/ 119 h 608"/>
              <a:gd name="T62" fmla="*/ 205 w 766"/>
              <a:gd name="T63" fmla="*/ 182 h 608"/>
              <a:gd name="T64" fmla="*/ 157 w 766"/>
              <a:gd name="T65" fmla="*/ 308 h 608"/>
              <a:gd name="T66" fmla="*/ 96 w 766"/>
              <a:gd name="T67" fmla="*/ 373 h 608"/>
              <a:gd name="T68" fmla="*/ 63 w 766"/>
              <a:gd name="T69" fmla="*/ 397 h 608"/>
              <a:gd name="T70" fmla="*/ 16 w 766"/>
              <a:gd name="T71" fmla="*/ 442 h 608"/>
              <a:gd name="T72" fmla="*/ 9 w 766"/>
              <a:gd name="T73" fmla="*/ 556 h 608"/>
              <a:gd name="T74" fmla="*/ 24 w 766"/>
              <a:gd name="T75" fmla="*/ 608 h 608"/>
              <a:gd name="T76" fmla="*/ 67 w 766"/>
              <a:gd name="T77" fmla="*/ 600 h 608"/>
              <a:gd name="T78" fmla="*/ 52 w 766"/>
              <a:gd name="T79" fmla="*/ 560 h 608"/>
              <a:gd name="T80" fmla="*/ 36 w 766"/>
              <a:gd name="T81" fmla="*/ 523 h 608"/>
              <a:gd name="T82" fmla="*/ 98 w 766"/>
              <a:gd name="T83" fmla="*/ 490 h 608"/>
              <a:gd name="T84" fmla="*/ 211 w 766"/>
              <a:gd name="T85" fmla="*/ 434 h 608"/>
              <a:gd name="T86" fmla="*/ 229 w 766"/>
              <a:gd name="T87" fmla="*/ 444 h 608"/>
              <a:gd name="T88" fmla="*/ 292 w 766"/>
              <a:gd name="T89" fmla="*/ 413 h 608"/>
              <a:gd name="T90" fmla="*/ 324 w 766"/>
              <a:gd name="T91" fmla="*/ 400 h 608"/>
              <a:gd name="T92" fmla="*/ 378 w 766"/>
              <a:gd name="T93" fmla="*/ 380 h 608"/>
              <a:gd name="T94" fmla="*/ 394 w 766"/>
              <a:gd name="T95" fmla="*/ 285 h 608"/>
              <a:gd name="T96" fmla="*/ 399 w 766"/>
              <a:gd name="T97" fmla="*/ 286 h 608"/>
              <a:gd name="T98" fmla="*/ 419 w 766"/>
              <a:gd name="T99" fmla="*/ 321 h 608"/>
              <a:gd name="T100" fmla="*/ 487 w 766"/>
              <a:gd name="T101" fmla="*/ 325 h 608"/>
              <a:gd name="T102" fmla="*/ 501 w 766"/>
              <a:gd name="T103" fmla="*/ 298 h 608"/>
              <a:gd name="T104" fmla="*/ 522 w 766"/>
              <a:gd name="T105" fmla="*/ 287 h 608"/>
              <a:gd name="T106" fmla="*/ 559 w 766"/>
              <a:gd name="T107" fmla="*/ 288 h 608"/>
              <a:gd name="T108" fmla="*/ 585 w 766"/>
              <a:gd name="T109" fmla="*/ 310 h 608"/>
              <a:gd name="T110" fmla="*/ 598 w 766"/>
              <a:gd name="T111" fmla="*/ 277 h 608"/>
              <a:gd name="T112" fmla="*/ 623 w 766"/>
              <a:gd name="T113" fmla="*/ 279 h 608"/>
              <a:gd name="T114" fmla="*/ 627 w 766"/>
              <a:gd name="T115" fmla="*/ 282 h 608"/>
              <a:gd name="T116" fmla="*/ 639 w 766"/>
              <a:gd name="T117" fmla="*/ 280 h 608"/>
              <a:gd name="T118" fmla="*/ 694 w 766"/>
              <a:gd name="T119" fmla="*/ 240 h 608"/>
              <a:gd name="T120" fmla="*/ 701 w 766"/>
              <a:gd name="T121" fmla="*/ 218 h 608"/>
              <a:gd name="T122" fmla="*/ 719 w 766"/>
              <a:gd name="T123" fmla="*/ 207 h 6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6" h="608">
                <a:moveTo>
                  <a:pt x="719" y="207"/>
                </a:moveTo>
                <a:lnTo>
                  <a:pt x="719" y="207"/>
                </a:lnTo>
                <a:lnTo>
                  <a:pt x="727" y="206"/>
                </a:lnTo>
                <a:lnTo>
                  <a:pt x="732" y="203"/>
                </a:lnTo>
                <a:lnTo>
                  <a:pt x="737" y="199"/>
                </a:lnTo>
                <a:lnTo>
                  <a:pt x="739" y="195"/>
                </a:lnTo>
                <a:lnTo>
                  <a:pt x="739" y="194"/>
                </a:lnTo>
                <a:lnTo>
                  <a:pt x="740" y="190"/>
                </a:lnTo>
                <a:lnTo>
                  <a:pt x="745" y="190"/>
                </a:lnTo>
                <a:lnTo>
                  <a:pt x="766" y="188"/>
                </a:lnTo>
                <a:lnTo>
                  <a:pt x="766" y="174"/>
                </a:lnTo>
                <a:lnTo>
                  <a:pt x="766" y="174"/>
                </a:lnTo>
                <a:lnTo>
                  <a:pt x="762" y="172"/>
                </a:lnTo>
                <a:lnTo>
                  <a:pt x="758" y="171"/>
                </a:lnTo>
                <a:lnTo>
                  <a:pt x="754" y="169"/>
                </a:lnTo>
                <a:lnTo>
                  <a:pt x="749" y="166"/>
                </a:lnTo>
                <a:lnTo>
                  <a:pt x="713" y="133"/>
                </a:lnTo>
                <a:lnTo>
                  <a:pt x="713" y="132"/>
                </a:lnTo>
                <a:lnTo>
                  <a:pt x="697" y="86"/>
                </a:lnTo>
                <a:lnTo>
                  <a:pt x="675" y="65"/>
                </a:lnTo>
                <a:lnTo>
                  <a:pt x="675" y="65"/>
                </a:lnTo>
                <a:lnTo>
                  <a:pt x="639" y="64"/>
                </a:lnTo>
                <a:lnTo>
                  <a:pt x="613" y="65"/>
                </a:lnTo>
                <a:lnTo>
                  <a:pt x="608" y="66"/>
                </a:lnTo>
                <a:lnTo>
                  <a:pt x="609" y="80"/>
                </a:lnTo>
                <a:lnTo>
                  <a:pt x="609" y="83"/>
                </a:lnTo>
                <a:lnTo>
                  <a:pt x="609" y="86"/>
                </a:lnTo>
                <a:lnTo>
                  <a:pt x="606" y="86"/>
                </a:lnTo>
                <a:lnTo>
                  <a:pt x="587" y="94"/>
                </a:lnTo>
                <a:lnTo>
                  <a:pt x="583" y="92"/>
                </a:lnTo>
                <a:lnTo>
                  <a:pt x="583" y="92"/>
                </a:lnTo>
                <a:lnTo>
                  <a:pt x="573" y="82"/>
                </a:lnTo>
                <a:lnTo>
                  <a:pt x="564" y="76"/>
                </a:lnTo>
                <a:lnTo>
                  <a:pt x="560" y="74"/>
                </a:lnTo>
                <a:lnTo>
                  <a:pt x="557" y="73"/>
                </a:lnTo>
                <a:lnTo>
                  <a:pt x="555" y="73"/>
                </a:lnTo>
                <a:lnTo>
                  <a:pt x="552" y="74"/>
                </a:lnTo>
                <a:lnTo>
                  <a:pt x="552" y="74"/>
                </a:lnTo>
                <a:lnTo>
                  <a:pt x="524" y="88"/>
                </a:lnTo>
                <a:lnTo>
                  <a:pt x="502" y="97"/>
                </a:lnTo>
                <a:lnTo>
                  <a:pt x="494" y="99"/>
                </a:lnTo>
                <a:lnTo>
                  <a:pt x="487" y="100"/>
                </a:lnTo>
                <a:lnTo>
                  <a:pt x="481" y="100"/>
                </a:lnTo>
                <a:lnTo>
                  <a:pt x="478" y="99"/>
                </a:lnTo>
                <a:lnTo>
                  <a:pt x="478" y="99"/>
                </a:lnTo>
                <a:lnTo>
                  <a:pt x="474" y="101"/>
                </a:lnTo>
                <a:lnTo>
                  <a:pt x="470" y="104"/>
                </a:lnTo>
                <a:lnTo>
                  <a:pt x="458" y="114"/>
                </a:lnTo>
                <a:lnTo>
                  <a:pt x="455" y="119"/>
                </a:lnTo>
                <a:lnTo>
                  <a:pt x="450" y="114"/>
                </a:lnTo>
                <a:lnTo>
                  <a:pt x="450" y="114"/>
                </a:lnTo>
                <a:lnTo>
                  <a:pt x="442" y="106"/>
                </a:lnTo>
                <a:lnTo>
                  <a:pt x="437" y="99"/>
                </a:lnTo>
                <a:lnTo>
                  <a:pt x="433" y="92"/>
                </a:lnTo>
                <a:lnTo>
                  <a:pt x="432" y="86"/>
                </a:lnTo>
                <a:lnTo>
                  <a:pt x="432" y="86"/>
                </a:lnTo>
                <a:lnTo>
                  <a:pt x="433" y="82"/>
                </a:lnTo>
                <a:lnTo>
                  <a:pt x="438" y="75"/>
                </a:lnTo>
                <a:lnTo>
                  <a:pt x="455" y="55"/>
                </a:lnTo>
                <a:lnTo>
                  <a:pt x="455" y="55"/>
                </a:lnTo>
                <a:lnTo>
                  <a:pt x="474" y="34"/>
                </a:lnTo>
                <a:lnTo>
                  <a:pt x="479" y="27"/>
                </a:lnTo>
                <a:lnTo>
                  <a:pt x="480" y="23"/>
                </a:lnTo>
                <a:lnTo>
                  <a:pt x="477" y="18"/>
                </a:lnTo>
                <a:lnTo>
                  <a:pt x="477" y="18"/>
                </a:lnTo>
                <a:lnTo>
                  <a:pt x="474" y="17"/>
                </a:lnTo>
                <a:lnTo>
                  <a:pt x="472" y="17"/>
                </a:lnTo>
                <a:lnTo>
                  <a:pt x="466" y="19"/>
                </a:lnTo>
                <a:lnTo>
                  <a:pt x="458" y="23"/>
                </a:lnTo>
                <a:lnTo>
                  <a:pt x="450" y="29"/>
                </a:lnTo>
                <a:lnTo>
                  <a:pt x="450" y="29"/>
                </a:lnTo>
                <a:lnTo>
                  <a:pt x="442" y="35"/>
                </a:lnTo>
                <a:lnTo>
                  <a:pt x="435" y="38"/>
                </a:lnTo>
                <a:lnTo>
                  <a:pt x="430" y="41"/>
                </a:lnTo>
                <a:lnTo>
                  <a:pt x="426" y="41"/>
                </a:lnTo>
                <a:lnTo>
                  <a:pt x="426" y="41"/>
                </a:lnTo>
                <a:lnTo>
                  <a:pt x="424" y="39"/>
                </a:lnTo>
                <a:lnTo>
                  <a:pt x="423" y="37"/>
                </a:lnTo>
                <a:lnTo>
                  <a:pt x="421" y="35"/>
                </a:lnTo>
                <a:lnTo>
                  <a:pt x="421" y="30"/>
                </a:lnTo>
                <a:lnTo>
                  <a:pt x="418" y="28"/>
                </a:lnTo>
                <a:lnTo>
                  <a:pt x="408" y="9"/>
                </a:lnTo>
                <a:lnTo>
                  <a:pt x="385" y="23"/>
                </a:lnTo>
                <a:lnTo>
                  <a:pt x="383" y="26"/>
                </a:lnTo>
                <a:lnTo>
                  <a:pt x="382" y="23"/>
                </a:lnTo>
                <a:lnTo>
                  <a:pt x="380" y="23"/>
                </a:lnTo>
                <a:lnTo>
                  <a:pt x="380" y="23"/>
                </a:lnTo>
                <a:lnTo>
                  <a:pt x="368" y="17"/>
                </a:lnTo>
                <a:lnTo>
                  <a:pt x="355" y="11"/>
                </a:lnTo>
                <a:lnTo>
                  <a:pt x="331" y="2"/>
                </a:lnTo>
                <a:lnTo>
                  <a:pt x="331" y="2"/>
                </a:lnTo>
                <a:lnTo>
                  <a:pt x="328" y="0"/>
                </a:lnTo>
                <a:lnTo>
                  <a:pt x="323" y="0"/>
                </a:lnTo>
                <a:lnTo>
                  <a:pt x="320" y="0"/>
                </a:lnTo>
                <a:lnTo>
                  <a:pt x="315" y="3"/>
                </a:lnTo>
                <a:lnTo>
                  <a:pt x="307" y="7"/>
                </a:lnTo>
                <a:lnTo>
                  <a:pt x="299" y="15"/>
                </a:lnTo>
                <a:lnTo>
                  <a:pt x="309" y="34"/>
                </a:lnTo>
                <a:lnTo>
                  <a:pt x="309" y="34"/>
                </a:lnTo>
                <a:lnTo>
                  <a:pt x="315" y="46"/>
                </a:lnTo>
                <a:lnTo>
                  <a:pt x="317" y="57"/>
                </a:lnTo>
                <a:lnTo>
                  <a:pt x="319" y="66"/>
                </a:lnTo>
                <a:lnTo>
                  <a:pt x="319" y="69"/>
                </a:lnTo>
                <a:lnTo>
                  <a:pt x="317" y="73"/>
                </a:lnTo>
                <a:lnTo>
                  <a:pt x="317" y="73"/>
                </a:lnTo>
                <a:lnTo>
                  <a:pt x="316" y="75"/>
                </a:lnTo>
                <a:lnTo>
                  <a:pt x="314" y="77"/>
                </a:lnTo>
                <a:lnTo>
                  <a:pt x="311" y="80"/>
                </a:lnTo>
                <a:lnTo>
                  <a:pt x="307" y="80"/>
                </a:lnTo>
                <a:lnTo>
                  <a:pt x="307" y="80"/>
                </a:lnTo>
                <a:lnTo>
                  <a:pt x="301" y="81"/>
                </a:lnTo>
                <a:lnTo>
                  <a:pt x="295" y="80"/>
                </a:lnTo>
                <a:lnTo>
                  <a:pt x="285" y="76"/>
                </a:lnTo>
                <a:lnTo>
                  <a:pt x="276" y="69"/>
                </a:lnTo>
                <a:lnTo>
                  <a:pt x="276" y="69"/>
                </a:lnTo>
                <a:lnTo>
                  <a:pt x="261" y="59"/>
                </a:lnTo>
                <a:lnTo>
                  <a:pt x="250" y="52"/>
                </a:lnTo>
                <a:lnTo>
                  <a:pt x="235" y="46"/>
                </a:lnTo>
                <a:lnTo>
                  <a:pt x="235" y="47"/>
                </a:lnTo>
                <a:lnTo>
                  <a:pt x="235" y="47"/>
                </a:lnTo>
                <a:lnTo>
                  <a:pt x="236" y="50"/>
                </a:lnTo>
                <a:lnTo>
                  <a:pt x="236" y="76"/>
                </a:lnTo>
                <a:lnTo>
                  <a:pt x="217" y="98"/>
                </a:lnTo>
                <a:lnTo>
                  <a:pt x="217" y="119"/>
                </a:lnTo>
                <a:lnTo>
                  <a:pt x="226" y="140"/>
                </a:lnTo>
                <a:lnTo>
                  <a:pt x="227" y="141"/>
                </a:lnTo>
                <a:lnTo>
                  <a:pt x="213" y="162"/>
                </a:lnTo>
                <a:lnTo>
                  <a:pt x="205" y="182"/>
                </a:lnTo>
                <a:lnTo>
                  <a:pt x="205" y="183"/>
                </a:lnTo>
                <a:lnTo>
                  <a:pt x="187" y="201"/>
                </a:lnTo>
                <a:lnTo>
                  <a:pt x="156" y="270"/>
                </a:lnTo>
                <a:lnTo>
                  <a:pt x="157" y="308"/>
                </a:lnTo>
                <a:lnTo>
                  <a:pt x="156" y="309"/>
                </a:lnTo>
                <a:lnTo>
                  <a:pt x="91" y="347"/>
                </a:lnTo>
                <a:lnTo>
                  <a:pt x="87" y="353"/>
                </a:lnTo>
                <a:lnTo>
                  <a:pt x="96" y="373"/>
                </a:lnTo>
                <a:lnTo>
                  <a:pt x="96" y="374"/>
                </a:lnTo>
                <a:lnTo>
                  <a:pt x="96" y="375"/>
                </a:lnTo>
                <a:lnTo>
                  <a:pt x="90" y="400"/>
                </a:lnTo>
                <a:lnTo>
                  <a:pt x="63" y="397"/>
                </a:lnTo>
                <a:lnTo>
                  <a:pt x="58" y="429"/>
                </a:lnTo>
                <a:lnTo>
                  <a:pt x="23" y="429"/>
                </a:lnTo>
                <a:lnTo>
                  <a:pt x="16" y="442"/>
                </a:lnTo>
                <a:lnTo>
                  <a:pt x="16" y="442"/>
                </a:lnTo>
                <a:lnTo>
                  <a:pt x="7" y="462"/>
                </a:lnTo>
                <a:lnTo>
                  <a:pt x="0" y="538"/>
                </a:lnTo>
                <a:lnTo>
                  <a:pt x="8" y="554"/>
                </a:lnTo>
                <a:lnTo>
                  <a:pt x="9" y="556"/>
                </a:lnTo>
                <a:lnTo>
                  <a:pt x="9" y="572"/>
                </a:lnTo>
                <a:lnTo>
                  <a:pt x="23" y="591"/>
                </a:lnTo>
                <a:lnTo>
                  <a:pt x="24" y="593"/>
                </a:lnTo>
                <a:lnTo>
                  <a:pt x="24" y="608"/>
                </a:lnTo>
                <a:lnTo>
                  <a:pt x="63" y="604"/>
                </a:lnTo>
                <a:lnTo>
                  <a:pt x="66" y="601"/>
                </a:lnTo>
                <a:lnTo>
                  <a:pt x="66" y="600"/>
                </a:lnTo>
                <a:lnTo>
                  <a:pt x="67" y="600"/>
                </a:lnTo>
                <a:lnTo>
                  <a:pt x="67" y="599"/>
                </a:lnTo>
                <a:lnTo>
                  <a:pt x="78" y="585"/>
                </a:lnTo>
                <a:lnTo>
                  <a:pt x="54" y="563"/>
                </a:lnTo>
                <a:lnTo>
                  <a:pt x="52" y="560"/>
                </a:lnTo>
                <a:lnTo>
                  <a:pt x="38" y="549"/>
                </a:lnTo>
                <a:lnTo>
                  <a:pt x="37" y="548"/>
                </a:lnTo>
                <a:lnTo>
                  <a:pt x="36" y="547"/>
                </a:lnTo>
                <a:lnTo>
                  <a:pt x="36" y="523"/>
                </a:lnTo>
                <a:lnTo>
                  <a:pt x="56" y="523"/>
                </a:lnTo>
                <a:lnTo>
                  <a:pt x="59" y="514"/>
                </a:lnTo>
                <a:lnTo>
                  <a:pt x="51" y="490"/>
                </a:lnTo>
                <a:lnTo>
                  <a:pt x="98" y="490"/>
                </a:lnTo>
                <a:lnTo>
                  <a:pt x="181" y="450"/>
                </a:lnTo>
                <a:lnTo>
                  <a:pt x="192" y="433"/>
                </a:lnTo>
                <a:lnTo>
                  <a:pt x="194" y="426"/>
                </a:lnTo>
                <a:lnTo>
                  <a:pt x="211" y="434"/>
                </a:lnTo>
                <a:lnTo>
                  <a:pt x="212" y="434"/>
                </a:lnTo>
                <a:lnTo>
                  <a:pt x="213" y="437"/>
                </a:lnTo>
                <a:lnTo>
                  <a:pt x="220" y="445"/>
                </a:lnTo>
                <a:lnTo>
                  <a:pt x="229" y="444"/>
                </a:lnTo>
                <a:lnTo>
                  <a:pt x="227" y="426"/>
                </a:lnTo>
                <a:lnTo>
                  <a:pt x="254" y="426"/>
                </a:lnTo>
                <a:lnTo>
                  <a:pt x="281" y="431"/>
                </a:lnTo>
                <a:lnTo>
                  <a:pt x="292" y="413"/>
                </a:lnTo>
                <a:lnTo>
                  <a:pt x="293" y="412"/>
                </a:lnTo>
                <a:lnTo>
                  <a:pt x="293" y="411"/>
                </a:lnTo>
                <a:lnTo>
                  <a:pt x="296" y="410"/>
                </a:lnTo>
                <a:lnTo>
                  <a:pt x="324" y="400"/>
                </a:lnTo>
                <a:lnTo>
                  <a:pt x="329" y="358"/>
                </a:lnTo>
                <a:lnTo>
                  <a:pt x="360" y="384"/>
                </a:lnTo>
                <a:lnTo>
                  <a:pt x="371" y="388"/>
                </a:lnTo>
                <a:lnTo>
                  <a:pt x="378" y="380"/>
                </a:lnTo>
                <a:lnTo>
                  <a:pt x="374" y="288"/>
                </a:lnTo>
                <a:lnTo>
                  <a:pt x="374" y="286"/>
                </a:lnTo>
                <a:lnTo>
                  <a:pt x="374" y="281"/>
                </a:lnTo>
                <a:lnTo>
                  <a:pt x="394" y="285"/>
                </a:lnTo>
                <a:lnTo>
                  <a:pt x="395" y="285"/>
                </a:lnTo>
                <a:lnTo>
                  <a:pt x="395" y="285"/>
                </a:lnTo>
                <a:lnTo>
                  <a:pt x="399" y="286"/>
                </a:lnTo>
                <a:lnTo>
                  <a:pt x="399" y="286"/>
                </a:lnTo>
                <a:lnTo>
                  <a:pt x="400" y="287"/>
                </a:lnTo>
                <a:lnTo>
                  <a:pt x="400" y="287"/>
                </a:lnTo>
                <a:lnTo>
                  <a:pt x="409" y="302"/>
                </a:lnTo>
                <a:lnTo>
                  <a:pt x="419" y="321"/>
                </a:lnTo>
                <a:lnTo>
                  <a:pt x="432" y="347"/>
                </a:lnTo>
                <a:lnTo>
                  <a:pt x="473" y="341"/>
                </a:lnTo>
                <a:lnTo>
                  <a:pt x="480" y="339"/>
                </a:lnTo>
                <a:lnTo>
                  <a:pt x="487" y="325"/>
                </a:lnTo>
                <a:lnTo>
                  <a:pt x="474" y="315"/>
                </a:lnTo>
                <a:lnTo>
                  <a:pt x="471" y="310"/>
                </a:lnTo>
                <a:lnTo>
                  <a:pt x="498" y="301"/>
                </a:lnTo>
                <a:lnTo>
                  <a:pt x="501" y="298"/>
                </a:lnTo>
                <a:lnTo>
                  <a:pt x="502" y="297"/>
                </a:lnTo>
                <a:lnTo>
                  <a:pt x="513" y="310"/>
                </a:lnTo>
                <a:lnTo>
                  <a:pt x="522" y="305"/>
                </a:lnTo>
                <a:lnTo>
                  <a:pt x="522" y="287"/>
                </a:lnTo>
                <a:lnTo>
                  <a:pt x="529" y="286"/>
                </a:lnTo>
                <a:lnTo>
                  <a:pt x="549" y="286"/>
                </a:lnTo>
                <a:lnTo>
                  <a:pt x="549" y="286"/>
                </a:lnTo>
                <a:lnTo>
                  <a:pt x="559" y="288"/>
                </a:lnTo>
                <a:lnTo>
                  <a:pt x="568" y="292"/>
                </a:lnTo>
                <a:lnTo>
                  <a:pt x="576" y="297"/>
                </a:lnTo>
                <a:lnTo>
                  <a:pt x="583" y="305"/>
                </a:lnTo>
                <a:lnTo>
                  <a:pt x="585" y="310"/>
                </a:lnTo>
                <a:lnTo>
                  <a:pt x="593" y="281"/>
                </a:lnTo>
                <a:lnTo>
                  <a:pt x="593" y="281"/>
                </a:lnTo>
                <a:lnTo>
                  <a:pt x="596" y="279"/>
                </a:lnTo>
                <a:lnTo>
                  <a:pt x="598" y="277"/>
                </a:lnTo>
                <a:lnTo>
                  <a:pt x="601" y="276"/>
                </a:lnTo>
                <a:lnTo>
                  <a:pt x="605" y="274"/>
                </a:lnTo>
                <a:lnTo>
                  <a:pt x="613" y="276"/>
                </a:lnTo>
                <a:lnTo>
                  <a:pt x="623" y="279"/>
                </a:lnTo>
                <a:lnTo>
                  <a:pt x="626" y="280"/>
                </a:lnTo>
                <a:lnTo>
                  <a:pt x="626" y="281"/>
                </a:lnTo>
                <a:lnTo>
                  <a:pt x="627" y="282"/>
                </a:lnTo>
                <a:lnTo>
                  <a:pt x="627" y="282"/>
                </a:lnTo>
                <a:lnTo>
                  <a:pt x="629" y="284"/>
                </a:lnTo>
                <a:lnTo>
                  <a:pt x="631" y="285"/>
                </a:lnTo>
                <a:lnTo>
                  <a:pt x="631" y="285"/>
                </a:lnTo>
                <a:lnTo>
                  <a:pt x="639" y="280"/>
                </a:lnTo>
                <a:lnTo>
                  <a:pt x="652" y="272"/>
                </a:lnTo>
                <a:lnTo>
                  <a:pt x="670" y="258"/>
                </a:lnTo>
                <a:lnTo>
                  <a:pt x="694" y="240"/>
                </a:lnTo>
                <a:lnTo>
                  <a:pt x="694" y="240"/>
                </a:lnTo>
                <a:lnTo>
                  <a:pt x="694" y="233"/>
                </a:lnTo>
                <a:lnTo>
                  <a:pt x="697" y="227"/>
                </a:lnTo>
                <a:lnTo>
                  <a:pt x="698" y="223"/>
                </a:lnTo>
                <a:lnTo>
                  <a:pt x="701" y="218"/>
                </a:lnTo>
                <a:lnTo>
                  <a:pt x="705" y="215"/>
                </a:lnTo>
                <a:lnTo>
                  <a:pt x="709" y="211"/>
                </a:lnTo>
                <a:lnTo>
                  <a:pt x="714" y="209"/>
                </a:lnTo>
                <a:lnTo>
                  <a:pt x="719" y="207"/>
                </a:lnTo>
                <a:lnTo>
                  <a:pt x="719" y="207"/>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9" name="Freeform 53"/>
          <p:cNvSpPr/>
          <p:nvPr/>
        </p:nvSpPr>
        <p:spPr bwMode="auto">
          <a:xfrm>
            <a:off x="5233929" y="4706283"/>
            <a:ext cx="535778" cy="723649"/>
          </a:xfrm>
          <a:custGeom>
            <a:gdLst>
              <a:gd name="T0" fmla="*/ 321 w 462"/>
              <a:gd name="T1" fmla="*/ 7 h 625"/>
              <a:gd name="T2" fmla="*/ 302 w 462"/>
              <a:gd name="T3" fmla="*/ 34 h 625"/>
              <a:gd name="T4" fmla="*/ 281 w 462"/>
              <a:gd name="T5" fmla="*/ 49 h 625"/>
              <a:gd name="T6" fmla="*/ 269 w 462"/>
              <a:gd name="T7" fmla="*/ 49 h 625"/>
              <a:gd name="T8" fmla="*/ 264 w 462"/>
              <a:gd name="T9" fmla="*/ 41 h 625"/>
              <a:gd name="T10" fmla="*/ 231 w 462"/>
              <a:gd name="T11" fmla="*/ 31 h 625"/>
              <a:gd name="T12" fmla="*/ 163 w 462"/>
              <a:gd name="T13" fmla="*/ 50 h 625"/>
              <a:gd name="T14" fmla="*/ 103 w 462"/>
              <a:gd name="T15" fmla="*/ 79 h 625"/>
              <a:gd name="T16" fmla="*/ 57 w 462"/>
              <a:gd name="T17" fmla="*/ 83 h 625"/>
              <a:gd name="T18" fmla="*/ 12 w 462"/>
              <a:gd name="T19" fmla="*/ 120 h 625"/>
              <a:gd name="T20" fmla="*/ 30 w 462"/>
              <a:gd name="T21" fmla="*/ 130 h 625"/>
              <a:gd name="T22" fmla="*/ 52 w 462"/>
              <a:gd name="T23" fmla="*/ 207 h 625"/>
              <a:gd name="T24" fmla="*/ 52 w 462"/>
              <a:gd name="T25" fmla="*/ 216 h 625"/>
              <a:gd name="T26" fmla="*/ 2 w 462"/>
              <a:gd name="T27" fmla="*/ 300 h 625"/>
              <a:gd name="T28" fmla="*/ 16 w 462"/>
              <a:gd name="T29" fmla="*/ 294 h 625"/>
              <a:gd name="T30" fmla="*/ 24 w 462"/>
              <a:gd name="T31" fmla="*/ 298 h 625"/>
              <a:gd name="T32" fmla="*/ 26 w 462"/>
              <a:gd name="T33" fmla="*/ 321 h 625"/>
              <a:gd name="T34" fmla="*/ 39 w 462"/>
              <a:gd name="T35" fmla="*/ 395 h 625"/>
              <a:gd name="T36" fmla="*/ 62 w 462"/>
              <a:gd name="T37" fmla="*/ 421 h 625"/>
              <a:gd name="T38" fmla="*/ 65 w 462"/>
              <a:gd name="T39" fmla="*/ 458 h 625"/>
              <a:gd name="T40" fmla="*/ 68 w 462"/>
              <a:gd name="T41" fmla="*/ 475 h 625"/>
              <a:gd name="T42" fmla="*/ 68 w 462"/>
              <a:gd name="T43" fmla="*/ 546 h 625"/>
              <a:gd name="T44" fmla="*/ 91 w 462"/>
              <a:gd name="T45" fmla="*/ 537 h 625"/>
              <a:gd name="T46" fmla="*/ 111 w 462"/>
              <a:gd name="T47" fmla="*/ 530 h 625"/>
              <a:gd name="T48" fmla="*/ 125 w 462"/>
              <a:gd name="T49" fmla="*/ 533 h 625"/>
              <a:gd name="T50" fmla="*/ 132 w 462"/>
              <a:gd name="T51" fmla="*/ 546 h 625"/>
              <a:gd name="T52" fmla="*/ 116 w 462"/>
              <a:gd name="T53" fmla="*/ 576 h 625"/>
              <a:gd name="T54" fmla="*/ 93 w 462"/>
              <a:gd name="T55" fmla="*/ 625 h 625"/>
              <a:gd name="T56" fmla="*/ 120 w 462"/>
              <a:gd name="T57" fmla="*/ 614 h 625"/>
              <a:gd name="T58" fmla="*/ 160 w 462"/>
              <a:gd name="T59" fmla="*/ 600 h 625"/>
              <a:gd name="T60" fmla="*/ 193 w 462"/>
              <a:gd name="T61" fmla="*/ 586 h 625"/>
              <a:gd name="T62" fmla="*/ 214 w 462"/>
              <a:gd name="T63" fmla="*/ 595 h 625"/>
              <a:gd name="T64" fmla="*/ 229 w 462"/>
              <a:gd name="T65" fmla="*/ 585 h 625"/>
              <a:gd name="T66" fmla="*/ 230 w 462"/>
              <a:gd name="T67" fmla="*/ 577 h 625"/>
              <a:gd name="T68" fmla="*/ 226 w 462"/>
              <a:gd name="T69" fmla="*/ 546 h 625"/>
              <a:gd name="T70" fmla="*/ 241 w 462"/>
              <a:gd name="T71" fmla="*/ 531 h 625"/>
              <a:gd name="T72" fmla="*/ 246 w 462"/>
              <a:gd name="T73" fmla="*/ 506 h 625"/>
              <a:gd name="T74" fmla="*/ 251 w 462"/>
              <a:gd name="T75" fmla="*/ 494 h 625"/>
              <a:gd name="T76" fmla="*/ 249 w 462"/>
              <a:gd name="T77" fmla="*/ 482 h 625"/>
              <a:gd name="T78" fmla="*/ 259 w 462"/>
              <a:gd name="T79" fmla="*/ 465 h 625"/>
              <a:gd name="T80" fmla="*/ 282 w 462"/>
              <a:gd name="T81" fmla="*/ 439 h 625"/>
              <a:gd name="T82" fmla="*/ 286 w 462"/>
              <a:gd name="T83" fmla="*/ 407 h 625"/>
              <a:gd name="T84" fmla="*/ 312 w 462"/>
              <a:gd name="T85" fmla="*/ 384 h 625"/>
              <a:gd name="T86" fmla="*/ 291 w 462"/>
              <a:gd name="T87" fmla="*/ 357 h 625"/>
              <a:gd name="T88" fmla="*/ 294 w 462"/>
              <a:gd name="T89" fmla="*/ 342 h 625"/>
              <a:gd name="T90" fmla="*/ 339 w 462"/>
              <a:gd name="T91" fmla="*/ 292 h 625"/>
              <a:gd name="T92" fmla="*/ 333 w 462"/>
              <a:gd name="T93" fmla="*/ 285 h 625"/>
              <a:gd name="T94" fmla="*/ 333 w 462"/>
              <a:gd name="T95" fmla="*/ 255 h 625"/>
              <a:gd name="T96" fmla="*/ 348 w 462"/>
              <a:gd name="T97" fmla="*/ 218 h 625"/>
              <a:gd name="T98" fmla="*/ 378 w 462"/>
              <a:gd name="T99" fmla="*/ 203 h 625"/>
              <a:gd name="T100" fmla="*/ 414 w 462"/>
              <a:gd name="T101" fmla="*/ 211 h 625"/>
              <a:gd name="T102" fmla="*/ 431 w 462"/>
              <a:gd name="T103" fmla="*/ 191 h 625"/>
              <a:gd name="T104" fmla="*/ 449 w 462"/>
              <a:gd name="T105" fmla="*/ 156 h 625"/>
              <a:gd name="T106" fmla="*/ 449 w 462"/>
              <a:gd name="T107" fmla="*/ 124 h 625"/>
              <a:gd name="T108" fmla="*/ 419 w 462"/>
              <a:gd name="T109" fmla="*/ 77 h 625"/>
              <a:gd name="T110" fmla="*/ 418 w 462"/>
              <a:gd name="T111" fmla="*/ 51 h 6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2" h="625">
                <a:moveTo>
                  <a:pt x="362" y="24"/>
                </a:moveTo>
                <a:lnTo>
                  <a:pt x="361" y="23"/>
                </a:lnTo>
                <a:lnTo>
                  <a:pt x="335" y="0"/>
                </a:lnTo>
                <a:lnTo>
                  <a:pt x="321" y="7"/>
                </a:lnTo>
                <a:lnTo>
                  <a:pt x="321" y="7"/>
                </a:lnTo>
                <a:lnTo>
                  <a:pt x="313" y="22"/>
                </a:lnTo>
                <a:lnTo>
                  <a:pt x="308" y="28"/>
                </a:lnTo>
                <a:lnTo>
                  <a:pt x="302" y="34"/>
                </a:lnTo>
                <a:lnTo>
                  <a:pt x="298" y="38"/>
                </a:lnTo>
                <a:lnTo>
                  <a:pt x="292" y="43"/>
                </a:lnTo>
                <a:lnTo>
                  <a:pt x="286" y="46"/>
                </a:lnTo>
                <a:lnTo>
                  <a:pt x="281" y="49"/>
                </a:lnTo>
                <a:lnTo>
                  <a:pt x="281" y="49"/>
                </a:lnTo>
                <a:lnTo>
                  <a:pt x="276" y="50"/>
                </a:lnTo>
                <a:lnTo>
                  <a:pt x="273" y="50"/>
                </a:lnTo>
                <a:lnTo>
                  <a:pt x="269" y="49"/>
                </a:lnTo>
                <a:lnTo>
                  <a:pt x="266" y="46"/>
                </a:lnTo>
                <a:lnTo>
                  <a:pt x="266" y="46"/>
                </a:lnTo>
                <a:lnTo>
                  <a:pt x="265" y="44"/>
                </a:lnTo>
                <a:lnTo>
                  <a:pt x="264" y="41"/>
                </a:lnTo>
                <a:lnTo>
                  <a:pt x="264" y="31"/>
                </a:lnTo>
                <a:lnTo>
                  <a:pt x="267" y="20"/>
                </a:lnTo>
                <a:lnTo>
                  <a:pt x="272" y="6"/>
                </a:lnTo>
                <a:lnTo>
                  <a:pt x="231" y="31"/>
                </a:lnTo>
                <a:lnTo>
                  <a:pt x="230" y="34"/>
                </a:lnTo>
                <a:lnTo>
                  <a:pt x="229" y="34"/>
                </a:lnTo>
                <a:lnTo>
                  <a:pt x="195" y="34"/>
                </a:lnTo>
                <a:lnTo>
                  <a:pt x="163" y="50"/>
                </a:lnTo>
                <a:lnTo>
                  <a:pt x="163" y="52"/>
                </a:lnTo>
                <a:lnTo>
                  <a:pt x="130" y="53"/>
                </a:lnTo>
                <a:lnTo>
                  <a:pt x="111" y="63"/>
                </a:lnTo>
                <a:lnTo>
                  <a:pt x="103" y="79"/>
                </a:lnTo>
                <a:lnTo>
                  <a:pt x="100" y="82"/>
                </a:lnTo>
                <a:lnTo>
                  <a:pt x="61" y="82"/>
                </a:lnTo>
                <a:lnTo>
                  <a:pt x="61" y="82"/>
                </a:lnTo>
                <a:lnTo>
                  <a:pt x="57" y="83"/>
                </a:lnTo>
                <a:lnTo>
                  <a:pt x="53" y="84"/>
                </a:lnTo>
                <a:lnTo>
                  <a:pt x="43" y="91"/>
                </a:lnTo>
                <a:lnTo>
                  <a:pt x="29" y="104"/>
                </a:lnTo>
                <a:lnTo>
                  <a:pt x="12" y="120"/>
                </a:lnTo>
                <a:lnTo>
                  <a:pt x="12" y="120"/>
                </a:lnTo>
                <a:lnTo>
                  <a:pt x="20" y="123"/>
                </a:lnTo>
                <a:lnTo>
                  <a:pt x="26" y="126"/>
                </a:lnTo>
                <a:lnTo>
                  <a:pt x="30" y="130"/>
                </a:lnTo>
                <a:lnTo>
                  <a:pt x="32" y="133"/>
                </a:lnTo>
                <a:lnTo>
                  <a:pt x="33" y="140"/>
                </a:lnTo>
                <a:lnTo>
                  <a:pt x="33" y="139"/>
                </a:lnTo>
                <a:lnTo>
                  <a:pt x="52" y="207"/>
                </a:lnTo>
                <a:lnTo>
                  <a:pt x="52" y="207"/>
                </a:lnTo>
                <a:lnTo>
                  <a:pt x="53" y="210"/>
                </a:lnTo>
                <a:lnTo>
                  <a:pt x="53" y="216"/>
                </a:lnTo>
                <a:lnTo>
                  <a:pt x="52" y="216"/>
                </a:lnTo>
                <a:lnTo>
                  <a:pt x="49" y="217"/>
                </a:lnTo>
                <a:lnTo>
                  <a:pt x="48" y="217"/>
                </a:lnTo>
                <a:lnTo>
                  <a:pt x="0" y="284"/>
                </a:lnTo>
                <a:lnTo>
                  <a:pt x="2" y="300"/>
                </a:lnTo>
                <a:lnTo>
                  <a:pt x="2" y="300"/>
                </a:lnTo>
                <a:lnTo>
                  <a:pt x="8" y="296"/>
                </a:lnTo>
                <a:lnTo>
                  <a:pt x="13" y="295"/>
                </a:lnTo>
                <a:lnTo>
                  <a:pt x="16" y="294"/>
                </a:lnTo>
                <a:lnTo>
                  <a:pt x="21" y="295"/>
                </a:lnTo>
                <a:lnTo>
                  <a:pt x="21" y="295"/>
                </a:lnTo>
                <a:lnTo>
                  <a:pt x="23" y="296"/>
                </a:lnTo>
                <a:lnTo>
                  <a:pt x="24" y="298"/>
                </a:lnTo>
                <a:lnTo>
                  <a:pt x="26" y="304"/>
                </a:lnTo>
                <a:lnTo>
                  <a:pt x="28" y="312"/>
                </a:lnTo>
                <a:lnTo>
                  <a:pt x="26" y="321"/>
                </a:lnTo>
                <a:lnTo>
                  <a:pt x="26" y="321"/>
                </a:lnTo>
                <a:lnTo>
                  <a:pt x="25" y="340"/>
                </a:lnTo>
                <a:lnTo>
                  <a:pt x="28" y="358"/>
                </a:lnTo>
                <a:lnTo>
                  <a:pt x="32" y="376"/>
                </a:lnTo>
                <a:lnTo>
                  <a:pt x="39" y="395"/>
                </a:lnTo>
                <a:lnTo>
                  <a:pt x="55" y="413"/>
                </a:lnTo>
                <a:lnTo>
                  <a:pt x="55" y="413"/>
                </a:lnTo>
                <a:lnTo>
                  <a:pt x="60" y="418"/>
                </a:lnTo>
                <a:lnTo>
                  <a:pt x="62" y="421"/>
                </a:lnTo>
                <a:lnTo>
                  <a:pt x="63" y="426"/>
                </a:lnTo>
                <a:lnTo>
                  <a:pt x="63" y="430"/>
                </a:lnTo>
                <a:lnTo>
                  <a:pt x="54" y="443"/>
                </a:lnTo>
                <a:lnTo>
                  <a:pt x="65" y="458"/>
                </a:lnTo>
                <a:lnTo>
                  <a:pt x="65" y="458"/>
                </a:lnTo>
                <a:lnTo>
                  <a:pt x="67" y="462"/>
                </a:lnTo>
                <a:lnTo>
                  <a:pt x="68" y="468"/>
                </a:lnTo>
                <a:lnTo>
                  <a:pt x="68" y="475"/>
                </a:lnTo>
                <a:lnTo>
                  <a:pt x="67" y="482"/>
                </a:lnTo>
                <a:lnTo>
                  <a:pt x="61" y="499"/>
                </a:lnTo>
                <a:lnTo>
                  <a:pt x="52" y="518"/>
                </a:lnTo>
                <a:lnTo>
                  <a:pt x="68" y="546"/>
                </a:lnTo>
                <a:lnTo>
                  <a:pt x="70" y="552"/>
                </a:lnTo>
                <a:lnTo>
                  <a:pt x="80" y="546"/>
                </a:lnTo>
                <a:lnTo>
                  <a:pt x="80" y="546"/>
                </a:lnTo>
                <a:lnTo>
                  <a:pt x="91" y="537"/>
                </a:lnTo>
                <a:lnTo>
                  <a:pt x="96" y="533"/>
                </a:lnTo>
                <a:lnTo>
                  <a:pt x="102" y="531"/>
                </a:lnTo>
                <a:lnTo>
                  <a:pt x="107" y="530"/>
                </a:lnTo>
                <a:lnTo>
                  <a:pt x="111" y="530"/>
                </a:lnTo>
                <a:lnTo>
                  <a:pt x="116" y="530"/>
                </a:lnTo>
                <a:lnTo>
                  <a:pt x="119" y="531"/>
                </a:lnTo>
                <a:lnTo>
                  <a:pt x="119" y="531"/>
                </a:lnTo>
                <a:lnTo>
                  <a:pt x="125" y="533"/>
                </a:lnTo>
                <a:lnTo>
                  <a:pt x="128" y="537"/>
                </a:lnTo>
                <a:lnTo>
                  <a:pt x="131" y="541"/>
                </a:lnTo>
                <a:lnTo>
                  <a:pt x="132" y="546"/>
                </a:lnTo>
                <a:lnTo>
                  <a:pt x="132" y="546"/>
                </a:lnTo>
                <a:lnTo>
                  <a:pt x="132" y="549"/>
                </a:lnTo>
                <a:lnTo>
                  <a:pt x="131" y="553"/>
                </a:lnTo>
                <a:lnTo>
                  <a:pt x="125" y="563"/>
                </a:lnTo>
                <a:lnTo>
                  <a:pt x="116" y="576"/>
                </a:lnTo>
                <a:lnTo>
                  <a:pt x="102" y="591"/>
                </a:lnTo>
                <a:lnTo>
                  <a:pt x="85" y="612"/>
                </a:lnTo>
                <a:lnTo>
                  <a:pt x="93" y="625"/>
                </a:lnTo>
                <a:lnTo>
                  <a:pt x="93" y="625"/>
                </a:lnTo>
                <a:lnTo>
                  <a:pt x="102" y="618"/>
                </a:lnTo>
                <a:lnTo>
                  <a:pt x="109" y="615"/>
                </a:lnTo>
                <a:lnTo>
                  <a:pt x="116" y="612"/>
                </a:lnTo>
                <a:lnTo>
                  <a:pt x="120" y="614"/>
                </a:lnTo>
                <a:lnTo>
                  <a:pt x="120" y="614"/>
                </a:lnTo>
                <a:lnTo>
                  <a:pt x="128" y="612"/>
                </a:lnTo>
                <a:lnTo>
                  <a:pt x="142" y="608"/>
                </a:lnTo>
                <a:lnTo>
                  <a:pt x="160" y="600"/>
                </a:lnTo>
                <a:lnTo>
                  <a:pt x="183" y="588"/>
                </a:lnTo>
                <a:lnTo>
                  <a:pt x="183" y="588"/>
                </a:lnTo>
                <a:lnTo>
                  <a:pt x="188" y="586"/>
                </a:lnTo>
                <a:lnTo>
                  <a:pt x="193" y="586"/>
                </a:lnTo>
                <a:lnTo>
                  <a:pt x="197" y="586"/>
                </a:lnTo>
                <a:lnTo>
                  <a:pt x="203" y="588"/>
                </a:lnTo>
                <a:lnTo>
                  <a:pt x="209" y="591"/>
                </a:lnTo>
                <a:lnTo>
                  <a:pt x="214" y="595"/>
                </a:lnTo>
                <a:lnTo>
                  <a:pt x="227" y="606"/>
                </a:lnTo>
                <a:lnTo>
                  <a:pt x="235" y="602"/>
                </a:lnTo>
                <a:lnTo>
                  <a:pt x="234" y="588"/>
                </a:lnTo>
                <a:lnTo>
                  <a:pt x="229" y="585"/>
                </a:lnTo>
                <a:lnTo>
                  <a:pt x="229" y="585"/>
                </a:lnTo>
                <a:lnTo>
                  <a:pt x="229" y="583"/>
                </a:lnTo>
                <a:lnTo>
                  <a:pt x="229" y="580"/>
                </a:lnTo>
                <a:lnTo>
                  <a:pt x="230" y="577"/>
                </a:lnTo>
                <a:lnTo>
                  <a:pt x="234" y="575"/>
                </a:lnTo>
                <a:lnTo>
                  <a:pt x="227" y="552"/>
                </a:lnTo>
                <a:lnTo>
                  <a:pt x="227" y="552"/>
                </a:lnTo>
                <a:lnTo>
                  <a:pt x="226" y="546"/>
                </a:lnTo>
                <a:lnTo>
                  <a:pt x="227" y="539"/>
                </a:lnTo>
                <a:lnTo>
                  <a:pt x="227" y="539"/>
                </a:lnTo>
                <a:lnTo>
                  <a:pt x="234" y="535"/>
                </a:lnTo>
                <a:lnTo>
                  <a:pt x="241" y="531"/>
                </a:lnTo>
                <a:lnTo>
                  <a:pt x="251" y="522"/>
                </a:lnTo>
                <a:lnTo>
                  <a:pt x="245" y="507"/>
                </a:lnTo>
                <a:lnTo>
                  <a:pt x="245" y="506"/>
                </a:lnTo>
                <a:lnTo>
                  <a:pt x="246" y="506"/>
                </a:lnTo>
                <a:lnTo>
                  <a:pt x="246" y="505"/>
                </a:lnTo>
                <a:lnTo>
                  <a:pt x="246" y="505"/>
                </a:lnTo>
                <a:lnTo>
                  <a:pt x="250" y="499"/>
                </a:lnTo>
                <a:lnTo>
                  <a:pt x="251" y="494"/>
                </a:lnTo>
                <a:lnTo>
                  <a:pt x="251" y="491"/>
                </a:lnTo>
                <a:lnTo>
                  <a:pt x="250" y="488"/>
                </a:lnTo>
                <a:lnTo>
                  <a:pt x="250" y="488"/>
                </a:lnTo>
                <a:lnTo>
                  <a:pt x="249" y="482"/>
                </a:lnTo>
                <a:lnTo>
                  <a:pt x="249" y="478"/>
                </a:lnTo>
                <a:lnTo>
                  <a:pt x="249" y="476"/>
                </a:lnTo>
                <a:lnTo>
                  <a:pt x="252" y="470"/>
                </a:lnTo>
                <a:lnTo>
                  <a:pt x="259" y="465"/>
                </a:lnTo>
                <a:lnTo>
                  <a:pt x="272" y="452"/>
                </a:lnTo>
                <a:lnTo>
                  <a:pt x="269" y="450"/>
                </a:lnTo>
                <a:lnTo>
                  <a:pt x="266" y="446"/>
                </a:lnTo>
                <a:lnTo>
                  <a:pt x="282" y="439"/>
                </a:lnTo>
                <a:lnTo>
                  <a:pt x="282" y="420"/>
                </a:lnTo>
                <a:lnTo>
                  <a:pt x="282" y="420"/>
                </a:lnTo>
                <a:lnTo>
                  <a:pt x="283" y="414"/>
                </a:lnTo>
                <a:lnTo>
                  <a:pt x="286" y="407"/>
                </a:lnTo>
                <a:lnTo>
                  <a:pt x="293" y="399"/>
                </a:lnTo>
                <a:lnTo>
                  <a:pt x="305" y="391"/>
                </a:lnTo>
                <a:lnTo>
                  <a:pt x="312" y="384"/>
                </a:lnTo>
                <a:lnTo>
                  <a:pt x="312" y="384"/>
                </a:lnTo>
                <a:lnTo>
                  <a:pt x="293" y="364"/>
                </a:lnTo>
                <a:lnTo>
                  <a:pt x="293" y="364"/>
                </a:lnTo>
                <a:lnTo>
                  <a:pt x="292" y="360"/>
                </a:lnTo>
                <a:lnTo>
                  <a:pt x="291" y="357"/>
                </a:lnTo>
                <a:lnTo>
                  <a:pt x="290" y="353"/>
                </a:lnTo>
                <a:lnTo>
                  <a:pt x="291" y="350"/>
                </a:lnTo>
                <a:lnTo>
                  <a:pt x="292" y="347"/>
                </a:lnTo>
                <a:lnTo>
                  <a:pt x="294" y="342"/>
                </a:lnTo>
                <a:lnTo>
                  <a:pt x="301" y="334"/>
                </a:lnTo>
                <a:lnTo>
                  <a:pt x="301" y="332"/>
                </a:lnTo>
                <a:lnTo>
                  <a:pt x="338" y="300"/>
                </a:lnTo>
                <a:lnTo>
                  <a:pt x="339" y="292"/>
                </a:lnTo>
                <a:lnTo>
                  <a:pt x="339" y="292"/>
                </a:lnTo>
                <a:lnTo>
                  <a:pt x="337" y="290"/>
                </a:lnTo>
                <a:lnTo>
                  <a:pt x="335" y="288"/>
                </a:lnTo>
                <a:lnTo>
                  <a:pt x="333" y="285"/>
                </a:lnTo>
                <a:lnTo>
                  <a:pt x="332" y="280"/>
                </a:lnTo>
                <a:lnTo>
                  <a:pt x="332" y="270"/>
                </a:lnTo>
                <a:lnTo>
                  <a:pt x="333" y="255"/>
                </a:lnTo>
                <a:lnTo>
                  <a:pt x="333" y="255"/>
                </a:lnTo>
                <a:lnTo>
                  <a:pt x="336" y="243"/>
                </a:lnTo>
                <a:lnTo>
                  <a:pt x="339" y="234"/>
                </a:lnTo>
                <a:lnTo>
                  <a:pt x="344" y="225"/>
                </a:lnTo>
                <a:lnTo>
                  <a:pt x="348" y="218"/>
                </a:lnTo>
                <a:lnTo>
                  <a:pt x="354" y="212"/>
                </a:lnTo>
                <a:lnTo>
                  <a:pt x="361" y="208"/>
                </a:lnTo>
                <a:lnTo>
                  <a:pt x="369" y="206"/>
                </a:lnTo>
                <a:lnTo>
                  <a:pt x="378" y="203"/>
                </a:lnTo>
                <a:lnTo>
                  <a:pt x="378" y="203"/>
                </a:lnTo>
                <a:lnTo>
                  <a:pt x="380" y="203"/>
                </a:lnTo>
                <a:lnTo>
                  <a:pt x="396" y="211"/>
                </a:lnTo>
                <a:lnTo>
                  <a:pt x="414" y="211"/>
                </a:lnTo>
                <a:lnTo>
                  <a:pt x="430" y="192"/>
                </a:lnTo>
                <a:lnTo>
                  <a:pt x="430" y="192"/>
                </a:lnTo>
                <a:lnTo>
                  <a:pt x="430" y="192"/>
                </a:lnTo>
                <a:lnTo>
                  <a:pt x="431" y="191"/>
                </a:lnTo>
                <a:lnTo>
                  <a:pt x="449" y="179"/>
                </a:lnTo>
                <a:lnTo>
                  <a:pt x="447" y="162"/>
                </a:lnTo>
                <a:lnTo>
                  <a:pt x="447" y="159"/>
                </a:lnTo>
                <a:lnTo>
                  <a:pt x="449" y="156"/>
                </a:lnTo>
                <a:lnTo>
                  <a:pt x="455" y="154"/>
                </a:lnTo>
                <a:lnTo>
                  <a:pt x="460" y="146"/>
                </a:lnTo>
                <a:lnTo>
                  <a:pt x="462" y="145"/>
                </a:lnTo>
                <a:lnTo>
                  <a:pt x="449" y="124"/>
                </a:lnTo>
                <a:lnTo>
                  <a:pt x="449" y="124"/>
                </a:lnTo>
                <a:lnTo>
                  <a:pt x="433" y="101"/>
                </a:lnTo>
                <a:lnTo>
                  <a:pt x="425" y="90"/>
                </a:lnTo>
                <a:lnTo>
                  <a:pt x="419" y="77"/>
                </a:lnTo>
                <a:lnTo>
                  <a:pt x="419" y="77"/>
                </a:lnTo>
                <a:lnTo>
                  <a:pt x="416" y="69"/>
                </a:lnTo>
                <a:lnTo>
                  <a:pt x="416" y="60"/>
                </a:lnTo>
                <a:lnTo>
                  <a:pt x="418" y="51"/>
                </a:lnTo>
                <a:lnTo>
                  <a:pt x="423" y="42"/>
                </a:lnTo>
                <a:lnTo>
                  <a:pt x="401" y="28"/>
                </a:lnTo>
                <a:lnTo>
                  <a:pt x="362" y="24"/>
                </a:lnTo>
                <a:close/>
              </a:path>
            </a:pathLst>
          </a:custGeom>
          <a:solidFill>
            <a:schemeClr val="tx1">
              <a:lumMod val="75000"/>
              <a:lumOff val="2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0" name="Freeform 54"/>
          <p:cNvSpPr/>
          <p:nvPr/>
        </p:nvSpPr>
        <p:spPr bwMode="auto">
          <a:xfrm>
            <a:off x="5512256" y="4897633"/>
            <a:ext cx="490549" cy="605360"/>
          </a:xfrm>
          <a:custGeom>
            <a:gdLst>
              <a:gd name="T0" fmla="*/ 200 w 425"/>
              <a:gd name="T1" fmla="*/ 38 h 522"/>
              <a:gd name="T2" fmla="*/ 180 w 425"/>
              <a:gd name="T3" fmla="*/ 61 h 522"/>
              <a:gd name="T4" fmla="*/ 139 w 425"/>
              <a:gd name="T5" fmla="*/ 53 h 522"/>
              <a:gd name="T6" fmla="*/ 128 w 425"/>
              <a:gd name="T7" fmla="*/ 58 h 522"/>
              <a:gd name="T8" fmla="*/ 115 w 425"/>
              <a:gd name="T9" fmla="*/ 71 h 522"/>
              <a:gd name="T10" fmla="*/ 108 w 425"/>
              <a:gd name="T11" fmla="*/ 92 h 522"/>
              <a:gd name="T12" fmla="*/ 112 w 425"/>
              <a:gd name="T13" fmla="*/ 140 h 522"/>
              <a:gd name="T14" fmla="*/ 71 w 425"/>
              <a:gd name="T15" fmla="*/ 177 h 522"/>
              <a:gd name="T16" fmla="*/ 66 w 425"/>
              <a:gd name="T17" fmla="*/ 187 h 522"/>
              <a:gd name="T18" fmla="*/ 73 w 425"/>
              <a:gd name="T19" fmla="*/ 202 h 522"/>
              <a:gd name="T20" fmla="*/ 83 w 425"/>
              <a:gd name="T21" fmla="*/ 212 h 522"/>
              <a:gd name="T22" fmla="*/ 85 w 425"/>
              <a:gd name="T23" fmla="*/ 220 h 522"/>
              <a:gd name="T24" fmla="*/ 55 w 425"/>
              <a:gd name="T25" fmla="*/ 252 h 522"/>
              <a:gd name="T26" fmla="*/ 55 w 425"/>
              <a:gd name="T27" fmla="*/ 279 h 522"/>
              <a:gd name="T28" fmla="*/ 45 w 425"/>
              <a:gd name="T29" fmla="*/ 287 h 522"/>
              <a:gd name="T30" fmla="*/ 43 w 425"/>
              <a:gd name="T31" fmla="*/ 295 h 522"/>
              <a:gd name="T32" fmla="*/ 23 w 425"/>
              <a:gd name="T33" fmla="*/ 317 h 522"/>
              <a:gd name="T34" fmla="*/ 25 w 425"/>
              <a:gd name="T35" fmla="*/ 322 h 522"/>
              <a:gd name="T36" fmla="*/ 21 w 425"/>
              <a:gd name="T37" fmla="*/ 342 h 522"/>
              <a:gd name="T38" fmla="*/ 26 w 425"/>
              <a:gd name="T39" fmla="*/ 357 h 522"/>
              <a:gd name="T40" fmla="*/ 21 w 425"/>
              <a:gd name="T41" fmla="*/ 366 h 522"/>
              <a:gd name="T42" fmla="*/ 0 w 425"/>
              <a:gd name="T43" fmla="*/ 382 h 522"/>
              <a:gd name="T44" fmla="*/ 11 w 425"/>
              <a:gd name="T45" fmla="*/ 413 h 522"/>
              <a:gd name="T46" fmla="*/ 43 w 425"/>
              <a:gd name="T47" fmla="*/ 412 h 522"/>
              <a:gd name="T48" fmla="*/ 79 w 425"/>
              <a:gd name="T49" fmla="*/ 413 h 522"/>
              <a:gd name="T50" fmla="*/ 107 w 425"/>
              <a:gd name="T51" fmla="*/ 442 h 522"/>
              <a:gd name="T52" fmla="*/ 156 w 425"/>
              <a:gd name="T53" fmla="*/ 517 h 522"/>
              <a:gd name="T54" fmla="*/ 201 w 425"/>
              <a:gd name="T55" fmla="*/ 515 h 522"/>
              <a:gd name="T56" fmla="*/ 231 w 425"/>
              <a:gd name="T57" fmla="*/ 439 h 522"/>
              <a:gd name="T58" fmla="*/ 260 w 425"/>
              <a:gd name="T59" fmla="*/ 442 h 522"/>
              <a:gd name="T60" fmla="*/ 259 w 425"/>
              <a:gd name="T61" fmla="*/ 417 h 522"/>
              <a:gd name="T62" fmla="*/ 292 w 425"/>
              <a:gd name="T63" fmla="*/ 419 h 522"/>
              <a:gd name="T64" fmla="*/ 314 w 425"/>
              <a:gd name="T65" fmla="*/ 388 h 522"/>
              <a:gd name="T66" fmla="*/ 337 w 425"/>
              <a:gd name="T67" fmla="*/ 344 h 522"/>
              <a:gd name="T68" fmla="*/ 329 w 425"/>
              <a:gd name="T69" fmla="*/ 315 h 522"/>
              <a:gd name="T70" fmla="*/ 357 w 425"/>
              <a:gd name="T71" fmla="*/ 294 h 522"/>
              <a:gd name="T72" fmla="*/ 361 w 425"/>
              <a:gd name="T73" fmla="*/ 277 h 522"/>
              <a:gd name="T74" fmla="*/ 369 w 425"/>
              <a:gd name="T75" fmla="*/ 260 h 522"/>
              <a:gd name="T76" fmla="*/ 361 w 425"/>
              <a:gd name="T77" fmla="*/ 234 h 522"/>
              <a:gd name="T78" fmla="*/ 396 w 425"/>
              <a:gd name="T79" fmla="*/ 202 h 522"/>
              <a:gd name="T80" fmla="*/ 360 w 425"/>
              <a:gd name="T81" fmla="*/ 179 h 522"/>
              <a:gd name="T82" fmla="*/ 355 w 425"/>
              <a:gd name="T83" fmla="*/ 170 h 522"/>
              <a:gd name="T84" fmla="*/ 359 w 425"/>
              <a:gd name="T85" fmla="*/ 165 h 522"/>
              <a:gd name="T86" fmla="*/ 401 w 425"/>
              <a:gd name="T87" fmla="*/ 170 h 522"/>
              <a:gd name="T88" fmla="*/ 421 w 425"/>
              <a:gd name="T89" fmla="*/ 128 h 522"/>
              <a:gd name="T90" fmla="*/ 421 w 425"/>
              <a:gd name="T91" fmla="*/ 111 h 522"/>
              <a:gd name="T92" fmla="*/ 408 w 425"/>
              <a:gd name="T93" fmla="*/ 100 h 522"/>
              <a:gd name="T94" fmla="*/ 408 w 425"/>
              <a:gd name="T95" fmla="*/ 89 h 522"/>
              <a:gd name="T96" fmla="*/ 404 w 425"/>
              <a:gd name="T97" fmla="*/ 89 h 522"/>
              <a:gd name="T98" fmla="*/ 393 w 425"/>
              <a:gd name="T99" fmla="*/ 97 h 522"/>
              <a:gd name="T100" fmla="*/ 377 w 425"/>
              <a:gd name="T101" fmla="*/ 97 h 522"/>
              <a:gd name="T102" fmla="*/ 354 w 425"/>
              <a:gd name="T103" fmla="*/ 83 h 522"/>
              <a:gd name="T104" fmla="*/ 344 w 425"/>
              <a:gd name="T105" fmla="*/ 64 h 522"/>
              <a:gd name="T106" fmla="*/ 339 w 425"/>
              <a:gd name="T107" fmla="*/ 73 h 522"/>
              <a:gd name="T108" fmla="*/ 327 w 425"/>
              <a:gd name="T109" fmla="*/ 87 h 522"/>
              <a:gd name="T110" fmla="*/ 304 w 425"/>
              <a:gd name="T111" fmla="*/ 94 h 522"/>
              <a:gd name="T112" fmla="*/ 282 w 425"/>
              <a:gd name="T113" fmla="*/ 91 h 522"/>
              <a:gd name="T114" fmla="*/ 270 w 425"/>
              <a:gd name="T115" fmla="*/ 83 h 522"/>
              <a:gd name="T116" fmla="*/ 259 w 425"/>
              <a:gd name="T117" fmla="*/ 45 h 522"/>
              <a:gd name="T118" fmla="*/ 252 w 425"/>
              <a:gd name="T119" fmla="*/ 19 h 522"/>
              <a:gd name="T120" fmla="*/ 243 w 425"/>
              <a:gd name="T121" fmla="*/ 5 h 522"/>
              <a:gd name="T122" fmla="*/ 233 w 425"/>
              <a:gd name="T123" fmla="*/ 0 h 522"/>
              <a:gd name="T124" fmla="*/ 224 w 425"/>
              <a:gd name="T125" fmla="*/ 21 h 5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5" h="522">
                <a:moveTo>
                  <a:pt x="223" y="22"/>
                </a:moveTo>
                <a:lnTo>
                  <a:pt x="220" y="23"/>
                </a:lnTo>
                <a:lnTo>
                  <a:pt x="200" y="38"/>
                </a:lnTo>
                <a:lnTo>
                  <a:pt x="181" y="59"/>
                </a:lnTo>
                <a:lnTo>
                  <a:pt x="180" y="59"/>
                </a:lnTo>
                <a:lnTo>
                  <a:pt x="180" y="61"/>
                </a:lnTo>
                <a:lnTo>
                  <a:pt x="154" y="61"/>
                </a:lnTo>
                <a:lnTo>
                  <a:pt x="154" y="61"/>
                </a:lnTo>
                <a:lnTo>
                  <a:pt x="139" y="53"/>
                </a:lnTo>
                <a:lnTo>
                  <a:pt x="139" y="53"/>
                </a:lnTo>
                <a:lnTo>
                  <a:pt x="133" y="54"/>
                </a:lnTo>
                <a:lnTo>
                  <a:pt x="128" y="58"/>
                </a:lnTo>
                <a:lnTo>
                  <a:pt x="122" y="61"/>
                </a:lnTo>
                <a:lnTo>
                  <a:pt x="118" y="66"/>
                </a:lnTo>
                <a:lnTo>
                  <a:pt x="115" y="71"/>
                </a:lnTo>
                <a:lnTo>
                  <a:pt x="112" y="77"/>
                </a:lnTo>
                <a:lnTo>
                  <a:pt x="109" y="84"/>
                </a:lnTo>
                <a:lnTo>
                  <a:pt x="108" y="92"/>
                </a:lnTo>
                <a:lnTo>
                  <a:pt x="107" y="113"/>
                </a:lnTo>
                <a:lnTo>
                  <a:pt x="121" y="100"/>
                </a:lnTo>
                <a:lnTo>
                  <a:pt x="112" y="140"/>
                </a:lnTo>
                <a:lnTo>
                  <a:pt x="112" y="141"/>
                </a:lnTo>
                <a:lnTo>
                  <a:pt x="112" y="142"/>
                </a:lnTo>
                <a:lnTo>
                  <a:pt x="71" y="177"/>
                </a:lnTo>
                <a:lnTo>
                  <a:pt x="71" y="177"/>
                </a:lnTo>
                <a:lnTo>
                  <a:pt x="68" y="183"/>
                </a:lnTo>
                <a:lnTo>
                  <a:pt x="66" y="187"/>
                </a:lnTo>
                <a:lnTo>
                  <a:pt x="65" y="191"/>
                </a:lnTo>
                <a:lnTo>
                  <a:pt x="66" y="194"/>
                </a:lnTo>
                <a:lnTo>
                  <a:pt x="73" y="202"/>
                </a:lnTo>
                <a:lnTo>
                  <a:pt x="73" y="202"/>
                </a:lnTo>
                <a:lnTo>
                  <a:pt x="78" y="208"/>
                </a:lnTo>
                <a:lnTo>
                  <a:pt x="83" y="212"/>
                </a:lnTo>
                <a:lnTo>
                  <a:pt x="85" y="217"/>
                </a:lnTo>
                <a:lnTo>
                  <a:pt x="85" y="220"/>
                </a:lnTo>
                <a:lnTo>
                  <a:pt x="85" y="220"/>
                </a:lnTo>
                <a:lnTo>
                  <a:pt x="84" y="226"/>
                </a:lnTo>
                <a:lnTo>
                  <a:pt x="82" y="231"/>
                </a:lnTo>
                <a:lnTo>
                  <a:pt x="55" y="252"/>
                </a:lnTo>
                <a:lnTo>
                  <a:pt x="55" y="252"/>
                </a:lnTo>
                <a:lnTo>
                  <a:pt x="57" y="264"/>
                </a:lnTo>
                <a:lnTo>
                  <a:pt x="55" y="279"/>
                </a:lnTo>
                <a:lnTo>
                  <a:pt x="55" y="282"/>
                </a:lnTo>
                <a:lnTo>
                  <a:pt x="54" y="283"/>
                </a:lnTo>
                <a:lnTo>
                  <a:pt x="45" y="287"/>
                </a:lnTo>
                <a:lnTo>
                  <a:pt x="45" y="287"/>
                </a:lnTo>
                <a:lnTo>
                  <a:pt x="44" y="291"/>
                </a:lnTo>
                <a:lnTo>
                  <a:pt x="43" y="295"/>
                </a:lnTo>
                <a:lnTo>
                  <a:pt x="41" y="298"/>
                </a:lnTo>
                <a:lnTo>
                  <a:pt x="36" y="303"/>
                </a:lnTo>
                <a:lnTo>
                  <a:pt x="23" y="317"/>
                </a:lnTo>
                <a:lnTo>
                  <a:pt x="23" y="318"/>
                </a:lnTo>
                <a:lnTo>
                  <a:pt x="23" y="318"/>
                </a:lnTo>
                <a:lnTo>
                  <a:pt x="25" y="322"/>
                </a:lnTo>
                <a:lnTo>
                  <a:pt x="25" y="328"/>
                </a:lnTo>
                <a:lnTo>
                  <a:pt x="23" y="334"/>
                </a:lnTo>
                <a:lnTo>
                  <a:pt x="21" y="342"/>
                </a:lnTo>
                <a:lnTo>
                  <a:pt x="21" y="342"/>
                </a:lnTo>
                <a:lnTo>
                  <a:pt x="25" y="350"/>
                </a:lnTo>
                <a:lnTo>
                  <a:pt x="26" y="357"/>
                </a:lnTo>
                <a:lnTo>
                  <a:pt x="25" y="362"/>
                </a:lnTo>
                <a:lnTo>
                  <a:pt x="23" y="365"/>
                </a:lnTo>
                <a:lnTo>
                  <a:pt x="21" y="366"/>
                </a:lnTo>
                <a:lnTo>
                  <a:pt x="8" y="377"/>
                </a:lnTo>
                <a:lnTo>
                  <a:pt x="6" y="380"/>
                </a:lnTo>
                <a:lnTo>
                  <a:pt x="0" y="382"/>
                </a:lnTo>
                <a:lnTo>
                  <a:pt x="0" y="384"/>
                </a:lnTo>
                <a:lnTo>
                  <a:pt x="8" y="413"/>
                </a:lnTo>
                <a:lnTo>
                  <a:pt x="11" y="413"/>
                </a:lnTo>
                <a:lnTo>
                  <a:pt x="11" y="413"/>
                </a:lnTo>
                <a:lnTo>
                  <a:pt x="27" y="412"/>
                </a:lnTo>
                <a:lnTo>
                  <a:pt x="43" y="412"/>
                </a:lnTo>
                <a:lnTo>
                  <a:pt x="60" y="412"/>
                </a:lnTo>
                <a:lnTo>
                  <a:pt x="77" y="413"/>
                </a:lnTo>
                <a:lnTo>
                  <a:pt x="79" y="413"/>
                </a:lnTo>
                <a:lnTo>
                  <a:pt x="79" y="414"/>
                </a:lnTo>
                <a:lnTo>
                  <a:pt x="107" y="440"/>
                </a:lnTo>
                <a:lnTo>
                  <a:pt x="107" y="442"/>
                </a:lnTo>
                <a:lnTo>
                  <a:pt x="108" y="442"/>
                </a:lnTo>
                <a:lnTo>
                  <a:pt x="123" y="486"/>
                </a:lnTo>
                <a:lnTo>
                  <a:pt x="156" y="517"/>
                </a:lnTo>
                <a:lnTo>
                  <a:pt x="170" y="522"/>
                </a:lnTo>
                <a:lnTo>
                  <a:pt x="171" y="484"/>
                </a:lnTo>
                <a:lnTo>
                  <a:pt x="201" y="515"/>
                </a:lnTo>
                <a:lnTo>
                  <a:pt x="205" y="510"/>
                </a:lnTo>
                <a:lnTo>
                  <a:pt x="227" y="464"/>
                </a:lnTo>
                <a:lnTo>
                  <a:pt x="231" y="439"/>
                </a:lnTo>
                <a:lnTo>
                  <a:pt x="235" y="440"/>
                </a:lnTo>
                <a:lnTo>
                  <a:pt x="238" y="440"/>
                </a:lnTo>
                <a:lnTo>
                  <a:pt x="260" y="442"/>
                </a:lnTo>
                <a:lnTo>
                  <a:pt x="259" y="424"/>
                </a:lnTo>
                <a:lnTo>
                  <a:pt x="259" y="420"/>
                </a:lnTo>
                <a:lnTo>
                  <a:pt x="259" y="417"/>
                </a:lnTo>
                <a:lnTo>
                  <a:pt x="263" y="417"/>
                </a:lnTo>
                <a:lnTo>
                  <a:pt x="292" y="419"/>
                </a:lnTo>
                <a:lnTo>
                  <a:pt x="292" y="419"/>
                </a:lnTo>
                <a:lnTo>
                  <a:pt x="303" y="407"/>
                </a:lnTo>
                <a:lnTo>
                  <a:pt x="310" y="397"/>
                </a:lnTo>
                <a:lnTo>
                  <a:pt x="314" y="388"/>
                </a:lnTo>
                <a:lnTo>
                  <a:pt x="315" y="380"/>
                </a:lnTo>
                <a:lnTo>
                  <a:pt x="311" y="336"/>
                </a:lnTo>
                <a:lnTo>
                  <a:pt x="337" y="344"/>
                </a:lnTo>
                <a:lnTo>
                  <a:pt x="345" y="332"/>
                </a:lnTo>
                <a:lnTo>
                  <a:pt x="333" y="320"/>
                </a:lnTo>
                <a:lnTo>
                  <a:pt x="329" y="315"/>
                </a:lnTo>
                <a:lnTo>
                  <a:pt x="353" y="291"/>
                </a:lnTo>
                <a:lnTo>
                  <a:pt x="354" y="294"/>
                </a:lnTo>
                <a:lnTo>
                  <a:pt x="357" y="294"/>
                </a:lnTo>
                <a:lnTo>
                  <a:pt x="372" y="302"/>
                </a:lnTo>
                <a:lnTo>
                  <a:pt x="372" y="298"/>
                </a:lnTo>
                <a:lnTo>
                  <a:pt x="361" y="277"/>
                </a:lnTo>
                <a:lnTo>
                  <a:pt x="366" y="273"/>
                </a:lnTo>
                <a:lnTo>
                  <a:pt x="372" y="270"/>
                </a:lnTo>
                <a:lnTo>
                  <a:pt x="369" y="260"/>
                </a:lnTo>
                <a:lnTo>
                  <a:pt x="357" y="238"/>
                </a:lnTo>
                <a:lnTo>
                  <a:pt x="359" y="236"/>
                </a:lnTo>
                <a:lnTo>
                  <a:pt x="361" y="234"/>
                </a:lnTo>
                <a:lnTo>
                  <a:pt x="394" y="216"/>
                </a:lnTo>
                <a:lnTo>
                  <a:pt x="396" y="202"/>
                </a:lnTo>
                <a:lnTo>
                  <a:pt x="396" y="202"/>
                </a:lnTo>
                <a:lnTo>
                  <a:pt x="377" y="192"/>
                </a:lnTo>
                <a:lnTo>
                  <a:pt x="365" y="183"/>
                </a:lnTo>
                <a:lnTo>
                  <a:pt x="360" y="179"/>
                </a:lnTo>
                <a:lnTo>
                  <a:pt x="357" y="176"/>
                </a:lnTo>
                <a:lnTo>
                  <a:pt x="355" y="172"/>
                </a:lnTo>
                <a:lnTo>
                  <a:pt x="355" y="170"/>
                </a:lnTo>
                <a:lnTo>
                  <a:pt x="355" y="170"/>
                </a:lnTo>
                <a:lnTo>
                  <a:pt x="357" y="166"/>
                </a:lnTo>
                <a:lnTo>
                  <a:pt x="359" y="165"/>
                </a:lnTo>
                <a:lnTo>
                  <a:pt x="361" y="164"/>
                </a:lnTo>
                <a:lnTo>
                  <a:pt x="366" y="164"/>
                </a:lnTo>
                <a:lnTo>
                  <a:pt x="401" y="170"/>
                </a:lnTo>
                <a:lnTo>
                  <a:pt x="402" y="148"/>
                </a:lnTo>
                <a:lnTo>
                  <a:pt x="402" y="146"/>
                </a:lnTo>
                <a:lnTo>
                  <a:pt x="421" y="128"/>
                </a:lnTo>
                <a:lnTo>
                  <a:pt x="425" y="114"/>
                </a:lnTo>
                <a:lnTo>
                  <a:pt x="425" y="114"/>
                </a:lnTo>
                <a:lnTo>
                  <a:pt x="421" y="111"/>
                </a:lnTo>
                <a:lnTo>
                  <a:pt x="416" y="109"/>
                </a:lnTo>
                <a:lnTo>
                  <a:pt x="409" y="102"/>
                </a:lnTo>
                <a:lnTo>
                  <a:pt x="408" y="100"/>
                </a:lnTo>
                <a:lnTo>
                  <a:pt x="408" y="98"/>
                </a:lnTo>
                <a:lnTo>
                  <a:pt x="409" y="91"/>
                </a:lnTo>
                <a:lnTo>
                  <a:pt x="408" y="89"/>
                </a:lnTo>
                <a:lnTo>
                  <a:pt x="405" y="87"/>
                </a:lnTo>
                <a:lnTo>
                  <a:pt x="404" y="89"/>
                </a:lnTo>
                <a:lnTo>
                  <a:pt x="404" y="89"/>
                </a:lnTo>
                <a:lnTo>
                  <a:pt x="401" y="92"/>
                </a:lnTo>
                <a:lnTo>
                  <a:pt x="398" y="95"/>
                </a:lnTo>
                <a:lnTo>
                  <a:pt x="393" y="97"/>
                </a:lnTo>
                <a:lnTo>
                  <a:pt x="388" y="98"/>
                </a:lnTo>
                <a:lnTo>
                  <a:pt x="388" y="98"/>
                </a:lnTo>
                <a:lnTo>
                  <a:pt x="377" y="97"/>
                </a:lnTo>
                <a:lnTo>
                  <a:pt x="369" y="93"/>
                </a:lnTo>
                <a:lnTo>
                  <a:pt x="361" y="89"/>
                </a:lnTo>
                <a:lnTo>
                  <a:pt x="354" y="83"/>
                </a:lnTo>
                <a:lnTo>
                  <a:pt x="354" y="82"/>
                </a:lnTo>
                <a:lnTo>
                  <a:pt x="353" y="82"/>
                </a:lnTo>
                <a:lnTo>
                  <a:pt x="344" y="64"/>
                </a:lnTo>
                <a:lnTo>
                  <a:pt x="341" y="67"/>
                </a:lnTo>
                <a:lnTo>
                  <a:pt x="341" y="67"/>
                </a:lnTo>
                <a:lnTo>
                  <a:pt x="339" y="73"/>
                </a:lnTo>
                <a:lnTo>
                  <a:pt x="336" y="78"/>
                </a:lnTo>
                <a:lnTo>
                  <a:pt x="333" y="83"/>
                </a:lnTo>
                <a:lnTo>
                  <a:pt x="327" y="87"/>
                </a:lnTo>
                <a:lnTo>
                  <a:pt x="327" y="87"/>
                </a:lnTo>
                <a:lnTo>
                  <a:pt x="315" y="92"/>
                </a:lnTo>
                <a:lnTo>
                  <a:pt x="304" y="94"/>
                </a:lnTo>
                <a:lnTo>
                  <a:pt x="292" y="94"/>
                </a:lnTo>
                <a:lnTo>
                  <a:pt x="287" y="93"/>
                </a:lnTo>
                <a:lnTo>
                  <a:pt x="282" y="91"/>
                </a:lnTo>
                <a:lnTo>
                  <a:pt x="282" y="91"/>
                </a:lnTo>
                <a:lnTo>
                  <a:pt x="275" y="87"/>
                </a:lnTo>
                <a:lnTo>
                  <a:pt x="270" y="83"/>
                </a:lnTo>
                <a:lnTo>
                  <a:pt x="266" y="77"/>
                </a:lnTo>
                <a:lnTo>
                  <a:pt x="263" y="69"/>
                </a:lnTo>
                <a:lnTo>
                  <a:pt x="259" y="45"/>
                </a:lnTo>
                <a:lnTo>
                  <a:pt x="259" y="45"/>
                </a:lnTo>
                <a:lnTo>
                  <a:pt x="256" y="30"/>
                </a:lnTo>
                <a:lnTo>
                  <a:pt x="252" y="19"/>
                </a:lnTo>
                <a:lnTo>
                  <a:pt x="248" y="9"/>
                </a:lnTo>
                <a:lnTo>
                  <a:pt x="246" y="7"/>
                </a:lnTo>
                <a:lnTo>
                  <a:pt x="243" y="5"/>
                </a:lnTo>
                <a:lnTo>
                  <a:pt x="243" y="5"/>
                </a:lnTo>
                <a:lnTo>
                  <a:pt x="238" y="3"/>
                </a:lnTo>
                <a:lnTo>
                  <a:pt x="233" y="0"/>
                </a:lnTo>
                <a:lnTo>
                  <a:pt x="227" y="0"/>
                </a:lnTo>
                <a:lnTo>
                  <a:pt x="223" y="0"/>
                </a:lnTo>
                <a:lnTo>
                  <a:pt x="224" y="21"/>
                </a:lnTo>
                <a:lnTo>
                  <a:pt x="223" y="22"/>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1" name="Freeform 55"/>
          <p:cNvSpPr/>
          <p:nvPr/>
        </p:nvSpPr>
        <p:spPr bwMode="auto">
          <a:xfrm>
            <a:off x="5731439" y="4514934"/>
            <a:ext cx="424448" cy="494031"/>
          </a:xfrm>
          <a:custGeom>
            <a:gdLst>
              <a:gd name="T0" fmla="*/ 205 w 365"/>
              <a:gd name="T1" fmla="*/ 14 h 427"/>
              <a:gd name="T2" fmla="*/ 190 w 365"/>
              <a:gd name="T3" fmla="*/ 19 h 427"/>
              <a:gd name="T4" fmla="*/ 166 w 365"/>
              <a:gd name="T5" fmla="*/ 14 h 427"/>
              <a:gd name="T6" fmla="*/ 126 w 365"/>
              <a:gd name="T7" fmla="*/ 6 h 427"/>
              <a:gd name="T8" fmla="*/ 104 w 365"/>
              <a:gd name="T9" fmla="*/ 29 h 427"/>
              <a:gd name="T10" fmla="*/ 82 w 365"/>
              <a:gd name="T11" fmla="*/ 99 h 427"/>
              <a:gd name="T12" fmla="*/ 57 w 365"/>
              <a:gd name="T13" fmla="*/ 91 h 427"/>
              <a:gd name="T14" fmla="*/ 67 w 365"/>
              <a:gd name="T15" fmla="*/ 121 h 427"/>
              <a:gd name="T16" fmla="*/ 63 w 365"/>
              <a:gd name="T17" fmla="*/ 134 h 427"/>
              <a:gd name="T18" fmla="*/ 51 w 365"/>
              <a:gd name="T19" fmla="*/ 158 h 427"/>
              <a:gd name="T20" fmla="*/ 16 w 365"/>
              <a:gd name="T21" fmla="*/ 207 h 427"/>
              <a:gd name="T22" fmla="*/ 3 w 365"/>
              <a:gd name="T23" fmla="*/ 218 h 427"/>
              <a:gd name="T24" fmla="*/ 0 w 365"/>
              <a:gd name="T25" fmla="*/ 234 h 427"/>
              <a:gd name="T26" fmla="*/ 32 w 365"/>
              <a:gd name="T27" fmla="*/ 282 h 427"/>
              <a:gd name="T28" fmla="*/ 45 w 365"/>
              <a:gd name="T29" fmla="*/ 309 h 427"/>
              <a:gd name="T30" fmla="*/ 45 w 365"/>
              <a:gd name="T31" fmla="*/ 314 h 427"/>
              <a:gd name="T32" fmla="*/ 43 w 365"/>
              <a:gd name="T33" fmla="*/ 319 h 427"/>
              <a:gd name="T34" fmla="*/ 59 w 365"/>
              <a:gd name="T35" fmla="*/ 325 h 427"/>
              <a:gd name="T36" fmla="*/ 66 w 365"/>
              <a:gd name="T37" fmla="*/ 331 h 427"/>
              <a:gd name="T38" fmla="*/ 76 w 365"/>
              <a:gd name="T39" fmla="*/ 356 h 427"/>
              <a:gd name="T40" fmla="*/ 84 w 365"/>
              <a:gd name="T41" fmla="*/ 397 h 427"/>
              <a:gd name="T42" fmla="*/ 92 w 365"/>
              <a:gd name="T43" fmla="*/ 407 h 427"/>
              <a:gd name="T44" fmla="*/ 104 w 365"/>
              <a:gd name="T45" fmla="*/ 412 h 427"/>
              <a:gd name="T46" fmla="*/ 128 w 365"/>
              <a:gd name="T47" fmla="*/ 406 h 427"/>
              <a:gd name="T48" fmla="*/ 136 w 365"/>
              <a:gd name="T49" fmla="*/ 400 h 427"/>
              <a:gd name="T50" fmla="*/ 136 w 365"/>
              <a:gd name="T51" fmla="*/ 393 h 427"/>
              <a:gd name="T52" fmla="*/ 159 w 365"/>
              <a:gd name="T53" fmla="*/ 378 h 427"/>
              <a:gd name="T54" fmla="*/ 179 w 365"/>
              <a:gd name="T55" fmla="*/ 408 h 427"/>
              <a:gd name="T56" fmla="*/ 197 w 365"/>
              <a:gd name="T57" fmla="*/ 413 h 427"/>
              <a:gd name="T58" fmla="*/ 198 w 365"/>
              <a:gd name="T59" fmla="*/ 397 h 427"/>
              <a:gd name="T60" fmla="*/ 227 w 365"/>
              <a:gd name="T61" fmla="*/ 407 h 427"/>
              <a:gd name="T62" fmla="*/ 256 w 365"/>
              <a:gd name="T63" fmla="*/ 416 h 427"/>
              <a:gd name="T64" fmla="*/ 256 w 365"/>
              <a:gd name="T65" fmla="*/ 374 h 427"/>
              <a:gd name="T66" fmla="*/ 271 w 365"/>
              <a:gd name="T67" fmla="*/ 353 h 427"/>
              <a:gd name="T68" fmla="*/ 265 w 365"/>
              <a:gd name="T69" fmla="*/ 343 h 427"/>
              <a:gd name="T70" fmla="*/ 265 w 365"/>
              <a:gd name="T71" fmla="*/ 334 h 427"/>
              <a:gd name="T72" fmla="*/ 301 w 365"/>
              <a:gd name="T73" fmla="*/ 284 h 427"/>
              <a:gd name="T74" fmla="*/ 310 w 365"/>
              <a:gd name="T75" fmla="*/ 289 h 427"/>
              <a:gd name="T76" fmla="*/ 343 w 365"/>
              <a:gd name="T77" fmla="*/ 279 h 427"/>
              <a:gd name="T78" fmla="*/ 323 w 365"/>
              <a:gd name="T79" fmla="*/ 264 h 427"/>
              <a:gd name="T80" fmla="*/ 325 w 365"/>
              <a:gd name="T81" fmla="*/ 207 h 427"/>
              <a:gd name="T82" fmla="*/ 317 w 365"/>
              <a:gd name="T83" fmla="*/ 196 h 427"/>
              <a:gd name="T84" fmla="*/ 314 w 365"/>
              <a:gd name="T85" fmla="*/ 186 h 427"/>
              <a:gd name="T86" fmla="*/ 347 w 365"/>
              <a:gd name="T87" fmla="*/ 176 h 427"/>
              <a:gd name="T88" fmla="*/ 365 w 365"/>
              <a:gd name="T89" fmla="*/ 170 h 427"/>
              <a:gd name="T90" fmla="*/ 351 w 365"/>
              <a:gd name="T91" fmla="*/ 141 h 427"/>
              <a:gd name="T92" fmla="*/ 352 w 365"/>
              <a:gd name="T93" fmla="*/ 101 h 427"/>
              <a:gd name="T94" fmla="*/ 334 w 365"/>
              <a:gd name="T95" fmla="*/ 102 h 427"/>
              <a:gd name="T96" fmla="*/ 332 w 365"/>
              <a:gd name="T97" fmla="*/ 99 h 427"/>
              <a:gd name="T98" fmla="*/ 317 w 365"/>
              <a:gd name="T99" fmla="*/ 77 h 427"/>
              <a:gd name="T100" fmla="*/ 241 w 365"/>
              <a:gd name="T101" fmla="*/ 99 h 427"/>
              <a:gd name="T102" fmla="*/ 159 w 365"/>
              <a:gd name="T103" fmla="*/ 74 h 427"/>
              <a:gd name="T104" fmla="*/ 234 w 365"/>
              <a:gd name="T105" fmla="*/ 54 h 427"/>
              <a:gd name="T106" fmla="*/ 256 w 365"/>
              <a:gd name="T107" fmla="*/ 35 h 427"/>
              <a:gd name="T108" fmla="*/ 223 w 365"/>
              <a:gd name="T109" fmla="*/ 6 h 4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5" h="427">
                <a:moveTo>
                  <a:pt x="223" y="6"/>
                </a:moveTo>
                <a:lnTo>
                  <a:pt x="223" y="6"/>
                </a:lnTo>
                <a:lnTo>
                  <a:pt x="205" y="14"/>
                </a:lnTo>
                <a:lnTo>
                  <a:pt x="197" y="17"/>
                </a:lnTo>
                <a:lnTo>
                  <a:pt x="190" y="19"/>
                </a:lnTo>
                <a:lnTo>
                  <a:pt x="190" y="19"/>
                </a:lnTo>
                <a:lnTo>
                  <a:pt x="184" y="17"/>
                </a:lnTo>
                <a:lnTo>
                  <a:pt x="176" y="16"/>
                </a:lnTo>
                <a:lnTo>
                  <a:pt x="166" y="14"/>
                </a:lnTo>
                <a:lnTo>
                  <a:pt x="154" y="11"/>
                </a:lnTo>
                <a:lnTo>
                  <a:pt x="126" y="6"/>
                </a:lnTo>
                <a:lnTo>
                  <a:pt x="126" y="6"/>
                </a:lnTo>
                <a:lnTo>
                  <a:pt x="120" y="11"/>
                </a:lnTo>
                <a:lnTo>
                  <a:pt x="112" y="19"/>
                </a:lnTo>
                <a:lnTo>
                  <a:pt x="104" y="29"/>
                </a:lnTo>
                <a:lnTo>
                  <a:pt x="95" y="43"/>
                </a:lnTo>
                <a:lnTo>
                  <a:pt x="113" y="82"/>
                </a:lnTo>
                <a:lnTo>
                  <a:pt x="82" y="99"/>
                </a:lnTo>
                <a:lnTo>
                  <a:pt x="81" y="99"/>
                </a:lnTo>
                <a:lnTo>
                  <a:pt x="57" y="91"/>
                </a:lnTo>
                <a:lnTo>
                  <a:pt x="57" y="91"/>
                </a:lnTo>
                <a:lnTo>
                  <a:pt x="63" y="103"/>
                </a:lnTo>
                <a:lnTo>
                  <a:pt x="66" y="113"/>
                </a:lnTo>
                <a:lnTo>
                  <a:pt x="67" y="121"/>
                </a:lnTo>
                <a:lnTo>
                  <a:pt x="67" y="123"/>
                </a:lnTo>
                <a:lnTo>
                  <a:pt x="66" y="125"/>
                </a:lnTo>
                <a:lnTo>
                  <a:pt x="63" y="134"/>
                </a:lnTo>
                <a:lnTo>
                  <a:pt x="63" y="134"/>
                </a:lnTo>
                <a:lnTo>
                  <a:pt x="55" y="153"/>
                </a:lnTo>
                <a:lnTo>
                  <a:pt x="51" y="158"/>
                </a:lnTo>
                <a:lnTo>
                  <a:pt x="48" y="162"/>
                </a:lnTo>
                <a:lnTo>
                  <a:pt x="5" y="200"/>
                </a:lnTo>
                <a:lnTo>
                  <a:pt x="16" y="207"/>
                </a:lnTo>
                <a:lnTo>
                  <a:pt x="9" y="212"/>
                </a:lnTo>
                <a:lnTo>
                  <a:pt x="9" y="212"/>
                </a:lnTo>
                <a:lnTo>
                  <a:pt x="3" y="218"/>
                </a:lnTo>
                <a:lnTo>
                  <a:pt x="0" y="225"/>
                </a:lnTo>
                <a:lnTo>
                  <a:pt x="0" y="232"/>
                </a:lnTo>
                <a:lnTo>
                  <a:pt x="0" y="234"/>
                </a:lnTo>
                <a:lnTo>
                  <a:pt x="2" y="237"/>
                </a:lnTo>
                <a:lnTo>
                  <a:pt x="30" y="282"/>
                </a:lnTo>
                <a:lnTo>
                  <a:pt x="32" y="282"/>
                </a:lnTo>
                <a:lnTo>
                  <a:pt x="32" y="283"/>
                </a:lnTo>
                <a:lnTo>
                  <a:pt x="45" y="307"/>
                </a:lnTo>
                <a:lnTo>
                  <a:pt x="45" y="309"/>
                </a:lnTo>
                <a:lnTo>
                  <a:pt x="47" y="310"/>
                </a:lnTo>
                <a:lnTo>
                  <a:pt x="45" y="312"/>
                </a:lnTo>
                <a:lnTo>
                  <a:pt x="45" y="314"/>
                </a:lnTo>
                <a:lnTo>
                  <a:pt x="45" y="317"/>
                </a:lnTo>
                <a:lnTo>
                  <a:pt x="43" y="319"/>
                </a:lnTo>
                <a:lnTo>
                  <a:pt x="43" y="319"/>
                </a:lnTo>
                <a:lnTo>
                  <a:pt x="47" y="319"/>
                </a:lnTo>
                <a:lnTo>
                  <a:pt x="51" y="320"/>
                </a:lnTo>
                <a:lnTo>
                  <a:pt x="59" y="325"/>
                </a:lnTo>
                <a:lnTo>
                  <a:pt x="59" y="325"/>
                </a:lnTo>
                <a:lnTo>
                  <a:pt x="63" y="327"/>
                </a:lnTo>
                <a:lnTo>
                  <a:pt x="66" y="331"/>
                </a:lnTo>
                <a:lnTo>
                  <a:pt x="69" y="336"/>
                </a:lnTo>
                <a:lnTo>
                  <a:pt x="72" y="342"/>
                </a:lnTo>
                <a:lnTo>
                  <a:pt x="76" y="356"/>
                </a:lnTo>
                <a:lnTo>
                  <a:pt x="80" y="373"/>
                </a:lnTo>
                <a:lnTo>
                  <a:pt x="84" y="397"/>
                </a:lnTo>
                <a:lnTo>
                  <a:pt x="84" y="397"/>
                </a:lnTo>
                <a:lnTo>
                  <a:pt x="87" y="401"/>
                </a:lnTo>
                <a:lnTo>
                  <a:pt x="89" y="405"/>
                </a:lnTo>
                <a:lnTo>
                  <a:pt x="92" y="407"/>
                </a:lnTo>
                <a:lnTo>
                  <a:pt x="96" y="409"/>
                </a:lnTo>
                <a:lnTo>
                  <a:pt x="96" y="409"/>
                </a:lnTo>
                <a:lnTo>
                  <a:pt x="104" y="412"/>
                </a:lnTo>
                <a:lnTo>
                  <a:pt x="112" y="412"/>
                </a:lnTo>
                <a:lnTo>
                  <a:pt x="120" y="409"/>
                </a:lnTo>
                <a:lnTo>
                  <a:pt x="128" y="406"/>
                </a:lnTo>
                <a:lnTo>
                  <a:pt x="128" y="406"/>
                </a:lnTo>
                <a:lnTo>
                  <a:pt x="132" y="403"/>
                </a:lnTo>
                <a:lnTo>
                  <a:pt x="136" y="400"/>
                </a:lnTo>
                <a:lnTo>
                  <a:pt x="137" y="398"/>
                </a:lnTo>
                <a:lnTo>
                  <a:pt x="137" y="394"/>
                </a:lnTo>
                <a:lnTo>
                  <a:pt x="136" y="393"/>
                </a:lnTo>
                <a:lnTo>
                  <a:pt x="136" y="391"/>
                </a:lnTo>
                <a:lnTo>
                  <a:pt x="156" y="376"/>
                </a:lnTo>
                <a:lnTo>
                  <a:pt x="159" y="378"/>
                </a:lnTo>
                <a:lnTo>
                  <a:pt x="175" y="406"/>
                </a:lnTo>
                <a:lnTo>
                  <a:pt x="175" y="406"/>
                </a:lnTo>
                <a:lnTo>
                  <a:pt x="179" y="408"/>
                </a:lnTo>
                <a:lnTo>
                  <a:pt x="184" y="411"/>
                </a:lnTo>
                <a:lnTo>
                  <a:pt x="190" y="413"/>
                </a:lnTo>
                <a:lnTo>
                  <a:pt x="197" y="413"/>
                </a:lnTo>
                <a:lnTo>
                  <a:pt x="202" y="412"/>
                </a:lnTo>
                <a:lnTo>
                  <a:pt x="202" y="412"/>
                </a:lnTo>
                <a:lnTo>
                  <a:pt x="198" y="397"/>
                </a:lnTo>
                <a:lnTo>
                  <a:pt x="221" y="407"/>
                </a:lnTo>
                <a:lnTo>
                  <a:pt x="226" y="407"/>
                </a:lnTo>
                <a:lnTo>
                  <a:pt x="227" y="407"/>
                </a:lnTo>
                <a:lnTo>
                  <a:pt x="229" y="409"/>
                </a:lnTo>
                <a:lnTo>
                  <a:pt x="250" y="427"/>
                </a:lnTo>
                <a:lnTo>
                  <a:pt x="256" y="416"/>
                </a:lnTo>
                <a:lnTo>
                  <a:pt x="255" y="375"/>
                </a:lnTo>
                <a:lnTo>
                  <a:pt x="256" y="374"/>
                </a:lnTo>
                <a:lnTo>
                  <a:pt x="256" y="374"/>
                </a:lnTo>
                <a:lnTo>
                  <a:pt x="271" y="356"/>
                </a:lnTo>
                <a:lnTo>
                  <a:pt x="271" y="356"/>
                </a:lnTo>
                <a:lnTo>
                  <a:pt x="271" y="353"/>
                </a:lnTo>
                <a:lnTo>
                  <a:pt x="271" y="351"/>
                </a:lnTo>
                <a:lnTo>
                  <a:pt x="269" y="348"/>
                </a:lnTo>
                <a:lnTo>
                  <a:pt x="265" y="343"/>
                </a:lnTo>
                <a:lnTo>
                  <a:pt x="262" y="339"/>
                </a:lnTo>
                <a:lnTo>
                  <a:pt x="264" y="336"/>
                </a:lnTo>
                <a:lnTo>
                  <a:pt x="265" y="334"/>
                </a:lnTo>
                <a:lnTo>
                  <a:pt x="269" y="333"/>
                </a:lnTo>
                <a:lnTo>
                  <a:pt x="298" y="283"/>
                </a:lnTo>
                <a:lnTo>
                  <a:pt x="301" y="284"/>
                </a:lnTo>
                <a:lnTo>
                  <a:pt x="308" y="286"/>
                </a:lnTo>
                <a:lnTo>
                  <a:pt x="310" y="287"/>
                </a:lnTo>
                <a:lnTo>
                  <a:pt x="310" y="289"/>
                </a:lnTo>
                <a:lnTo>
                  <a:pt x="308" y="309"/>
                </a:lnTo>
                <a:lnTo>
                  <a:pt x="310" y="309"/>
                </a:lnTo>
                <a:lnTo>
                  <a:pt x="343" y="279"/>
                </a:lnTo>
                <a:lnTo>
                  <a:pt x="341" y="263"/>
                </a:lnTo>
                <a:lnTo>
                  <a:pt x="335" y="263"/>
                </a:lnTo>
                <a:lnTo>
                  <a:pt x="323" y="264"/>
                </a:lnTo>
                <a:lnTo>
                  <a:pt x="343" y="209"/>
                </a:lnTo>
                <a:lnTo>
                  <a:pt x="325" y="207"/>
                </a:lnTo>
                <a:lnTo>
                  <a:pt x="325" y="207"/>
                </a:lnTo>
                <a:lnTo>
                  <a:pt x="323" y="207"/>
                </a:lnTo>
                <a:lnTo>
                  <a:pt x="323" y="203"/>
                </a:lnTo>
                <a:lnTo>
                  <a:pt x="317" y="196"/>
                </a:lnTo>
                <a:lnTo>
                  <a:pt x="317" y="196"/>
                </a:lnTo>
                <a:lnTo>
                  <a:pt x="314" y="190"/>
                </a:lnTo>
                <a:lnTo>
                  <a:pt x="314" y="186"/>
                </a:lnTo>
                <a:lnTo>
                  <a:pt x="316" y="181"/>
                </a:lnTo>
                <a:lnTo>
                  <a:pt x="318" y="177"/>
                </a:lnTo>
                <a:lnTo>
                  <a:pt x="347" y="176"/>
                </a:lnTo>
                <a:lnTo>
                  <a:pt x="365" y="176"/>
                </a:lnTo>
                <a:lnTo>
                  <a:pt x="365" y="176"/>
                </a:lnTo>
                <a:lnTo>
                  <a:pt x="365" y="170"/>
                </a:lnTo>
                <a:lnTo>
                  <a:pt x="363" y="163"/>
                </a:lnTo>
                <a:lnTo>
                  <a:pt x="358" y="153"/>
                </a:lnTo>
                <a:lnTo>
                  <a:pt x="351" y="141"/>
                </a:lnTo>
                <a:lnTo>
                  <a:pt x="325" y="132"/>
                </a:lnTo>
                <a:lnTo>
                  <a:pt x="352" y="107"/>
                </a:lnTo>
                <a:lnTo>
                  <a:pt x="352" y="101"/>
                </a:lnTo>
                <a:lnTo>
                  <a:pt x="339" y="103"/>
                </a:lnTo>
                <a:lnTo>
                  <a:pt x="334" y="103"/>
                </a:lnTo>
                <a:lnTo>
                  <a:pt x="334" y="102"/>
                </a:lnTo>
                <a:lnTo>
                  <a:pt x="333" y="101"/>
                </a:lnTo>
                <a:lnTo>
                  <a:pt x="332" y="99"/>
                </a:lnTo>
                <a:lnTo>
                  <a:pt x="332" y="99"/>
                </a:lnTo>
                <a:lnTo>
                  <a:pt x="328" y="90"/>
                </a:lnTo>
                <a:lnTo>
                  <a:pt x="324" y="83"/>
                </a:lnTo>
                <a:lnTo>
                  <a:pt x="317" y="77"/>
                </a:lnTo>
                <a:lnTo>
                  <a:pt x="310" y="72"/>
                </a:lnTo>
                <a:lnTo>
                  <a:pt x="262" y="74"/>
                </a:lnTo>
                <a:lnTo>
                  <a:pt x="241" y="99"/>
                </a:lnTo>
                <a:lnTo>
                  <a:pt x="241" y="100"/>
                </a:lnTo>
                <a:lnTo>
                  <a:pt x="234" y="99"/>
                </a:lnTo>
                <a:lnTo>
                  <a:pt x="159" y="74"/>
                </a:lnTo>
                <a:lnTo>
                  <a:pt x="232" y="55"/>
                </a:lnTo>
                <a:lnTo>
                  <a:pt x="232" y="55"/>
                </a:lnTo>
                <a:lnTo>
                  <a:pt x="234" y="54"/>
                </a:lnTo>
                <a:lnTo>
                  <a:pt x="238" y="53"/>
                </a:lnTo>
                <a:lnTo>
                  <a:pt x="245" y="46"/>
                </a:lnTo>
                <a:lnTo>
                  <a:pt x="256" y="35"/>
                </a:lnTo>
                <a:lnTo>
                  <a:pt x="270" y="19"/>
                </a:lnTo>
                <a:lnTo>
                  <a:pt x="245" y="0"/>
                </a:lnTo>
                <a:lnTo>
                  <a:pt x="223" y="6"/>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2" name="Freeform 56"/>
          <p:cNvSpPr/>
          <p:nvPr/>
        </p:nvSpPr>
        <p:spPr bwMode="auto">
          <a:xfrm>
            <a:off x="5317427" y="4090485"/>
            <a:ext cx="535778" cy="657546"/>
          </a:xfrm>
          <a:custGeom>
            <a:gdLst>
              <a:gd name="T0" fmla="*/ 291 w 462"/>
              <a:gd name="T1" fmla="*/ 159 h 566"/>
              <a:gd name="T2" fmla="*/ 264 w 462"/>
              <a:gd name="T3" fmla="*/ 90 h 566"/>
              <a:gd name="T4" fmla="*/ 215 w 462"/>
              <a:gd name="T5" fmla="*/ 70 h 566"/>
              <a:gd name="T6" fmla="*/ 166 w 462"/>
              <a:gd name="T7" fmla="*/ 52 h 566"/>
              <a:gd name="T8" fmla="*/ 121 w 462"/>
              <a:gd name="T9" fmla="*/ 0 h 566"/>
              <a:gd name="T10" fmla="*/ 117 w 462"/>
              <a:gd name="T11" fmla="*/ 10 h 566"/>
              <a:gd name="T12" fmla="*/ 148 w 462"/>
              <a:gd name="T13" fmla="*/ 54 h 566"/>
              <a:gd name="T14" fmla="*/ 124 w 462"/>
              <a:gd name="T15" fmla="*/ 99 h 566"/>
              <a:gd name="T16" fmla="*/ 108 w 462"/>
              <a:gd name="T17" fmla="*/ 107 h 566"/>
              <a:gd name="T18" fmla="*/ 78 w 462"/>
              <a:gd name="T19" fmla="*/ 74 h 566"/>
              <a:gd name="T20" fmla="*/ 60 w 462"/>
              <a:gd name="T21" fmla="*/ 82 h 566"/>
              <a:gd name="T22" fmla="*/ 69 w 462"/>
              <a:gd name="T23" fmla="*/ 109 h 566"/>
              <a:gd name="T24" fmla="*/ 44 w 462"/>
              <a:gd name="T25" fmla="*/ 133 h 566"/>
              <a:gd name="T26" fmla="*/ 34 w 462"/>
              <a:gd name="T27" fmla="*/ 143 h 566"/>
              <a:gd name="T28" fmla="*/ 36 w 462"/>
              <a:gd name="T29" fmla="*/ 165 h 566"/>
              <a:gd name="T30" fmla="*/ 32 w 462"/>
              <a:gd name="T31" fmla="*/ 187 h 566"/>
              <a:gd name="T32" fmla="*/ 24 w 462"/>
              <a:gd name="T33" fmla="*/ 189 h 566"/>
              <a:gd name="T34" fmla="*/ 4 w 462"/>
              <a:gd name="T35" fmla="*/ 191 h 566"/>
              <a:gd name="T36" fmla="*/ 20 w 462"/>
              <a:gd name="T37" fmla="*/ 206 h 566"/>
              <a:gd name="T38" fmla="*/ 44 w 462"/>
              <a:gd name="T39" fmla="*/ 246 h 566"/>
              <a:gd name="T40" fmla="*/ 65 w 462"/>
              <a:gd name="T41" fmla="*/ 243 h 566"/>
              <a:gd name="T42" fmla="*/ 106 w 462"/>
              <a:gd name="T43" fmla="*/ 268 h 566"/>
              <a:gd name="T44" fmla="*/ 105 w 462"/>
              <a:gd name="T45" fmla="*/ 301 h 566"/>
              <a:gd name="T46" fmla="*/ 109 w 462"/>
              <a:gd name="T47" fmla="*/ 314 h 566"/>
              <a:gd name="T48" fmla="*/ 102 w 462"/>
              <a:gd name="T49" fmla="*/ 324 h 566"/>
              <a:gd name="T50" fmla="*/ 86 w 462"/>
              <a:gd name="T51" fmla="*/ 329 h 566"/>
              <a:gd name="T52" fmla="*/ 76 w 462"/>
              <a:gd name="T53" fmla="*/ 346 h 566"/>
              <a:gd name="T54" fmla="*/ 81 w 462"/>
              <a:gd name="T55" fmla="*/ 383 h 566"/>
              <a:gd name="T56" fmla="*/ 130 w 462"/>
              <a:gd name="T57" fmla="*/ 405 h 566"/>
              <a:gd name="T58" fmla="*/ 149 w 462"/>
              <a:gd name="T59" fmla="*/ 542 h 566"/>
              <a:gd name="T60" fmla="*/ 221 w 462"/>
              <a:gd name="T61" fmla="*/ 521 h 566"/>
              <a:gd name="T62" fmla="*/ 205 w 462"/>
              <a:gd name="T63" fmla="*/ 557 h 566"/>
              <a:gd name="T64" fmla="*/ 223 w 462"/>
              <a:gd name="T65" fmla="*/ 553 h 566"/>
              <a:gd name="T66" fmla="*/ 236 w 462"/>
              <a:gd name="T67" fmla="*/ 530 h 566"/>
              <a:gd name="T68" fmla="*/ 263 w 462"/>
              <a:gd name="T69" fmla="*/ 513 h 566"/>
              <a:gd name="T70" fmla="*/ 350 w 462"/>
              <a:gd name="T71" fmla="*/ 556 h 566"/>
              <a:gd name="T72" fmla="*/ 400 w 462"/>
              <a:gd name="T73" fmla="*/ 509 h 566"/>
              <a:gd name="T74" fmla="*/ 412 w 462"/>
              <a:gd name="T75" fmla="*/ 479 h 566"/>
              <a:gd name="T76" fmla="*/ 437 w 462"/>
              <a:gd name="T77" fmla="*/ 449 h 566"/>
              <a:gd name="T78" fmla="*/ 462 w 462"/>
              <a:gd name="T79" fmla="*/ 370 h 566"/>
              <a:gd name="T80" fmla="*/ 438 w 462"/>
              <a:gd name="T81" fmla="*/ 340 h 566"/>
              <a:gd name="T82" fmla="*/ 413 w 462"/>
              <a:gd name="T83" fmla="*/ 349 h 566"/>
              <a:gd name="T84" fmla="*/ 381 w 462"/>
              <a:gd name="T85" fmla="*/ 322 h 566"/>
              <a:gd name="T86" fmla="*/ 361 w 462"/>
              <a:gd name="T87" fmla="*/ 313 h 566"/>
              <a:gd name="T88" fmla="*/ 336 w 462"/>
              <a:gd name="T89" fmla="*/ 295 h 566"/>
              <a:gd name="T90" fmla="*/ 326 w 462"/>
              <a:gd name="T91" fmla="*/ 282 h 566"/>
              <a:gd name="T92" fmla="*/ 333 w 462"/>
              <a:gd name="T93" fmla="*/ 255 h 566"/>
              <a:gd name="T94" fmla="*/ 352 w 462"/>
              <a:gd name="T95" fmla="*/ 218 h 566"/>
              <a:gd name="T96" fmla="*/ 390 w 462"/>
              <a:gd name="T97" fmla="*/ 195 h 566"/>
              <a:gd name="T98" fmla="*/ 401 w 462"/>
              <a:gd name="T99" fmla="*/ 159 h 566"/>
              <a:gd name="T100" fmla="*/ 357 w 462"/>
              <a:gd name="T101" fmla="*/ 180 h 566"/>
              <a:gd name="T102" fmla="*/ 337 w 462"/>
              <a:gd name="T103" fmla="*/ 183 h 566"/>
              <a:gd name="T104" fmla="*/ 294 w 462"/>
              <a:gd name="T105" fmla="*/ 163 h 5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2" h="566">
                <a:moveTo>
                  <a:pt x="292" y="160"/>
                </a:moveTo>
                <a:lnTo>
                  <a:pt x="291" y="160"/>
                </a:lnTo>
                <a:lnTo>
                  <a:pt x="291" y="159"/>
                </a:lnTo>
                <a:lnTo>
                  <a:pt x="291" y="159"/>
                </a:lnTo>
                <a:lnTo>
                  <a:pt x="281" y="128"/>
                </a:lnTo>
                <a:lnTo>
                  <a:pt x="272" y="105"/>
                </a:lnTo>
                <a:lnTo>
                  <a:pt x="268" y="97"/>
                </a:lnTo>
                <a:lnTo>
                  <a:pt x="264" y="90"/>
                </a:lnTo>
                <a:lnTo>
                  <a:pt x="260" y="86"/>
                </a:lnTo>
                <a:lnTo>
                  <a:pt x="257" y="83"/>
                </a:lnTo>
                <a:lnTo>
                  <a:pt x="215" y="70"/>
                </a:lnTo>
                <a:lnTo>
                  <a:pt x="215" y="70"/>
                </a:lnTo>
                <a:lnTo>
                  <a:pt x="184" y="59"/>
                </a:lnTo>
                <a:lnTo>
                  <a:pt x="173" y="56"/>
                </a:lnTo>
                <a:lnTo>
                  <a:pt x="166" y="52"/>
                </a:lnTo>
                <a:lnTo>
                  <a:pt x="166" y="52"/>
                </a:lnTo>
                <a:lnTo>
                  <a:pt x="156" y="44"/>
                </a:lnTo>
                <a:lnTo>
                  <a:pt x="146" y="34"/>
                </a:lnTo>
                <a:lnTo>
                  <a:pt x="133" y="19"/>
                </a:lnTo>
                <a:lnTo>
                  <a:pt x="121" y="0"/>
                </a:lnTo>
                <a:lnTo>
                  <a:pt x="113" y="0"/>
                </a:lnTo>
                <a:lnTo>
                  <a:pt x="114" y="1"/>
                </a:lnTo>
                <a:lnTo>
                  <a:pt x="114" y="1"/>
                </a:lnTo>
                <a:lnTo>
                  <a:pt x="117" y="10"/>
                </a:lnTo>
                <a:lnTo>
                  <a:pt x="124" y="22"/>
                </a:lnTo>
                <a:lnTo>
                  <a:pt x="133" y="35"/>
                </a:lnTo>
                <a:lnTo>
                  <a:pt x="147" y="52"/>
                </a:lnTo>
                <a:lnTo>
                  <a:pt x="148" y="54"/>
                </a:lnTo>
                <a:lnTo>
                  <a:pt x="149" y="56"/>
                </a:lnTo>
                <a:lnTo>
                  <a:pt x="130" y="91"/>
                </a:lnTo>
                <a:lnTo>
                  <a:pt x="130" y="91"/>
                </a:lnTo>
                <a:lnTo>
                  <a:pt x="124" y="99"/>
                </a:lnTo>
                <a:lnTo>
                  <a:pt x="120" y="105"/>
                </a:lnTo>
                <a:lnTo>
                  <a:pt x="114" y="109"/>
                </a:lnTo>
                <a:lnTo>
                  <a:pt x="112" y="109"/>
                </a:lnTo>
                <a:lnTo>
                  <a:pt x="108" y="107"/>
                </a:lnTo>
                <a:lnTo>
                  <a:pt x="108" y="107"/>
                </a:lnTo>
                <a:lnTo>
                  <a:pt x="103" y="104"/>
                </a:lnTo>
                <a:lnTo>
                  <a:pt x="98" y="97"/>
                </a:lnTo>
                <a:lnTo>
                  <a:pt x="78" y="74"/>
                </a:lnTo>
                <a:lnTo>
                  <a:pt x="58" y="69"/>
                </a:lnTo>
                <a:lnTo>
                  <a:pt x="58" y="69"/>
                </a:lnTo>
                <a:lnTo>
                  <a:pt x="58" y="73"/>
                </a:lnTo>
                <a:lnTo>
                  <a:pt x="60" y="82"/>
                </a:lnTo>
                <a:lnTo>
                  <a:pt x="69" y="105"/>
                </a:lnTo>
                <a:lnTo>
                  <a:pt x="69" y="106"/>
                </a:lnTo>
                <a:lnTo>
                  <a:pt x="69" y="107"/>
                </a:lnTo>
                <a:lnTo>
                  <a:pt x="69" y="109"/>
                </a:lnTo>
                <a:lnTo>
                  <a:pt x="69" y="110"/>
                </a:lnTo>
                <a:lnTo>
                  <a:pt x="66" y="124"/>
                </a:lnTo>
                <a:lnTo>
                  <a:pt x="44" y="133"/>
                </a:lnTo>
                <a:lnTo>
                  <a:pt x="44" y="133"/>
                </a:lnTo>
                <a:lnTo>
                  <a:pt x="37" y="136"/>
                </a:lnTo>
                <a:lnTo>
                  <a:pt x="37" y="136"/>
                </a:lnTo>
                <a:lnTo>
                  <a:pt x="35" y="138"/>
                </a:lnTo>
                <a:lnTo>
                  <a:pt x="34" y="143"/>
                </a:lnTo>
                <a:lnTo>
                  <a:pt x="34" y="148"/>
                </a:lnTo>
                <a:lnTo>
                  <a:pt x="35" y="152"/>
                </a:lnTo>
                <a:lnTo>
                  <a:pt x="35" y="152"/>
                </a:lnTo>
                <a:lnTo>
                  <a:pt x="36" y="165"/>
                </a:lnTo>
                <a:lnTo>
                  <a:pt x="36" y="175"/>
                </a:lnTo>
                <a:lnTo>
                  <a:pt x="35" y="182"/>
                </a:lnTo>
                <a:lnTo>
                  <a:pt x="32" y="187"/>
                </a:lnTo>
                <a:lnTo>
                  <a:pt x="32" y="187"/>
                </a:lnTo>
                <a:lnTo>
                  <a:pt x="29" y="189"/>
                </a:lnTo>
                <a:lnTo>
                  <a:pt x="26" y="189"/>
                </a:lnTo>
                <a:lnTo>
                  <a:pt x="24" y="189"/>
                </a:lnTo>
                <a:lnTo>
                  <a:pt x="24" y="189"/>
                </a:lnTo>
                <a:lnTo>
                  <a:pt x="0" y="184"/>
                </a:lnTo>
                <a:lnTo>
                  <a:pt x="0" y="184"/>
                </a:lnTo>
                <a:lnTo>
                  <a:pt x="2" y="188"/>
                </a:lnTo>
                <a:lnTo>
                  <a:pt x="4" y="191"/>
                </a:lnTo>
                <a:lnTo>
                  <a:pt x="7" y="195"/>
                </a:lnTo>
                <a:lnTo>
                  <a:pt x="12" y="197"/>
                </a:lnTo>
                <a:lnTo>
                  <a:pt x="12" y="197"/>
                </a:lnTo>
                <a:lnTo>
                  <a:pt x="20" y="206"/>
                </a:lnTo>
                <a:lnTo>
                  <a:pt x="28" y="218"/>
                </a:lnTo>
                <a:lnTo>
                  <a:pt x="36" y="229"/>
                </a:lnTo>
                <a:lnTo>
                  <a:pt x="43" y="242"/>
                </a:lnTo>
                <a:lnTo>
                  <a:pt x="44" y="246"/>
                </a:lnTo>
                <a:lnTo>
                  <a:pt x="44" y="246"/>
                </a:lnTo>
                <a:lnTo>
                  <a:pt x="55" y="244"/>
                </a:lnTo>
                <a:lnTo>
                  <a:pt x="55" y="244"/>
                </a:lnTo>
                <a:lnTo>
                  <a:pt x="65" y="243"/>
                </a:lnTo>
                <a:lnTo>
                  <a:pt x="74" y="244"/>
                </a:lnTo>
                <a:lnTo>
                  <a:pt x="84" y="246"/>
                </a:lnTo>
                <a:lnTo>
                  <a:pt x="92" y="252"/>
                </a:lnTo>
                <a:lnTo>
                  <a:pt x="106" y="268"/>
                </a:lnTo>
                <a:lnTo>
                  <a:pt x="107" y="269"/>
                </a:lnTo>
                <a:lnTo>
                  <a:pt x="107" y="270"/>
                </a:lnTo>
                <a:lnTo>
                  <a:pt x="106" y="270"/>
                </a:lnTo>
                <a:lnTo>
                  <a:pt x="105" y="301"/>
                </a:lnTo>
                <a:lnTo>
                  <a:pt x="105" y="301"/>
                </a:lnTo>
                <a:lnTo>
                  <a:pt x="107" y="306"/>
                </a:lnTo>
                <a:lnTo>
                  <a:pt x="109" y="309"/>
                </a:lnTo>
                <a:lnTo>
                  <a:pt x="109" y="314"/>
                </a:lnTo>
                <a:lnTo>
                  <a:pt x="108" y="317"/>
                </a:lnTo>
                <a:lnTo>
                  <a:pt x="108" y="317"/>
                </a:lnTo>
                <a:lnTo>
                  <a:pt x="106" y="321"/>
                </a:lnTo>
                <a:lnTo>
                  <a:pt x="102" y="324"/>
                </a:lnTo>
                <a:lnTo>
                  <a:pt x="98" y="326"/>
                </a:lnTo>
                <a:lnTo>
                  <a:pt x="92" y="328"/>
                </a:lnTo>
                <a:lnTo>
                  <a:pt x="92" y="328"/>
                </a:lnTo>
                <a:lnTo>
                  <a:pt x="86" y="329"/>
                </a:lnTo>
                <a:lnTo>
                  <a:pt x="82" y="332"/>
                </a:lnTo>
                <a:lnTo>
                  <a:pt x="78" y="338"/>
                </a:lnTo>
                <a:lnTo>
                  <a:pt x="76" y="346"/>
                </a:lnTo>
                <a:lnTo>
                  <a:pt x="76" y="346"/>
                </a:lnTo>
                <a:lnTo>
                  <a:pt x="76" y="346"/>
                </a:lnTo>
                <a:lnTo>
                  <a:pt x="76" y="347"/>
                </a:lnTo>
                <a:lnTo>
                  <a:pt x="66" y="368"/>
                </a:lnTo>
                <a:lnTo>
                  <a:pt x="81" y="383"/>
                </a:lnTo>
                <a:lnTo>
                  <a:pt x="112" y="388"/>
                </a:lnTo>
                <a:lnTo>
                  <a:pt x="114" y="388"/>
                </a:lnTo>
                <a:lnTo>
                  <a:pt x="114" y="388"/>
                </a:lnTo>
                <a:lnTo>
                  <a:pt x="130" y="405"/>
                </a:lnTo>
                <a:lnTo>
                  <a:pt x="110" y="434"/>
                </a:lnTo>
                <a:lnTo>
                  <a:pt x="155" y="532"/>
                </a:lnTo>
                <a:lnTo>
                  <a:pt x="156" y="534"/>
                </a:lnTo>
                <a:lnTo>
                  <a:pt x="149" y="542"/>
                </a:lnTo>
                <a:lnTo>
                  <a:pt x="152" y="550"/>
                </a:lnTo>
                <a:lnTo>
                  <a:pt x="153" y="550"/>
                </a:lnTo>
                <a:lnTo>
                  <a:pt x="235" y="497"/>
                </a:lnTo>
                <a:lnTo>
                  <a:pt x="221" y="521"/>
                </a:lnTo>
                <a:lnTo>
                  <a:pt x="221" y="521"/>
                </a:lnTo>
                <a:lnTo>
                  <a:pt x="215" y="535"/>
                </a:lnTo>
                <a:lnTo>
                  <a:pt x="209" y="546"/>
                </a:lnTo>
                <a:lnTo>
                  <a:pt x="205" y="557"/>
                </a:lnTo>
                <a:lnTo>
                  <a:pt x="202" y="566"/>
                </a:lnTo>
                <a:lnTo>
                  <a:pt x="202" y="566"/>
                </a:lnTo>
                <a:lnTo>
                  <a:pt x="213" y="561"/>
                </a:lnTo>
                <a:lnTo>
                  <a:pt x="223" y="553"/>
                </a:lnTo>
                <a:lnTo>
                  <a:pt x="226" y="549"/>
                </a:lnTo>
                <a:lnTo>
                  <a:pt x="231" y="543"/>
                </a:lnTo>
                <a:lnTo>
                  <a:pt x="233" y="537"/>
                </a:lnTo>
                <a:lnTo>
                  <a:pt x="236" y="530"/>
                </a:lnTo>
                <a:lnTo>
                  <a:pt x="237" y="528"/>
                </a:lnTo>
                <a:lnTo>
                  <a:pt x="239" y="528"/>
                </a:lnTo>
                <a:lnTo>
                  <a:pt x="262" y="516"/>
                </a:lnTo>
                <a:lnTo>
                  <a:pt x="263" y="513"/>
                </a:lnTo>
                <a:lnTo>
                  <a:pt x="296" y="542"/>
                </a:lnTo>
                <a:lnTo>
                  <a:pt x="331" y="543"/>
                </a:lnTo>
                <a:lnTo>
                  <a:pt x="333" y="544"/>
                </a:lnTo>
                <a:lnTo>
                  <a:pt x="350" y="556"/>
                </a:lnTo>
                <a:lnTo>
                  <a:pt x="394" y="517"/>
                </a:lnTo>
                <a:lnTo>
                  <a:pt x="394" y="517"/>
                </a:lnTo>
                <a:lnTo>
                  <a:pt x="398" y="513"/>
                </a:lnTo>
                <a:lnTo>
                  <a:pt x="400" y="509"/>
                </a:lnTo>
                <a:lnTo>
                  <a:pt x="407" y="494"/>
                </a:lnTo>
                <a:lnTo>
                  <a:pt x="412" y="485"/>
                </a:lnTo>
                <a:lnTo>
                  <a:pt x="412" y="485"/>
                </a:lnTo>
                <a:lnTo>
                  <a:pt x="412" y="479"/>
                </a:lnTo>
                <a:lnTo>
                  <a:pt x="408" y="471"/>
                </a:lnTo>
                <a:lnTo>
                  <a:pt x="394" y="447"/>
                </a:lnTo>
                <a:lnTo>
                  <a:pt x="384" y="431"/>
                </a:lnTo>
                <a:lnTo>
                  <a:pt x="437" y="449"/>
                </a:lnTo>
                <a:lnTo>
                  <a:pt x="453" y="441"/>
                </a:lnTo>
                <a:lnTo>
                  <a:pt x="437" y="407"/>
                </a:lnTo>
                <a:lnTo>
                  <a:pt x="436" y="405"/>
                </a:lnTo>
                <a:lnTo>
                  <a:pt x="462" y="370"/>
                </a:lnTo>
                <a:lnTo>
                  <a:pt x="452" y="354"/>
                </a:lnTo>
                <a:lnTo>
                  <a:pt x="452" y="354"/>
                </a:lnTo>
                <a:lnTo>
                  <a:pt x="444" y="346"/>
                </a:lnTo>
                <a:lnTo>
                  <a:pt x="438" y="340"/>
                </a:lnTo>
                <a:lnTo>
                  <a:pt x="432" y="337"/>
                </a:lnTo>
                <a:lnTo>
                  <a:pt x="429" y="336"/>
                </a:lnTo>
                <a:lnTo>
                  <a:pt x="426" y="337"/>
                </a:lnTo>
                <a:lnTo>
                  <a:pt x="413" y="349"/>
                </a:lnTo>
                <a:lnTo>
                  <a:pt x="410" y="348"/>
                </a:lnTo>
                <a:lnTo>
                  <a:pt x="408" y="348"/>
                </a:lnTo>
                <a:lnTo>
                  <a:pt x="386" y="341"/>
                </a:lnTo>
                <a:lnTo>
                  <a:pt x="381" y="322"/>
                </a:lnTo>
                <a:lnTo>
                  <a:pt x="381" y="322"/>
                </a:lnTo>
                <a:lnTo>
                  <a:pt x="374" y="321"/>
                </a:lnTo>
                <a:lnTo>
                  <a:pt x="368" y="317"/>
                </a:lnTo>
                <a:lnTo>
                  <a:pt x="361" y="313"/>
                </a:lnTo>
                <a:lnTo>
                  <a:pt x="357" y="307"/>
                </a:lnTo>
                <a:lnTo>
                  <a:pt x="343" y="299"/>
                </a:lnTo>
                <a:lnTo>
                  <a:pt x="343" y="299"/>
                </a:lnTo>
                <a:lnTo>
                  <a:pt x="336" y="295"/>
                </a:lnTo>
                <a:lnTo>
                  <a:pt x="330" y="291"/>
                </a:lnTo>
                <a:lnTo>
                  <a:pt x="327" y="286"/>
                </a:lnTo>
                <a:lnTo>
                  <a:pt x="326" y="282"/>
                </a:lnTo>
                <a:lnTo>
                  <a:pt x="326" y="282"/>
                </a:lnTo>
                <a:lnTo>
                  <a:pt x="325" y="276"/>
                </a:lnTo>
                <a:lnTo>
                  <a:pt x="326" y="270"/>
                </a:lnTo>
                <a:lnTo>
                  <a:pt x="329" y="263"/>
                </a:lnTo>
                <a:lnTo>
                  <a:pt x="333" y="255"/>
                </a:lnTo>
                <a:lnTo>
                  <a:pt x="333" y="255"/>
                </a:lnTo>
                <a:lnTo>
                  <a:pt x="342" y="242"/>
                </a:lnTo>
                <a:lnTo>
                  <a:pt x="349" y="229"/>
                </a:lnTo>
                <a:lnTo>
                  <a:pt x="352" y="218"/>
                </a:lnTo>
                <a:lnTo>
                  <a:pt x="353" y="208"/>
                </a:lnTo>
                <a:lnTo>
                  <a:pt x="353" y="192"/>
                </a:lnTo>
                <a:lnTo>
                  <a:pt x="362" y="193"/>
                </a:lnTo>
                <a:lnTo>
                  <a:pt x="390" y="195"/>
                </a:lnTo>
                <a:lnTo>
                  <a:pt x="390" y="195"/>
                </a:lnTo>
                <a:lnTo>
                  <a:pt x="392" y="191"/>
                </a:lnTo>
                <a:lnTo>
                  <a:pt x="394" y="184"/>
                </a:lnTo>
                <a:lnTo>
                  <a:pt x="401" y="159"/>
                </a:lnTo>
                <a:lnTo>
                  <a:pt x="392" y="158"/>
                </a:lnTo>
                <a:lnTo>
                  <a:pt x="392" y="158"/>
                </a:lnTo>
                <a:lnTo>
                  <a:pt x="367" y="174"/>
                </a:lnTo>
                <a:lnTo>
                  <a:pt x="357" y="180"/>
                </a:lnTo>
                <a:lnTo>
                  <a:pt x="347" y="183"/>
                </a:lnTo>
                <a:lnTo>
                  <a:pt x="347" y="183"/>
                </a:lnTo>
                <a:lnTo>
                  <a:pt x="343" y="184"/>
                </a:lnTo>
                <a:lnTo>
                  <a:pt x="337" y="183"/>
                </a:lnTo>
                <a:lnTo>
                  <a:pt x="331" y="182"/>
                </a:lnTo>
                <a:lnTo>
                  <a:pt x="325" y="181"/>
                </a:lnTo>
                <a:lnTo>
                  <a:pt x="310" y="173"/>
                </a:lnTo>
                <a:lnTo>
                  <a:pt x="294" y="163"/>
                </a:lnTo>
                <a:lnTo>
                  <a:pt x="294" y="161"/>
                </a:lnTo>
                <a:lnTo>
                  <a:pt x="292" y="160"/>
                </a:lnTo>
                <a:close/>
              </a:path>
            </a:pathLst>
          </a:custGeom>
          <a:solidFill>
            <a:schemeClr val="tx1">
              <a:lumMod val="75000"/>
              <a:lumOff val="2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3" name="Freeform 57"/>
          <p:cNvSpPr/>
          <p:nvPr/>
        </p:nvSpPr>
        <p:spPr bwMode="auto">
          <a:xfrm>
            <a:off x="5421800" y="3332046"/>
            <a:ext cx="142641" cy="205265"/>
          </a:xfrm>
          <a:custGeom>
            <a:gdLst>
              <a:gd name="T0" fmla="*/ 71 w 121"/>
              <a:gd name="T1" fmla="*/ 4 h 177"/>
              <a:gd name="T2" fmla="*/ 66 w 121"/>
              <a:gd name="T3" fmla="*/ 0 h 177"/>
              <a:gd name="T4" fmla="*/ 66 w 121"/>
              <a:gd name="T5" fmla="*/ 0 h 177"/>
              <a:gd name="T6" fmla="*/ 62 w 121"/>
              <a:gd name="T7" fmla="*/ 2 h 177"/>
              <a:gd name="T8" fmla="*/ 57 w 121"/>
              <a:gd name="T9" fmla="*/ 6 h 177"/>
              <a:gd name="T10" fmla="*/ 54 w 121"/>
              <a:gd name="T11" fmla="*/ 12 h 177"/>
              <a:gd name="T12" fmla="*/ 49 w 121"/>
              <a:gd name="T13" fmla="*/ 20 h 177"/>
              <a:gd name="T14" fmla="*/ 44 w 121"/>
              <a:gd name="T15" fmla="*/ 18 h 177"/>
              <a:gd name="T16" fmla="*/ 43 w 121"/>
              <a:gd name="T17" fmla="*/ 19 h 177"/>
              <a:gd name="T18" fmla="*/ 44 w 121"/>
              <a:gd name="T19" fmla="*/ 20 h 177"/>
              <a:gd name="T20" fmla="*/ 34 w 121"/>
              <a:gd name="T21" fmla="*/ 31 h 177"/>
              <a:gd name="T22" fmla="*/ 30 w 121"/>
              <a:gd name="T23" fmla="*/ 34 h 177"/>
              <a:gd name="T24" fmla="*/ 16 w 121"/>
              <a:gd name="T25" fmla="*/ 41 h 177"/>
              <a:gd name="T26" fmla="*/ 15 w 121"/>
              <a:gd name="T27" fmla="*/ 50 h 177"/>
              <a:gd name="T28" fmla="*/ 15 w 121"/>
              <a:gd name="T29" fmla="*/ 50 h 177"/>
              <a:gd name="T30" fmla="*/ 15 w 121"/>
              <a:gd name="T31" fmla="*/ 59 h 177"/>
              <a:gd name="T32" fmla="*/ 13 w 121"/>
              <a:gd name="T33" fmla="*/ 66 h 177"/>
              <a:gd name="T34" fmla="*/ 10 w 121"/>
              <a:gd name="T35" fmla="*/ 73 h 177"/>
              <a:gd name="T36" fmla="*/ 7 w 121"/>
              <a:gd name="T37" fmla="*/ 76 h 177"/>
              <a:gd name="T38" fmla="*/ 1 w 121"/>
              <a:gd name="T39" fmla="*/ 91 h 177"/>
              <a:gd name="T40" fmla="*/ 1 w 121"/>
              <a:gd name="T41" fmla="*/ 91 h 177"/>
              <a:gd name="T42" fmla="*/ 0 w 121"/>
              <a:gd name="T43" fmla="*/ 100 h 177"/>
              <a:gd name="T44" fmla="*/ 0 w 121"/>
              <a:gd name="T45" fmla="*/ 108 h 177"/>
              <a:gd name="T46" fmla="*/ 0 w 121"/>
              <a:gd name="T47" fmla="*/ 117 h 177"/>
              <a:gd name="T48" fmla="*/ 8 w 121"/>
              <a:gd name="T49" fmla="*/ 153 h 177"/>
              <a:gd name="T50" fmla="*/ 8 w 121"/>
              <a:gd name="T51" fmla="*/ 153 h 177"/>
              <a:gd name="T52" fmla="*/ 10 w 121"/>
              <a:gd name="T53" fmla="*/ 157 h 177"/>
              <a:gd name="T54" fmla="*/ 13 w 121"/>
              <a:gd name="T55" fmla="*/ 161 h 177"/>
              <a:gd name="T56" fmla="*/ 20 w 121"/>
              <a:gd name="T57" fmla="*/ 166 h 177"/>
              <a:gd name="T58" fmla="*/ 28 w 121"/>
              <a:gd name="T59" fmla="*/ 169 h 177"/>
              <a:gd name="T60" fmla="*/ 56 w 121"/>
              <a:gd name="T61" fmla="*/ 177 h 177"/>
              <a:gd name="T62" fmla="*/ 56 w 121"/>
              <a:gd name="T63" fmla="*/ 177 h 177"/>
              <a:gd name="T64" fmla="*/ 62 w 121"/>
              <a:gd name="T65" fmla="*/ 176 h 177"/>
              <a:gd name="T66" fmla="*/ 68 w 121"/>
              <a:gd name="T67" fmla="*/ 174 h 177"/>
              <a:gd name="T68" fmla="*/ 75 w 121"/>
              <a:gd name="T69" fmla="*/ 170 h 177"/>
              <a:gd name="T70" fmla="*/ 83 w 121"/>
              <a:gd name="T71" fmla="*/ 166 h 177"/>
              <a:gd name="T72" fmla="*/ 76 w 121"/>
              <a:gd name="T73" fmla="*/ 152 h 177"/>
              <a:gd name="T74" fmla="*/ 76 w 121"/>
              <a:gd name="T75" fmla="*/ 149 h 177"/>
              <a:gd name="T76" fmla="*/ 76 w 121"/>
              <a:gd name="T77" fmla="*/ 148 h 177"/>
              <a:gd name="T78" fmla="*/ 79 w 121"/>
              <a:gd name="T79" fmla="*/ 138 h 177"/>
              <a:gd name="T80" fmla="*/ 79 w 121"/>
              <a:gd name="T81" fmla="*/ 137 h 177"/>
              <a:gd name="T82" fmla="*/ 93 w 121"/>
              <a:gd name="T83" fmla="*/ 113 h 177"/>
              <a:gd name="T84" fmla="*/ 115 w 121"/>
              <a:gd name="T85" fmla="*/ 113 h 177"/>
              <a:gd name="T86" fmla="*/ 121 w 121"/>
              <a:gd name="T87" fmla="*/ 112 h 177"/>
              <a:gd name="T88" fmla="*/ 121 w 121"/>
              <a:gd name="T89" fmla="*/ 112 h 177"/>
              <a:gd name="T90" fmla="*/ 118 w 121"/>
              <a:gd name="T91" fmla="*/ 105 h 177"/>
              <a:gd name="T92" fmla="*/ 113 w 121"/>
              <a:gd name="T93" fmla="*/ 96 h 177"/>
              <a:gd name="T94" fmla="*/ 107 w 121"/>
              <a:gd name="T95" fmla="*/ 85 h 177"/>
              <a:gd name="T96" fmla="*/ 98 w 121"/>
              <a:gd name="T97" fmla="*/ 74 h 177"/>
              <a:gd name="T98" fmla="*/ 89 w 121"/>
              <a:gd name="T99" fmla="*/ 61 h 177"/>
              <a:gd name="T100" fmla="*/ 89 w 121"/>
              <a:gd name="T101" fmla="*/ 61 h 177"/>
              <a:gd name="T102" fmla="*/ 86 w 121"/>
              <a:gd name="T103" fmla="*/ 54 h 177"/>
              <a:gd name="T104" fmla="*/ 83 w 121"/>
              <a:gd name="T105" fmla="*/ 46 h 177"/>
              <a:gd name="T106" fmla="*/ 80 w 121"/>
              <a:gd name="T107" fmla="*/ 37 h 177"/>
              <a:gd name="T108" fmla="*/ 79 w 121"/>
              <a:gd name="T109" fmla="*/ 27 h 177"/>
              <a:gd name="T110" fmla="*/ 79 w 121"/>
              <a:gd name="T111" fmla="*/ 27 h 177"/>
              <a:gd name="T112" fmla="*/ 74 w 121"/>
              <a:gd name="T113" fmla="*/ 13 h 177"/>
              <a:gd name="T114" fmla="*/ 71 w 121"/>
              <a:gd name="T115" fmla="*/ 4 h 177"/>
              <a:gd name="T116" fmla="*/ 71 w 121"/>
              <a:gd name="T117" fmla="*/ 4 h 1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177">
                <a:moveTo>
                  <a:pt x="71" y="4"/>
                </a:moveTo>
                <a:lnTo>
                  <a:pt x="66" y="0"/>
                </a:lnTo>
                <a:lnTo>
                  <a:pt x="66" y="0"/>
                </a:lnTo>
                <a:lnTo>
                  <a:pt x="62" y="2"/>
                </a:lnTo>
                <a:lnTo>
                  <a:pt x="57" y="6"/>
                </a:lnTo>
                <a:lnTo>
                  <a:pt x="54" y="12"/>
                </a:lnTo>
                <a:lnTo>
                  <a:pt x="49" y="20"/>
                </a:lnTo>
                <a:lnTo>
                  <a:pt x="44" y="18"/>
                </a:lnTo>
                <a:lnTo>
                  <a:pt x="43" y="19"/>
                </a:lnTo>
                <a:lnTo>
                  <a:pt x="44" y="20"/>
                </a:lnTo>
                <a:lnTo>
                  <a:pt x="34" y="31"/>
                </a:lnTo>
                <a:lnTo>
                  <a:pt x="30" y="34"/>
                </a:lnTo>
                <a:lnTo>
                  <a:pt x="16" y="41"/>
                </a:lnTo>
                <a:lnTo>
                  <a:pt x="15" y="50"/>
                </a:lnTo>
                <a:lnTo>
                  <a:pt x="15" y="50"/>
                </a:lnTo>
                <a:lnTo>
                  <a:pt x="15" y="59"/>
                </a:lnTo>
                <a:lnTo>
                  <a:pt x="13" y="66"/>
                </a:lnTo>
                <a:lnTo>
                  <a:pt x="10" y="73"/>
                </a:lnTo>
                <a:lnTo>
                  <a:pt x="7" y="76"/>
                </a:lnTo>
                <a:lnTo>
                  <a:pt x="1" y="91"/>
                </a:lnTo>
                <a:lnTo>
                  <a:pt x="1" y="91"/>
                </a:lnTo>
                <a:lnTo>
                  <a:pt x="0" y="100"/>
                </a:lnTo>
                <a:lnTo>
                  <a:pt x="0" y="108"/>
                </a:lnTo>
                <a:lnTo>
                  <a:pt x="0" y="117"/>
                </a:lnTo>
                <a:lnTo>
                  <a:pt x="8" y="153"/>
                </a:lnTo>
                <a:lnTo>
                  <a:pt x="8" y="153"/>
                </a:lnTo>
                <a:lnTo>
                  <a:pt x="10" y="157"/>
                </a:lnTo>
                <a:lnTo>
                  <a:pt x="13" y="161"/>
                </a:lnTo>
                <a:lnTo>
                  <a:pt x="20" y="166"/>
                </a:lnTo>
                <a:lnTo>
                  <a:pt x="28" y="169"/>
                </a:lnTo>
                <a:lnTo>
                  <a:pt x="56" y="177"/>
                </a:lnTo>
                <a:lnTo>
                  <a:pt x="56" y="177"/>
                </a:lnTo>
                <a:lnTo>
                  <a:pt x="62" y="176"/>
                </a:lnTo>
                <a:lnTo>
                  <a:pt x="68" y="174"/>
                </a:lnTo>
                <a:lnTo>
                  <a:pt x="75" y="170"/>
                </a:lnTo>
                <a:lnTo>
                  <a:pt x="83" y="166"/>
                </a:lnTo>
                <a:lnTo>
                  <a:pt x="76" y="152"/>
                </a:lnTo>
                <a:lnTo>
                  <a:pt x="76" y="149"/>
                </a:lnTo>
                <a:lnTo>
                  <a:pt x="76" y="148"/>
                </a:lnTo>
                <a:lnTo>
                  <a:pt x="79" y="138"/>
                </a:lnTo>
                <a:lnTo>
                  <a:pt x="79" y="137"/>
                </a:lnTo>
                <a:lnTo>
                  <a:pt x="93" y="113"/>
                </a:lnTo>
                <a:lnTo>
                  <a:pt x="115" y="113"/>
                </a:lnTo>
                <a:lnTo>
                  <a:pt x="121" y="112"/>
                </a:lnTo>
                <a:lnTo>
                  <a:pt x="121" y="112"/>
                </a:lnTo>
                <a:lnTo>
                  <a:pt x="118" y="105"/>
                </a:lnTo>
                <a:lnTo>
                  <a:pt x="113" y="96"/>
                </a:lnTo>
                <a:lnTo>
                  <a:pt x="107" y="85"/>
                </a:lnTo>
                <a:lnTo>
                  <a:pt x="98" y="74"/>
                </a:lnTo>
                <a:lnTo>
                  <a:pt x="89" y="61"/>
                </a:lnTo>
                <a:lnTo>
                  <a:pt x="89" y="61"/>
                </a:lnTo>
                <a:lnTo>
                  <a:pt x="86" y="54"/>
                </a:lnTo>
                <a:lnTo>
                  <a:pt x="83" y="46"/>
                </a:lnTo>
                <a:lnTo>
                  <a:pt x="80" y="37"/>
                </a:lnTo>
                <a:lnTo>
                  <a:pt x="79" y="27"/>
                </a:lnTo>
                <a:lnTo>
                  <a:pt x="79" y="27"/>
                </a:lnTo>
                <a:lnTo>
                  <a:pt x="74" y="13"/>
                </a:lnTo>
                <a:lnTo>
                  <a:pt x="71" y="4"/>
                </a:lnTo>
                <a:lnTo>
                  <a:pt x="71" y="4"/>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4" name="Freeform 58"/>
          <p:cNvSpPr/>
          <p:nvPr/>
        </p:nvSpPr>
        <p:spPr bwMode="auto">
          <a:xfrm>
            <a:off x="5282637" y="3245070"/>
            <a:ext cx="187871" cy="198307"/>
          </a:xfrm>
          <a:custGeom>
            <a:gdLst>
              <a:gd name="T0" fmla="*/ 77 w 161"/>
              <a:gd name="T1" fmla="*/ 39 h 173"/>
              <a:gd name="T2" fmla="*/ 59 w 161"/>
              <a:gd name="T3" fmla="*/ 34 h 173"/>
              <a:gd name="T4" fmla="*/ 57 w 161"/>
              <a:gd name="T5" fmla="*/ 45 h 173"/>
              <a:gd name="T6" fmla="*/ 28 w 161"/>
              <a:gd name="T7" fmla="*/ 55 h 173"/>
              <a:gd name="T8" fmla="*/ 27 w 161"/>
              <a:gd name="T9" fmla="*/ 59 h 173"/>
              <a:gd name="T10" fmla="*/ 27 w 161"/>
              <a:gd name="T11" fmla="*/ 71 h 173"/>
              <a:gd name="T12" fmla="*/ 35 w 161"/>
              <a:gd name="T13" fmla="*/ 84 h 173"/>
              <a:gd name="T14" fmla="*/ 35 w 161"/>
              <a:gd name="T15" fmla="*/ 90 h 173"/>
              <a:gd name="T16" fmla="*/ 29 w 161"/>
              <a:gd name="T17" fmla="*/ 99 h 173"/>
              <a:gd name="T18" fmla="*/ 14 w 161"/>
              <a:gd name="T19" fmla="*/ 115 h 173"/>
              <a:gd name="T20" fmla="*/ 5 w 161"/>
              <a:gd name="T21" fmla="*/ 123 h 173"/>
              <a:gd name="T22" fmla="*/ 1 w 161"/>
              <a:gd name="T23" fmla="*/ 128 h 173"/>
              <a:gd name="T24" fmla="*/ 0 w 161"/>
              <a:gd name="T25" fmla="*/ 134 h 173"/>
              <a:gd name="T26" fmla="*/ 21 w 161"/>
              <a:gd name="T27" fmla="*/ 150 h 173"/>
              <a:gd name="T28" fmla="*/ 32 w 161"/>
              <a:gd name="T29" fmla="*/ 151 h 173"/>
              <a:gd name="T30" fmla="*/ 50 w 161"/>
              <a:gd name="T31" fmla="*/ 152 h 173"/>
              <a:gd name="T32" fmla="*/ 58 w 161"/>
              <a:gd name="T33" fmla="*/ 155 h 173"/>
              <a:gd name="T34" fmla="*/ 72 w 161"/>
              <a:gd name="T35" fmla="*/ 167 h 173"/>
              <a:gd name="T36" fmla="*/ 83 w 161"/>
              <a:gd name="T37" fmla="*/ 170 h 173"/>
              <a:gd name="T38" fmla="*/ 93 w 161"/>
              <a:gd name="T39" fmla="*/ 173 h 173"/>
              <a:gd name="T40" fmla="*/ 97 w 161"/>
              <a:gd name="T41" fmla="*/ 171 h 173"/>
              <a:gd name="T42" fmla="*/ 106 w 161"/>
              <a:gd name="T43" fmla="*/ 166 h 173"/>
              <a:gd name="T44" fmla="*/ 119 w 161"/>
              <a:gd name="T45" fmla="*/ 149 h 173"/>
              <a:gd name="T46" fmla="*/ 120 w 161"/>
              <a:gd name="T47" fmla="*/ 98 h 173"/>
              <a:gd name="T48" fmla="*/ 146 w 161"/>
              <a:gd name="T49" fmla="*/ 103 h 173"/>
              <a:gd name="T50" fmla="*/ 155 w 161"/>
              <a:gd name="T51" fmla="*/ 91 h 173"/>
              <a:gd name="T52" fmla="*/ 147 w 161"/>
              <a:gd name="T53" fmla="*/ 44 h 173"/>
              <a:gd name="T54" fmla="*/ 150 w 161"/>
              <a:gd name="T55" fmla="*/ 40 h 173"/>
              <a:gd name="T56" fmla="*/ 156 w 161"/>
              <a:gd name="T57" fmla="*/ 34 h 173"/>
              <a:gd name="T58" fmla="*/ 161 w 161"/>
              <a:gd name="T59" fmla="*/ 33 h 173"/>
              <a:gd name="T60" fmla="*/ 130 w 161"/>
              <a:gd name="T61" fmla="*/ 26 h 173"/>
              <a:gd name="T62" fmla="*/ 104 w 161"/>
              <a:gd name="T63" fmla="*/ 6 h 173"/>
              <a:gd name="T64" fmla="*/ 95 w 161"/>
              <a:gd name="T65" fmla="*/ 2 h 173"/>
              <a:gd name="T66" fmla="*/ 80 w 161"/>
              <a:gd name="T67" fmla="*/ 0 h 173"/>
              <a:gd name="T68" fmla="*/ 68 w 161"/>
              <a:gd name="T69" fmla="*/ 3 h 173"/>
              <a:gd name="T70" fmla="*/ 67 w 161"/>
              <a:gd name="T71" fmla="*/ 6 h 173"/>
              <a:gd name="T72" fmla="*/ 71 w 161"/>
              <a:gd name="T73" fmla="*/ 13 h 173"/>
              <a:gd name="T74" fmla="*/ 75 w 161"/>
              <a:gd name="T75" fmla="*/ 16 h 173"/>
              <a:gd name="T76" fmla="*/ 82 w 161"/>
              <a:gd name="T77" fmla="*/ 24 h 173"/>
              <a:gd name="T78" fmla="*/ 81 w 161"/>
              <a:gd name="T79" fmla="*/ 34 h 1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73">
                <a:moveTo>
                  <a:pt x="81" y="34"/>
                </a:moveTo>
                <a:lnTo>
                  <a:pt x="77" y="39"/>
                </a:lnTo>
                <a:lnTo>
                  <a:pt x="74" y="37"/>
                </a:lnTo>
                <a:lnTo>
                  <a:pt x="59" y="34"/>
                </a:lnTo>
                <a:lnTo>
                  <a:pt x="57" y="42"/>
                </a:lnTo>
                <a:lnTo>
                  <a:pt x="57" y="45"/>
                </a:lnTo>
                <a:lnTo>
                  <a:pt x="53" y="45"/>
                </a:lnTo>
                <a:lnTo>
                  <a:pt x="28" y="55"/>
                </a:lnTo>
                <a:lnTo>
                  <a:pt x="27" y="59"/>
                </a:lnTo>
                <a:lnTo>
                  <a:pt x="27" y="59"/>
                </a:lnTo>
                <a:lnTo>
                  <a:pt x="26" y="65"/>
                </a:lnTo>
                <a:lnTo>
                  <a:pt x="27" y="71"/>
                </a:lnTo>
                <a:lnTo>
                  <a:pt x="30" y="77"/>
                </a:lnTo>
                <a:lnTo>
                  <a:pt x="35" y="84"/>
                </a:lnTo>
                <a:lnTo>
                  <a:pt x="38" y="87"/>
                </a:lnTo>
                <a:lnTo>
                  <a:pt x="35" y="90"/>
                </a:lnTo>
                <a:lnTo>
                  <a:pt x="35" y="90"/>
                </a:lnTo>
                <a:lnTo>
                  <a:pt x="29" y="99"/>
                </a:lnTo>
                <a:lnTo>
                  <a:pt x="22" y="107"/>
                </a:lnTo>
                <a:lnTo>
                  <a:pt x="14" y="115"/>
                </a:lnTo>
                <a:lnTo>
                  <a:pt x="5" y="123"/>
                </a:lnTo>
                <a:lnTo>
                  <a:pt x="5" y="123"/>
                </a:lnTo>
                <a:lnTo>
                  <a:pt x="2" y="126"/>
                </a:lnTo>
                <a:lnTo>
                  <a:pt x="1" y="128"/>
                </a:lnTo>
                <a:lnTo>
                  <a:pt x="0" y="131"/>
                </a:lnTo>
                <a:lnTo>
                  <a:pt x="0" y="134"/>
                </a:lnTo>
                <a:lnTo>
                  <a:pt x="8" y="145"/>
                </a:lnTo>
                <a:lnTo>
                  <a:pt x="21" y="150"/>
                </a:lnTo>
                <a:lnTo>
                  <a:pt x="32" y="151"/>
                </a:lnTo>
                <a:lnTo>
                  <a:pt x="32" y="151"/>
                </a:lnTo>
                <a:lnTo>
                  <a:pt x="42" y="151"/>
                </a:lnTo>
                <a:lnTo>
                  <a:pt x="50" y="152"/>
                </a:lnTo>
                <a:lnTo>
                  <a:pt x="56" y="154"/>
                </a:lnTo>
                <a:lnTo>
                  <a:pt x="58" y="155"/>
                </a:lnTo>
                <a:lnTo>
                  <a:pt x="60" y="158"/>
                </a:lnTo>
                <a:lnTo>
                  <a:pt x="72" y="167"/>
                </a:lnTo>
                <a:lnTo>
                  <a:pt x="72" y="167"/>
                </a:lnTo>
                <a:lnTo>
                  <a:pt x="83" y="170"/>
                </a:lnTo>
                <a:lnTo>
                  <a:pt x="89" y="171"/>
                </a:lnTo>
                <a:lnTo>
                  <a:pt x="93" y="173"/>
                </a:lnTo>
                <a:lnTo>
                  <a:pt x="93" y="173"/>
                </a:lnTo>
                <a:lnTo>
                  <a:pt x="97" y="171"/>
                </a:lnTo>
                <a:lnTo>
                  <a:pt x="101" y="169"/>
                </a:lnTo>
                <a:lnTo>
                  <a:pt x="106" y="166"/>
                </a:lnTo>
                <a:lnTo>
                  <a:pt x="109" y="159"/>
                </a:lnTo>
                <a:lnTo>
                  <a:pt x="119" y="149"/>
                </a:lnTo>
                <a:lnTo>
                  <a:pt x="127" y="126"/>
                </a:lnTo>
                <a:lnTo>
                  <a:pt x="120" y="98"/>
                </a:lnTo>
                <a:lnTo>
                  <a:pt x="130" y="102"/>
                </a:lnTo>
                <a:lnTo>
                  <a:pt x="146" y="103"/>
                </a:lnTo>
                <a:lnTo>
                  <a:pt x="153" y="97"/>
                </a:lnTo>
                <a:lnTo>
                  <a:pt x="155" y="91"/>
                </a:lnTo>
                <a:lnTo>
                  <a:pt x="143" y="56"/>
                </a:lnTo>
                <a:lnTo>
                  <a:pt x="147" y="44"/>
                </a:lnTo>
                <a:lnTo>
                  <a:pt x="147" y="44"/>
                </a:lnTo>
                <a:lnTo>
                  <a:pt x="150" y="40"/>
                </a:lnTo>
                <a:lnTo>
                  <a:pt x="153" y="36"/>
                </a:lnTo>
                <a:lnTo>
                  <a:pt x="156" y="34"/>
                </a:lnTo>
                <a:lnTo>
                  <a:pt x="160" y="33"/>
                </a:lnTo>
                <a:lnTo>
                  <a:pt x="161" y="33"/>
                </a:lnTo>
                <a:lnTo>
                  <a:pt x="159" y="25"/>
                </a:lnTo>
                <a:lnTo>
                  <a:pt x="130" y="26"/>
                </a:lnTo>
                <a:lnTo>
                  <a:pt x="130" y="25"/>
                </a:lnTo>
                <a:lnTo>
                  <a:pt x="104" y="6"/>
                </a:lnTo>
                <a:lnTo>
                  <a:pt x="104" y="6"/>
                </a:lnTo>
                <a:lnTo>
                  <a:pt x="95" y="2"/>
                </a:lnTo>
                <a:lnTo>
                  <a:pt x="87" y="0"/>
                </a:lnTo>
                <a:lnTo>
                  <a:pt x="80" y="0"/>
                </a:lnTo>
                <a:lnTo>
                  <a:pt x="72" y="1"/>
                </a:lnTo>
                <a:lnTo>
                  <a:pt x="68" y="3"/>
                </a:lnTo>
                <a:lnTo>
                  <a:pt x="68" y="3"/>
                </a:lnTo>
                <a:lnTo>
                  <a:pt x="67" y="6"/>
                </a:lnTo>
                <a:lnTo>
                  <a:pt x="68" y="10"/>
                </a:lnTo>
                <a:lnTo>
                  <a:pt x="71" y="13"/>
                </a:lnTo>
                <a:lnTo>
                  <a:pt x="75" y="16"/>
                </a:lnTo>
                <a:lnTo>
                  <a:pt x="75" y="16"/>
                </a:lnTo>
                <a:lnTo>
                  <a:pt x="80" y="19"/>
                </a:lnTo>
                <a:lnTo>
                  <a:pt x="82" y="24"/>
                </a:lnTo>
                <a:lnTo>
                  <a:pt x="82" y="28"/>
                </a:lnTo>
                <a:lnTo>
                  <a:pt x="81" y="34"/>
                </a:lnTo>
                <a:lnTo>
                  <a:pt x="81" y="34"/>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5" name="Freeform 59"/>
          <p:cNvSpPr/>
          <p:nvPr/>
        </p:nvSpPr>
        <p:spPr bwMode="auto">
          <a:xfrm>
            <a:off x="5599232" y="2844975"/>
            <a:ext cx="657546" cy="629713"/>
          </a:xfrm>
          <a:custGeom>
            <a:gdLst>
              <a:gd name="T0" fmla="*/ 246 w 568"/>
              <a:gd name="T1" fmla="*/ 90 h 542"/>
              <a:gd name="T2" fmla="*/ 243 w 568"/>
              <a:gd name="T3" fmla="*/ 105 h 542"/>
              <a:gd name="T4" fmla="*/ 215 w 568"/>
              <a:gd name="T5" fmla="*/ 121 h 542"/>
              <a:gd name="T6" fmla="*/ 193 w 568"/>
              <a:gd name="T7" fmla="*/ 114 h 542"/>
              <a:gd name="T8" fmla="*/ 156 w 568"/>
              <a:gd name="T9" fmla="*/ 153 h 542"/>
              <a:gd name="T10" fmla="*/ 137 w 568"/>
              <a:gd name="T11" fmla="*/ 175 h 542"/>
              <a:gd name="T12" fmla="*/ 106 w 568"/>
              <a:gd name="T13" fmla="*/ 212 h 542"/>
              <a:gd name="T14" fmla="*/ 64 w 568"/>
              <a:gd name="T15" fmla="*/ 212 h 542"/>
              <a:gd name="T16" fmla="*/ 64 w 568"/>
              <a:gd name="T17" fmla="*/ 211 h 542"/>
              <a:gd name="T18" fmla="*/ 45 w 568"/>
              <a:gd name="T19" fmla="*/ 236 h 542"/>
              <a:gd name="T20" fmla="*/ 9 w 568"/>
              <a:gd name="T21" fmla="*/ 317 h 542"/>
              <a:gd name="T22" fmla="*/ 7 w 568"/>
              <a:gd name="T23" fmla="*/ 333 h 542"/>
              <a:gd name="T24" fmla="*/ 15 w 568"/>
              <a:gd name="T25" fmla="*/ 352 h 542"/>
              <a:gd name="T26" fmla="*/ 53 w 568"/>
              <a:gd name="T27" fmla="*/ 362 h 542"/>
              <a:gd name="T28" fmla="*/ 61 w 568"/>
              <a:gd name="T29" fmla="*/ 370 h 542"/>
              <a:gd name="T30" fmla="*/ 73 w 568"/>
              <a:gd name="T31" fmla="*/ 374 h 542"/>
              <a:gd name="T32" fmla="*/ 77 w 568"/>
              <a:gd name="T33" fmla="*/ 384 h 542"/>
              <a:gd name="T34" fmla="*/ 82 w 568"/>
              <a:gd name="T35" fmla="*/ 402 h 542"/>
              <a:gd name="T36" fmla="*/ 142 w 568"/>
              <a:gd name="T37" fmla="*/ 395 h 542"/>
              <a:gd name="T38" fmla="*/ 172 w 568"/>
              <a:gd name="T39" fmla="*/ 339 h 542"/>
              <a:gd name="T40" fmla="*/ 209 w 568"/>
              <a:gd name="T41" fmla="*/ 308 h 542"/>
              <a:gd name="T42" fmla="*/ 229 w 568"/>
              <a:gd name="T43" fmla="*/ 301 h 542"/>
              <a:gd name="T44" fmla="*/ 242 w 568"/>
              <a:gd name="T45" fmla="*/ 293 h 542"/>
              <a:gd name="T46" fmla="*/ 261 w 568"/>
              <a:gd name="T47" fmla="*/ 300 h 542"/>
              <a:gd name="T48" fmla="*/ 284 w 568"/>
              <a:gd name="T49" fmla="*/ 333 h 542"/>
              <a:gd name="T50" fmla="*/ 285 w 568"/>
              <a:gd name="T51" fmla="*/ 338 h 542"/>
              <a:gd name="T52" fmla="*/ 286 w 568"/>
              <a:gd name="T53" fmla="*/ 386 h 542"/>
              <a:gd name="T54" fmla="*/ 280 w 568"/>
              <a:gd name="T55" fmla="*/ 410 h 542"/>
              <a:gd name="T56" fmla="*/ 256 w 568"/>
              <a:gd name="T57" fmla="*/ 446 h 542"/>
              <a:gd name="T58" fmla="*/ 269 w 568"/>
              <a:gd name="T59" fmla="*/ 468 h 542"/>
              <a:gd name="T60" fmla="*/ 282 w 568"/>
              <a:gd name="T61" fmla="*/ 455 h 542"/>
              <a:gd name="T62" fmla="*/ 294 w 568"/>
              <a:gd name="T63" fmla="*/ 486 h 542"/>
              <a:gd name="T64" fmla="*/ 278 w 568"/>
              <a:gd name="T65" fmla="*/ 496 h 542"/>
              <a:gd name="T66" fmla="*/ 277 w 568"/>
              <a:gd name="T67" fmla="*/ 507 h 542"/>
              <a:gd name="T68" fmla="*/ 266 w 568"/>
              <a:gd name="T69" fmla="*/ 522 h 542"/>
              <a:gd name="T70" fmla="*/ 239 w 568"/>
              <a:gd name="T71" fmla="*/ 540 h 542"/>
              <a:gd name="T72" fmla="*/ 287 w 568"/>
              <a:gd name="T73" fmla="*/ 530 h 542"/>
              <a:gd name="T74" fmla="*/ 390 w 568"/>
              <a:gd name="T75" fmla="*/ 404 h 542"/>
              <a:gd name="T76" fmla="*/ 413 w 568"/>
              <a:gd name="T77" fmla="*/ 393 h 542"/>
              <a:gd name="T78" fmla="*/ 445 w 568"/>
              <a:gd name="T79" fmla="*/ 391 h 542"/>
              <a:gd name="T80" fmla="*/ 493 w 568"/>
              <a:gd name="T81" fmla="*/ 317 h 542"/>
              <a:gd name="T82" fmla="*/ 568 w 568"/>
              <a:gd name="T83" fmla="*/ 237 h 542"/>
              <a:gd name="T84" fmla="*/ 563 w 568"/>
              <a:gd name="T85" fmla="*/ 193 h 542"/>
              <a:gd name="T86" fmla="*/ 553 w 568"/>
              <a:gd name="T87" fmla="*/ 187 h 542"/>
              <a:gd name="T88" fmla="*/ 538 w 568"/>
              <a:gd name="T89" fmla="*/ 187 h 542"/>
              <a:gd name="T90" fmla="*/ 523 w 568"/>
              <a:gd name="T91" fmla="*/ 175 h 542"/>
              <a:gd name="T92" fmla="*/ 519 w 568"/>
              <a:gd name="T93" fmla="*/ 166 h 542"/>
              <a:gd name="T94" fmla="*/ 513 w 568"/>
              <a:gd name="T95" fmla="*/ 98 h 542"/>
              <a:gd name="T96" fmla="*/ 496 w 568"/>
              <a:gd name="T97" fmla="*/ 85 h 542"/>
              <a:gd name="T98" fmla="*/ 466 w 568"/>
              <a:gd name="T99" fmla="*/ 47 h 542"/>
              <a:gd name="T100" fmla="*/ 465 w 568"/>
              <a:gd name="T101" fmla="*/ 24 h 542"/>
              <a:gd name="T102" fmla="*/ 456 w 568"/>
              <a:gd name="T103" fmla="*/ 17 h 542"/>
              <a:gd name="T104" fmla="*/ 441 w 568"/>
              <a:gd name="T105" fmla="*/ 38 h 542"/>
              <a:gd name="T106" fmla="*/ 416 w 568"/>
              <a:gd name="T107" fmla="*/ 33 h 542"/>
              <a:gd name="T108" fmla="*/ 408 w 568"/>
              <a:gd name="T109" fmla="*/ 26 h 542"/>
              <a:gd name="T110" fmla="*/ 405 w 568"/>
              <a:gd name="T111" fmla="*/ 12 h 542"/>
              <a:gd name="T112" fmla="*/ 359 w 568"/>
              <a:gd name="T113" fmla="*/ 1 h 542"/>
              <a:gd name="T114" fmla="*/ 354 w 568"/>
              <a:gd name="T115" fmla="*/ 18 h 542"/>
              <a:gd name="T116" fmla="*/ 343 w 568"/>
              <a:gd name="T117" fmla="*/ 47 h 542"/>
              <a:gd name="T118" fmla="*/ 321 w 568"/>
              <a:gd name="T119" fmla="*/ 72 h 542"/>
              <a:gd name="T120" fmla="*/ 283 w 568"/>
              <a:gd name="T121" fmla="*/ 78 h 5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68" h="542">
                <a:moveTo>
                  <a:pt x="260" y="71"/>
                </a:moveTo>
                <a:lnTo>
                  <a:pt x="246" y="90"/>
                </a:lnTo>
                <a:lnTo>
                  <a:pt x="246" y="90"/>
                </a:lnTo>
                <a:lnTo>
                  <a:pt x="244" y="94"/>
                </a:lnTo>
                <a:lnTo>
                  <a:pt x="243" y="99"/>
                </a:lnTo>
                <a:lnTo>
                  <a:pt x="243" y="105"/>
                </a:lnTo>
                <a:lnTo>
                  <a:pt x="244" y="113"/>
                </a:lnTo>
                <a:lnTo>
                  <a:pt x="244" y="121"/>
                </a:lnTo>
                <a:lnTo>
                  <a:pt x="215" y="121"/>
                </a:lnTo>
                <a:lnTo>
                  <a:pt x="214" y="121"/>
                </a:lnTo>
                <a:lnTo>
                  <a:pt x="214" y="121"/>
                </a:lnTo>
                <a:lnTo>
                  <a:pt x="193" y="114"/>
                </a:lnTo>
                <a:lnTo>
                  <a:pt x="177" y="140"/>
                </a:lnTo>
                <a:lnTo>
                  <a:pt x="175" y="142"/>
                </a:lnTo>
                <a:lnTo>
                  <a:pt x="156" y="153"/>
                </a:lnTo>
                <a:lnTo>
                  <a:pt x="140" y="172"/>
                </a:lnTo>
                <a:lnTo>
                  <a:pt x="140" y="172"/>
                </a:lnTo>
                <a:lnTo>
                  <a:pt x="137" y="175"/>
                </a:lnTo>
                <a:lnTo>
                  <a:pt x="137" y="175"/>
                </a:lnTo>
                <a:lnTo>
                  <a:pt x="106" y="211"/>
                </a:lnTo>
                <a:lnTo>
                  <a:pt x="106" y="212"/>
                </a:lnTo>
                <a:lnTo>
                  <a:pt x="105" y="212"/>
                </a:lnTo>
                <a:lnTo>
                  <a:pt x="82" y="223"/>
                </a:lnTo>
                <a:lnTo>
                  <a:pt x="64" y="212"/>
                </a:lnTo>
                <a:lnTo>
                  <a:pt x="64" y="211"/>
                </a:lnTo>
                <a:lnTo>
                  <a:pt x="64" y="211"/>
                </a:lnTo>
                <a:lnTo>
                  <a:pt x="64" y="211"/>
                </a:lnTo>
                <a:lnTo>
                  <a:pt x="47" y="192"/>
                </a:lnTo>
                <a:lnTo>
                  <a:pt x="37" y="187"/>
                </a:lnTo>
                <a:lnTo>
                  <a:pt x="45" y="236"/>
                </a:lnTo>
                <a:lnTo>
                  <a:pt x="53" y="262"/>
                </a:lnTo>
                <a:lnTo>
                  <a:pt x="34" y="279"/>
                </a:lnTo>
                <a:lnTo>
                  <a:pt x="9" y="317"/>
                </a:lnTo>
                <a:lnTo>
                  <a:pt x="9" y="332"/>
                </a:lnTo>
                <a:lnTo>
                  <a:pt x="8" y="333"/>
                </a:lnTo>
                <a:lnTo>
                  <a:pt x="7" y="333"/>
                </a:lnTo>
                <a:lnTo>
                  <a:pt x="0" y="344"/>
                </a:lnTo>
                <a:lnTo>
                  <a:pt x="4" y="352"/>
                </a:lnTo>
                <a:lnTo>
                  <a:pt x="15" y="352"/>
                </a:lnTo>
                <a:lnTo>
                  <a:pt x="50" y="362"/>
                </a:lnTo>
                <a:lnTo>
                  <a:pt x="51" y="362"/>
                </a:lnTo>
                <a:lnTo>
                  <a:pt x="53" y="362"/>
                </a:lnTo>
                <a:lnTo>
                  <a:pt x="53" y="363"/>
                </a:lnTo>
                <a:lnTo>
                  <a:pt x="54" y="363"/>
                </a:lnTo>
                <a:lnTo>
                  <a:pt x="61" y="370"/>
                </a:lnTo>
                <a:lnTo>
                  <a:pt x="70" y="374"/>
                </a:lnTo>
                <a:lnTo>
                  <a:pt x="70" y="374"/>
                </a:lnTo>
                <a:lnTo>
                  <a:pt x="73" y="374"/>
                </a:lnTo>
                <a:lnTo>
                  <a:pt x="73" y="376"/>
                </a:lnTo>
                <a:lnTo>
                  <a:pt x="73" y="376"/>
                </a:lnTo>
                <a:lnTo>
                  <a:pt x="77" y="384"/>
                </a:lnTo>
                <a:lnTo>
                  <a:pt x="78" y="387"/>
                </a:lnTo>
                <a:lnTo>
                  <a:pt x="79" y="391"/>
                </a:lnTo>
                <a:lnTo>
                  <a:pt x="82" y="402"/>
                </a:lnTo>
                <a:lnTo>
                  <a:pt x="120" y="412"/>
                </a:lnTo>
                <a:lnTo>
                  <a:pt x="130" y="410"/>
                </a:lnTo>
                <a:lnTo>
                  <a:pt x="142" y="395"/>
                </a:lnTo>
                <a:lnTo>
                  <a:pt x="171" y="340"/>
                </a:lnTo>
                <a:lnTo>
                  <a:pt x="172" y="340"/>
                </a:lnTo>
                <a:lnTo>
                  <a:pt x="172" y="339"/>
                </a:lnTo>
                <a:lnTo>
                  <a:pt x="185" y="321"/>
                </a:lnTo>
                <a:lnTo>
                  <a:pt x="187" y="319"/>
                </a:lnTo>
                <a:lnTo>
                  <a:pt x="209" y="308"/>
                </a:lnTo>
                <a:lnTo>
                  <a:pt x="226" y="307"/>
                </a:lnTo>
                <a:lnTo>
                  <a:pt x="226" y="307"/>
                </a:lnTo>
                <a:lnTo>
                  <a:pt x="229" y="301"/>
                </a:lnTo>
                <a:lnTo>
                  <a:pt x="234" y="297"/>
                </a:lnTo>
                <a:lnTo>
                  <a:pt x="238" y="293"/>
                </a:lnTo>
                <a:lnTo>
                  <a:pt x="242" y="293"/>
                </a:lnTo>
                <a:lnTo>
                  <a:pt x="242" y="293"/>
                </a:lnTo>
                <a:lnTo>
                  <a:pt x="250" y="294"/>
                </a:lnTo>
                <a:lnTo>
                  <a:pt x="261" y="300"/>
                </a:lnTo>
                <a:lnTo>
                  <a:pt x="263" y="301"/>
                </a:lnTo>
                <a:lnTo>
                  <a:pt x="263" y="302"/>
                </a:lnTo>
                <a:lnTo>
                  <a:pt x="284" y="333"/>
                </a:lnTo>
                <a:lnTo>
                  <a:pt x="284" y="336"/>
                </a:lnTo>
                <a:lnTo>
                  <a:pt x="285" y="336"/>
                </a:lnTo>
                <a:lnTo>
                  <a:pt x="285" y="338"/>
                </a:lnTo>
                <a:lnTo>
                  <a:pt x="287" y="361"/>
                </a:lnTo>
                <a:lnTo>
                  <a:pt x="286" y="386"/>
                </a:lnTo>
                <a:lnTo>
                  <a:pt x="286" y="386"/>
                </a:lnTo>
                <a:lnTo>
                  <a:pt x="280" y="408"/>
                </a:lnTo>
                <a:lnTo>
                  <a:pt x="280" y="408"/>
                </a:lnTo>
                <a:lnTo>
                  <a:pt x="280" y="410"/>
                </a:lnTo>
                <a:lnTo>
                  <a:pt x="279" y="410"/>
                </a:lnTo>
                <a:lnTo>
                  <a:pt x="263" y="430"/>
                </a:lnTo>
                <a:lnTo>
                  <a:pt x="256" y="446"/>
                </a:lnTo>
                <a:lnTo>
                  <a:pt x="258" y="472"/>
                </a:lnTo>
                <a:lnTo>
                  <a:pt x="260" y="472"/>
                </a:lnTo>
                <a:lnTo>
                  <a:pt x="269" y="468"/>
                </a:lnTo>
                <a:lnTo>
                  <a:pt x="278" y="459"/>
                </a:lnTo>
                <a:lnTo>
                  <a:pt x="280" y="457"/>
                </a:lnTo>
                <a:lnTo>
                  <a:pt x="282" y="455"/>
                </a:lnTo>
                <a:lnTo>
                  <a:pt x="294" y="465"/>
                </a:lnTo>
                <a:lnTo>
                  <a:pt x="294" y="467"/>
                </a:lnTo>
                <a:lnTo>
                  <a:pt x="294" y="486"/>
                </a:lnTo>
                <a:lnTo>
                  <a:pt x="293" y="486"/>
                </a:lnTo>
                <a:lnTo>
                  <a:pt x="282" y="491"/>
                </a:lnTo>
                <a:lnTo>
                  <a:pt x="278" y="496"/>
                </a:lnTo>
                <a:lnTo>
                  <a:pt x="278" y="506"/>
                </a:lnTo>
                <a:lnTo>
                  <a:pt x="277" y="507"/>
                </a:lnTo>
                <a:lnTo>
                  <a:pt x="277" y="507"/>
                </a:lnTo>
                <a:lnTo>
                  <a:pt x="270" y="521"/>
                </a:lnTo>
                <a:lnTo>
                  <a:pt x="269" y="521"/>
                </a:lnTo>
                <a:lnTo>
                  <a:pt x="266" y="522"/>
                </a:lnTo>
                <a:lnTo>
                  <a:pt x="256" y="523"/>
                </a:lnTo>
                <a:lnTo>
                  <a:pt x="247" y="526"/>
                </a:lnTo>
                <a:lnTo>
                  <a:pt x="239" y="540"/>
                </a:lnTo>
                <a:lnTo>
                  <a:pt x="240" y="542"/>
                </a:lnTo>
                <a:lnTo>
                  <a:pt x="280" y="537"/>
                </a:lnTo>
                <a:lnTo>
                  <a:pt x="287" y="530"/>
                </a:lnTo>
                <a:lnTo>
                  <a:pt x="301" y="496"/>
                </a:lnTo>
                <a:lnTo>
                  <a:pt x="301" y="496"/>
                </a:lnTo>
                <a:lnTo>
                  <a:pt x="390" y="404"/>
                </a:lnTo>
                <a:lnTo>
                  <a:pt x="393" y="404"/>
                </a:lnTo>
                <a:lnTo>
                  <a:pt x="412" y="394"/>
                </a:lnTo>
                <a:lnTo>
                  <a:pt x="413" y="393"/>
                </a:lnTo>
                <a:lnTo>
                  <a:pt x="413" y="394"/>
                </a:lnTo>
                <a:lnTo>
                  <a:pt x="429" y="394"/>
                </a:lnTo>
                <a:lnTo>
                  <a:pt x="445" y="391"/>
                </a:lnTo>
                <a:lnTo>
                  <a:pt x="461" y="384"/>
                </a:lnTo>
                <a:lnTo>
                  <a:pt x="474" y="370"/>
                </a:lnTo>
                <a:lnTo>
                  <a:pt x="493" y="317"/>
                </a:lnTo>
                <a:lnTo>
                  <a:pt x="493" y="317"/>
                </a:lnTo>
                <a:lnTo>
                  <a:pt x="493" y="316"/>
                </a:lnTo>
                <a:lnTo>
                  <a:pt x="568" y="237"/>
                </a:lnTo>
                <a:lnTo>
                  <a:pt x="568" y="236"/>
                </a:lnTo>
                <a:lnTo>
                  <a:pt x="563" y="193"/>
                </a:lnTo>
                <a:lnTo>
                  <a:pt x="563" y="193"/>
                </a:lnTo>
                <a:lnTo>
                  <a:pt x="558" y="191"/>
                </a:lnTo>
                <a:lnTo>
                  <a:pt x="555" y="189"/>
                </a:lnTo>
                <a:lnTo>
                  <a:pt x="553" y="187"/>
                </a:lnTo>
                <a:lnTo>
                  <a:pt x="550" y="184"/>
                </a:lnTo>
                <a:lnTo>
                  <a:pt x="550" y="185"/>
                </a:lnTo>
                <a:lnTo>
                  <a:pt x="538" y="187"/>
                </a:lnTo>
                <a:lnTo>
                  <a:pt x="538" y="187"/>
                </a:lnTo>
                <a:lnTo>
                  <a:pt x="530" y="182"/>
                </a:lnTo>
                <a:lnTo>
                  <a:pt x="523" y="175"/>
                </a:lnTo>
                <a:lnTo>
                  <a:pt x="520" y="168"/>
                </a:lnTo>
                <a:lnTo>
                  <a:pt x="520" y="167"/>
                </a:lnTo>
                <a:lnTo>
                  <a:pt x="519" y="166"/>
                </a:lnTo>
                <a:lnTo>
                  <a:pt x="519" y="101"/>
                </a:lnTo>
                <a:lnTo>
                  <a:pt x="519" y="101"/>
                </a:lnTo>
                <a:lnTo>
                  <a:pt x="513" y="98"/>
                </a:lnTo>
                <a:lnTo>
                  <a:pt x="507" y="95"/>
                </a:lnTo>
                <a:lnTo>
                  <a:pt x="501" y="90"/>
                </a:lnTo>
                <a:lnTo>
                  <a:pt x="496" y="85"/>
                </a:lnTo>
                <a:lnTo>
                  <a:pt x="480" y="67"/>
                </a:lnTo>
                <a:lnTo>
                  <a:pt x="466" y="47"/>
                </a:lnTo>
                <a:lnTo>
                  <a:pt x="466" y="47"/>
                </a:lnTo>
                <a:lnTo>
                  <a:pt x="464" y="43"/>
                </a:lnTo>
                <a:lnTo>
                  <a:pt x="464" y="38"/>
                </a:lnTo>
                <a:lnTo>
                  <a:pt x="465" y="24"/>
                </a:lnTo>
                <a:lnTo>
                  <a:pt x="466" y="18"/>
                </a:lnTo>
                <a:lnTo>
                  <a:pt x="457" y="7"/>
                </a:lnTo>
                <a:lnTo>
                  <a:pt x="456" y="17"/>
                </a:lnTo>
                <a:lnTo>
                  <a:pt x="445" y="38"/>
                </a:lnTo>
                <a:lnTo>
                  <a:pt x="441" y="38"/>
                </a:lnTo>
                <a:lnTo>
                  <a:pt x="441" y="38"/>
                </a:lnTo>
                <a:lnTo>
                  <a:pt x="428" y="36"/>
                </a:lnTo>
                <a:lnTo>
                  <a:pt x="421" y="35"/>
                </a:lnTo>
                <a:lnTo>
                  <a:pt x="416" y="33"/>
                </a:lnTo>
                <a:lnTo>
                  <a:pt x="416" y="33"/>
                </a:lnTo>
                <a:lnTo>
                  <a:pt x="411" y="31"/>
                </a:lnTo>
                <a:lnTo>
                  <a:pt x="408" y="26"/>
                </a:lnTo>
                <a:lnTo>
                  <a:pt x="405" y="21"/>
                </a:lnTo>
                <a:lnTo>
                  <a:pt x="405" y="17"/>
                </a:lnTo>
                <a:lnTo>
                  <a:pt x="405" y="12"/>
                </a:lnTo>
                <a:lnTo>
                  <a:pt x="400" y="12"/>
                </a:lnTo>
                <a:lnTo>
                  <a:pt x="377" y="18"/>
                </a:lnTo>
                <a:lnTo>
                  <a:pt x="359" y="1"/>
                </a:lnTo>
                <a:lnTo>
                  <a:pt x="353" y="0"/>
                </a:lnTo>
                <a:lnTo>
                  <a:pt x="347" y="5"/>
                </a:lnTo>
                <a:lnTo>
                  <a:pt x="354" y="18"/>
                </a:lnTo>
                <a:lnTo>
                  <a:pt x="357" y="21"/>
                </a:lnTo>
                <a:lnTo>
                  <a:pt x="345" y="47"/>
                </a:lnTo>
                <a:lnTo>
                  <a:pt x="343" y="47"/>
                </a:lnTo>
                <a:lnTo>
                  <a:pt x="343" y="48"/>
                </a:lnTo>
                <a:lnTo>
                  <a:pt x="342" y="48"/>
                </a:lnTo>
                <a:lnTo>
                  <a:pt x="321" y="72"/>
                </a:lnTo>
                <a:lnTo>
                  <a:pt x="319" y="74"/>
                </a:lnTo>
                <a:lnTo>
                  <a:pt x="317" y="74"/>
                </a:lnTo>
                <a:lnTo>
                  <a:pt x="283" y="78"/>
                </a:lnTo>
                <a:lnTo>
                  <a:pt x="260" y="71"/>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6" name="Freeform 60"/>
          <p:cNvSpPr/>
          <p:nvPr/>
        </p:nvSpPr>
        <p:spPr bwMode="auto">
          <a:xfrm>
            <a:off x="5748833" y="2469234"/>
            <a:ext cx="939351" cy="640152"/>
          </a:xfrm>
          <a:custGeom>
            <a:gdLst>
              <a:gd name="T0" fmla="*/ 110 w 810"/>
              <a:gd name="T1" fmla="*/ 19 h 552"/>
              <a:gd name="T2" fmla="*/ 88 w 810"/>
              <a:gd name="T3" fmla="*/ 52 h 552"/>
              <a:gd name="T4" fmla="*/ 62 w 810"/>
              <a:gd name="T5" fmla="*/ 71 h 552"/>
              <a:gd name="T6" fmla="*/ 40 w 810"/>
              <a:gd name="T7" fmla="*/ 61 h 552"/>
              <a:gd name="T8" fmla="*/ 26 w 810"/>
              <a:gd name="T9" fmla="*/ 47 h 552"/>
              <a:gd name="T10" fmla="*/ 47 w 810"/>
              <a:gd name="T11" fmla="*/ 91 h 552"/>
              <a:gd name="T12" fmla="*/ 55 w 810"/>
              <a:gd name="T13" fmla="*/ 120 h 552"/>
              <a:gd name="T14" fmla="*/ 105 w 810"/>
              <a:gd name="T15" fmla="*/ 218 h 552"/>
              <a:gd name="T16" fmla="*/ 147 w 810"/>
              <a:gd name="T17" fmla="*/ 197 h 552"/>
              <a:gd name="T18" fmla="*/ 162 w 810"/>
              <a:gd name="T19" fmla="*/ 228 h 552"/>
              <a:gd name="T20" fmla="*/ 188 w 810"/>
              <a:gd name="T21" fmla="*/ 294 h 552"/>
              <a:gd name="T22" fmla="*/ 208 w 810"/>
              <a:gd name="T23" fmla="*/ 324 h 552"/>
              <a:gd name="T24" fmla="*/ 237 w 810"/>
              <a:gd name="T25" fmla="*/ 316 h 552"/>
              <a:gd name="T26" fmla="*/ 282 w 810"/>
              <a:gd name="T27" fmla="*/ 325 h 552"/>
              <a:gd name="T28" fmla="*/ 308 w 810"/>
              <a:gd name="T29" fmla="*/ 350 h 552"/>
              <a:gd name="T30" fmla="*/ 319 w 810"/>
              <a:gd name="T31" fmla="*/ 319 h 552"/>
              <a:gd name="T32" fmla="*/ 345 w 810"/>
              <a:gd name="T33" fmla="*/ 329 h 552"/>
              <a:gd name="T34" fmla="*/ 362 w 810"/>
              <a:gd name="T35" fmla="*/ 385 h 552"/>
              <a:gd name="T36" fmla="*/ 394 w 810"/>
              <a:gd name="T37" fmla="*/ 413 h 552"/>
              <a:gd name="T38" fmla="*/ 402 w 810"/>
              <a:gd name="T39" fmla="*/ 427 h 552"/>
              <a:gd name="T40" fmla="*/ 410 w 810"/>
              <a:gd name="T41" fmla="*/ 498 h 552"/>
              <a:gd name="T42" fmla="*/ 425 w 810"/>
              <a:gd name="T43" fmla="*/ 498 h 552"/>
              <a:gd name="T44" fmla="*/ 441 w 810"/>
              <a:gd name="T45" fmla="*/ 507 h 552"/>
              <a:gd name="T46" fmla="*/ 479 w 810"/>
              <a:gd name="T47" fmla="*/ 494 h 552"/>
              <a:gd name="T48" fmla="*/ 497 w 810"/>
              <a:gd name="T49" fmla="*/ 453 h 552"/>
              <a:gd name="T50" fmla="*/ 514 w 810"/>
              <a:gd name="T51" fmla="*/ 443 h 552"/>
              <a:gd name="T52" fmla="*/ 638 w 810"/>
              <a:gd name="T53" fmla="*/ 465 h 552"/>
              <a:gd name="T54" fmla="*/ 587 w 810"/>
              <a:gd name="T55" fmla="*/ 399 h 552"/>
              <a:gd name="T56" fmla="*/ 611 w 810"/>
              <a:gd name="T57" fmla="*/ 391 h 552"/>
              <a:gd name="T58" fmla="*/ 656 w 810"/>
              <a:gd name="T59" fmla="*/ 380 h 552"/>
              <a:gd name="T60" fmla="*/ 685 w 810"/>
              <a:gd name="T61" fmla="*/ 344 h 552"/>
              <a:gd name="T62" fmla="*/ 721 w 810"/>
              <a:gd name="T63" fmla="*/ 257 h 552"/>
              <a:gd name="T64" fmla="*/ 789 w 810"/>
              <a:gd name="T65" fmla="*/ 299 h 552"/>
              <a:gd name="T66" fmla="*/ 776 w 810"/>
              <a:gd name="T67" fmla="*/ 259 h 552"/>
              <a:gd name="T68" fmla="*/ 792 w 810"/>
              <a:gd name="T69" fmla="*/ 191 h 552"/>
              <a:gd name="T70" fmla="*/ 741 w 810"/>
              <a:gd name="T71" fmla="*/ 167 h 552"/>
              <a:gd name="T72" fmla="*/ 730 w 810"/>
              <a:gd name="T73" fmla="*/ 154 h 552"/>
              <a:gd name="T74" fmla="*/ 725 w 810"/>
              <a:gd name="T75" fmla="*/ 164 h 552"/>
              <a:gd name="T76" fmla="*/ 708 w 810"/>
              <a:gd name="T77" fmla="*/ 168 h 552"/>
              <a:gd name="T78" fmla="*/ 674 w 810"/>
              <a:gd name="T79" fmla="*/ 167 h 552"/>
              <a:gd name="T80" fmla="*/ 669 w 810"/>
              <a:gd name="T81" fmla="*/ 197 h 552"/>
              <a:gd name="T82" fmla="*/ 671 w 810"/>
              <a:gd name="T83" fmla="*/ 209 h 552"/>
              <a:gd name="T84" fmla="*/ 647 w 810"/>
              <a:gd name="T85" fmla="*/ 220 h 552"/>
              <a:gd name="T86" fmla="*/ 627 w 810"/>
              <a:gd name="T87" fmla="*/ 216 h 552"/>
              <a:gd name="T88" fmla="*/ 575 w 810"/>
              <a:gd name="T89" fmla="*/ 171 h 552"/>
              <a:gd name="T90" fmla="*/ 564 w 810"/>
              <a:gd name="T91" fmla="*/ 154 h 552"/>
              <a:gd name="T92" fmla="*/ 551 w 810"/>
              <a:gd name="T93" fmla="*/ 133 h 552"/>
              <a:gd name="T94" fmla="*/ 557 w 810"/>
              <a:gd name="T95" fmla="*/ 150 h 552"/>
              <a:gd name="T96" fmla="*/ 505 w 810"/>
              <a:gd name="T97" fmla="*/ 172 h 552"/>
              <a:gd name="T98" fmla="*/ 508 w 810"/>
              <a:gd name="T99" fmla="*/ 161 h 552"/>
              <a:gd name="T100" fmla="*/ 478 w 810"/>
              <a:gd name="T101" fmla="*/ 124 h 552"/>
              <a:gd name="T102" fmla="*/ 449 w 810"/>
              <a:gd name="T103" fmla="*/ 126 h 552"/>
              <a:gd name="T104" fmla="*/ 434 w 810"/>
              <a:gd name="T105" fmla="*/ 120 h 552"/>
              <a:gd name="T106" fmla="*/ 427 w 810"/>
              <a:gd name="T107" fmla="*/ 85 h 552"/>
              <a:gd name="T108" fmla="*/ 383 w 810"/>
              <a:gd name="T109" fmla="*/ 102 h 552"/>
              <a:gd name="T110" fmla="*/ 372 w 810"/>
              <a:gd name="T111" fmla="*/ 107 h 552"/>
              <a:gd name="T112" fmla="*/ 353 w 810"/>
              <a:gd name="T113" fmla="*/ 100 h 552"/>
              <a:gd name="T114" fmla="*/ 339 w 810"/>
              <a:gd name="T115" fmla="*/ 79 h 552"/>
              <a:gd name="T116" fmla="*/ 311 w 810"/>
              <a:gd name="T117" fmla="*/ 73 h 552"/>
              <a:gd name="T118" fmla="*/ 280 w 810"/>
              <a:gd name="T119" fmla="*/ 71 h 552"/>
              <a:gd name="T120" fmla="*/ 229 w 810"/>
              <a:gd name="T121" fmla="*/ 87 h 552"/>
              <a:gd name="T122" fmla="*/ 205 w 810"/>
              <a:gd name="T123" fmla="*/ 83 h 5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10" h="552">
                <a:moveTo>
                  <a:pt x="157" y="26"/>
                </a:moveTo>
                <a:lnTo>
                  <a:pt x="153" y="0"/>
                </a:lnTo>
                <a:lnTo>
                  <a:pt x="141" y="8"/>
                </a:lnTo>
                <a:lnTo>
                  <a:pt x="140" y="8"/>
                </a:lnTo>
                <a:lnTo>
                  <a:pt x="110" y="19"/>
                </a:lnTo>
                <a:lnTo>
                  <a:pt x="109" y="16"/>
                </a:lnTo>
                <a:lnTo>
                  <a:pt x="105" y="15"/>
                </a:lnTo>
                <a:lnTo>
                  <a:pt x="105" y="29"/>
                </a:lnTo>
                <a:lnTo>
                  <a:pt x="103" y="30"/>
                </a:lnTo>
                <a:lnTo>
                  <a:pt x="88" y="52"/>
                </a:lnTo>
                <a:lnTo>
                  <a:pt x="87" y="52"/>
                </a:lnTo>
                <a:lnTo>
                  <a:pt x="87" y="53"/>
                </a:lnTo>
                <a:lnTo>
                  <a:pt x="86" y="53"/>
                </a:lnTo>
                <a:lnTo>
                  <a:pt x="64" y="71"/>
                </a:lnTo>
                <a:lnTo>
                  <a:pt x="62" y="71"/>
                </a:lnTo>
                <a:lnTo>
                  <a:pt x="62" y="74"/>
                </a:lnTo>
                <a:lnTo>
                  <a:pt x="59" y="71"/>
                </a:lnTo>
                <a:lnTo>
                  <a:pt x="59" y="71"/>
                </a:lnTo>
                <a:lnTo>
                  <a:pt x="48" y="66"/>
                </a:lnTo>
                <a:lnTo>
                  <a:pt x="40" y="61"/>
                </a:lnTo>
                <a:lnTo>
                  <a:pt x="35" y="57"/>
                </a:lnTo>
                <a:lnTo>
                  <a:pt x="32" y="52"/>
                </a:lnTo>
                <a:lnTo>
                  <a:pt x="32" y="52"/>
                </a:lnTo>
                <a:lnTo>
                  <a:pt x="29" y="50"/>
                </a:lnTo>
                <a:lnTo>
                  <a:pt x="26" y="47"/>
                </a:lnTo>
                <a:lnTo>
                  <a:pt x="11" y="51"/>
                </a:lnTo>
                <a:lnTo>
                  <a:pt x="0" y="60"/>
                </a:lnTo>
                <a:lnTo>
                  <a:pt x="26" y="82"/>
                </a:lnTo>
                <a:lnTo>
                  <a:pt x="46" y="90"/>
                </a:lnTo>
                <a:lnTo>
                  <a:pt x="47" y="91"/>
                </a:lnTo>
                <a:lnTo>
                  <a:pt x="48" y="91"/>
                </a:lnTo>
                <a:lnTo>
                  <a:pt x="50" y="94"/>
                </a:lnTo>
                <a:lnTo>
                  <a:pt x="50" y="95"/>
                </a:lnTo>
                <a:lnTo>
                  <a:pt x="54" y="120"/>
                </a:lnTo>
                <a:lnTo>
                  <a:pt x="55" y="120"/>
                </a:lnTo>
                <a:lnTo>
                  <a:pt x="55" y="156"/>
                </a:lnTo>
                <a:lnTo>
                  <a:pt x="60" y="178"/>
                </a:lnTo>
                <a:lnTo>
                  <a:pt x="75" y="212"/>
                </a:lnTo>
                <a:lnTo>
                  <a:pt x="91" y="228"/>
                </a:lnTo>
                <a:lnTo>
                  <a:pt x="105" y="218"/>
                </a:lnTo>
                <a:lnTo>
                  <a:pt x="114" y="207"/>
                </a:lnTo>
                <a:lnTo>
                  <a:pt x="114" y="206"/>
                </a:lnTo>
                <a:lnTo>
                  <a:pt x="115" y="206"/>
                </a:lnTo>
                <a:lnTo>
                  <a:pt x="132" y="185"/>
                </a:lnTo>
                <a:lnTo>
                  <a:pt x="147" y="197"/>
                </a:lnTo>
                <a:lnTo>
                  <a:pt x="147" y="199"/>
                </a:lnTo>
                <a:lnTo>
                  <a:pt x="147" y="199"/>
                </a:lnTo>
                <a:lnTo>
                  <a:pt x="147" y="199"/>
                </a:lnTo>
                <a:lnTo>
                  <a:pt x="147" y="200"/>
                </a:lnTo>
                <a:lnTo>
                  <a:pt x="162" y="228"/>
                </a:lnTo>
                <a:lnTo>
                  <a:pt x="179" y="235"/>
                </a:lnTo>
                <a:lnTo>
                  <a:pt x="189" y="264"/>
                </a:lnTo>
                <a:lnTo>
                  <a:pt x="189" y="265"/>
                </a:lnTo>
                <a:lnTo>
                  <a:pt x="189" y="266"/>
                </a:lnTo>
                <a:lnTo>
                  <a:pt x="188" y="294"/>
                </a:lnTo>
                <a:lnTo>
                  <a:pt x="188" y="295"/>
                </a:lnTo>
                <a:lnTo>
                  <a:pt x="187" y="295"/>
                </a:lnTo>
                <a:lnTo>
                  <a:pt x="179" y="319"/>
                </a:lnTo>
                <a:lnTo>
                  <a:pt x="193" y="330"/>
                </a:lnTo>
                <a:lnTo>
                  <a:pt x="208" y="324"/>
                </a:lnTo>
                <a:lnTo>
                  <a:pt x="221" y="309"/>
                </a:lnTo>
                <a:lnTo>
                  <a:pt x="225" y="312"/>
                </a:lnTo>
                <a:lnTo>
                  <a:pt x="237" y="316"/>
                </a:lnTo>
                <a:lnTo>
                  <a:pt x="237" y="316"/>
                </a:lnTo>
                <a:lnTo>
                  <a:pt x="237" y="316"/>
                </a:lnTo>
                <a:lnTo>
                  <a:pt x="252" y="328"/>
                </a:lnTo>
                <a:lnTo>
                  <a:pt x="267" y="325"/>
                </a:lnTo>
                <a:lnTo>
                  <a:pt x="267" y="325"/>
                </a:lnTo>
                <a:lnTo>
                  <a:pt x="275" y="324"/>
                </a:lnTo>
                <a:lnTo>
                  <a:pt x="282" y="325"/>
                </a:lnTo>
                <a:lnTo>
                  <a:pt x="287" y="328"/>
                </a:lnTo>
                <a:lnTo>
                  <a:pt x="289" y="334"/>
                </a:lnTo>
                <a:lnTo>
                  <a:pt x="289" y="344"/>
                </a:lnTo>
                <a:lnTo>
                  <a:pt x="292" y="345"/>
                </a:lnTo>
                <a:lnTo>
                  <a:pt x="308" y="350"/>
                </a:lnTo>
                <a:lnTo>
                  <a:pt x="316" y="335"/>
                </a:lnTo>
                <a:lnTo>
                  <a:pt x="316" y="328"/>
                </a:lnTo>
                <a:lnTo>
                  <a:pt x="316" y="328"/>
                </a:lnTo>
                <a:lnTo>
                  <a:pt x="318" y="321"/>
                </a:lnTo>
                <a:lnTo>
                  <a:pt x="319" y="319"/>
                </a:lnTo>
                <a:lnTo>
                  <a:pt x="321" y="318"/>
                </a:lnTo>
                <a:lnTo>
                  <a:pt x="330" y="319"/>
                </a:lnTo>
                <a:lnTo>
                  <a:pt x="330" y="319"/>
                </a:lnTo>
                <a:lnTo>
                  <a:pt x="339" y="324"/>
                </a:lnTo>
                <a:lnTo>
                  <a:pt x="345" y="329"/>
                </a:lnTo>
                <a:lnTo>
                  <a:pt x="348" y="336"/>
                </a:lnTo>
                <a:lnTo>
                  <a:pt x="350" y="343"/>
                </a:lnTo>
                <a:lnTo>
                  <a:pt x="348" y="351"/>
                </a:lnTo>
                <a:lnTo>
                  <a:pt x="348" y="366"/>
                </a:lnTo>
                <a:lnTo>
                  <a:pt x="362" y="385"/>
                </a:lnTo>
                <a:lnTo>
                  <a:pt x="377" y="403"/>
                </a:lnTo>
                <a:lnTo>
                  <a:pt x="377" y="403"/>
                </a:lnTo>
                <a:lnTo>
                  <a:pt x="382" y="406"/>
                </a:lnTo>
                <a:lnTo>
                  <a:pt x="385" y="410"/>
                </a:lnTo>
                <a:lnTo>
                  <a:pt x="394" y="413"/>
                </a:lnTo>
                <a:lnTo>
                  <a:pt x="397" y="413"/>
                </a:lnTo>
                <a:lnTo>
                  <a:pt x="397" y="413"/>
                </a:lnTo>
                <a:lnTo>
                  <a:pt x="400" y="415"/>
                </a:lnTo>
                <a:lnTo>
                  <a:pt x="401" y="420"/>
                </a:lnTo>
                <a:lnTo>
                  <a:pt x="402" y="427"/>
                </a:lnTo>
                <a:lnTo>
                  <a:pt x="403" y="435"/>
                </a:lnTo>
                <a:lnTo>
                  <a:pt x="403" y="490"/>
                </a:lnTo>
                <a:lnTo>
                  <a:pt x="403" y="490"/>
                </a:lnTo>
                <a:lnTo>
                  <a:pt x="407" y="495"/>
                </a:lnTo>
                <a:lnTo>
                  <a:pt x="410" y="498"/>
                </a:lnTo>
                <a:lnTo>
                  <a:pt x="413" y="499"/>
                </a:lnTo>
                <a:lnTo>
                  <a:pt x="415" y="499"/>
                </a:lnTo>
                <a:lnTo>
                  <a:pt x="415" y="499"/>
                </a:lnTo>
                <a:lnTo>
                  <a:pt x="421" y="498"/>
                </a:lnTo>
                <a:lnTo>
                  <a:pt x="425" y="498"/>
                </a:lnTo>
                <a:lnTo>
                  <a:pt x="429" y="499"/>
                </a:lnTo>
                <a:lnTo>
                  <a:pt x="433" y="502"/>
                </a:lnTo>
                <a:lnTo>
                  <a:pt x="437" y="505"/>
                </a:lnTo>
                <a:lnTo>
                  <a:pt x="437" y="505"/>
                </a:lnTo>
                <a:lnTo>
                  <a:pt x="441" y="507"/>
                </a:lnTo>
                <a:lnTo>
                  <a:pt x="445" y="509"/>
                </a:lnTo>
                <a:lnTo>
                  <a:pt x="447" y="515"/>
                </a:lnTo>
                <a:lnTo>
                  <a:pt x="449" y="521"/>
                </a:lnTo>
                <a:lnTo>
                  <a:pt x="452" y="552"/>
                </a:lnTo>
                <a:lnTo>
                  <a:pt x="479" y="494"/>
                </a:lnTo>
                <a:lnTo>
                  <a:pt x="479" y="494"/>
                </a:lnTo>
                <a:lnTo>
                  <a:pt x="486" y="474"/>
                </a:lnTo>
                <a:lnTo>
                  <a:pt x="489" y="466"/>
                </a:lnTo>
                <a:lnTo>
                  <a:pt x="493" y="459"/>
                </a:lnTo>
                <a:lnTo>
                  <a:pt x="497" y="453"/>
                </a:lnTo>
                <a:lnTo>
                  <a:pt x="501" y="448"/>
                </a:lnTo>
                <a:lnTo>
                  <a:pt x="505" y="445"/>
                </a:lnTo>
                <a:lnTo>
                  <a:pt x="511" y="444"/>
                </a:lnTo>
                <a:lnTo>
                  <a:pt x="511" y="444"/>
                </a:lnTo>
                <a:lnTo>
                  <a:pt x="514" y="443"/>
                </a:lnTo>
                <a:lnTo>
                  <a:pt x="520" y="443"/>
                </a:lnTo>
                <a:lnTo>
                  <a:pt x="532" y="445"/>
                </a:lnTo>
                <a:lnTo>
                  <a:pt x="544" y="450"/>
                </a:lnTo>
                <a:lnTo>
                  <a:pt x="560" y="458"/>
                </a:lnTo>
                <a:lnTo>
                  <a:pt x="638" y="465"/>
                </a:lnTo>
                <a:lnTo>
                  <a:pt x="642" y="447"/>
                </a:lnTo>
                <a:lnTo>
                  <a:pt x="605" y="412"/>
                </a:lnTo>
                <a:lnTo>
                  <a:pt x="605" y="412"/>
                </a:lnTo>
                <a:lnTo>
                  <a:pt x="594" y="405"/>
                </a:lnTo>
                <a:lnTo>
                  <a:pt x="587" y="399"/>
                </a:lnTo>
                <a:lnTo>
                  <a:pt x="583" y="395"/>
                </a:lnTo>
                <a:lnTo>
                  <a:pt x="582" y="392"/>
                </a:lnTo>
                <a:lnTo>
                  <a:pt x="583" y="390"/>
                </a:lnTo>
                <a:lnTo>
                  <a:pt x="611" y="391"/>
                </a:lnTo>
                <a:lnTo>
                  <a:pt x="611" y="391"/>
                </a:lnTo>
                <a:lnTo>
                  <a:pt x="620" y="393"/>
                </a:lnTo>
                <a:lnTo>
                  <a:pt x="630" y="393"/>
                </a:lnTo>
                <a:lnTo>
                  <a:pt x="639" y="391"/>
                </a:lnTo>
                <a:lnTo>
                  <a:pt x="648" y="387"/>
                </a:lnTo>
                <a:lnTo>
                  <a:pt x="656" y="380"/>
                </a:lnTo>
                <a:lnTo>
                  <a:pt x="666" y="371"/>
                </a:lnTo>
                <a:lnTo>
                  <a:pt x="675" y="358"/>
                </a:lnTo>
                <a:lnTo>
                  <a:pt x="683" y="344"/>
                </a:lnTo>
                <a:lnTo>
                  <a:pt x="683" y="344"/>
                </a:lnTo>
                <a:lnTo>
                  <a:pt x="685" y="344"/>
                </a:lnTo>
                <a:lnTo>
                  <a:pt x="711" y="319"/>
                </a:lnTo>
                <a:lnTo>
                  <a:pt x="715" y="263"/>
                </a:lnTo>
                <a:lnTo>
                  <a:pt x="715" y="257"/>
                </a:lnTo>
                <a:lnTo>
                  <a:pt x="718" y="257"/>
                </a:lnTo>
                <a:lnTo>
                  <a:pt x="721" y="257"/>
                </a:lnTo>
                <a:lnTo>
                  <a:pt x="741" y="253"/>
                </a:lnTo>
                <a:lnTo>
                  <a:pt x="745" y="253"/>
                </a:lnTo>
                <a:lnTo>
                  <a:pt x="747" y="254"/>
                </a:lnTo>
                <a:lnTo>
                  <a:pt x="747" y="255"/>
                </a:lnTo>
                <a:lnTo>
                  <a:pt x="789" y="299"/>
                </a:lnTo>
                <a:lnTo>
                  <a:pt x="802" y="295"/>
                </a:lnTo>
                <a:lnTo>
                  <a:pt x="804" y="287"/>
                </a:lnTo>
                <a:lnTo>
                  <a:pt x="781" y="265"/>
                </a:lnTo>
                <a:lnTo>
                  <a:pt x="778" y="263"/>
                </a:lnTo>
                <a:lnTo>
                  <a:pt x="776" y="259"/>
                </a:lnTo>
                <a:lnTo>
                  <a:pt x="810" y="239"/>
                </a:lnTo>
                <a:lnTo>
                  <a:pt x="808" y="188"/>
                </a:lnTo>
                <a:lnTo>
                  <a:pt x="794" y="191"/>
                </a:lnTo>
                <a:lnTo>
                  <a:pt x="794" y="191"/>
                </a:lnTo>
                <a:lnTo>
                  <a:pt x="792" y="191"/>
                </a:lnTo>
                <a:lnTo>
                  <a:pt x="773" y="181"/>
                </a:lnTo>
                <a:lnTo>
                  <a:pt x="773" y="181"/>
                </a:lnTo>
                <a:lnTo>
                  <a:pt x="766" y="179"/>
                </a:lnTo>
                <a:lnTo>
                  <a:pt x="760" y="177"/>
                </a:lnTo>
                <a:lnTo>
                  <a:pt x="741" y="167"/>
                </a:lnTo>
                <a:lnTo>
                  <a:pt x="741" y="167"/>
                </a:lnTo>
                <a:lnTo>
                  <a:pt x="737" y="163"/>
                </a:lnTo>
                <a:lnTo>
                  <a:pt x="733" y="161"/>
                </a:lnTo>
                <a:lnTo>
                  <a:pt x="730" y="157"/>
                </a:lnTo>
                <a:lnTo>
                  <a:pt x="730" y="154"/>
                </a:lnTo>
                <a:lnTo>
                  <a:pt x="730" y="155"/>
                </a:lnTo>
                <a:lnTo>
                  <a:pt x="730" y="155"/>
                </a:lnTo>
                <a:lnTo>
                  <a:pt x="729" y="161"/>
                </a:lnTo>
                <a:lnTo>
                  <a:pt x="727" y="163"/>
                </a:lnTo>
                <a:lnTo>
                  <a:pt x="725" y="164"/>
                </a:lnTo>
                <a:lnTo>
                  <a:pt x="725" y="164"/>
                </a:lnTo>
                <a:lnTo>
                  <a:pt x="723" y="165"/>
                </a:lnTo>
                <a:lnTo>
                  <a:pt x="719" y="167"/>
                </a:lnTo>
                <a:lnTo>
                  <a:pt x="709" y="168"/>
                </a:lnTo>
                <a:lnTo>
                  <a:pt x="708" y="168"/>
                </a:lnTo>
                <a:lnTo>
                  <a:pt x="707" y="167"/>
                </a:lnTo>
                <a:lnTo>
                  <a:pt x="705" y="167"/>
                </a:lnTo>
                <a:lnTo>
                  <a:pt x="689" y="154"/>
                </a:lnTo>
                <a:lnTo>
                  <a:pt x="674" y="167"/>
                </a:lnTo>
                <a:lnTo>
                  <a:pt x="674" y="167"/>
                </a:lnTo>
                <a:lnTo>
                  <a:pt x="665" y="175"/>
                </a:lnTo>
                <a:lnTo>
                  <a:pt x="662" y="178"/>
                </a:lnTo>
                <a:lnTo>
                  <a:pt x="661" y="183"/>
                </a:lnTo>
                <a:lnTo>
                  <a:pt x="669" y="197"/>
                </a:lnTo>
                <a:lnTo>
                  <a:pt x="669" y="197"/>
                </a:lnTo>
                <a:lnTo>
                  <a:pt x="671" y="201"/>
                </a:lnTo>
                <a:lnTo>
                  <a:pt x="671" y="203"/>
                </a:lnTo>
                <a:lnTo>
                  <a:pt x="673" y="207"/>
                </a:lnTo>
                <a:lnTo>
                  <a:pt x="671" y="209"/>
                </a:lnTo>
                <a:lnTo>
                  <a:pt x="671" y="209"/>
                </a:lnTo>
                <a:lnTo>
                  <a:pt x="669" y="211"/>
                </a:lnTo>
                <a:lnTo>
                  <a:pt x="666" y="214"/>
                </a:lnTo>
                <a:lnTo>
                  <a:pt x="660" y="216"/>
                </a:lnTo>
                <a:lnTo>
                  <a:pt x="654" y="217"/>
                </a:lnTo>
                <a:lnTo>
                  <a:pt x="647" y="220"/>
                </a:lnTo>
                <a:lnTo>
                  <a:pt x="647" y="220"/>
                </a:lnTo>
                <a:lnTo>
                  <a:pt x="642" y="222"/>
                </a:lnTo>
                <a:lnTo>
                  <a:pt x="636" y="222"/>
                </a:lnTo>
                <a:lnTo>
                  <a:pt x="630" y="219"/>
                </a:lnTo>
                <a:lnTo>
                  <a:pt x="627" y="216"/>
                </a:lnTo>
                <a:lnTo>
                  <a:pt x="624" y="212"/>
                </a:lnTo>
                <a:lnTo>
                  <a:pt x="592" y="180"/>
                </a:lnTo>
                <a:lnTo>
                  <a:pt x="592" y="180"/>
                </a:lnTo>
                <a:lnTo>
                  <a:pt x="583" y="176"/>
                </a:lnTo>
                <a:lnTo>
                  <a:pt x="575" y="171"/>
                </a:lnTo>
                <a:lnTo>
                  <a:pt x="569" y="167"/>
                </a:lnTo>
                <a:lnTo>
                  <a:pt x="566" y="162"/>
                </a:lnTo>
                <a:lnTo>
                  <a:pt x="566" y="162"/>
                </a:lnTo>
                <a:lnTo>
                  <a:pt x="564" y="156"/>
                </a:lnTo>
                <a:lnTo>
                  <a:pt x="564" y="154"/>
                </a:lnTo>
                <a:lnTo>
                  <a:pt x="564" y="152"/>
                </a:lnTo>
                <a:lnTo>
                  <a:pt x="564" y="152"/>
                </a:lnTo>
                <a:lnTo>
                  <a:pt x="561" y="138"/>
                </a:lnTo>
                <a:lnTo>
                  <a:pt x="558" y="130"/>
                </a:lnTo>
                <a:lnTo>
                  <a:pt x="551" y="133"/>
                </a:lnTo>
                <a:lnTo>
                  <a:pt x="550" y="136"/>
                </a:lnTo>
                <a:lnTo>
                  <a:pt x="550" y="136"/>
                </a:lnTo>
                <a:lnTo>
                  <a:pt x="551" y="141"/>
                </a:lnTo>
                <a:lnTo>
                  <a:pt x="556" y="148"/>
                </a:lnTo>
                <a:lnTo>
                  <a:pt x="557" y="150"/>
                </a:lnTo>
                <a:lnTo>
                  <a:pt x="558" y="152"/>
                </a:lnTo>
                <a:lnTo>
                  <a:pt x="557" y="154"/>
                </a:lnTo>
                <a:lnTo>
                  <a:pt x="540" y="183"/>
                </a:lnTo>
                <a:lnTo>
                  <a:pt x="512" y="176"/>
                </a:lnTo>
                <a:lnTo>
                  <a:pt x="505" y="172"/>
                </a:lnTo>
                <a:lnTo>
                  <a:pt x="505" y="172"/>
                </a:lnTo>
                <a:lnTo>
                  <a:pt x="505" y="169"/>
                </a:lnTo>
                <a:lnTo>
                  <a:pt x="505" y="169"/>
                </a:lnTo>
                <a:lnTo>
                  <a:pt x="508" y="165"/>
                </a:lnTo>
                <a:lnTo>
                  <a:pt x="508" y="161"/>
                </a:lnTo>
                <a:lnTo>
                  <a:pt x="508" y="156"/>
                </a:lnTo>
                <a:lnTo>
                  <a:pt x="505" y="152"/>
                </a:lnTo>
                <a:lnTo>
                  <a:pt x="502" y="142"/>
                </a:lnTo>
                <a:lnTo>
                  <a:pt x="479" y="125"/>
                </a:lnTo>
                <a:lnTo>
                  <a:pt x="478" y="124"/>
                </a:lnTo>
                <a:lnTo>
                  <a:pt x="478" y="124"/>
                </a:lnTo>
                <a:lnTo>
                  <a:pt x="476" y="126"/>
                </a:lnTo>
                <a:lnTo>
                  <a:pt x="474" y="128"/>
                </a:lnTo>
                <a:lnTo>
                  <a:pt x="471" y="129"/>
                </a:lnTo>
                <a:lnTo>
                  <a:pt x="449" y="126"/>
                </a:lnTo>
                <a:lnTo>
                  <a:pt x="449" y="126"/>
                </a:lnTo>
                <a:lnTo>
                  <a:pt x="440" y="124"/>
                </a:lnTo>
                <a:lnTo>
                  <a:pt x="437" y="122"/>
                </a:lnTo>
                <a:lnTo>
                  <a:pt x="434" y="120"/>
                </a:lnTo>
                <a:lnTo>
                  <a:pt x="434" y="120"/>
                </a:lnTo>
                <a:lnTo>
                  <a:pt x="434" y="117"/>
                </a:lnTo>
                <a:lnTo>
                  <a:pt x="433" y="114"/>
                </a:lnTo>
                <a:lnTo>
                  <a:pt x="435" y="106"/>
                </a:lnTo>
                <a:lnTo>
                  <a:pt x="437" y="102"/>
                </a:lnTo>
                <a:lnTo>
                  <a:pt x="427" y="85"/>
                </a:lnTo>
                <a:lnTo>
                  <a:pt x="385" y="87"/>
                </a:lnTo>
                <a:lnTo>
                  <a:pt x="385" y="87"/>
                </a:lnTo>
                <a:lnTo>
                  <a:pt x="385" y="92"/>
                </a:lnTo>
                <a:lnTo>
                  <a:pt x="385" y="95"/>
                </a:lnTo>
                <a:lnTo>
                  <a:pt x="383" y="102"/>
                </a:lnTo>
                <a:lnTo>
                  <a:pt x="383" y="102"/>
                </a:lnTo>
                <a:lnTo>
                  <a:pt x="381" y="105"/>
                </a:lnTo>
                <a:lnTo>
                  <a:pt x="378" y="106"/>
                </a:lnTo>
                <a:lnTo>
                  <a:pt x="372" y="107"/>
                </a:lnTo>
                <a:lnTo>
                  <a:pt x="372" y="107"/>
                </a:lnTo>
                <a:lnTo>
                  <a:pt x="368" y="108"/>
                </a:lnTo>
                <a:lnTo>
                  <a:pt x="363" y="107"/>
                </a:lnTo>
                <a:lnTo>
                  <a:pt x="358" y="105"/>
                </a:lnTo>
                <a:lnTo>
                  <a:pt x="353" y="101"/>
                </a:lnTo>
                <a:lnTo>
                  <a:pt x="353" y="100"/>
                </a:lnTo>
                <a:lnTo>
                  <a:pt x="352" y="100"/>
                </a:lnTo>
                <a:lnTo>
                  <a:pt x="352" y="100"/>
                </a:lnTo>
                <a:lnTo>
                  <a:pt x="346" y="92"/>
                </a:lnTo>
                <a:lnTo>
                  <a:pt x="342" y="85"/>
                </a:lnTo>
                <a:lnTo>
                  <a:pt x="339" y="79"/>
                </a:lnTo>
                <a:lnTo>
                  <a:pt x="339" y="74"/>
                </a:lnTo>
                <a:lnTo>
                  <a:pt x="330" y="61"/>
                </a:lnTo>
                <a:lnTo>
                  <a:pt x="319" y="69"/>
                </a:lnTo>
                <a:lnTo>
                  <a:pt x="319" y="69"/>
                </a:lnTo>
                <a:lnTo>
                  <a:pt x="311" y="73"/>
                </a:lnTo>
                <a:lnTo>
                  <a:pt x="305" y="75"/>
                </a:lnTo>
                <a:lnTo>
                  <a:pt x="300" y="74"/>
                </a:lnTo>
                <a:lnTo>
                  <a:pt x="297" y="71"/>
                </a:lnTo>
                <a:lnTo>
                  <a:pt x="292" y="69"/>
                </a:lnTo>
                <a:lnTo>
                  <a:pt x="280" y="71"/>
                </a:lnTo>
                <a:lnTo>
                  <a:pt x="248" y="82"/>
                </a:lnTo>
                <a:lnTo>
                  <a:pt x="248" y="82"/>
                </a:lnTo>
                <a:lnTo>
                  <a:pt x="242" y="85"/>
                </a:lnTo>
                <a:lnTo>
                  <a:pt x="237" y="86"/>
                </a:lnTo>
                <a:lnTo>
                  <a:pt x="229" y="87"/>
                </a:lnTo>
                <a:lnTo>
                  <a:pt x="225" y="87"/>
                </a:lnTo>
                <a:lnTo>
                  <a:pt x="225" y="87"/>
                </a:lnTo>
                <a:lnTo>
                  <a:pt x="217" y="87"/>
                </a:lnTo>
                <a:lnTo>
                  <a:pt x="211" y="85"/>
                </a:lnTo>
                <a:lnTo>
                  <a:pt x="205" y="83"/>
                </a:lnTo>
                <a:lnTo>
                  <a:pt x="201" y="79"/>
                </a:lnTo>
                <a:lnTo>
                  <a:pt x="182" y="63"/>
                </a:lnTo>
                <a:lnTo>
                  <a:pt x="157" y="26"/>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7" name="Freeform 61"/>
          <p:cNvSpPr/>
          <p:nvPr/>
        </p:nvSpPr>
        <p:spPr bwMode="auto">
          <a:xfrm>
            <a:off x="5547047" y="1564674"/>
            <a:ext cx="1259427" cy="1144618"/>
          </a:xfrm>
          <a:custGeom>
            <a:gdLst>
              <a:gd name="T0" fmla="*/ 1073 w 1087"/>
              <a:gd name="T1" fmla="*/ 447 h 988"/>
              <a:gd name="T2" fmla="*/ 1069 w 1087"/>
              <a:gd name="T3" fmla="*/ 413 h 988"/>
              <a:gd name="T4" fmla="*/ 1057 w 1087"/>
              <a:gd name="T5" fmla="*/ 368 h 988"/>
              <a:gd name="T6" fmla="*/ 1026 w 1087"/>
              <a:gd name="T7" fmla="*/ 361 h 988"/>
              <a:gd name="T8" fmla="*/ 1002 w 1087"/>
              <a:gd name="T9" fmla="*/ 386 h 988"/>
              <a:gd name="T10" fmla="*/ 981 w 1087"/>
              <a:gd name="T11" fmla="*/ 409 h 988"/>
              <a:gd name="T12" fmla="*/ 935 w 1087"/>
              <a:gd name="T13" fmla="*/ 484 h 988"/>
              <a:gd name="T14" fmla="*/ 806 w 1087"/>
              <a:gd name="T15" fmla="*/ 508 h 988"/>
              <a:gd name="T16" fmla="*/ 751 w 1087"/>
              <a:gd name="T17" fmla="*/ 425 h 988"/>
              <a:gd name="T18" fmla="*/ 710 w 1087"/>
              <a:gd name="T19" fmla="*/ 390 h 988"/>
              <a:gd name="T20" fmla="*/ 501 w 1087"/>
              <a:gd name="T21" fmla="*/ 355 h 988"/>
              <a:gd name="T22" fmla="*/ 415 w 1087"/>
              <a:gd name="T23" fmla="*/ 198 h 988"/>
              <a:gd name="T24" fmla="*/ 259 w 1087"/>
              <a:gd name="T25" fmla="*/ 28 h 988"/>
              <a:gd name="T26" fmla="*/ 153 w 1087"/>
              <a:gd name="T27" fmla="*/ 13 h 988"/>
              <a:gd name="T28" fmla="*/ 106 w 1087"/>
              <a:gd name="T29" fmla="*/ 1 h 988"/>
              <a:gd name="T30" fmla="*/ 11 w 1087"/>
              <a:gd name="T31" fmla="*/ 39 h 988"/>
              <a:gd name="T32" fmla="*/ 3 w 1087"/>
              <a:gd name="T33" fmla="*/ 79 h 988"/>
              <a:gd name="T34" fmla="*/ 3 w 1087"/>
              <a:gd name="T35" fmla="*/ 111 h 988"/>
              <a:gd name="T36" fmla="*/ 55 w 1087"/>
              <a:gd name="T37" fmla="*/ 131 h 988"/>
              <a:gd name="T38" fmla="*/ 76 w 1087"/>
              <a:gd name="T39" fmla="*/ 109 h 988"/>
              <a:gd name="T40" fmla="*/ 115 w 1087"/>
              <a:gd name="T41" fmla="*/ 175 h 988"/>
              <a:gd name="T42" fmla="*/ 164 w 1087"/>
              <a:gd name="T43" fmla="*/ 225 h 988"/>
              <a:gd name="T44" fmla="*/ 224 w 1087"/>
              <a:gd name="T45" fmla="*/ 196 h 988"/>
              <a:gd name="T46" fmla="*/ 321 w 1087"/>
              <a:gd name="T47" fmla="*/ 166 h 988"/>
              <a:gd name="T48" fmla="*/ 352 w 1087"/>
              <a:gd name="T49" fmla="*/ 275 h 988"/>
              <a:gd name="T50" fmla="*/ 363 w 1087"/>
              <a:gd name="T51" fmla="*/ 379 h 988"/>
              <a:gd name="T52" fmla="*/ 351 w 1087"/>
              <a:gd name="T53" fmla="*/ 432 h 988"/>
              <a:gd name="T54" fmla="*/ 345 w 1087"/>
              <a:gd name="T55" fmla="*/ 502 h 988"/>
              <a:gd name="T56" fmla="*/ 331 w 1087"/>
              <a:gd name="T57" fmla="*/ 552 h 988"/>
              <a:gd name="T58" fmla="*/ 300 w 1087"/>
              <a:gd name="T59" fmla="*/ 540 h 988"/>
              <a:gd name="T60" fmla="*/ 237 w 1087"/>
              <a:gd name="T61" fmla="*/ 627 h 988"/>
              <a:gd name="T62" fmla="*/ 242 w 1087"/>
              <a:gd name="T63" fmla="*/ 707 h 988"/>
              <a:gd name="T64" fmla="*/ 277 w 1087"/>
              <a:gd name="T65" fmla="*/ 776 h 988"/>
              <a:gd name="T66" fmla="*/ 354 w 1087"/>
              <a:gd name="T67" fmla="*/ 816 h 988"/>
              <a:gd name="T68" fmla="*/ 390 w 1087"/>
              <a:gd name="T69" fmla="*/ 852 h 988"/>
              <a:gd name="T70" fmla="*/ 434 w 1087"/>
              <a:gd name="T71" fmla="*/ 841 h 988"/>
              <a:gd name="T72" fmla="*/ 473 w 1087"/>
              <a:gd name="T73" fmla="*/ 837 h 988"/>
              <a:gd name="T74" fmla="*/ 508 w 1087"/>
              <a:gd name="T75" fmla="*/ 824 h 988"/>
              <a:gd name="T76" fmla="*/ 525 w 1087"/>
              <a:gd name="T77" fmla="*/ 853 h 988"/>
              <a:gd name="T78" fmla="*/ 544 w 1087"/>
              <a:gd name="T79" fmla="*/ 870 h 988"/>
              <a:gd name="T80" fmla="*/ 553 w 1087"/>
              <a:gd name="T81" fmla="*/ 853 h 988"/>
              <a:gd name="T82" fmla="*/ 609 w 1087"/>
              <a:gd name="T83" fmla="*/ 853 h 988"/>
              <a:gd name="T84" fmla="*/ 638 w 1087"/>
              <a:gd name="T85" fmla="*/ 895 h 988"/>
              <a:gd name="T86" fmla="*/ 686 w 1087"/>
              <a:gd name="T87" fmla="*/ 912 h 988"/>
              <a:gd name="T88" fmla="*/ 716 w 1087"/>
              <a:gd name="T89" fmla="*/ 932 h 988"/>
              <a:gd name="T90" fmla="*/ 716 w 1087"/>
              <a:gd name="T91" fmla="*/ 904 h 988"/>
              <a:gd name="T92" fmla="*/ 737 w 1087"/>
              <a:gd name="T93" fmla="*/ 895 h 988"/>
              <a:gd name="T94" fmla="*/ 750 w 1087"/>
              <a:gd name="T95" fmla="*/ 933 h 988"/>
              <a:gd name="T96" fmla="*/ 772 w 1087"/>
              <a:gd name="T97" fmla="*/ 947 h 988"/>
              <a:gd name="T98" fmla="*/ 828 w 1087"/>
              <a:gd name="T99" fmla="*/ 975 h 988"/>
              <a:gd name="T100" fmla="*/ 824 w 1087"/>
              <a:gd name="T101" fmla="*/ 954 h 988"/>
              <a:gd name="T102" fmla="*/ 890 w 1087"/>
              <a:gd name="T103" fmla="*/ 933 h 988"/>
              <a:gd name="T104" fmla="*/ 923 w 1087"/>
              <a:gd name="T105" fmla="*/ 909 h 988"/>
              <a:gd name="T106" fmla="*/ 918 w 1087"/>
              <a:gd name="T107" fmla="*/ 932 h 988"/>
              <a:gd name="T108" fmla="*/ 952 w 1087"/>
              <a:gd name="T109" fmla="*/ 947 h 988"/>
              <a:gd name="T110" fmla="*/ 953 w 1087"/>
              <a:gd name="T111" fmla="*/ 858 h 988"/>
              <a:gd name="T112" fmla="*/ 923 w 1087"/>
              <a:gd name="T113" fmla="*/ 815 h 988"/>
              <a:gd name="T114" fmla="*/ 943 w 1087"/>
              <a:gd name="T115" fmla="*/ 768 h 988"/>
              <a:gd name="T116" fmla="*/ 1000 w 1087"/>
              <a:gd name="T117" fmla="*/ 729 h 988"/>
              <a:gd name="T118" fmla="*/ 1055 w 1087"/>
              <a:gd name="T119" fmla="*/ 730 h 988"/>
              <a:gd name="T120" fmla="*/ 1084 w 1087"/>
              <a:gd name="T121" fmla="*/ 677 h 988"/>
              <a:gd name="T122" fmla="*/ 1084 w 1087"/>
              <a:gd name="T123" fmla="*/ 578 h 9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7" h="987">
                <a:moveTo>
                  <a:pt x="1084" y="578"/>
                </a:moveTo>
                <a:lnTo>
                  <a:pt x="1065" y="460"/>
                </a:lnTo>
                <a:lnTo>
                  <a:pt x="1066" y="457"/>
                </a:lnTo>
                <a:lnTo>
                  <a:pt x="1068" y="457"/>
                </a:lnTo>
                <a:lnTo>
                  <a:pt x="1068" y="457"/>
                </a:lnTo>
                <a:lnTo>
                  <a:pt x="1073" y="447"/>
                </a:lnTo>
                <a:lnTo>
                  <a:pt x="1077" y="439"/>
                </a:lnTo>
                <a:lnTo>
                  <a:pt x="1079" y="431"/>
                </a:lnTo>
                <a:lnTo>
                  <a:pt x="1079" y="424"/>
                </a:lnTo>
                <a:lnTo>
                  <a:pt x="1073" y="417"/>
                </a:lnTo>
                <a:lnTo>
                  <a:pt x="1073" y="417"/>
                </a:lnTo>
                <a:lnTo>
                  <a:pt x="1069" y="413"/>
                </a:lnTo>
                <a:lnTo>
                  <a:pt x="1065" y="408"/>
                </a:lnTo>
                <a:lnTo>
                  <a:pt x="1062" y="402"/>
                </a:lnTo>
                <a:lnTo>
                  <a:pt x="1060" y="395"/>
                </a:lnTo>
                <a:lnTo>
                  <a:pt x="1058" y="387"/>
                </a:lnTo>
                <a:lnTo>
                  <a:pt x="1057" y="378"/>
                </a:lnTo>
                <a:lnTo>
                  <a:pt x="1057" y="368"/>
                </a:lnTo>
                <a:lnTo>
                  <a:pt x="1058" y="356"/>
                </a:lnTo>
                <a:lnTo>
                  <a:pt x="1047" y="356"/>
                </a:lnTo>
                <a:lnTo>
                  <a:pt x="1047" y="356"/>
                </a:lnTo>
                <a:lnTo>
                  <a:pt x="1040" y="356"/>
                </a:lnTo>
                <a:lnTo>
                  <a:pt x="1033" y="358"/>
                </a:lnTo>
                <a:lnTo>
                  <a:pt x="1026" y="361"/>
                </a:lnTo>
                <a:lnTo>
                  <a:pt x="1019" y="364"/>
                </a:lnTo>
                <a:lnTo>
                  <a:pt x="1019" y="364"/>
                </a:lnTo>
                <a:lnTo>
                  <a:pt x="1013" y="370"/>
                </a:lnTo>
                <a:lnTo>
                  <a:pt x="1008" y="376"/>
                </a:lnTo>
                <a:lnTo>
                  <a:pt x="1005" y="382"/>
                </a:lnTo>
                <a:lnTo>
                  <a:pt x="1002" y="386"/>
                </a:lnTo>
                <a:lnTo>
                  <a:pt x="1002" y="386"/>
                </a:lnTo>
                <a:lnTo>
                  <a:pt x="1000" y="392"/>
                </a:lnTo>
                <a:lnTo>
                  <a:pt x="997" y="397"/>
                </a:lnTo>
                <a:lnTo>
                  <a:pt x="992" y="401"/>
                </a:lnTo>
                <a:lnTo>
                  <a:pt x="987" y="406"/>
                </a:lnTo>
                <a:lnTo>
                  <a:pt x="981" y="409"/>
                </a:lnTo>
                <a:lnTo>
                  <a:pt x="974" y="413"/>
                </a:lnTo>
                <a:lnTo>
                  <a:pt x="955" y="419"/>
                </a:lnTo>
                <a:lnTo>
                  <a:pt x="950" y="457"/>
                </a:lnTo>
                <a:lnTo>
                  <a:pt x="950" y="458"/>
                </a:lnTo>
                <a:lnTo>
                  <a:pt x="948" y="460"/>
                </a:lnTo>
                <a:lnTo>
                  <a:pt x="935" y="484"/>
                </a:lnTo>
                <a:lnTo>
                  <a:pt x="934" y="486"/>
                </a:lnTo>
                <a:lnTo>
                  <a:pt x="932" y="486"/>
                </a:lnTo>
                <a:lnTo>
                  <a:pt x="931" y="486"/>
                </a:lnTo>
                <a:lnTo>
                  <a:pt x="811" y="508"/>
                </a:lnTo>
                <a:lnTo>
                  <a:pt x="810" y="508"/>
                </a:lnTo>
                <a:lnTo>
                  <a:pt x="806" y="508"/>
                </a:lnTo>
                <a:lnTo>
                  <a:pt x="806" y="505"/>
                </a:lnTo>
                <a:lnTo>
                  <a:pt x="772" y="468"/>
                </a:lnTo>
                <a:lnTo>
                  <a:pt x="782" y="457"/>
                </a:lnTo>
                <a:lnTo>
                  <a:pt x="769" y="439"/>
                </a:lnTo>
                <a:lnTo>
                  <a:pt x="753" y="426"/>
                </a:lnTo>
                <a:lnTo>
                  <a:pt x="751" y="425"/>
                </a:lnTo>
                <a:lnTo>
                  <a:pt x="750" y="425"/>
                </a:lnTo>
                <a:lnTo>
                  <a:pt x="750" y="424"/>
                </a:lnTo>
                <a:lnTo>
                  <a:pt x="750" y="423"/>
                </a:lnTo>
                <a:lnTo>
                  <a:pt x="743" y="390"/>
                </a:lnTo>
                <a:lnTo>
                  <a:pt x="713" y="393"/>
                </a:lnTo>
                <a:lnTo>
                  <a:pt x="710" y="390"/>
                </a:lnTo>
                <a:lnTo>
                  <a:pt x="684" y="375"/>
                </a:lnTo>
                <a:lnTo>
                  <a:pt x="588" y="358"/>
                </a:lnTo>
                <a:lnTo>
                  <a:pt x="508" y="354"/>
                </a:lnTo>
                <a:lnTo>
                  <a:pt x="505" y="356"/>
                </a:lnTo>
                <a:lnTo>
                  <a:pt x="505" y="356"/>
                </a:lnTo>
                <a:lnTo>
                  <a:pt x="501" y="355"/>
                </a:lnTo>
                <a:lnTo>
                  <a:pt x="498" y="353"/>
                </a:lnTo>
                <a:lnTo>
                  <a:pt x="453" y="249"/>
                </a:lnTo>
                <a:lnTo>
                  <a:pt x="453" y="249"/>
                </a:lnTo>
                <a:lnTo>
                  <a:pt x="446" y="238"/>
                </a:lnTo>
                <a:lnTo>
                  <a:pt x="434" y="222"/>
                </a:lnTo>
                <a:lnTo>
                  <a:pt x="415" y="198"/>
                </a:lnTo>
                <a:lnTo>
                  <a:pt x="390" y="167"/>
                </a:lnTo>
                <a:lnTo>
                  <a:pt x="390" y="167"/>
                </a:lnTo>
                <a:lnTo>
                  <a:pt x="347" y="116"/>
                </a:lnTo>
                <a:lnTo>
                  <a:pt x="335" y="101"/>
                </a:lnTo>
                <a:lnTo>
                  <a:pt x="327" y="94"/>
                </a:lnTo>
                <a:lnTo>
                  <a:pt x="259" y="28"/>
                </a:lnTo>
                <a:lnTo>
                  <a:pt x="249" y="22"/>
                </a:lnTo>
                <a:lnTo>
                  <a:pt x="164" y="19"/>
                </a:lnTo>
                <a:lnTo>
                  <a:pt x="163" y="19"/>
                </a:lnTo>
                <a:lnTo>
                  <a:pt x="161" y="17"/>
                </a:lnTo>
                <a:lnTo>
                  <a:pt x="161" y="17"/>
                </a:lnTo>
                <a:lnTo>
                  <a:pt x="153" y="13"/>
                </a:lnTo>
                <a:lnTo>
                  <a:pt x="145" y="9"/>
                </a:lnTo>
                <a:lnTo>
                  <a:pt x="134" y="5"/>
                </a:lnTo>
                <a:lnTo>
                  <a:pt x="122" y="2"/>
                </a:lnTo>
                <a:lnTo>
                  <a:pt x="122" y="2"/>
                </a:lnTo>
                <a:lnTo>
                  <a:pt x="115" y="0"/>
                </a:lnTo>
                <a:lnTo>
                  <a:pt x="106" y="1"/>
                </a:lnTo>
                <a:lnTo>
                  <a:pt x="95" y="2"/>
                </a:lnTo>
                <a:lnTo>
                  <a:pt x="83" y="7"/>
                </a:lnTo>
                <a:lnTo>
                  <a:pt x="68" y="11"/>
                </a:lnTo>
                <a:lnTo>
                  <a:pt x="52" y="19"/>
                </a:lnTo>
                <a:lnTo>
                  <a:pt x="13" y="38"/>
                </a:lnTo>
                <a:lnTo>
                  <a:pt x="11" y="39"/>
                </a:lnTo>
                <a:lnTo>
                  <a:pt x="13" y="56"/>
                </a:lnTo>
                <a:lnTo>
                  <a:pt x="14" y="56"/>
                </a:lnTo>
                <a:lnTo>
                  <a:pt x="14" y="57"/>
                </a:lnTo>
                <a:lnTo>
                  <a:pt x="13" y="57"/>
                </a:lnTo>
                <a:lnTo>
                  <a:pt x="13" y="60"/>
                </a:lnTo>
                <a:lnTo>
                  <a:pt x="3" y="79"/>
                </a:lnTo>
                <a:lnTo>
                  <a:pt x="3" y="80"/>
                </a:lnTo>
                <a:lnTo>
                  <a:pt x="1" y="80"/>
                </a:lnTo>
                <a:lnTo>
                  <a:pt x="0" y="94"/>
                </a:lnTo>
                <a:lnTo>
                  <a:pt x="0" y="94"/>
                </a:lnTo>
                <a:lnTo>
                  <a:pt x="1" y="102"/>
                </a:lnTo>
                <a:lnTo>
                  <a:pt x="3" y="111"/>
                </a:lnTo>
                <a:lnTo>
                  <a:pt x="4" y="119"/>
                </a:lnTo>
                <a:lnTo>
                  <a:pt x="6" y="126"/>
                </a:lnTo>
                <a:lnTo>
                  <a:pt x="15" y="133"/>
                </a:lnTo>
                <a:lnTo>
                  <a:pt x="33" y="132"/>
                </a:lnTo>
                <a:lnTo>
                  <a:pt x="48" y="135"/>
                </a:lnTo>
                <a:lnTo>
                  <a:pt x="55" y="131"/>
                </a:lnTo>
                <a:lnTo>
                  <a:pt x="55" y="131"/>
                </a:lnTo>
                <a:lnTo>
                  <a:pt x="55" y="123"/>
                </a:lnTo>
                <a:lnTo>
                  <a:pt x="58" y="116"/>
                </a:lnTo>
                <a:lnTo>
                  <a:pt x="60" y="111"/>
                </a:lnTo>
                <a:lnTo>
                  <a:pt x="63" y="109"/>
                </a:lnTo>
                <a:lnTo>
                  <a:pt x="76" y="109"/>
                </a:lnTo>
                <a:lnTo>
                  <a:pt x="118" y="120"/>
                </a:lnTo>
                <a:lnTo>
                  <a:pt x="127" y="121"/>
                </a:lnTo>
                <a:lnTo>
                  <a:pt x="114" y="144"/>
                </a:lnTo>
                <a:lnTo>
                  <a:pt x="114" y="172"/>
                </a:lnTo>
                <a:lnTo>
                  <a:pt x="114" y="172"/>
                </a:lnTo>
                <a:lnTo>
                  <a:pt x="115" y="175"/>
                </a:lnTo>
                <a:lnTo>
                  <a:pt x="116" y="179"/>
                </a:lnTo>
                <a:lnTo>
                  <a:pt x="123" y="188"/>
                </a:lnTo>
                <a:lnTo>
                  <a:pt x="132" y="199"/>
                </a:lnTo>
                <a:lnTo>
                  <a:pt x="147" y="213"/>
                </a:lnTo>
                <a:lnTo>
                  <a:pt x="147" y="213"/>
                </a:lnTo>
                <a:lnTo>
                  <a:pt x="164" y="225"/>
                </a:lnTo>
                <a:lnTo>
                  <a:pt x="170" y="228"/>
                </a:lnTo>
                <a:lnTo>
                  <a:pt x="175" y="229"/>
                </a:lnTo>
                <a:lnTo>
                  <a:pt x="182" y="228"/>
                </a:lnTo>
                <a:lnTo>
                  <a:pt x="188" y="226"/>
                </a:lnTo>
                <a:lnTo>
                  <a:pt x="209" y="205"/>
                </a:lnTo>
                <a:lnTo>
                  <a:pt x="224" y="196"/>
                </a:lnTo>
                <a:lnTo>
                  <a:pt x="224" y="194"/>
                </a:lnTo>
                <a:lnTo>
                  <a:pt x="224" y="194"/>
                </a:lnTo>
                <a:lnTo>
                  <a:pt x="257" y="189"/>
                </a:lnTo>
                <a:lnTo>
                  <a:pt x="266" y="168"/>
                </a:lnTo>
                <a:lnTo>
                  <a:pt x="296" y="152"/>
                </a:lnTo>
                <a:lnTo>
                  <a:pt x="321" y="166"/>
                </a:lnTo>
                <a:lnTo>
                  <a:pt x="321" y="167"/>
                </a:lnTo>
                <a:lnTo>
                  <a:pt x="323" y="168"/>
                </a:lnTo>
                <a:lnTo>
                  <a:pt x="347" y="210"/>
                </a:lnTo>
                <a:lnTo>
                  <a:pt x="358" y="237"/>
                </a:lnTo>
                <a:lnTo>
                  <a:pt x="358" y="242"/>
                </a:lnTo>
                <a:lnTo>
                  <a:pt x="352" y="275"/>
                </a:lnTo>
                <a:lnTo>
                  <a:pt x="362" y="298"/>
                </a:lnTo>
                <a:lnTo>
                  <a:pt x="362" y="301"/>
                </a:lnTo>
                <a:lnTo>
                  <a:pt x="354" y="329"/>
                </a:lnTo>
                <a:lnTo>
                  <a:pt x="354" y="353"/>
                </a:lnTo>
                <a:lnTo>
                  <a:pt x="354" y="353"/>
                </a:lnTo>
                <a:lnTo>
                  <a:pt x="363" y="379"/>
                </a:lnTo>
                <a:lnTo>
                  <a:pt x="366" y="393"/>
                </a:lnTo>
                <a:lnTo>
                  <a:pt x="363" y="414"/>
                </a:lnTo>
                <a:lnTo>
                  <a:pt x="363" y="414"/>
                </a:lnTo>
                <a:lnTo>
                  <a:pt x="363" y="415"/>
                </a:lnTo>
                <a:lnTo>
                  <a:pt x="351" y="431"/>
                </a:lnTo>
                <a:lnTo>
                  <a:pt x="351" y="432"/>
                </a:lnTo>
                <a:lnTo>
                  <a:pt x="351" y="432"/>
                </a:lnTo>
                <a:lnTo>
                  <a:pt x="351" y="432"/>
                </a:lnTo>
                <a:lnTo>
                  <a:pt x="339" y="447"/>
                </a:lnTo>
                <a:lnTo>
                  <a:pt x="338" y="473"/>
                </a:lnTo>
                <a:lnTo>
                  <a:pt x="345" y="502"/>
                </a:lnTo>
                <a:lnTo>
                  <a:pt x="345" y="502"/>
                </a:lnTo>
                <a:lnTo>
                  <a:pt x="346" y="503"/>
                </a:lnTo>
                <a:lnTo>
                  <a:pt x="345" y="504"/>
                </a:lnTo>
                <a:lnTo>
                  <a:pt x="345" y="504"/>
                </a:lnTo>
                <a:lnTo>
                  <a:pt x="338" y="547"/>
                </a:lnTo>
                <a:lnTo>
                  <a:pt x="331" y="552"/>
                </a:lnTo>
                <a:lnTo>
                  <a:pt x="331" y="552"/>
                </a:lnTo>
                <a:lnTo>
                  <a:pt x="328" y="555"/>
                </a:lnTo>
                <a:lnTo>
                  <a:pt x="323" y="555"/>
                </a:lnTo>
                <a:lnTo>
                  <a:pt x="319" y="555"/>
                </a:lnTo>
                <a:lnTo>
                  <a:pt x="314" y="552"/>
                </a:lnTo>
                <a:lnTo>
                  <a:pt x="311" y="552"/>
                </a:lnTo>
                <a:lnTo>
                  <a:pt x="300" y="540"/>
                </a:lnTo>
                <a:lnTo>
                  <a:pt x="288" y="544"/>
                </a:lnTo>
                <a:lnTo>
                  <a:pt x="273" y="560"/>
                </a:lnTo>
                <a:lnTo>
                  <a:pt x="256" y="611"/>
                </a:lnTo>
                <a:lnTo>
                  <a:pt x="256" y="612"/>
                </a:lnTo>
                <a:lnTo>
                  <a:pt x="254" y="613"/>
                </a:lnTo>
                <a:lnTo>
                  <a:pt x="237" y="627"/>
                </a:lnTo>
                <a:lnTo>
                  <a:pt x="235" y="627"/>
                </a:lnTo>
                <a:lnTo>
                  <a:pt x="226" y="628"/>
                </a:lnTo>
                <a:lnTo>
                  <a:pt x="206" y="657"/>
                </a:lnTo>
                <a:lnTo>
                  <a:pt x="216" y="674"/>
                </a:lnTo>
                <a:lnTo>
                  <a:pt x="218" y="677"/>
                </a:lnTo>
                <a:lnTo>
                  <a:pt x="242" y="707"/>
                </a:lnTo>
                <a:lnTo>
                  <a:pt x="242" y="708"/>
                </a:lnTo>
                <a:lnTo>
                  <a:pt x="242" y="717"/>
                </a:lnTo>
                <a:lnTo>
                  <a:pt x="269" y="722"/>
                </a:lnTo>
                <a:lnTo>
                  <a:pt x="274" y="746"/>
                </a:lnTo>
                <a:lnTo>
                  <a:pt x="274" y="747"/>
                </a:lnTo>
                <a:lnTo>
                  <a:pt x="277" y="776"/>
                </a:lnTo>
                <a:lnTo>
                  <a:pt x="284" y="782"/>
                </a:lnTo>
                <a:lnTo>
                  <a:pt x="308" y="775"/>
                </a:lnTo>
                <a:lnTo>
                  <a:pt x="331" y="761"/>
                </a:lnTo>
                <a:lnTo>
                  <a:pt x="336" y="759"/>
                </a:lnTo>
                <a:lnTo>
                  <a:pt x="344" y="800"/>
                </a:lnTo>
                <a:lnTo>
                  <a:pt x="354" y="816"/>
                </a:lnTo>
                <a:lnTo>
                  <a:pt x="358" y="817"/>
                </a:lnTo>
                <a:lnTo>
                  <a:pt x="366" y="834"/>
                </a:lnTo>
                <a:lnTo>
                  <a:pt x="384" y="848"/>
                </a:lnTo>
                <a:lnTo>
                  <a:pt x="384" y="848"/>
                </a:lnTo>
                <a:lnTo>
                  <a:pt x="386" y="850"/>
                </a:lnTo>
                <a:lnTo>
                  <a:pt x="390" y="852"/>
                </a:lnTo>
                <a:lnTo>
                  <a:pt x="398" y="853"/>
                </a:lnTo>
                <a:lnTo>
                  <a:pt x="404" y="854"/>
                </a:lnTo>
                <a:lnTo>
                  <a:pt x="415" y="848"/>
                </a:lnTo>
                <a:lnTo>
                  <a:pt x="415" y="848"/>
                </a:lnTo>
                <a:lnTo>
                  <a:pt x="427" y="844"/>
                </a:lnTo>
                <a:lnTo>
                  <a:pt x="434" y="841"/>
                </a:lnTo>
                <a:lnTo>
                  <a:pt x="441" y="840"/>
                </a:lnTo>
                <a:lnTo>
                  <a:pt x="449" y="837"/>
                </a:lnTo>
                <a:lnTo>
                  <a:pt x="466" y="836"/>
                </a:lnTo>
                <a:lnTo>
                  <a:pt x="466" y="836"/>
                </a:lnTo>
                <a:lnTo>
                  <a:pt x="470" y="836"/>
                </a:lnTo>
                <a:lnTo>
                  <a:pt x="473" y="837"/>
                </a:lnTo>
                <a:lnTo>
                  <a:pt x="475" y="838"/>
                </a:lnTo>
                <a:lnTo>
                  <a:pt x="478" y="840"/>
                </a:lnTo>
                <a:lnTo>
                  <a:pt x="502" y="824"/>
                </a:lnTo>
                <a:lnTo>
                  <a:pt x="504" y="824"/>
                </a:lnTo>
                <a:lnTo>
                  <a:pt x="506" y="825"/>
                </a:lnTo>
                <a:lnTo>
                  <a:pt x="508" y="824"/>
                </a:lnTo>
                <a:lnTo>
                  <a:pt x="511" y="826"/>
                </a:lnTo>
                <a:lnTo>
                  <a:pt x="511" y="826"/>
                </a:lnTo>
                <a:lnTo>
                  <a:pt x="517" y="834"/>
                </a:lnTo>
                <a:lnTo>
                  <a:pt x="521" y="842"/>
                </a:lnTo>
                <a:lnTo>
                  <a:pt x="524" y="848"/>
                </a:lnTo>
                <a:lnTo>
                  <a:pt x="525" y="853"/>
                </a:lnTo>
                <a:lnTo>
                  <a:pt x="536" y="870"/>
                </a:lnTo>
                <a:lnTo>
                  <a:pt x="544" y="873"/>
                </a:lnTo>
                <a:lnTo>
                  <a:pt x="545" y="873"/>
                </a:lnTo>
                <a:lnTo>
                  <a:pt x="546" y="873"/>
                </a:lnTo>
                <a:lnTo>
                  <a:pt x="544" y="870"/>
                </a:lnTo>
                <a:lnTo>
                  <a:pt x="544" y="870"/>
                </a:lnTo>
                <a:lnTo>
                  <a:pt x="543" y="863"/>
                </a:lnTo>
                <a:lnTo>
                  <a:pt x="544" y="858"/>
                </a:lnTo>
                <a:lnTo>
                  <a:pt x="544" y="858"/>
                </a:lnTo>
                <a:lnTo>
                  <a:pt x="546" y="856"/>
                </a:lnTo>
                <a:lnTo>
                  <a:pt x="550" y="854"/>
                </a:lnTo>
                <a:lnTo>
                  <a:pt x="553" y="853"/>
                </a:lnTo>
                <a:lnTo>
                  <a:pt x="559" y="853"/>
                </a:lnTo>
                <a:lnTo>
                  <a:pt x="604" y="852"/>
                </a:lnTo>
                <a:lnTo>
                  <a:pt x="605" y="850"/>
                </a:lnTo>
                <a:lnTo>
                  <a:pt x="607" y="850"/>
                </a:lnTo>
                <a:lnTo>
                  <a:pt x="607" y="853"/>
                </a:lnTo>
                <a:lnTo>
                  <a:pt x="609" y="853"/>
                </a:lnTo>
                <a:lnTo>
                  <a:pt x="623" y="878"/>
                </a:lnTo>
                <a:lnTo>
                  <a:pt x="622" y="891"/>
                </a:lnTo>
                <a:lnTo>
                  <a:pt x="621" y="891"/>
                </a:lnTo>
                <a:lnTo>
                  <a:pt x="637" y="895"/>
                </a:lnTo>
                <a:lnTo>
                  <a:pt x="638" y="895"/>
                </a:lnTo>
                <a:lnTo>
                  <a:pt x="638" y="895"/>
                </a:lnTo>
                <a:lnTo>
                  <a:pt x="638" y="889"/>
                </a:lnTo>
                <a:lnTo>
                  <a:pt x="638" y="888"/>
                </a:lnTo>
                <a:lnTo>
                  <a:pt x="640" y="886"/>
                </a:lnTo>
                <a:lnTo>
                  <a:pt x="646" y="885"/>
                </a:lnTo>
                <a:lnTo>
                  <a:pt x="686" y="912"/>
                </a:lnTo>
                <a:lnTo>
                  <a:pt x="686" y="912"/>
                </a:lnTo>
                <a:lnTo>
                  <a:pt x="691" y="919"/>
                </a:lnTo>
                <a:lnTo>
                  <a:pt x="693" y="927"/>
                </a:lnTo>
                <a:lnTo>
                  <a:pt x="694" y="944"/>
                </a:lnTo>
                <a:lnTo>
                  <a:pt x="708" y="947"/>
                </a:lnTo>
                <a:lnTo>
                  <a:pt x="716" y="932"/>
                </a:lnTo>
                <a:lnTo>
                  <a:pt x="716" y="932"/>
                </a:lnTo>
                <a:lnTo>
                  <a:pt x="711" y="921"/>
                </a:lnTo>
                <a:lnTo>
                  <a:pt x="711" y="917"/>
                </a:lnTo>
                <a:lnTo>
                  <a:pt x="711" y="912"/>
                </a:lnTo>
                <a:lnTo>
                  <a:pt x="711" y="912"/>
                </a:lnTo>
                <a:lnTo>
                  <a:pt x="714" y="907"/>
                </a:lnTo>
                <a:lnTo>
                  <a:pt x="716" y="904"/>
                </a:lnTo>
                <a:lnTo>
                  <a:pt x="718" y="902"/>
                </a:lnTo>
                <a:lnTo>
                  <a:pt x="722" y="899"/>
                </a:lnTo>
                <a:lnTo>
                  <a:pt x="722" y="899"/>
                </a:lnTo>
                <a:lnTo>
                  <a:pt x="723" y="895"/>
                </a:lnTo>
                <a:lnTo>
                  <a:pt x="725" y="894"/>
                </a:lnTo>
                <a:lnTo>
                  <a:pt x="737" y="895"/>
                </a:lnTo>
                <a:lnTo>
                  <a:pt x="737" y="895"/>
                </a:lnTo>
                <a:lnTo>
                  <a:pt x="741" y="899"/>
                </a:lnTo>
                <a:lnTo>
                  <a:pt x="745" y="907"/>
                </a:lnTo>
                <a:lnTo>
                  <a:pt x="748" y="917"/>
                </a:lnTo>
                <a:lnTo>
                  <a:pt x="750" y="931"/>
                </a:lnTo>
                <a:lnTo>
                  <a:pt x="750" y="933"/>
                </a:lnTo>
                <a:lnTo>
                  <a:pt x="753" y="934"/>
                </a:lnTo>
                <a:lnTo>
                  <a:pt x="753" y="934"/>
                </a:lnTo>
                <a:lnTo>
                  <a:pt x="754" y="938"/>
                </a:lnTo>
                <a:lnTo>
                  <a:pt x="758" y="941"/>
                </a:lnTo>
                <a:lnTo>
                  <a:pt x="764" y="944"/>
                </a:lnTo>
                <a:lnTo>
                  <a:pt x="772" y="947"/>
                </a:lnTo>
                <a:lnTo>
                  <a:pt x="773" y="947"/>
                </a:lnTo>
                <a:lnTo>
                  <a:pt x="774" y="948"/>
                </a:lnTo>
                <a:lnTo>
                  <a:pt x="812" y="988"/>
                </a:lnTo>
                <a:lnTo>
                  <a:pt x="812" y="988"/>
                </a:lnTo>
                <a:lnTo>
                  <a:pt x="830" y="982"/>
                </a:lnTo>
                <a:lnTo>
                  <a:pt x="828" y="975"/>
                </a:lnTo>
                <a:lnTo>
                  <a:pt x="828" y="975"/>
                </a:lnTo>
                <a:lnTo>
                  <a:pt x="826" y="971"/>
                </a:lnTo>
                <a:lnTo>
                  <a:pt x="824" y="967"/>
                </a:lnTo>
                <a:lnTo>
                  <a:pt x="822" y="960"/>
                </a:lnTo>
                <a:lnTo>
                  <a:pt x="822" y="960"/>
                </a:lnTo>
                <a:lnTo>
                  <a:pt x="824" y="954"/>
                </a:lnTo>
                <a:lnTo>
                  <a:pt x="827" y="947"/>
                </a:lnTo>
                <a:lnTo>
                  <a:pt x="833" y="941"/>
                </a:lnTo>
                <a:lnTo>
                  <a:pt x="841" y="934"/>
                </a:lnTo>
                <a:lnTo>
                  <a:pt x="861" y="917"/>
                </a:lnTo>
                <a:lnTo>
                  <a:pt x="885" y="933"/>
                </a:lnTo>
                <a:lnTo>
                  <a:pt x="890" y="933"/>
                </a:lnTo>
                <a:lnTo>
                  <a:pt x="895" y="907"/>
                </a:lnTo>
                <a:lnTo>
                  <a:pt x="895" y="902"/>
                </a:lnTo>
                <a:lnTo>
                  <a:pt x="899" y="901"/>
                </a:lnTo>
                <a:lnTo>
                  <a:pt x="919" y="903"/>
                </a:lnTo>
                <a:lnTo>
                  <a:pt x="919" y="903"/>
                </a:lnTo>
                <a:lnTo>
                  <a:pt x="923" y="909"/>
                </a:lnTo>
                <a:lnTo>
                  <a:pt x="924" y="912"/>
                </a:lnTo>
                <a:lnTo>
                  <a:pt x="926" y="917"/>
                </a:lnTo>
                <a:lnTo>
                  <a:pt x="926" y="917"/>
                </a:lnTo>
                <a:lnTo>
                  <a:pt x="924" y="920"/>
                </a:lnTo>
                <a:lnTo>
                  <a:pt x="923" y="924"/>
                </a:lnTo>
                <a:lnTo>
                  <a:pt x="918" y="932"/>
                </a:lnTo>
                <a:lnTo>
                  <a:pt x="921" y="934"/>
                </a:lnTo>
                <a:lnTo>
                  <a:pt x="921" y="934"/>
                </a:lnTo>
                <a:lnTo>
                  <a:pt x="938" y="942"/>
                </a:lnTo>
                <a:lnTo>
                  <a:pt x="945" y="946"/>
                </a:lnTo>
                <a:lnTo>
                  <a:pt x="951" y="947"/>
                </a:lnTo>
                <a:lnTo>
                  <a:pt x="952" y="947"/>
                </a:lnTo>
                <a:lnTo>
                  <a:pt x="952" y="947"/>
                </a:lnTo>
                <a:lnTo>
                  <a:pt x="968" y="955"/>
                </a:lnTo>
                <a:lnTo>
                  <a:pt x="979" y="954"/>
                </a:lnTo>
                <a:lnTo>
                  <a:pt x="961" y="865"/>
                </a:lnTo>
                <a:lnTo>
                  <a:pt x="961" y="865"/>
                </a:lnTo>
                <a:lnTo>
                  <a:pt x="953" y="858"/>
                </a:lnTo>
                <a:lnTo>
                  <a:pt x="944" y="850"/>
                </a:lnTo>
                <a:lnTo>
                  <a:pt x="936" y="839"/>
                </a:lnTo>
                <a:lnTo>
                  <a:pt x="928" y="826"/>
                </a:lnTo>
                <a:lnTo>
                  <a:pt x="928" y="826"/>
                </a:lnTo>
                <a:lnTo>
                  <a:pt x="924" y="821"/>
                </a:lnTo>
                <a:lnTo>
                  <a:pt x="923" y="815"/>
                </a:lnTo>
                <a:lnTo>
                  <a:pt x="923" y="808"/>
                </a:lnTo>
                <a:lnTo>
                  <a:pt x="924" y="801"/>
                </a:lnTo>
                <a:lnTo>
                  <a:pt x="928" y="793"/>
                </a:lnTo>
                <a:lnTo>
                  <a:pt x="931" y="785"/>
                </a:lnTo>
                <a:lnTo>
                  <a:pt x="937" y="777"/>
                </a:lnTo>
                <a:lnTo>
                  <a:pt x="943" y="768"/>
                </a:lnTo>
                <a:lnTo>
                  <a:pt x="943" y="768"/>
                </a:lnTo>
                <a:lnTo>
                  <a:pt x="961" y="750"/>
                </a:lnTo>
                <a:lnTo>
                  <a:pt x="982" y="731"/>
                </a:lnTo>
                <a:lnTo>
                  <a:pt x="982" y="731"/>
                </a:lnTo>
                <a:lnTo>
                  <a:pt x="983" y="729"/>
                </a:lnTo>
                <a:lnTo>
                  <a:pt x="1000" y="729"/>
                </a:lnTo>
                <a:lnTo>
                  <a:pt x="1001" y="731"/>
                </a:lnTo>
                <a:lnTo>
                  <a:pt x="1016" y="737"/>
                </a:lnTo>
                <a:lnTo>
                  <a:pt x="1046" y="737"/>
                </a:lnTo>
                <a:lnTo>
                  <a:pt x="1046" y="737"/>
                </a:lnTo>
                <a:lnTo>
                  <a:pt x="1050" y="735"/>
                </a:lnTo>
                <a:lnTo>
                  <a:pt x="1055" y="730"/>
                </a:lnTo>
                <a:lnTo>
                  <a:pt x="1060" y="725"/>
                </a:lnTo>
                <a:lnTo>
                  <a:pt x="1063" y="720"/>
                </a:lnTo>
                <a:lnTo>
                  <a:pt x="1072" y="704"/>
                </a:lnTo>
                <a:lnTo>
                  <a:pt x="1081" y="684"/>
                </a:lnTo>
                <a:lnTo>
                  <a:pt x="1081" y="684"/>
                </a:lnTo>
                <a:lnTo>
                  <a:pt x="1084" y="677"/>
                </a:lnTo>
                <a:lnTo>
                  <a:pt x="1085" y="668"/>
                </a:lnTo>
                <a:lnTo>
                  <a:pt x="1086" y="658"/>
                </a:lnTo>
                <a:lnTo>
                  <a:pt x="1087" y="645"/>
                </a:lnTo>
                <a:lnTo>
                  <a:pt x="1086" y="615"/>
                </a:lnTo>
                <a:lnTo>
                  <a:pt x="1084" y="578"/>
                </a:lnTo>
                <a:lnTo>
                  <a:pt x="1084" y="578"/>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8" name="Freeform 62"/>
          <p:cNvSpPr/>
          <p:nvPr/>
        </p:nvSpPr>
        <p:spPr bwMode="auto">
          <a:xfrm>
            <a:off x="5296554" y="3617329"/>
            <a:ext cx="761918" cy="476634"/>
          </a:xfrm>
          <a:custGeom>
            <a:gdLst>
              <a:gd name="T0" fmla="*/ 598 w 656"/>
              <a:gd name="T1" fmla="*/ 17 h 412"/>
              <a:gd name="T2" fmla="*/ 542 w 656"/>
              <a:gd name="T3" fmla="*/ 17 h 412"/>
              <a:gd name="T4" fmla="*/ 502 w 656"/>
              <a:gd name="T5" fmla="*/ 6 h 412"/>
              <a:gd name="T6" fmla="*/ 476 w 656"/>
              <a:gd name="T7" fmla="*/ 1 h 412"/>
              <a:gd name="T8" fmla="*/ 445 w 656"/>
              <a:gd name="T9" fmla="*/ 21 h 412"/>
              <a:gd name="T10" fmla="*/ 412 w 656"/>
              <a:gd name="T11" fmla="*/ 90 h 412"/>
              <a:gd name="T12" fmla="*/ 388 w 656"/>
              <a:gd name="T13" fmla="*/ 96 h 412"/>
              <a:gd name="T14" fmla="*/ 338 w 656"/>
              <a:gd name="T15" fmla="*/ 92 h 412"/>
              <a:gd name="T16" fmla="*/ 317 w 656"/>
              <a:gd name="T17" fmla="*/ 4 h 412"/>
              <a:gd name="T18" fmla="*/ 229 w 656"/>
              <a:gd name="T19" fmla="*/ 31 h 412"/>
              <a:gd name="T20" fmla="*/ 220 w 656"/>
              <a:gd name="T21" fmla="*/ 0 h 412"/>
              <a:gd name="T22" fmla="*/ 180 w 656"/>
              <a:gd name="T23" fmla="*/ 29 h 412"/>
              <a:gd name="T24" fmla="*/ 118 w 656"/>
              <a:gd name="T25" fmla="*/ 72 h 412"/>
              <a:gd name="T26" fmla="*/ 34 w 656"/>
              <a:gd name="T27" fmla="*/ 224 h 412"/>
              <a:gd name="T28" fmla="*/ 33 w 656"/>
              <a:gd name="T29" fmla="*/ 230 h 412"/>
              <a:gd name="T30" fmla="*/ 33 w 656"/>
              <a:gd name="T31" fmla="*/ 252 h 412"/>
              <a:gd name="T32" fmla="*/ 48 w 656"/>
              <a:gd name="T33" fmla="*/ 285 h 412"/>
              <a:gd name="T34" fmla="*/ 0 w 656"/>
              <a:gd name="T35" fmla="*/ 347 h 412"/>
              <a:gd name="T36" fmla="*/ 27 w 656"/>
              <a:gd name="T37" fmla="*/ 372 h 412"/>
              <a:gd name="T38" fmla="*/ 29 w 656"/>
              <a:gd name="T39" fmla="*/ 379 h 412"/>
              <a:gd name="T40" fmla="*/ 55 w 656"/>
              <a:gd name="T41" fmla="*/ 400 h 412"/>
              <a:gd name="T42" fmla="*/ 140 w 656"/>
              <a:gd name="T43" fmla="*/ 348 h 412"/>
              <a:gd name="T44" fmla="*/ 180 w 656"/>
              <a:gd name="T45" fmla="*/ 366 h 412"/>
              <a:gd name="T46" fmla="*/ 176 w 656"/>
              <a:gd name="T47" fmla="*/ 378 h 412"/>
              <a:gd name="T48" fmla="*/ 181 w 656"/>
              <a:gd name="T49" fmla="*/ 393 h 412"/>
              <a:gd name="T50" fmla="*/ 227 w 656"/>
              <a:gd name="T51" fmla="*/ 400 h 412"/>
              <a:gd name="T52" fmla="*/ 258 w 656"/>
              <a:gd name="T53" fmla="*/ 386 h 412"/>
              <a:gd name="T54" fmla="*/ 274 w 656"/>
              <a:gd name="T55" fmla="*/ 380 h 412"/>
              <a:gd name="T56" fmla="*/ 300 w 656"/>
              <a:gd name="T57" fmla="*/ 386 h 412"/>
              <a:gd name="T58" fmla="*/ 325 w 656"/>
              <a:gd name="T59" fmla="*/ 374 h 412"/>
              <a:gd name="T60" fmla="*/ 334 w 656"/>
              <a:gd name="T61" fmla="*/ 366 h 412"/>
              <a:gd name="T62" fmla="*/ 348 w 656"/>
              <a:gd name="T63" fmla="*/ 343 h 412"/>
              <a:gd name="T64" fmla="*/ 379 w 656"/>
              <a:gd name="T65" fmla="*/ 322 h 412"/>
              <a:gd name="T66" fmla="*/ 390 w 656"/>
              <a:gd name="T67" fmla="*/ 326 h 412"/>
              <a:gd name="T68" fmla="*/ 426 w 656"/>
              <a:gd name="T69" fmla="*/ 262 h 412"/>
              <a:gd name="T70" fmla="*/ 450 w 656"/>
              <a:gd name="T71" fmla="*/ 239 h 412"/>
              <a:gd name="T72" fmla="*/ 450 w 656"/>
              <a:gd name="T73" fmla="*/ 209 h 412"/>
              <a:gd name="T74" fmla="*/ 447 w 656"/>
              <a:gd name="T75" fmla="*/ 189 h 412"/>
              <a:gd name="T76" fmla="*/ 457 w 656"/>
              <a:gd name="T77" fmla="*/ 181 h 412"/>
              <a:gd name="T78" fmla="*/ 477 w 656"/>
              <a:gd name="T79" fmla="*/ 185 h 412"/>
              <a:gd name="T80" fmla="*/ 489 w 656"/>
              <a:gd name="T81" fmla="*/ 165 h 412"/>
              <a:gd name="T82" fmla="*/ 497 w 656"/>
              <a:gd name="T83" fmla="*/ 143 h 412"/>
              <a:gd name="T84" fmla="*/ 503 w 656"/>
              <a:gd name="T85" fmla="*/ 131 h 412"/>
              <a:gd name="T86" fmla="*/ 519 w 656"/>
              <a:gd name="T87" fmla="*/ 127 h 412"/>
              <a:gd name="T88" fmla="*/ 613 w 656"/>
              <a:gd name="T89" fmla="*/ 63 h 412"/>
              <a:gd name="T90" fmla="*/ 641 w 656"/>
              <a:gd name="T91" fmla="*/ 44 h 412"/>
              <a:gd name="T92" fmla="*/ 653 w 656"/>
              <a:gd name="T93" fmla="*/ 17 h 412"/>
              <a:gd name="T94" fmla="*/ 619 w 656"/>
              <a:gd name="T95" fmla="*/ 25 h 412"/>
              <a:gd name="T96" fmla="*/ 610 w 656"/>
              <a:gd name="T97" fmla="*/ 20 h 4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6" h="412">
                <a:moveTo>
                  <a:pt x="601" y="11"/>
                </a:moveTo>
                <a:lnTo>
                  <a:pt x="599" y="12"/>
                </a:lnTo>
                <a:lnTo>
                  <a:pt x="599" y="12"/>
                </a:lnTo>
                <a:lnTo>
                  <a:pt x="598" y="17"/>
                </a:lnTo>
                <a:lnTo>
                  <a:pt x="597" y="19"/>
                </a:lnTo>
                <a:lnTo>
                  <a:pt x="593" y="21"/>
                </a:lnTo>
                <a:lnTo>
                  <a:pt x="589" y="23"/>
                </a:lnTo>
                <a:lnTo>
                  <a:pt x="542" y="17"/>
                </a:lnTo>
                <a:lnTo>
                  <a:pt x="542" y="17"/>
                </a:lnTo>
                <a:lnTo>
                  <a:pt x="530" y="15"/>
                </a:lnTo>
                <a:lnTo>
                  <a:pt x="520" y="12"/>
                </a:lnTo>
                <a:lnTo>
                  <a:pt x="502" y="6"/>
                </a:lnTo>
                <a:lnTo>
                  <a:pt x="488" y="2"/>
                </a:lnTo>
                <a:lnTo>
                  <a:pt x="482" y="1"/>
                </a:lnTo>
                <a:lnTo>
                  <a:pt x="476" y="1"/>
                </a:lnTo>
                <a:lnTo>
                  <a:pt x="476" y="1"/>
                </a:lnTo>
                <a:lnTo>
                  <a:pt x="472" y="2"/>
                </a:lnTo>
                <a:lnTo>
                  <a:pt x="467" y="4"/>
                </a:lnTo>
                <a:lnTo>
                  <a:pt x="457" y="11"/>
                </a:lnTo>
                <a:lnTo>
                  <a:pt x="445" y="21"/>
                </a:lnTo>
                <a:lnTo>
                  <a:pt x="435" y="33"/>
                </a:lnTo>
                <a:lnTo>
                  <a:pt x="417" y="53"/>
                </a:lnTo>
                <a:lnTo>
                  <a:pt x="410" y="64"/>
                </a:lnTo>
                <a:lnTo>
                  <a:pt x="412" y="90"/>
                </a:lnTo>
                <a:lnTo>
                  <a:pt x="412" y="92"/>
                </a:lnTo>
                <a:lnTo>
                  <a:pt x="406" y="94"/>
                </a:lnTo>
                <a:lnTo>
                  <a:pt x="406" y="94"/>
                </a:lnTo>
                <a:lnTo>
                  <a:pt x="388" y="96"/>
                </a:lnTo>
                <a:lnTo>
                  <a:pt x="372" y="97"/>
                </a:lnTo>
                <a:lnTo>
                  <a:pt x="358" y="97"/>
                </a:lnTo>
                <a:lnTo>
                  <a:pt x="347" y="96"/>
                </a:lnTo>
                <a:lnTo>
                  <a:pt x="338" y="92"/>
                </a:lnTo>
                <a:lnTo>
                  <a:pt x="330" y="89"/>
                </a:lnTo>
                <a:lnTo>
                  <a:pt x="325" y="84"/>
                </a:lnTo>
                <a:lnTo>
                  <a:pt x="323" y="79"/>
                </a:lnTo>
                <a:lnTo>
                  <a:pt x="317" y="4"/>
                </a:lnTo>
                <a:lnTo>
                  <a:pt x="256" y="1"/>
                </a:lnTo>
                <a:lnTo>
                  <a:pt x="231" y="53"/>
                </a:lnTo>
                <a:lnTo>
                  <a:pt x="229" y="31"/>
                </a:lnTo>
                <a:lnTo>
                  <a:pt x="229" y="31"/>
                </a:lnTo>
                <a:lnTo>
                  <a:pt x="228" y="18"/>
                </a:lnTo>
                <a:lnTo>
                  <a:pt x="226" y="9"/>
                </a:lnTo>
                <a:lnTo>
                  <a:pt x="223" y="3"/>
                </a:lnTo>
                <a:lnTo>
                  <a:pt x="220" y="0"/>
                </a:lnTo>
                <a:lnTo>
                  <a:pt x="193" y="12"/>
                </a:lnTo>
                <a:lnTo>
                  <a:pt x="182" y="28"/>
                </a:lnTo>
                <a:lnTo>
                  <a:pt x="181" y="29"/>
                </a:lnTo>
                <a:lnTo>
                  <a:pt x="180" y="29"/>
                </a:lnTo>
                <a:lnTo>
                  <a:pt x="155" y="37"/>
                </a:lnTo>
                <a:lnTo>
                  <a:pt x="155" y="37"/>
                </a:lnTo>
                <a:lnTo>
                  <a:pt x="136" y="55"/>
                </a:lnTo>
                <a:lnTo>
                  <a:pt x="118" y="72"/>
                </a:lnTo>
                <a:lnTo>
                  <a:pt x="101" y="89"/>
                </a:lnTo>
                <a:lnTo>
                  <a:pt x="85" y="107"/>
                </a:lnTo>
                <a:lnTo>
                  <a:pt x="21" y="194"/>
                </a:lnTo>
                <a:lnTo>
                  <a:pt x="34" y="224"/>
                </a:lnTo>
                <a:lnTo>
                  <a:pt x="34" y="229"/>
                </a:lnTo>
                <a:lnTo>
                  <a:pt x="34" y="229"/>
                </a:lnTo>
                <a:lnTo>
                  <a:pt x="33" y="230"/>
                </a:lnTo>
                <a:lnTo>
                  <a:pt x="33" y="230"/>
                </a:lnTo>
                <a:lnTo>
                  <a:pt x="32" y="233"/>
                </a:lnTo>
                <a:lnTo>
                  <a:pt x="31" y="237"/>
                </a:lnTo>
                <a:lnTo>
                  <a:pt x="31" y="244"/>
                </a:lnTo>
                <a:lnTo>
                  <a:pt x="33" y="252"/>
                </a:lnTo>
                <a:lnTo>
                  <a:pt x="38" y="261"/>
                </a:lnTo>
                <a:lnTo>
                  <a:pt x="38" y="261"/>
                </a:lnTo>
                <a:lnTo>
                  <a:pt x="43" y="272"/>
                </a:lnTo>
                <a:lnTo>
                  <a:pt x="48" y="285"/>
                </a:lnTo>
                <a:lnTo>
                  <a:pt x="51" y="299"/>
                </a:lnTo>
                <a:lnTo>
                  <a:pt x="53" y="312"/>
                </a:lnTo>
                <a:lnTo>
                  <a:pt x="53" y="316"/>
                </a:lnTo>
                <a:lnTo>
                  <a:pt x="0" y="347"/>
                </a:lnTo>
                <a:lnTo>
                  <a:pt x="0" y="358"/>
                </a:lnTo>
                <a:lnTo>
                  <a:pt x="24" y="370"/>
                </a:lnTo>
                <a:lnTo>
                  <a:pt x="24" y="370"/>
                </a:lnTo>
                <a:lnTo>
                  <a:pt x="27" y="372"/>
                </a:lnTo>
                <a:lnTo>
                  <a:pt x="29" y="374"/>
                </a:lnTo>
                <a:lnTo>
                  <a:pt x="29" y="377"/>
                </a:lnTo>
                <a:lnTo>
                  <a:pt x="29" y="377"/>
                </a:lnTo>
                <a:lnTo>
                  <a:pt x="29" y="379"/>
                </a:lnTo>
                <a:lnTo>
                  <a:pt x="30" y="381"/>
                </a:lnTo>
                <a:lnTo>
                  <a:pt x="34" y="387"/>
                </a:lnTo>
                <a:lnTo>
                  <a:pt x="42" y="393"/>
                </a:lnTo>
                <a:lnTo>
                  <a:pt x="55" y="400"/>
                </a:lnTo>
                <a:lnTo>
                  <a:pt x="100" y="412"/>
                </a:lnTo>
                <a:lnTo>
                  <a:pt x="113" y="403"/>
                </a:lnTo>
                <a:lnTo>
                  <a:pt x="127" y="382"/>
                </a:lnTo>
                <a:lnTo>
                  <a:pt x="140" y="348"/>
                </a:lnTo>
                <a:lnTo>
                  <a:pt x="174" y="361"/>
                </a:lnTo>
                <a:lnTo>
                  <a:pt x="180" y="364"/>
                </a:lnTo>
                <a:lnTo>
                  <a:pt x="180" y="366"/>
                </a:lnTo>
                <a:lnTo>
                  <a:pt x="180" y="366"/>
                </a:lnTo>
                <a:lnTo>
                  <a:pt x="180" y="369"/>
                </a:lnTo>
                <a:lnTo>
                  <a:pt x="180" y="369"/>
                </a:lnTo>
                <a:lnTo>
                  <a:pt x="177" y="373"/>
                </a:lnTo>
                <a:lnTo>
                  <a:pt x="176" y="378"/>
                </a:lnTo>
                <a:lnTo>
                  <a:pt x="176" y="382"/>
                </a:lnTo>
                <a:lnTo>
                  <a:pt x="177" y="386"/>
                </a:lnTo>
                <a:lnTo>
                  <a:pt x="179" y="390"/>
                </a:lnTo>
                <a:lnTo>
                  <a:pt x="181" y="393"/>
                </a:lnTo>
                <a:lnTo>
                  <a:pt x="184" y="396"/>
                </a:lnTo>
                <a:lnTo>
                  <a:pt x="188" y="398"/>
                </a:lnTo>
                <a:lnTo>
                  <a:pt x="227" y="400"/>
                </a:lnTo>
                <a:lnTo>
                  <a:pt x="227" y="400"/>
                </a:lnTo>
                <a:lnTo>
                  <a:pt x="236" y="397"/>
                </a:lnTo>
                <a:lnTo>
                  <a:pt x="244" y="394"/>
                </a:lnTo>
                <a:lnTo>
                  <a:pt x="252" y="390"/>
                </a:lnTo>
                <a:lnTo>
                  <a:pt x="258" y="386"/>
                </a:lnTo>
                <a:lnTo>
                  <a:pt x="258" y="386"/>
                </a:lnTo>
                <a:lnTo>
                  <a:pt x="262" y="382"/>
                </a:lnTo>
                <a:lnTo>
                  <a:pt x="267" y="380"/>
                </a:lnTo>
                <a:lnTo>
                  <a:pt x="274" y="380"/>
                </a:lnTo>
                <a:lnTo>
                  <a:pt x="281" y="380"/>
                </a:lnTo>
                <a:lnTo>
                  <a:pt x="281" y="380"/>
                </a:lnTo>
                <a:lnTo>
                  <a:pt x="291" y="382"/>
                </a:lnTo>
                <a:lnTo>
                  <a:pt x="300" y="386"/>
                </a:lnTo>
                <a:lnTo>
                  <a:pt x="308" y="392"/>
                </a:lnTo>
                <a:lnTo>
                  <a:pt x="315" y="398"/>
                </a:lnTo>
                <a:lnTo>
                  <a:pt x="323" y="378"/>
                </a:lnTo>
                <a:lnTo>
                  <a:pt x="325" y="374"/>
                </a:lnTo>
                <a:lnTo>
                  <a:pt x="326" y="374"/>
                </a:lnTo>
                <a:lnTo>
                  <a:pt x="326" y="374"/>
                </a:lnTo>
                <a:lnTo>
                  <a:pt x="331" y="371"/>
                </a:lnTo>
                <a:lnTo>
                  <a:pt x="334" y="366"/>
                </a:lnTo>
                <a:lnTo>
                  <a:pt x="341" y="356"/>
                </a:lnTo>
                <a:lnTo>
                  <a:pt x="341" y="356"/>
                </a:lnTo>
                <a:lnTo>
                  <a:pt x="345" y="349"/>
                </a:lnTo>
                <a:lnTo>
                  <a:pt x="348" y="343"/>
                </a:lnTo>
                <a:lnTo>
                  <a:pt x="354" y="338"/>
                </a:lnTo>
                <a:lnTo>
                  <a:pt x="361" y="333"/>
                </a:lnTo>
                <a:lnTo>
                  <a:pt x="378" y="323"/>
                </a:lnTo>
                <a:lnTo>
                  <a:pt x="379" y="322"/>
                </a:lnTo>
                <a:lnTo>
                  <a:pt x="380" y="323"/>
                </a:lnTo>
                <a:lnTo>
                  <a:pt x="381" y="323"/>
                </a:lnTo>
                <a:lnTo>
                  <a:pt x="390" y="326"/>
                </a:lnTo>
                <a:lnTo>
                  <a:pt x="390" y="326"/>
                </a:lnTo>
                <a:lnTo>
                  <a:pt x="393" y="327"/>
                </a:lnTo>
                <a:lnTo>
                  <a:pt x="406" y="267"/>
                </a:lnTo>
                <a:lnTo>
                  <a:pt x="406" y="266"/>
                </a:lnTo>
                <a:lnTo>
                  <a:pt x="426" y="262"/>
                </a:lnTo>
                <a:lnTo>
                  <a:pt x="426" y="262"/>
                </a:lnTo>
                <a:lnTo>
                  <a:pt x="439" y="252"/>
                </a:lnTo>
                <a:lnTo>
                  <a:pt x="448" y="244"/>
                </a:lnTo>
                <a:lnTo>
                  <a:pt x="450" y="239"/>
                </a:lnTo>
                <a:lnTo>
                  <a:pt x="452" y="236"/>
                </a:lnTo>
                <a:lnTo>
                  <a:pt x="453" y="231"/>
                </a:lnTo>
                <a:lnTo>
                  <a:pt x="453" y="228"/>
                </a:lnTo>
                <a:lnTo>
                  <a:pt x="450" y="209"/>
                </a:lnTo>
                <a:lnTo>
                  <a:pt x="450" y="209"/>
                </a:lnTo>
                <a:lnTo>
                  <a:pt x="448" y="201"/>
                </a:lnTo>
                <a:lnTo>
                  <a:pt x="447" y="194"/>
                </a:lnTo>
                <a:lnTo>
                  <a:pt x="447" y="189"/>
                </a:lnTo>
                <a:lnTo>
                  <a:pt x="448" y="185"/>
                </a:lnTo>
                <a:lnTo>
                  <a:pt x="448" y="185"/>
                </a:lnTo>
                <a:lnTo>
                  <a:pt x="452" y="182"/>
                </a:lnTo>
                <a:lnTo>
                  <a:pt x="457" y="181"/>
                </a:lnTo>
                <a:lnTo>
                  <a:pt x="457" y="181"/>
                </a:lnTo>
                <a:lnTo>
                  <a:pt x="464" y="181"/>
                </a:lnTo>
                <a:lnTo>
                  <a:pt x="471" y="183"/>
                </a:lnTo>
                <a:lnTo>
                  <a:pt x="477" y="185"/>
                </a:lnTo>
                <a:lnTo>
                  <a:pt x="486" y="188"/>
                </a:lnTo>
                <a:lnTo>
                  <a:pt x="488" y="168"/>
                </a:lnTo>
                <a:lnTo>
                  <a:pt x="488" y="166"/>
                </a:lnTo>
                <a:lnTo>
                  <a:pt x="489" y="165"/>
                </a:lnTo>
                <a:lnTo>
                  <a:pt x="510" y="155"/>
                </a:lnTo>
                <a:lnTo>
                  <a:pt x="512" y="144"/>
                </a:lnTo>
                <a:lnTo>
                  <a:pt x="499" y="144"/>
                </a:lnTo>
                <a:lnTo>
                  <a:pt x="497" y="143"/>
                </a:lnTo>
                <a:lnTo>
                  <a:pt x="498" y="137"/>
                </a:lnTo>
                <a:lnTo>
                  <a:pt x="498" y="134"/>
                </a:lnTo>
                <a:lnTo>
                  <a:pt x="499" y="131"/>
                </a:lnTo>
                <a:lnTo>
                  <a:pt x="503" y="131"/>
                </a:lnTo>
                <a:lnTo>
                  <a:pt x="506" y="131"/>
                </a:lnTo>
                <a:lnTo>
                  <a:pt x="506" y="131"/>
                </a:lnTo>
                <a:lnTo>
                  <a:pt x="512" y="130"/>
                </a:lnTo>
                <a:lnTo>
                  <a:pt x="519" y="127"/>
                </a:lnTo>
                <a:lnTo>
                  <a:pt x="527" y="123"/>
                </a:lnTo>
                <a:lnTo>
                  <a:pt x="535" y="117"/>
                </a:lnTo>
                <a:lnTo>
                  <a:pt x="610" y="63"/>
                </a:lnTo>
                <a:lnTo>
                  <a:pt x="613" y="63"/>
                </a:lnTo>
                <a:lnTo>
                  <a:pt x="638" y="73"/>
                </a:lnTo>
                <a:lnTo>
                  <a:pt x="647" y="72"/>
                </a:lnTo>
                <a:lnTo>
                  <a:pt x="641" y="47"/>
                </a:lnTo>
                <a:lnTo>
                  <a:pt x="641" y="44"/>
                </a:lnTo>
                <a:lnTo>
                  <a:pt x="642" y="43"/>
                </a:lnTo>
                <a:lnTo>
                  <a:pt x="644" y="42"/>
                </a:lnTo>
                <a:lnTo>
                  <a:pt x="656" y="20"/>
                </a:lnTo>
                <a:lnTo>
                  <a:pt x="653" y="17"/>
                </a:lnTo>
                <a:lnTo>
                  <a:pt x="645" y="20"/>
                </a:lnTo>
                <a:lnTo>
                  <a:pt x="645" y="21"/>
                </a:lnTo>
                <a:lnTo>
                  <a:pt x="644" y="21"/>
                </a:lnTo>
                <a:lnTo>
                  <a:pt x="619" y="25"/>
                </a:lnTo>
                <a:lnTo>
                  <a:pt x="613" y="25"/>
                </a:lnTo>
                <a:lnTo>
                  <a:pt x="611" y="25"/>
                </a:lnTo>
                <a:lnTo>
                  <a:pt x="611" y="24"/>
                </a:lnTo>
                <a:lnTo>
                  <a:pt x="610" y="20"/>
                </a:lnTo>
                <a:lnTo>
                  <a:pt x="606" y="11"/>
                </a:lnTo>
                <a:lnTo>
                  <a:pt x="601" y="11"/>
                </a:lnTo>
                <a:close/>
              </a:path>
            </a:pathLst>
          </a:custGeom>
          <a:solidFill>
            <a:schemeClr val="tx1">
              <a:lumMod val="75000"/>
              <a:lumOff val="2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9" name="Freeform 63"/>
          <p:cNvSpPr/>
          <p:nvPr/>
        </p:nvSpPr>
        <p:spPr bwMode="auto">
          <a:xfrm>
            <a:off x="6009762" y="4410563"/>
            <a:ext cx="118289" cy="104371"/>
          </a:xfrm>
          <a:custGeom>
            <a:gdLst>
              <a:gd name="T0" fmla="*/ 93 w 101"/>
              <a:gd name="T1" fmla="*/ 48 h 90"/>
              <a:gd name="T2" fmla="*/ 101 w 101"/>
              <a:gd name="T3" fmla="*/ 39 h 90"/>
              <a:gd name="T4" fmla="*/ 101 w 101"/>
              <a:gd name="T5" fmla="*/ 39 h 90"/>
              <a:gd name="T6" fmla="*/ 101 w 101"/>
              <a:gd name="T7" fmla="*/ 39 h 90"/>
              <a:gd name="T8" fmla="*/ 101 w 101"/>
              <a:gd name="T9" fmla="*/ 38 h 90"/>
              <a:gd name="T10" fmla="*/ 71 w 101"/>
              <a:gd name="T11" fmla="*/ 13 h 90"/>
              <a:gd name="T12" fmla="*/ 71 w 101"/>
              <a:gd name="T13" fmla="*/ 13 h 90"/>
              <a:gd name="T14" fmla="*/ 60 w 101"/>
              <a:gd name="T15" fmla="*/ 7 h 90"/>
              <a:gd name="T16" fmla="*/ 49 w 101"/>
              <a:gd name="T17" fmla="*/ 2 h 90"/>
              <a:gd name="T18" fmla="*/ 40 w 101"/>
              <a:gd name="T19" fmla="*/ 0 h 90"/>
              <a:gd name="T20" fmla="*/ 32 w 101"/>
              <a:gd name="T21" fmla="*/ 0 h 90"/>
              <a:gd name="T22" fmla="*/ 18 w 101"/>
              <a:gd name="T23" fmla="*/ 4 h 90"/>
              <a:gd name="T24" fmla="*/ 18 w 101"/>
              <a:gd name="T25" fmla="*/ 29 h 90"/>
              <a:gd name="T26" fmla="*/ 18 w 101"/>
              <a:gd name="T27" fmla="*/ 29 h 90"/>
              <a:gd name="T28" fmla="*/ 17 w 101"/>
              <a:gd name="T29" fmla="*/ 36 h 90"/>
              <a:gd name="T30" fmla="*/ 14 w 101"/>
              <a:gd name="T31" fmla="*/ 43 h 90"/>
              <a:gd name="T32" fmla="*/ 10 w 101"/>
              <a:gd name="T33" fmla="*/ 49 h 90"/>
              <a:gd name="T34" fmla="*/ 5 w 101"/>
              <a:gd name="T35" fmla="*/ 55 h 90"/>
              <a:gd name="T36" fmla="*/ 0 w 101"/>
              <a:gd name="T37" fmla="*/ 60 h 90"/>
              <a:gd name="T38" fmla="*/ 12 w 101"/>
              <a:gd name="T39" fmla="*/ 74 h 90"/>
              <a:gd name="T40" fmla="*/ 13 w 101"/>
              <a:gd name="T41" fmla="*/ 74 h 90"/>
              <a:gd name="T42" fmla="*/ 16 w 101"/>
              <a:gd name="T43" fmla="*/ 84 h 90"/>
              <a:gd name="T44" fmla="*/ 31 w 101"/>
              <a:gd name="T45" fmla="*/ 90 h 90"/>
              <a:gd name="T46" fmla="*/ 31 w 101"/>
              <a:gd name="T47" fmla="*/ 90 h 90"/>
              <a:gd name="T48" fmla="*/ 37 w 101"/>
              <a:gd name="T49" fmla="*/ 87 h 90"/>
              <a:gd name="T50" fmla="*/ 42 w 101"/>
              <a:gd name="T51" fmla="*/ 84 h 90"/>
              <a:gd name="T52" fmla="*/ 47 w 101"/>
              <a:gd name="T53" fmla="*/ 83 h 90"/>
              <a:gd name="T54" fmla="*/ 52 w 101"/>
              <a:gd name="T55" fmla="*/ 83 h 90"/>
              <a:gd name="T56" fmla="*/ 77 w 101"/>
              <a:gd name="T57" fmla="*/ 88 h 90"/>
              <a:gd name="T58" fmla="*/ 78 w 101"/>
              <a:gd name="T59" fmla="*/ 80 h 90"/>
              <a:gd name="T60" fmla="*/ 78 w 101"/>
              <a:gd name="T61" fmla="*/ 80 h 90"/>
              <a:gd name="T62" fmla="*/ 80 w 101"/>
              <a:gd name="T63" fmla="*/ 68 h 90"/>
              <a:gd name="T64" fmla="*/ 84 w 101"/>
              <a:gd name="T65" fmla="*/ 59 h 90"/>
              <a:gd name="T66" fmla="*/ 87 w 101"/>
              <a:gd name="T67" fmla="*/ 52 h 90"/>
              <a:gd name="T68" fmla="*/ 93 w 101"/>
              <a:gd name="T69" fmla="*/ 48 h 90"/>
              <a:gd name="T70" fmla="*/ 93 w 101"/>
              <a:gd name="T71" fmla="*/ 48 h 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90">
                <a:moveTo>
                  <a:pt x="93" y="48"/>
                </a:moveTo>
                <a:lnTo>
                  <a:pt x="101" y="39"/>
                </a:lnTo>
                <a:lnTo>
                  <a:pt x="101" y="39"/>
                </a:lnTo>
                <a:lnTo>
                  <a:pt x="101" y="39"/>
                </a:lnTo>
                <a:lnTo>
                  <a:pt x="101" y="38"/>
                </a:lnTo>
                <a:lnTo>
                  <a:pt x="71" y="13"/>
                </a:lnTo>
                <a:lnTo>
                  <a:pt x="71" y="13"/>
                </a:lnTo>
                <a:lnTo>
                  <a:pt x="60" y="7"/>
                </a:lnTo>
                <a:lnTo>
                  <a:pt x="49" y="2"/>
                </a:lnTo>
                <a:lnTo>
                  <a:pt x="40" y="0"/>
                </a:lnTo>
                <a:lnTo>
                  <a:pt x="32" y="0"/>
                </a:lnTo>
                <a:lnTo>
                  <a:pt x="18" y="4"/>
                </a:lnTo>
                <a:lnTo>
                  <a:pt x="18" y="29"/>
                </a:lnTo>
                <a:lnTo>
                  <a:pt x="18" y="29"/>
                </a:lnTo>
                <a:lnTo>
                  <a:pt x="17" y="36"/>
                </a:lnTo>
                <a:lnTo>
                  <a:pt x="14" y="43"/>
                </a:lnTo>
                <a:lnTo>
                  <a:pt x="10" y="49"/>
                </a:lnTo>
                <a:lnTo>
                  <a:pt x="5" y="55"/>
                </a:lnTo>
                <a:lnTo>
                  <a:pt x="0" y="60"/>
                </a:lnTo>
                <a:lnTo>
                  <a:pt x="12" y="74"/>
                </a:lnTo>
                <a:lnTo>
                  <a:pt x="13" y="74"/>
                </a:lnTo>
                <a:lnTo>
                  <a:pt x="16" y="84"/>
                </a:lnTo>
                <a:lnTo>
                  <a:pt x="31" y="90"/>
                </a:lnTo>
                <a:lnTo>
                  <a:pt x="31" y="90"/>
                </a:lnTo>
                <a:lnTo>
                  <a:pt x="37" y="87"/>
                </a:lnTo>
                <a:lnTo>
                  <a:pt x="42" y="84"/>
                </a:lnTo>
                <a:lnTo>
                  <a:pt x="47" y="83"/>
                </a:lnTo>
                <a:lnTo>
                  <a:pt x="52" y="83"/>
                </a:lnTo>
                <a:lnTo>
                  <a:pt x="77" y="88"/>
                </a:lnTo>
                <a:lnTo>
                  <a:pt x="78" y="80"/>
                </a:lnTo>
                <a:lnTo>
                  <a:pt x="78" y="80"/>
                </a:lnTo>
                <a:lnTo>
                  <a:pt x="80" y="68"/>
                </a:lnTo>
                <a:lnTo>
                  <a:pt x="84" y="59"/>
                </a:lnTo>
                <a:lnTo>
                  <a:pt x="87" y="52"/>
                </a:lnTo>
                <a:lnTo>
                  <a:pt x="93" y="48"/>
                </a:lnTo>
                <a:lnTo>
                  <a:pt x="93" y="48"/>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100" name="Freeform 64"/>
          <p:cNvSpPr/>
          <p:nvPr/>
        </p:nvSpPr>
        <p:spPr bwMode="auto">
          <a:xfrm>
            <a:off x="5453112" y="4006988"/>
            <a:ext cx="661025" cy="511424"/>
          </a:xfrm>
          <a:custGeom>
            <a:gdLst>
              <a:gd name="T0" fmla="*/ 388 w 570"/>
              <a:gd name="T1" fmla="*/ 118 h 441"/>
              <a:gd name="T2" fmla="*/ 363 w 570"/>
              <a:gd name="T3" fmla="*/ 67 h 441"/>
              <a:gd name="T4" fmla="*/ 314 w 570"/>
              <a:gd name="T5" fmla="*/ 60 h 441"/>
              <a:gd name="T6" fmla="*/ 298 w 570"/>
              <a:gd name="T7" fmla="*/ 49 h 441"/>
              <a:gd name="T8" fmla="*/ 270 w 570"/>
              <a:gd name="T9" fmla="*/ 29 h 441"/>
              <a:gd name="T10" fmla="*/ 252 w 570"/>
              <a:gd name="T11" fmla="*/ 1 h 441"/>
              <a:gd name="T12" fmla="*/ 228 w 570"/>
              <a:gd name="T13" fmla="*/ 11 h 441"/>
              <a:gd name="T14" fmla="*/ 214 w 570"/>
              <a:gd name="T15" fmla="*/ 31 h 441"/>
              <a:gd name="T16" fmla="*/ 200 w 570"/>
              <a:gd name="T17" fmla="*/ 48 h 441"/>
              <a:gd name="T18" fmla="*/ 184 w 570"/>
              <a:gd name="T19" fmla="*/ 76 h 441"/>
              <a:gd name="T20" fmla="*/ 178 w 570"/>
              <a:gd name="T21" fmla="*/ 76 h 441"/>
              <a:gd name="T22" fmla="*/ 154 w 570"/>
              <a:gd name="T23" fmla="*/ 59 h 441"/>
              <a:gd name="T24" fmla="*/ 132 w 570"/>
              <a:gd name="T25" fmla="*/ 59 h 441"/>
              <a:gd name="T26" fmla="*/ 93 w 570"/>
              <a:gd name="T27" fmla="*/ 76 h 441"/>
              <a:gd name="T28" fmla="*/ 38 w 570"/>
              <a:gd name="T29" fmla="*/ 67 h 441"/>
              <a:gd name="T30" fmla="*/ 29 w 570"/>
              <a:gd name="T31" fmla="*/ 47 h 441"/>
              <a:gd name="T32" fmla="*/ 5 w 570"/>
              <a:gd name="T33" fmla="*/ 51 h 441"/>
              <a:gd name="T34" fmla="*/ 0 w 570"/>
              <a:gd name="T35" fmla="*/ 59 h 441"/>
              <a:gd name="T36" fmla="*/ 14 w 570"/>
              <a:gd name="T37" fmla="*/ 64 h 441"/>
              <a:gd name="T38" fmla="*/ 52 w 570"/>
              <a:gd name="T39" fmla="*/ 108 h 441"/>
              <a:gd name="T40" fmla="*/ 103 w 570"/>
              <a:gd name="T41" fmla="*/ 129 h 441"/>
              <a:gd name="T42" fmla="*/ 157 w 570"/>
              <a:gd name="T43" fmla="*/ 153 h 441"/>
              <a:gd name="T44" fmla="*/ 178 w 570"/>
              <a:gd name="T45" fmla="*/ 193 h 441"/>
              <a:gd name="T46" fmla="*/ 212 w 570"/>
              <a:gd name="T47" fmla="*/ 239 h 441"/>
              <a:gd name="T48" fmla="*/ 245 w 570"/>
              <a:gd name="T49" fmla="*/ 233 h 441"/>
              <a:gd name="T50" fmla="*/ 276 w 570"/>
              <a:gd name="T51" fmla="*/ 216 h 441"/>
              <a:gd name="T52" fmla="*/ 299 w 570"/>
              <a:gd name="T53" fmla="*/ 229 h 441"/>
              <a:gd name="T54" fmla="*/ 285 w 570"/>
              <a:gd name="T55" fmla="*/ 273 h 441"/>
              <a:gd name="T56" fmla="*/ 252 w 570"/>
              <a:gd name="T57" fmla="*/ 282 h 441"/>
              <a:gd name="T58" fmla="*/ 238 w 570"/>
              <a:gd name="T59" fmla="*/ 318 h 441"/>
              <a:gd name="T60" fmla="*/ 223 w 570"/>
              <a:gd name="T61" fmla="*/ 345 h 441"/>
              <a:gd name="T62" fmla="*/ 254 w 570"/>
              <a:gd name="T63" fmla="*/ 377 h 441"/>
              <a:gd name="T64" fmla="*/ 274 w 570"/>
              <a:gd name="T65" fmla="*/ 382 h 441"/>
              <a:gd name="T66" fmla="*/ 300 w 570"/>
              <a:gd name="T67" fmla="*/ 400 h 441"/>
              <a:gd name="T68" fmla="*/ 313 w 570"/>
              <a:gd name="T69" fmla="*/ 395 h 441"/>
              <a:gd name="T70" fmla="*/ 330 w 570"/>
              <a:gd name="T71" fmla="*/ 401 h 441"/>
              <a:gd name="T72" fmla="*/ 357 w 570"/>
              <a:gd name="T73" fmla="*/ 433 h 441"/>
              <a:gd name="T74" fmla="*/ 365 w 570"/>
              <a:gd name="T75" fmla="*/ 429 h 441"/>
              <a:gd name="T76" fmla="*/ 430 w 570"/>
              <a:gd name="T77" fmla="*/ 441 h 441"/>
              <a:gd name="T78" fmla="*/ 472 w 570"/>
              <a:gd name="T79" fmla="*/ 411 h 441"/>
              <a:gd name="T80" fmla="*/ 474 w 570"/>
              <a:gd name="T81" fmla="*/ 398 h 441"/>
              <a:gd name="T82" fmla="*/ 487 w 570"/>
              <a:gd name="T83" fmla="*/ 385 h 441"/>
              <a:gd name="T84" fmla="*/ 490 w 570"/>
              <a:gd name="T85" fmla="*/ 361 h 441"/>
              <a:gd name="T86" fmla="*/ 491 w 570"/>
              <a:gd name="T87" fmla="*/ 346 h 441"/>
              <a:gd name="T88" fmla="*/ 512 w 570"/>
              <a:gd name="T89" fmla="*/ 335 h 441"/>
              <a:gd name="T90" fmla="*/ 531 w 570"/>
              <a:gd name="T91" fmla="*/ 338 h 441"/>
              <a:gd name="T92" fmla="*/ 561 w 570"/>
              <a:gd name="T93" fmla="*/ 354 h 441"/>
              <a:gd name="T94" fmla="*/ 546 w 570"/>
              <a:gd name="T95" fmla="*/ 296 h 441"/>
              <a:gd name="T96" fmla="*/ 525 w 570"/>
              <a:gd name="T97" fmla="*/ 291 h 441"/>
              <a:gd name="T98" fmla="*/ 443 w 570"/>
              <a:gd name="T99" fmla="*/ 249 h 441"/>
              <a:gd name="T100" fmla="*/ 417 w 570"/>
              <a:gd name="T101" fmla="*/ 160 h 441"/>
              <a:gd name="T102" fmla="*/ 399 w 570"/>
              <a:gd name="T103" fmla="*/ 128 h 4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0" h="441">
                <a:moveTo>
                  <a:pt x="399" y="128"/>
                </a:moveTo>
                <a:lnTo>
                  <a:pt x="399" y="128"/>
                </a:lnTo>
                <a:lnTo>
                  <a:pt x="394" y="123"/>
                </a:lnTo>
                <a:lnTo>
                  <a:pt x="388" y="118"/>
                </a:lnTo>
                <a:lnTo>
                  <a:pt x="380" y="105"/>
                </a:lnTo>
                <a:lnTo>
                  <a:pt x="371" y="88"/>
                </a:lnTo>
                <a:lnTo>
                  <a:pt x="363" y="67"/>
                </a:lnTo>
                <a:lnTo>
                  <a:pt x="363" y="67"/>
                </a:lnTo>
                <a:lnTo>
                  <a:pt x="340" y="66"/>
                </a:lnTo>
                <a:lnTo>
                  <a:pt x="330" y="65"/>
                </a:lnTo>
                <a:lnTo>
                  <a:pt x="321" y="63"/>
                </a:lnTo>
                <a:lnTo>
                  <a:pt x="314" y="60"/>
                </a:lnTo>
                <a:lnTo>
                  <a:pt x="307" y="57"/>
                </a:lnTo>
                <a:lnTo>
                  <a:pt x="302" y="53"/>
                </a:lnTo>
                <a:lnTo>
                  <a:pt x="298" y="49"/>
                </a:lnTo>
                <a:lnTo>
                  <a:pt x="298" y="49"/>
                </a:lnTo>
                <a:lnTo>
                  <a:pt x="296" y="45"/>
                </a:lnTo>
                <a:lnTo>
                  <a:pt x="291" y="42"/>
                </a:lnTo>
                <a:lnTo>
                  <a:pt x="282" y="35"/>
                </a:lnTo>
                <a:lnTo>
                  <a:pt x="270" y="29"/>
                </a:lnTo>
                <a:lnTo>
                  <a:pt x="255" y="25"/>
                </a:lnTo>
                <a:lnTo>
                  <a:pt x="250" y="24"/>
                </a:lnTo>
                <a:lnTo>
                  <a:pt x="255" y="3"/>
                </a:lnTo>
                <a:lnTo>
                  <a:pt x="252" y="1"/>
                </a:lnTo>
                <a:lnTo>
                  <a:pt x="246" y="0"/>
                </a:lnTo>
                <a:lnTo>
                  <a:pt x="246" y="0"/>
                </a:lnTo>
                <a:lnTo>
                  <a:pt x="236" y="5"/>
                </a:lnTo>
                <a:lnTo>
                  <a:pt x="228" y="11"/>
                </a:lnTo>
                <a:lnTo>
                  <a:pt x="222" y="17"/>
                </a:lnTo>
                <a:lnTo>
                  <a:pt x="219" y="24"/>
                </a:lnTo>
                <a:lnTo>
                  <a:pt x="219" y="24"/>
                </a:lnTo>
                <a:lnTo>
                  <a:pt x="214" y="31"/>
                </a:lnTo>
                <a:lnTo>
                  <a:pt x="210" y="37"/>
                </a:lnTo>
                <a:lnTo>
                  <a:pt x="205" y="43"/>
                </a:lnTo>
                <a:lnTo>
                  <a:pt x="200" y="48"/>
                </a:lnTo>
                <a:lnTo>
                  <a:pt x="200" y="48"/>
                </a:lnTo>
                <a:lnTo>
                  <a:pt x="196" y="60"/>
                </a:lnTo>
                <a:lnTo>
                  <a:pt x="191" y="69"/>
                </a:lnTo>
                <a:lnTo>
                  <a:pt x="187" y="75"/>
                </a:lnTo>
                <a:lnTo>
                  <a:pt x="184" y="76"/>
                </a:lnTo>
                <a:lnTo>
                  <a:pt x="182" y="77"/>
                </a:lnTo>
                <a:lnTo>
                  <a:pt x="182" y="77"/>
                </a:lnTo>
                <a:lnTo>
                  <a:pt x="180" y="77"/>
                </a:lnTo>
                <a:lnTo>
                  <a:pt x="178" y="76"/>
                </a:lnTo>
                <a:lnTo>
                  <a:pt x="173" y="72"/>
                </a:lnTo>
                <a:lnTo>
                  <a:pt x="164" y="64"/>
                </a:lnTo>
                <a:lnTo>
                  <a:pt x="164" y="64"/>
                </a:lnTo>
                <a:lnTo>
                  <a:pt x="154" y="59"/>
                </a:lnTo>
                <a:lnTo>
                  <a:pt x="148" y="57"/>
                </a:lnTo>
                <a:lnTo>
                  <a:pt x="143" y="57"/>
                </a:lnTo>
                <a:lnTo>
                  <a:pt x="132" y="59"/>
                </a:lnTo>
                <a:lnTo>
                  <a:pt x="132" y="59"/>
                </a:lnTo>
                <a:lnTo>
                  <a:pt x="124" y="65"/>
                </a:lnTo>
                <a:lnTo>
                  <a:pt x="116" y="69"/>
                </a:lnTo>
                <a:lnTo>
                  <a:pt x="105" y="73"/>
                </a:lnTo>
                <a:lnTo>
                  <a:pt x="93" y="76"/>
                </a:lnTo>
                <a:lnTo>
                  <a:pt x="47" y="73"/>
                </a:lnTo>
                <a:lnTo>
                  <a:pt x="47" y="73"/>
                </a:lnTo>
                <a:lnTo>
                  <a:pt x="41" y="71"/>
                </a:lnTo>
                <a:lnTo>
                  <a:pt x="38" y="67"/>
                </a:lnTo>
                <a:lnTo>
                  <a:pt x="34" y="63"/>
                </a:lnTo>
                <a:lnTo>
                  <a:pt x="31" y="58"/>
                </a:lnTo>
                <a:lnTo>
                  <a:pt x="30" y="52"/>
                </a:lnTo>
                <a:lnTo>
                  <a:pt x="29" y="47"/>
                </a:lnTo>
                <a:lnTo>
                  <a:pt x="29" y="40"/>
                </a:lnTo>
                <a:lnTo>
                  <a:pt x="30" y="34"/>
                </a:lnTo>
                <a:lnTo>
                  <a:pt x="13" y="27"/>
                </a:lnTo>
                <a:lnTo>
                  <a:pt x="5" y="51"/>
                </a:lnTo>
                <a:lnTo>
                  <a:pt x="5" y="51"/>
                </a:lnTo>
                <a:lnTo>
                  <a:pt x="5" y="53"/>
                </a:lnTo>
                <a:lnTo>
                  <a:pt x="4" y="55"/>
                </a:lnTo>
                <a:lnTo>
                  <a:pt x="0" y="59"/>
                </a:lnTo>
                <a:lnTo>
                  <a:pt x="10" y="61"/>
                </a:lnTo>
                <a:lnTo>
                  <a:pt x="13" y="61"/>
                </a:lnTo>
                <a:lnTo>
                  <a:pt x="14" y="63"/>
                </a:lnTo>
                <a:lnTo>
                  <a:pt x="14" y="64"/>
                </a:lnTo>
                <a:lnTo>
                  <a:pt x="14" y="64"/>
                </a:lnTo>
                <a:lnTo>
                  <a:pt x="29" y="83"/>
                </a:lnTo>
                <a:lnTo>
                  <a:pt x="41" y="98"/>
                </a:lnTo>
                <a:lnTo>
                  <a:pt x="52" y="108"/>
                </a:lnTo>
                <a:lnTo>
                  <a:pt x="58" y="114"/>
                </a:lnTo>
                <a:lnTo>
                  <a:pt x="58" y="114"/>
                </a:lnTo>
                <a:lnTo>
                  <a:pt x="73" y="120"/>
                </a:lnTo>
                <a:lnTo>
                  <a:pt x="103" y="129"/>
                </a:lnTo>
                <a:lnTo>
                  <a:pt x="147" y="145"/>
                </a:lnTo>
                <a:lnTo>
                  <a:pt x="147" y="145"/>
                </a:lnTo>
                <a:lnTo>
                  <a:pt x="152" y="149"/>
                </a:lnTo>
                <a:lnTo>
                  <a:pt x="157" y="153"/>
                </a:lnTo>
                <a:lnTo>
                  <a:pt x="162" y="160"/>
                </a:lnTo>
                <a:lnTo>
                  <a:pt x="167" y="169"/>
                </a:lnTo>
                <a:lnTo>
                  <a:pt x="172" y="181"/>
                </a:lnTo>
                <a:lnTo>
                  <a:pt x="178" y="193"/>
                </a:lnTo>
                <a:lnTo>
                  <a:pt x="188" y="224"/>
                </a:lnTo>
                <a:lnTo>
                  <a:pt x="188" y="224"/>
                </a:lnTo>
                <a:lnTo>
                  <a:pt x="202" y="233"/>
                </a:lnTo>
                <a:lnTo>
                  <a:pt x="212" y="239"/>
                </a:lnTo>
                <a:lnTo>
                  <a:pt x="221" y="243"/>
                </a:lnTo>
                <a:lnTo>
                  <a:pt x="228" y="243"/>
                </a:lnTo>
                <a:lnTo>
                  <a:pt x="228" y="243"/>
                </a:lnTo>
                <a:lnTo>
                  <a:pt x="245" y="233"/>
                </a:lnTo>
                <a:lnTo>
                  <a:pt x="271" y="217"/>
                </a:lnTo>
                <a:lnTo>
                  <a:pt x="273" y="216"/>
                </a:lnTo>
                <a:lnTo>
                  <a:pt x="274" y="215"/>
                </a:lnTo>
                <a:lnTo>
                  <a:pt x="276" y="216"/>
                </a:lnTo>
                <a:lnTo>
                  <a:pt x="298" y="221"/>
                </a:lnTo>
                <a:lnTo>
                  <a:pt x="300" y="221"/>
                </a:lnTo>
                <a:lnTo>
                  <a:pt x="300" y="224"/>
                </a:lnTo>
                <a:lnTo>
                  <a:pt x="299" y="229"/>
                </a:lnTo>
                <a:lnTo>
                  <a:pt x="299" y="229"/>
                </a:lnTo>
                <a:lnTo>
                  <a:pt x="294" y="248"/>
                </a:lnTo>
                <a:lnTo>
                  <a:pt x="290" y="263"/>
                </a:lnTo>
                <a:lnTo>
                  <a:pt x="285" y="273"/>
                </a:lnTo>
                <a:lnTo>
                  <a:pt x="281" y="279"/>
                </a:lnTo>
                <a:lnTo>
                  <a:pt x="252" y="280"/>
                </a:lnTo>
                <a:lnTo>
                  <a:pt x="252" y="282"/>
                </a:lnTo>
                <a:lnTo>
                  <a:pt x="252" y="282"/>
                </a:lnTo>
                <a:lnTo>
                  <a:pt x="252" y="286"/>
                </a:lnTo>
                <a:lnTo>
                  <a:pt x="251" y="292"/>
                </a:lnTo>
                <a:lnTo>
                  <a:pt x="246" y="304"/>
                </a:lnTo>
                <a:lnTo>
                  <a:pt x="238" y="318"/>
                </a:lnTo>
                <a:lnTo>
                  <a:pt x="228" y="334"/>
                </a:lnTo>
                <a:lnTo>
                  <a:pt x="228" y="334"/>
                </a:lnTo>
                <a:lnTo>
                  <a:pt x="225" y="340"/>
                </a:lnTo>
                <a:lnTo>
                  <a:pt x="223" y="345"/>
                </a:lnTo>
                <a:lnTo>
                  <a:pt x="222" y="351"/>
                </a:lnTo>
                <a:lnTo>
                  <a:pt x="250" y="371"/>
                </a:lnTo>
                <a:lnTo>
                  <a:pt x="250" y="371"/>
                </a:lnTo>
                <a:lnTo>
                  <a:pt x="254" y="377"/>
                </a:lnTo>
                <a:lnTo>
                  <a:pt x="259" y="380"/>
                </a:lnTo>
                <a:lnTo>
                  <a:pt x="263" y="381"/>
                </a:lnTo>
                <a:lnTo>
                  <a:pt x="268" y="382"/>
                </a:lnTo>
                <a:lnTo>
                  <a:pt x="274" y="382"/>
                </a:lnTo>
                <a:lnTo>
                  <a:pt x="280" y="403"/>
                </a:lnTo>
                <a:lnTo>
                  <a:pt x="293" y="408"/>
                </a:lnTo>
                <a:lnTo>
                  <a:pt x="300" y="400"/>
                </a:lnTo>
                <a:lnTo>
                  <a:pt x="300" y="400"/>
                </a:lnTo>
                <a:lnTo>
                  <a:pt x="304" y="397"/>
                </a:lnTo>
                <a:lnTo>
                  <a:pt x="307" y="396"/>
                </a:lnTo>
                <a:lnTo>
                  <a:pt x="309" y="395"/>
                </a:lnTo>
                <a:lnTo>
                  <a:pt x="313" y="395"/>
                </a:lnTo>
                <a:lnTo>
                  <a:pt x="313" y="395"/>
                </a:lnTo>
                <a:lnTo>
                  <a:pt x="317" y="395"/>
                </a:lnTo>
                <a:lnTo>
                  <a:pt x="321" y="396"/>
                </a:lnTo>
                <a:lnTo>
                  <a:pt x="330" y="401"/>
                </a:lnTo>
                <a:lnTo>
                  <a:pt x="338" y="408"/>
                </a:lnTo>
                <a:lnTo>
                  <a:pt x="346" y="418"/>
                </a:lnTo>
                <a:lnTo>
                  <a:pt x="346" y="418"/>
                </a:lnTo>
                <a:lnTo>
                  <a:pt x="357" y="433"/>
                </a:lnTo>
                <a:lnTo>
                  <a:pt x="359" y="432"/>
                </a:lnTo>
                <a:lnTo>
                  <a:pt x="359" y="432"/>
                </a:lnTo>
                <a:lnTo>
                  <a:pt x="362" y="430"/>
                </a:lnTo>
                <a:lnTo>
                  <a:pt x="365" y="429"/>
                </a:lnTo>
                <a:lnTo>
                  <a:pt x="373" y="428"/>
                </a:lnTo>
                <a:lnTo>
                  <a:pt x="385" y="430"/>
                </a:lnTo>
                <a:lnTo>
                  <a:pt x="399" y="434"/>
                </a:lnTo>
                <a:lnTo>
                  <a:pt x="430" y="441"/>
                </a:lnTo>
                <a:lnTo>
                  <a:pt x="459" y="432"/>
                </a:lnTo>
                <a:lnTo>
                  <a:pt x="471" y="426"/>
                </a:lnTo>
                <a:lnTo>
                  <a:pt x="479" y="419"/>
                </a:lnTo>
                <a:lnTo>
                  <a:pt x="472" y="411"/>
                </a:lnTo>
                <a:lnTo>
                  <a:pt x="472" y="411"/>
                </a:lnTo>
                <a:lnTo>
                  <a:pt x="471" y="408"/>
                </a:lnTo>
                <a:lnTo>
                  <a:pt x="472" y="403"/>
                </a:lnTo>
                <a:lnTo>
                  <a:pt x="474" y="398"/>
                </a:lnTo>
                <a:lnTo>
                  <a:pt x="478" y="394"/>
                </a:lnTo>
                <a:lnTo>
                  <a:pt x="478" y="394"/>
                </a:lnTo>
                <a:lnTo>
                  <a:pt x="483" y="389"/>
                </a:lnTo>
                <a:lnTo>
                  <a:pt x="487" y="385"/>
                </a:lnTo>
                <a:lnTo>
                  <a:pt x="489" y="380"/>
                </a:lnTo>
                <a:lnTo>
                  <a:pt x="490" y="374"/>
                </a:lnTo>
                <a:lnTo>
                  <a:pt x="490" y="361"/>
                </a:lnTo>
                <a:lnTo>
                  <a:pt x="490" y="361"/>
                </a:lnTo>
                <a:lnTo>
                  <a:pt x="489" y="355"/>
                </a:lnTo>
                <a:lnTo>
                  <a:pt x="489" y="351"/>
                </a:lnTo>
                <a:lnTo>
                  <a:pt x="490" y="348"/>
                </a:lnTo>
                <a:lnTo>
                  <a:pt x="491" y="346"/>
                </a:lnTo>
                <a:lnTo>
                  <a:pt x="491" y="346"/>
                </a:lnTo>
                <a:lnTo>
                  <a:pt x="495" y="342"/>
                </a:lnTo>
                <a:lnTo>
                  <a:pt x="499" y="340"/>
                </a:lnTo>
                <a:lnTo>
                  <a:pt x="512" y="335"/>
                </a:lnTo>
                <a:lnTo>
                  <a:pt x="512" y="335"/>
                </a:lnTo>
                <a:lnTo>
                  <a:pt x="518" y="335"/>
                </a:lnTo>
                <a:lnTo>
                  <a:pt x="525" y="337"/>
                </a:lnTo>
                <a:lnTo>
                  <a:pt x="531" y="338"/>
                </a:lnTo>
                <a:lnTo>
                  <a:pt x="538" y="340"/>
                </a:lnTo>
                <a:lnTo>
                  <a:pt x="545" y="343"/>
                </a:lnTo>
                <a:lnTo>
                  <a:pt x="553" y="348"/>
                </a:lnTo>
                <a:lnTo>
                  <a:pt x="561" y="354"/>
                </a:lnTo>
                <a:lnTo>
                  <a:pt x="570" y="361"/>
                </a:lnTo>
                <a:lnTo>
                  <a:pt x="561" y="335"/>
                </a:lnTo>
                <a:lnTo>
                  <a:pt x="549" y="318"/>
                </a:lnTo>
                <a:lnTo>
                  <a:pt x="546" y="296"/>
                </a:lnTo>
                <a:lnTo>
                  <a:pt x="526" y="292"/>
                </a:lnTo>
                <a:lnTo>
                  <a:pt x="525" y="292"/>
                </a:lnTo>
                <a:lnTo>
                  <a:pt x="525" y="291"/>
                </a:lnTo>
                <a:lnTo>
                  <a:pt x="525" y="291"/>
                </a:lnTo>
                <a:lnTo>
                  <a:pt x="525" y="291"/>
                </a:lnTo>
                <a:lnTo>
                  <a:pt x="470" y="260"/>
                </a:lnTo>
                <a:lnTo>
                  <a:pt x="443" y="255"/>
                </a:lnTo>
                <a:lnTo>
                  <a:pt x="443" y="249"/>
                </a:lnTo>
                <a:lnTo>
                  <a:pt x="442" y="221"/>
                </a:lnTo>
                <a:lnTo>
                  <a:pt x="442" y="221"/>
                </a:lnTo>
                <a:lnTo>
                  <a:pt x="428" y="186"/>
                </a:lnTo>
                <a:lnTo>
                  <a:pt x="417" y="160"/>
                </a:lnTo>
                <a:lnTo>
                  <a:pt x="408" y="139"/>
                </a:lnTo>
                <a:lnTo>
                  <a:pt x="402" y="133"/>
                </a:lnTo>
                <a:lnTo>
                  <a:pt x="399" y="128"/>
                </a:lnTo>
                <a:lnTo>
                  <a:pt x="399" y="128"/>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101" name="Freeform 65"/>
          <p:cNvSpPr/>
          <p:nvPr/>
        </p:nvSpPr>
        <p:spPr bwMode="auto">
          <a:xfrm>
            <a:off x="5105203" y="3029367"/>
            <a:ext cx="615797" cy="880208"/>
          </a:xfrm>
          <a:custGeom>
            <a:gdLst>
              <a:gd name="T0" fmla="*/ 470 w 530"/>
              <a:gd name="T1" fmla="*/ 216 h 759"/>
              <a:gd name="T2" fmla="*/ 410 w 530"/>
              <a:gd name="T3" fmla="*/ 183 h 759"/>
              <a:gd name="T4" fmla="*/ 422 w 530"/>
              <a:gd name="T5" fmla="*/ 142 h 759"/>
              <a:gd name="T6" fmla="*/ 352 w 530"/>
              <a:gd name="T7" fmla="*/ 116 h 759"/>
              <a:gd name="T8" fmla="*/ 354 w 530"/>
              <a:gd name="T9" fmla="*/ 55 h 759"/>
              <a:gd name="T10" fmla="*/ 337 w 530"/>
              <a:gd name="T11" fmla="*/ 61 h 759"/>
              <a:gd name="T12" fmla="*/ 309 w 530"/>
              <a:gd name="T13" fmla="*/ 14 h 759"/>
              <a:gd name="T14" fmla="*/ 269 w 530"/>
              <a:gd name="T15" fmla="*/ 25 h 759"/>
              <a:gd name="T16" fmla="*/ 219 w 530"/>
              <a:gd name="T17" fmla="*/ 97 h 759"/>
              <a:gd name="T18" fmla="*/ 179 w 530"/>
              <a:gd name="T19" fmla="*/ 117 h 759"/>
              <a:gd name="T20" fmla="*/ 139 w 530"/>
              <a:gd name="T21" fmla="*/ 106 h 759"/>
              <a:gd name="T22" fmla="*/ 118 w 530"/>
              <a:gd name="T23" fmla="*/ 148 h 759"/>
              <a:gd name="T24" fmla="*/ 72 w 530"/>
              <a:gd name="T25" fmla="*/ 140 h 759"/>
              <a:gd name="T26" fmla="*/ 57 w 530"/>
              <a:gd name="T27" fmla="*/ 80 h 759"/>
              <a:gd name="T28" fmla="*/ 23 w 530"/>
              <a:gd name="T29" fmla="*/ 144 h 759"/>
              <a:gd name="T30" fmla="*/ 11 w 530"/>
              <a:gd name="T31" fmla="*/ 163 h 759"/>
              <a:gd name="T32" fmla="*/ 7 w 530"/>
              <a:gd name="T33" fmla="*/ 213 h 759"/>
              <a:gd name="T34" fmla="*/ 54 w 530"/>
              <a:gd name="T35" fmla="*/ 283 h 759"/>
              <a:gd name="T36" fmla="*/ 20 w 530"/>
              <a:gd name="T37" fmla="*/ 322 h 759"/>
              <a:gd name="T38" fmla="*/ 71 w 530"/>
              <a:gd name="T39" fmla="*/ 362 h 759"/>
              <a:gd name="T40" fmla="*/ 65 w 530"/>
              <a:gd name="T41" fmla="*/ 407 h 759"/>
              <a:gd name="T42" fmla="*/ 23 w 530"/>
              <a:gd name="T43" fmla="*/ 446 h 759"/>
              <a:gd name="T44" fmla="*/ 55 w 530"/>
              <a:gd name="T45" fmla="*/ 543 h 759"/>
              <a:gd name="T46" fmla="*/ 52 w 530"/>
              <a:gd name="T47" fmla="*/ 616 h 759"/>
              <a:gd name="T48" fmla="*/ 29 w 530"/>
              <a:gd name="T49" fmla="*/ 681 h 759"/>
              <a:gd name="T50" fmla="*/ 19 w 530"/>
              <a:gd name="T51" fmla="*/ 693 h 759"/>
              <a:gd name="T52" fmla="*/ 19 w 530"/>
              <a:gd name="T53" fmla="*/ 706 h 759"/>
              <a:gd name="T54" fmla="*/ 38 w 530"/>
              <a:gd name="T55" fmla="*/ 730 h 759"/>
              <a:gd name="T56" fmla="*/ 41 w 530"/>
              <a:gd name="T57" fmla="*/ 737 h 759"/>
              <a:gd name="T58" fmla="*/ 44 w 530"/>
              <a:gd name="T59" fmla="*/ 746 h 759"/>
              <a:gd name="T60" fmla="*/ 119 w 530"/>
              <a:gd name="T61" fmla="*/ 756 h 759"/>
              <a:gd name="T62" fmla="*/ 162 w 530"/>
              <a:gd name="T63" fmla="*/ 744 h 759"/>
              <a:gd name="T64" fmla="*/ 170 w 530"/>
              <a:gd name="T65" fmla="*/ 700 h 759"/>
              <a:gd name="T66" fmla="*/ 337 w 530"/>
              <a:gd name="T67" fmla="*/ 525 h 759"/>
              <a:gd name="T68" fmla="*/ 377 w 530"/>
              <a:gd name="T69" fmla="*/ 495 h 759"/>
              <a:gd name="T70" fmla="*/ 340 w 530"/>
              <a:gd name="T71" fmla="*/ 457 h 759"/>
              <a:gd name="T72" fmla="*/ 296 w 530"/>
              <a:gd name="T73" fmla="*/ 441 h 759"/>
              <a:gd name="T74" fmla="*/ 272 w 530"/>
              <a:gd name="T75" fmla="*/ 419 h 759"/>
              <a:gd name="T76" fmla="*/ 264 w 530"/>
              <a:gd name="T77" fmla="*/ 361 h 759"/>
              <a:gd name="T78" fmla="*/ 246 w 530"/>
              <a:gd name="T79" fmla="*/ 368 h 759"/>
              <a:gd name="T80" fmla="*/ 174 w 530"/>
              <a:gd name="T81" fmla="*/ 345 h 759"/>
              <a:gd name="T82" fmla="*/ 156 w 530"/>
              <a:gd name="T83" fmla="*/ 338 h 759"/>
              <a:gd name="T84" fmla="*/ 143 w 530"/>
              <a:gd name="T85" fmla="*/ 323 h 759"/>
              <a:gd name="T86" fmla="*/ 153 w 530"/>
              <a:gd name="T87" fmla="*/ 301 h 759"/>
              <a:gd name="T88" fmla="*/ 179 w 530"/>
              <a:gd name="T89" fmla="*/ 274 h 759"/>
              <a:gd name="T90" fmla="*/ 172 w 530"/>
              <a:gd name="T91" fmla="*/ 239 h 759"/>
              <a:gd name="T92" fmla="*/ 189 w 530"/>
              <a:gd name="T93" fmla="*/ 227 h 759"/>
              <a:gd name="T94" fmla="*/ 206 w 530"/>
              <a:gd name="T95" fmla="*/ 212 h 759"/>
              <a:gd name="T96" fmla="*/ 212 w 530"/>
              <a:gd name="T97" fmla="*/ 202 h 759"/>
              <a:gd name="T98" fmla="*/ 213 w 530"/>
              <a:gd name="T99" fmla="*/ 186 h 759"/>
              <a:gd name="T100" fmla="*/ 250 w 530"/>
              <a:gd name="T101" fmla="*/ 179 h 759"/>
              <a:gd name="T102" fmla="*/ 324 w 530"/>
              <a:gd name="T103" fmla="*/ 219 h 759"/>
              <a:gd name="T104" fmla="*/ 315 w 530"/>
              <a:gd name="T105" fmla="*/ 229 h 759"/>
              <a:gd name="T106" fmla="*/ 306 w 530"/>
              <a:gd name="T107" fmla="*/ 242 h 759"/>
              <a:gd name="T108" fmla="*/ 335 w 530"/>
              <a:gd name="T109" fmla="*/ 255 h 759"/>
              <a:gd name="T110" fmla="*/ 348 w 530"/>
              <a:gd name="T111" fmla="*/ 258 h 759"/>
              <a:gd name="T112" fmla="*/ 361 w 530"/>
              <a:gd name="T113" fmla="*/ 289 h 759"/>
              <a:gd name="T114" fmla="*/ 379 w 530"/>
              <a:gd name="T115" fmla="*/ 332 h 759"/>
              <a:gd name="T116" fmla="*/ 404 w 530"/>
              <a:gd name="T117" fmla="*/ 375 h 759"/>
              <a:gd name="T118" fmla="*/ 501 w 530"/>
              <a:gd name="T119" fmla="*/ 309 h 759"/>
              <a:gd name="T120" fmla="*/ 509 w 530"/>
              <a:gd name="T121" fmla="*/ 280 h 759"/>
              <a:gd name="T122" fmla="*/ 497 w 530"/>
              <a:gd name="T123" fmla="*/ 254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759">
                <a:moveTo>
                  <a:pt x="488" y="229"/>
                </a:moveTo>
                <a:lnTo>
                  <a:pt x="479" y="225"/>
                </a:lnTo>
                <a:lnTo>
                  <a:pt x="479" y="225"/>
                </a:lnTo>
                <a:lnTo>
                  <a:pt x="478" y="225"/>
                </a:lnTo>
                <a:lnTo>
                  <a:pt x="470" y="216"/>
                </a:lnTo>
                <a:lnTo>
                  <a:pt x="437" y="207"/>
                </a:lnTo>
                <a:lnTo>
                  <a:pt x="427" y="207"/>
                </a:lnTo>
                <a:lnTo>
                  <a:pt x="422" y="210"/>
                </a:lnTo>
                <a:lnTo>
                  <a:pt x="409" y="184"/>
                </a:lnTo>
                <a:lnTo>
                  <a:pt x="410" y="183"/>
                </a:lnTo>
                <a:lnTo>
                  <a:pt x="419" y="171"/>
                </a:lnTo>
                <a:lnTo>
                  <a:pt x="419" y="157"/>
                </a:lnTo>
                <a:lnTo>
                  <a:pt x="420" y="153"/>
                </a:lnTo>
                <a:lnTo>
                  <a:pt x="426" y="144"/>
                </a:lnTo>
                <a:lnTo>
                  <a:pt x="422" y="142"/>
                </a:lnTo>
                <a:lnTo>
                  <a:pt x="403" y="139"/>
                </a:lnTo>
                <a:lnTo>
                  <a:pt x="403" y="139"/>
                </a:lnTo>
                <a:lnTo>
                  <a:pt x="372" y="133"/>
                </a:lnTo>
                <a:lnTo>
                  <a:pt x="370" y="133"/>
                </a:lnTo>
                <a:lnTo>
                  <a:pt x="352" y="116"/>
                </a:lnTo>
                <a:lnTo>
                  <a:pt x="352" y="114"/>
                </a:lnTo>
                <a:lnTo>
                  <a:pt x="346" y="102"/>
                </a:lnTo>
                <a:lnTo>
                  <a:pt x="345" y="98"/>
                </a:lnTo>
                <a:lnTo>
                  <a:pt x="354" y="73"/>
                </a:lnTo>
                <a:lnTo>
                  <a:pt x="354" y="55"/>
                </a:lnTo>
                <a:lnTo>
                  <a:pt x="353" y="50"/>
                </a:lnTo>
                <a:lnTo>
                  <a:pt x="344" y="59"/>
                </a:lnTo>
                <a:lnTo>
                  <a:pt x="341" y="61"/>
                </a:lnTo>
                <a:lnTo>
                  <a:pt x="339" y="64"/>
                </a:lnTo>
                <a:lnTo>
                  <a:pt x="337" y="61"/>
                </a:lnTo>
                <a:lnTo>
                  <a:pt x="333" y="59"/>
                </a:lnTo>
                <a:lnTo>
                  <a:pt x="315" y="45"/>
                </a:lnTo>
                <a:lnTo>
                  <a:pt x="313" y="42"/>
                </a:lnTo>
                <a:lnTo>
                  <a:pt x="313" y="40"/>
                </a:lnTo>
                <a:lnTo>
                  <a:pt x="309" y="14"/>
                </a:lnTo>
                <a:lnTo>
                  <a:pt x="301" y="0"/>
                </a:lnTo>
                <a:lnTo>
                  <a:pt x="283" y="1"/>
                </a:lnTo>
                <a:lnTo>
                  <a:pt x="272" y="21"/>
                </a:lnTo>
                <a:lnTo>
                  <a:pt x="270" y="23"/>
                </a:lnTo>
                <a:lnTo>
                  <a:pt x="269" y="25"/>
                </a:lnTo>
                <a:lnTo>
                  <a:pt x="241" y="18"/>
                </a:lnTo>
                <a:lnTo>
                  <a:pt x="236" y="45"/>
                </a:lnTo>
                <a:lnTo>
                  <a:pt x="236" y="72"/>
                </a:lnTo>
                <a:lnTo>
                  <a:pt x="235" y="73"/>
                </a:lnTo>
                <a:lnTo>
                  <a:pt x="219" y="97"/>
                </a:lnTo>
                <a:lnTo>
                  <a:pt x="219" y="100"/>
                </a:lnTo>
                <a:lnTo>
                  <a:pt x="217" y="101"/>
                </a:lnTo>
                <a:lnTo>
                  <a:pt x="215" y="101"/>
                </a:lnTo>
                <a:lnTo>
                  <a:pt x="197" y="102"/>
                </a:lnTo>
                <a:lnTo>
                  <a:pt x="179" y="117"/>
                </a:lnTo>
                <a:lnTo>
                  <a:pt x="177" y="119"/>
                </a:lnTo>
                <a:lnTo>
                  <a:pt x="177" y="119"/>
                </a:lnTo>
                <a:lnTo>
                  <a:pt x="174" y="119"/>
                </a:lnTo>
                <a:lnTo>
                  <a:pt x="173" y="118"/>
                </a:lnTo>
                <a:lnTo>
                  <a:pt x="139" y="106"/>
                </a:lnTo>
                <a:lnTo>
                  <a:pt x="134" y="119"/>
                </a:lnTo>
                <a:lnTo>
                  <a:pt x="134" y="120"/>
                </a:lnTo>
                <a:lnTo>
                  <a:pt x="119" y="144"/>
                </a:lnTo>
                <a:lnTo>
                  <a:pt x="119" y="144"/>
                </a:lnTo>
                <a:lnTo>
                  <a:pt x="118" y="148"/>
                </a:lnTo>
                <a:lnTo>
                  <a:pt x="115" y="150"/>
                </a:lnTo>
                <a:lnTo>
                  <a:pt x="110" y="152"/>
                </a:lnTo>
                <a:lnTo>
                  <a:pt x="95" y="150"/>
                </a:lnTo>
                <a:lnTo>
                  <a:pt x="76" y="142"/>
                </a:lnTo>
                <a:lnTo>
                  <a:pt x="72" y="140"/>
                </a:lnTo>
                <a:lnTo>
                  <a:pt x="71" y="139"/>
                </a:lnTo>
                <a:lnTo>
                  <a:pt x="71" y="137"/>
                </a:lnTo>
                <a:lnTo>
                  <a:pt x="68" y="108"/>
                </a:lnTo>
                <a:lnTo>
                  <a:pt x="62" y="86"/>
                </a:lnTo>
                <a:lnTo>
                  <a:pt x="57" y="80"/>
                </a:lnTo>
                <a:lnTo>
                  <a:pt x="49" y="97"/>
                </a:lnTo>
                <a:lnTo>
                  <a:pt x="49" y="97"/>
                </a:lnTo>
                <a:lnTo>
                  <a:pt x="49" y="97"/>
                </a:lnTo>
                <a:lnTo>
                  <a:pt x="35" y="117"/>
                </a:lnTo>
                <a:lnTo>
                  <a:pt x="23" y="144"/>
                </a:lnTo>
                <a:lnTo>
                  <a:pt x="23" y="145"/>
                </a:lnTo>
                <a:lnTo>
                  <a:pt x="23" y="145"/>
                </a:lnTo>
                <a:lnTo>
                  <a:pt x="23" y="147"/>
                </a:lnTo>
                <a:lnTo>
                  <a:pt x="22" y="147"/>
                </a:lnTo>
                <a:lnTo>
                  <a:pt x="11" y="163"/>
                </a:lnTo>
                <a:lnTo>
                  <a:pt x="11" y="163"/>
                </a:lnTo>
                <a:lnTo>
                  <a:pt x="11" y="166"/>
                </a:lnTo>
                <a:lnTo>
                  <a:pt x="8" y="172"/>
                </a:lnTo>
                <a:lnTo>
                  <a:pt x="0" y="186"/>
                </a:lnTo>
                <a:lnTo>
                  <a:pt x="7" y="213"/>
                </a:lnTo>
                <a:lnTo>
                  <a:pt x="44" y="253"/>
                </a:lnTo>
                <a:lnTo>
                  <a:pt x="44" y="253"/>
                </a:lnTo>
                <a:lnTo>
                  <a:pt x="55" y="278"/>
                </a:lnTo>
                <a:lnTo>
                  <a:pt x="55" y="281"/>
                </a:lnTo>
                <a:lnTo>
                  <a:pt x="54" y="283"/>
                </a:lnTo>
                <a:lnTo>
                  <a:pt x="53" y="283"/>
                </a:lnTo>
                <a:lnTo>
                  <a:pt x="44" y="296"/>
                </a:lnTo>
                <a:lnTo>
                  <a:pt x="41" y="298"/>
                </a:lnTo>
                <a:lnTo>
                  <a:pt x="17" y="302"/>
                </a:lnTo>
                <a:lnTo>
                  <a:pt x="20" y="322"/>
                </a:lnTo>
                <a:lnTo>
                  <a:pt x="38" y="332"/>
                </a:lnTo>
                <a:lnTo>
                  <a:pt x="64" y="338"/>
                </a:lnTo>
                <a:lnTo>
                  <a:pt x="71" y="362"/>
                </a:lnTo>
                <a:lnTo>
                  <a:pt x="71" y="362"/>
                </a:lnTo>
                <a:lnTo>
                  <a:pt x="71" y="362"/>
                </a:lnTo>
                <a:lnTo>
                  <a:pt x="71" y="363"/>
                </a:lnTo>
                <a:lnTo>
                  <a:pt x="71" y="364"/>
                </a:lnTo>
                <a:lnTo>
                  <a:pt x="65" y="406"/>
                </a:lnTo>
                <a:lnTo>
                  <a:pt x="65" y="406"/>
                </a:lnTo>
                <a:lnTo>
                  <a:pt x="65" y="407"/>
                </a:lnTo>
                <a:lnTo>
                  <a:pt x="55" y="425"/>
                </a:lnTo>
                <a:lnTo>
                  <a:pt x="55" y="429"/>
                </a:lnTo>
                <a:lnTo>
                  <a:pt x="53" y="429"/>
                </a:lnTo>
                <a:lnTo>
                  <a:pt x="23" y="433"/>
                </a:lnTo>
                <a:lnTo>
                  <a:pt x="23" y="446"/>
                </a:lnTo>
                <a:lnTo>
                  <a:pt x="14" y="472"/>
                </a:lnTo>
                <a:lnTo>
                  <a:pt x="11" y="502"/>
                </a:lnTo>
                <a:lnTo>
                  <a:pt x="17" y="519"/>
                </a:lnTo>
                <a:lnTo>
                  <a:pt x="54" y="542"/>
                </a:lnTo>
                <a:lnTo>
                  <a:pt x="55" y="543"/>
                </a:lnTo>
                <a:lnTo>
                  <a:pt x="71" y="571"/>
                </a:lnTo>
                <a:lnTo>
                  <a:pt x="71" y="572"/>
                </a:lnTo>
                <a:lnTo>
                  <a:pt x="72" y="573"/>
                </a:lnTo>
                <a:lnTo>
                  <a:pt x="71" y="574"/>
                </a:lnTo>
                <a:lnTo>
                  <a:pt x="52" y="616"/>
                </a:lnTo>
                <a:lnTo>
                  <a:pt x="47" y="628"/>
                </a:lnTo>
                <a:lnTo>
                  <a:pt x="47" y="628"/>
                </a:lnTo>
                <a:lnTo>
                  <a:pt x="35" y="655"/>
                </a:lnTo>
                <a:lnTo>
                  <a:pt x="30" y="677"/>
                </a:lnTo>
                <a:lnTo>
                  <a:pt x="29" y="681"/>
                </a:lnTo>
                <a:lnTo>
                  <a:pt x="29" y="682"/>
                </a:lnTo>
                <a:lnTo>
                  <a:pt x="29" y="682"/>
                </a:lnTo>
                <a:lnTo>
                  <a:pt x="25" y="685"/>
                </a:lnTo>
                <a:lnTo>
                  <a:pt x="22" y="689"/>
                </a:lnTo>
                <a:lnTo>
                  <a:pt x="19" y="693"/>
                </a:lnTo>
                <a:lnTo>
                  <a:pt x="17" y="698"/>
                </a:lnTo>
                <a:lnTo>
                  <a:pt x="17" y="698"/>
                </a:lnTo>
                <a:lnTo>
                  <a:pt x="16" y="702"/>
                </a:lnTo>
                <a:lnTo>
                  <a:pt x="16" y="704"/>
                </a:lnTo>
                <a:lnTo>
                  <a:pt x="19" y="706"/>
                </a:lnTo>
                <a:lnTo>
                  <a:pt x="20" y="707"/>
                </a:lnTo>
                <a:lnTo>
                  <a:pt x="31" y="720"/>
                </a:lnTo>
                <a:lnTo>
                  <a:pt x="31" y="720"/>
                </a:lnTo>
                <a:lnTo>
                  <a:pt x="31" y="720"/>
                </a:lnTo>
                <a:lnTo>
                  <a:pt x="38" y="730"/>
                </a:lnTo>
                <a:lnTo>
                  <a:pt x="40" y="729"/>
                </a:lnTo>
                <a:lnTo>
                  <a:pt x="40" y="729"/>
                </a:lnTo>
                <a:lnTo>
                  <a:pt x="41" y="732"/>
                </a:lnTo>
                <a:lnTo>
                  <a:pt x="41" y="733"/>
                </a:lnTo>
                <a:lnTo>
                  <a:pt x="41" y="737"/>
                </a:lnTo>
                <a:lnTo>
                  <a:pt x="41" y="737"/>
                </a:lnTo>
                <a:lnTo>
                  <a:pt x="41" y="738"/>
                </a:lnTo>
                <a:lnTo>
                  <a:pt x="41" y="738"/>
                </a:lnTo>
                <a:lnTo>
                  <a:pt x="41" y="738"/>
                </a:lnTo>
                <a:lnTo>
                  <a:pt x="44" y="746"/>
                </a:lnTo>
                <a:lnTo>
                  <a:pt x="54" y="749"/>
                </a:lnTo>
                <a:lnTo>
                  <a:pt x="98" y="759"/>
                </a:lnTo>
                <a:lnTo>
                  <a:pt x="98" y="759"/>
                </a:lnTo>
                <a:lnTo>
                  <a:pt x="109" y="759"/>
                </a:lnTo>
                <a:lnTo>
                  <a:pt x="119" y="756"/>
                </a:lnTo>
                <a:lnTo>
                  <a:pt x="130" y="753"/>
                </a:lnTo>
                <a:lnTo>
                  <a:pt x="140" y="749"/>
                </a:lnTo>
                <a:lnTo>
                  <a:pt x="140" y="749"/>
                </a:lnTo>
                <a:lnTo>
                  <a:pt x="151" y="746"/>
                </a:lnTo>
                <a:lnTo>
                  <a:pt x="162" y="744"/>
                </a:lnTo>
                <a:lnTo>
                  <a:pt x="172" y="744"/>
                </a:lnTo>
                <a:lnTo>
                  <a:pt x="182" y="744"/>
                </a:lnTo>
                <a:lnTo>
                  <a:pt x="185" y="736"/>
                </a:lnTo>
                <a:lnTo>
                  <a:pt x="171" y="704"/>
                </a:lnTo>
                <a:lnTo>
                  <a:pt x="170" y="700"/>
                </a:lnTo>
                <a:lnTo>
                  <a:pt x="171" y="700"/>
                </a:lnTo>
                <a:lnTo>
                  <a:pt x="240" y="605"/>
                </a:lnTo>
                <a:lnTo>
                  <a:pt x="313" y="534"/>
                </a:lnTo>
                <a:lnTo>
                  <a:pt x="314" y="534"/>
                </a:lnTo>
                <a:lnTo>
                  <a:pt x="337" y="525"/>
                </a:lnTo>
                <a:lnTo>
                  <a:pt x="349" y="512"/>
                </a:lnTo>
                <a:lnTo>
                  <a:pt x="349" y="511"/>
                </a:lnTo>
                <a:lnTo>
                  <a:pt x="349" y="511"/>
                </a:lnTo>
                <a:lnTo>
                  <a:pt x="363" y="502"/>
                </a:lnTo>
                <a:lnTo>
                  <a:pt x="377" y="495"/>
                </a:lnTo>
                <a:lnTo>
                  <a:pt x="370" y="489"/>
                </a:lnTo>
                <a:lnTo>
                  <a:pt x="354" y="473"/>
                </a:lnTo>
                <a:lnTo>
                  <a:pt x="354" y="472"/>
                </a:lnTo>
                <a:lnTo>
                  <a:pt x="353" y="472"/>
                </a:lnTo>
                <a:lnTo>
                  <a:pt x="340" y="457"/>
                </a:lnTo>
                <a:lnTo>
                  <a:pt x="339" y="455"/>
                </a:lnTo>
                <a:lnTo>
                  <a:pt x="339" y="453"/>
                </a:lnTo>
                <a:lnTo>
                  <a:pt x="346" y="446"/>
                </a:lnTo>
                <a:lnTo>
                  <a:pt x="330" y="449"/>
                </a:lnTo>
                <a:lnTo>
                  <a:pt x="296" y="441"/>
                </a:lnTo>
                <a:lnTo>
                  <a:pt x="296" y="441"/>
                </a:lnTo>
                <a:lnTo>
                  <a:pt x="286" y="435"/>
                </a:lnTo>
                <a:lnTo>
                  <a:pt x="280" y="431"/>
                </a:lnTo>
                <a:lnTo>
                  <a:pt x="275" y="425"/>
                </a:lnTo>
                <a:lnTo>
                  <a:pt x="272" y="419"/>
                </a:lnTo>
                <a:lnTo>
                  <a:pt x="272" y="419"/>
                </a:lnTo>
                <a:lnTo>
                  <a:pt x="267" y="403"/>
                </a:lnTo>
                <a:lnTo>
                  <a:pt x="265" y="388"/>
                </a:lnTo>
                <a:lnTo>
                  <a:pt x="264" y="374"/>
                </a:lnTo>
                <a:lnTo>
                  <a:pt x="264" y="361"/>
                </a:lnTo>
                <a:lnTo>
                  <a:pt x="264" y="361"/>
                </a:lnTo>
                <a:lnTo>
                  <a:pt x="260" y="364"/>
                </a:lnTo>
                <a:lnTo>
                  <a:pt x="256" y="367"/>
                </a:lnTo>
                <a:lnTo>
                  <a:pt x="251" y="368"/>
                </a:lnTo>
                <a:lnTo>
                  <a:pt x="246" y="368"/>
                </a:lnTo>
                <a:lnTo>
                  <a:pt x="221" y="362"/>
                </a:lnTo>
                <a:lnTo>
                  <a:pt x="204" y="349"/>
                </a:lnTo>
                <a:lnTo>
                  <a:pt x="183" y="345"/>
                </a:lnTo>
                <a:lnTo>
                  <a:pt x="174" y="345"/>
                </a:lnTo>
                <a:lnTo>
                  <a:pt x="174" y="345"/>
                </a:lnTo>
                <a:lnTo>
                  <a:pt x="170" y="345"/>
                </a:lnTo>
                <a:lnTo>
                  <a:pt x="164" y="344"/>
                </a:lnTo>
                <a:lnTo>
                  <a:pt x="159" y="341"/>
                </a:lnTo>
                <a:lnTo>
                  <a:pt x="156" y="338"/>
                </a:lnTo>
                <a:lnTo>
                  <a:pt x="156" y="338"/>
                </a:lnTo>
                <a:lnTo>
                  <a:pt x="151" y="335"/>
                </a:lnTo>
                <a:lnTo>
                  <a:pt x="148" y="331"/>
                </a:lnTo>
                <a:lnTo>
                  <a:pt x="146" y="327"/>
                </a:lnTo>
                <a:lnTo>
                  <a:pt x="143" y="323"/>
                </a:lnTo>
                <a:lnTo>
                  <a:pt x="143" y="323"/>
                </a:lnTo>
                <a:lnTo>
                  <a:pt x="143" y="316"/>
                </a:lnTo>
                <a:lnTo>
                  <a:pt x="144" y="312"/>
                </a:lnTo>
                <a:lnTo>
                  <a:pt x="147" y="306"/>
                </a:lnTo>
                <a:lnTo>
                  <a:pt x="153" y="301"/>
                </a:lnTo>
                <a:lnTo>
                  <a:pt x="153" y="301"/>
                </a:lnTo>
                <a:lnTo>
                  <a:pt x="159" y="297"/>
                </a:lnTo>
                <a:lnTo>
                  <a:pt x="165" y="290"/>
                </a:lnTo>
                <a:lnTo>
                  <a:pt x="172" y="282"/>
                </a:lnTo>
                <a:lnTo>
                  <a:pt x="179" y="274"/>
                </a:lnTo>
                <a:lnTo>
                  <a:pt x="179" y="274"/>
                </a:lnTo>
                <a:lnTo>
                  <a:pt x="173" y="266"/>
                </a:lnTo>
                <a:lnTo>
                  <a:pt x="170" y="258"/>
                </a:lnTo>
                <a:lnTo>
                  <a:pt x="169" y="250"/>
                </a:lnTo>
                <a:lnTo>
                  <a:pt x="171" y="241"/>
                </a:lnTo>
                <a:lnTo>
                  <a:pt x="172" y="239"/>
                </a:lnTo>
                <a:lnTo>
                  <a:pt x="172" y="239"/>
                </a:lnTo>
                <a:lnTo>
                  <a:pt x="172" y="237"/>
                </a:lnTo>
                <a:lnTo>
                  <a:pt x="174" y="236"/>
                </a:lnTo>
                <a:lnTo>
                  <a:pt x="180" y="231"/>
                </a:lnTo>
                <a:lnTo>
                  <a:pt x="189" y="227"/>
                </a:lnTo>
                <a:lnTo>
                  <a:pt x="201" y="223"/>
                </a:lnTo>
                <a:lnTo>
                  <a:pt x="201" y="223"/>
                </a:lnTo>
                <a:lnTo>
                  <a:pt x="203" y="215"/>
                </a:lnTo>
                <a:lnTo>
                  <a:pt x="205" y="213"/>
                </a:lnTo>
                <a:lnTo>
                  <a:pt x="206" y="212"/>
                </a:lnTo>
                <a:lnTo>
                  <a:pt x="225" y="213"/>
                </a:lnTo>
                <a:lnTo>
                  <a:pt x="222" y="211"/>
                </a:lnTo>
                <a:lnTo>
                  <a:pt x="222" y="211"/>
                </a:lnTo>
                <a:lnTo>
                  <a:pt x="214" y="205"/>
                </a:lnTo>
                <a:lnTo>
                  <a:pt x="212" y="202"/>
                </a:lnTo>
                <a:lnTo>
                  <a:pt x="211" y="199"/>
                </a:lnTo>
                <a:lnTo>
                  <a:pt x="210" y="196"/>
                </a:lnTo>
                <a:lnTo>
                  <a:pt x="210" y="192"/>
                </a:lnTo>
                <a:lnTo>
                  <a:pt x="211" y="189"/>
                </a:lnTo>
                <a:lnTo>
                  <a:pt x="213" y="186"/>
                </a:lnTo>
                <a:lnTo>
                  <a:pt x="222" y="179"/>
                </a:lnTo>
                <a:lnTo>
                  <a:pt x="222" y="179"/>
                </a:lnTo>
                <a:lnTo>
                  <a:pt x="230" y="176"/>
                </a:lnTo>
                <a:lnTo>
                  <a:pt x="241" y="176"/>
                </a:lnTo>
                <a:lnTo>
                  <a:pt x="250" y="179"/>
                </a:lnTo>
                <a:lnTo>
                  <a:pt x="260" y="183"/>
                </a:lnTo>
                <a:lnTo>
                  <a:pt x="288" y="203"/>
                </a:lnTo>
                <a:lnTo>
                  <a:pt x="313" y="203"/>
                </a:lnTo>
                <a:lnTo>
                  <a:pt x="322" y="210"/>
                </a:lnTo>
                <a:lnTo>
                  <a:pt x="324" y="219"/>
                </a:lnTo>
                <a:lnTo>
                  <a:pt x="324" y="219"/>
                </a:lnTo>
                <a:lnTo>
                  <a:pt x="323" y="223"/>
                </a:lnTo>
                <a:lnTo>
                  <a:pt x="322" y="227"/>
                </a:lnTo>
                <a:lnTo>
                  <a:pt x="319" y="228"/>
                </a:lnTo>
                <a:lnTo>
                  <a:pt x="315" y="229"/>
                </a:lnTo>
                <a:lnTo>
                  <a:pt x="315" y="229"/>
                </a:lnTo>
                <a:lnTo>
                  <a:pt x="312" y="230"/>
                </a:lnTo>
                <a:lnTo>
                  <a:pt x="308" y="233"/>
                </a:lnTo>
                <a:lnTo>
                  <a:pt x="307" y="237"/>
                </a:lnTo>
                <a:lnTo>
                  <a:pt x="306" y="242"/>
                </a:lnTo>
                <a:lnTo>
                  <a:pt x="317" y="272"/>
                </a:lnTo>
                <a:lnTo>
                  <a:pt x="317" y="272"/>
                </a:lnTo>
                <a:lnTo>
                  <a:pt x="323" y="263"/>
                </a:lnTo>
                <a:lnTo>
                  <a:pt x="329" y="259"/>
                </a:lnTo>
                <a:lnTo>
                  <a:pt x="335" y="255"/>
                </a:lnTo>
                <a:lnTo>
                  <a:pt x="339" y="253"/>
                </a:lnTo>
                <a:lnTo>
                  <a:pt x="339" y="253"/>
                </a:lnTo>
                <a:lnTo>
                  <a:pt x="343" y="253"/>
                </a:lnTo>
                <a:lnTo>
                  <a:pt x="346" y="255"/>
                </a:lnTo>
                <a:lnTo>
                  <a:pt x="348" y="258"/>
                </a:lnTo>
                <a:lnTo>
                  <a:pt x="352" y="260"/>
                </a:lnTo>
                <a:lnTo>
                  <a:pt x="352" y="260"/>
                </a:lnTo>
                <a:lnTo>
                  <a:pt x="357" y="273"/>
                </a:lnTo>
                <a:lnTo>
                  <a:pt x="361" y="289"/>
                </a:lnTo>
                <a:lnTo>
                  <a:pt x="361" y="289"/>
                </a:lnTo>
                <a:lnTo>
                  <a:pt x="363" y="298"/>
                </a:lnTo>
                <a:lnTo>
                  <a:pt x="364" y="306"/>
                </a:lnTo>
                <a:lnTo>
                  <a:pt x="367" y="313"/>
                </a:lnTo>
                <a:lnTo>
                  <a:pt x="370" y="318"/>
                </a:lnTo>
                <a:lnTo>
                  <a:pt x="379" y="332"/>
                </a:lnTo>
                <a:lnTo>
                  <a:pt x="379" y="332"/>
                </a:lnTo>
                <a:lnTo>
                  <a:pt x="390" y="345"/>
                </a:lnTo>
                <a:lnTo>
                  <a:pt x="396" y="355"/>
                </a:lnTo>
                <a:lnTo>
                  <a:pt x="402" y="365"/>
                </a:lnTo>
                <a:lnTo>
                  <a:pt x="404" y="375"/>
                </a:lnTo>
                <a:lnTo>
                  <a:pt x="453" y="368"/>
                </a:lnTo>
                <a:lnTo>
                  <a:pt x="472" y="357"/>
                </a:lnTo>
                <a:lnTo>
                  <a:pt x="491" y="333"/>
                </a:lnTo>
                <a:lnTo>
                  <a:pt x="501" y="310"/>
                </a:lnTo>
                <a:lnTo>
                  <a:pt x="501" y="309"/>
                </a:lnTo>
                <a:lnTo>
                  <a:pt x="501" y="307"/>
                </a:lnTo>
                <a:lnTo>
                  <a:pt x="506" y="283"/>
                </a:lnTo>
                <a:lnTo>
                  <a:pt x="506" y="282"/>
                </a:lnTo>
                <a:lnTo>
                  <a:pt x="508" y="280"/>
                </a:lnTo>
                <a:lnTo>
                  <a:pt x="509" y="280"/>
                </a:lnTo>
                <a:lnTo>
                  <a:pt x="527" y="268"/>
                </a:lnTo>
                <a:lnTo>
                  <a:pt x="530" y="266"/>
                </a:lnTo>
                <a:lnTo>
                  <a:pt x="529" y="263"/>
                </a:lnTo>
                <a:lnTo>
                  <a:pt x="499" y="254"/>
                </a:lnTo>
                <a:lnTo>
                  <a:pt x="497" y="254"/>
                </a:lnTo>
                <a:lnTo>
                  <a:pt x="497" y="253"/>
                </a:lnTo>
                <a:lnTo>
                  <a:pt x="490" y="235"/>
                </a:lnTo>
                <a:lnTo>
                  <a:pt x="488" y="229"/>
                </a:lnTo>
                <a:close/>
              </a:path>
            </a:pathLst>
          </a:custGeom>
          <a:solidFill>
            <a:schemeClr val="tx1">
              <a:lumMod val="75000"/>
              <a:lumOff val="2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102" name="Freeform 66"/>
          <p:cNvSpPr/>
          <p:nvPr/>
        </p:nvSpPr>
        <p:spPr bwMode="auto">
          <a:xfrm>
            <a:off x="4823397" y="3874783"/>
            <a:ext cx="650587" cy="640152"/>
          </a:xfrm>
          <a:custGeom>
            <a:gdLst>
              <a:gd name="T0" fmla="*/ 3 w 560"/>
              <a:gd name="T1" fmla="*/ 246 h 552"/>
              <a:gd name="T2" fmla="*/ 2 w 560"/>
              <a:gd name="T3" fmla="*/ 285 h 552"/>
              <a:gd name="T4" fmla="*/ 12 w 560"/>
              <a:gd name="T5" fmla="*/ 315 h 552"/>
              <a:gd name="T6" fmla="*/ 45 w 560"/>
              <a:gd name="T7" fmla="*/ 337 h 552"/>
              <a:gd name="T8" fmla="*/ 81 w 560"/>
              <a:gd name="T9" fmla="*/ 417 h 552"/>
              <a:gd name="T10" fmla="*/ 130 w 560"/>
              <a:gd name="T11" fmla="*/ 439 h 552"/>
              <a:gd name="T12" fmla="*/ 139 w 560"/>
              <a:gd name="T13" fmla="*/ 447 h 552"/>
              <a:gd name="T14" fmla="*/ 229 w 560"/>
              <a:gd name="T15" fmla="*/ 458 h 552"/>
              <a:gd name="T16" fmla="*/ 315 w 560"/>
              <a:gd name="T17" fmla="*/ 465 h 552"/>
              <a:gd name="T18" fmla="*/ 323 w 560"/>
              <a:gd name="T19" fmla="*/ 473 h 552"/>
              <a:gd name="T20" fmla="*/ 326 w 560"/>
              <a:gd name="T21" fmla="*/ 503 h 552"/>
              <a:gd name="T22" fmla="*/ 327 w 560"/>
              <a:gd name="T23" fmla="*/ 524 h 552"/>
              <a:gd name="T24" fmla="*/ 377 w 560"/>
              <a:gd name="T25" fmla="*/ 512 h 552"/>
              <a:gd name="T26" fmla="*/ 392 w 560"/>
              <a:gd name="T27" fmla="*/ 516 h 552"/>
              <a:gd name="T28" fmla="*/ 420 w 560"/>
              <a:gd name="T29" fmla="*/ 548 h 552"/>
              <a:gd name="T30" fmla="*/ 433 w 560"/>
              <a:gd name="T31" fmla="*/ 550 h 552"/>
              <a:gd name="T32" fmla="*/ 455 w 560"/>
              <a:gd name="T33" fmla="*/ 527 h 552"/>
              <a:gd name="T34" fmla="*/ 492 w 560"/>
              <a:gd name="T35" fmla="*/ 524 h 552"/>
              <a:gd name="T36" fmla="*/ 502 w 560"/>
              <a:gd name="T37" fmla="*/ 508 h 552"/>
              <a:gd name="T38" fmla="*/ 523 w 560"/>
              <a:gd name="T39" fmla="*/ 501 h 552"/>
              <a:gd name="T40" fmla="*/ 520 w 560"/>
              <a:gd name="T41" fmla="*/ 462 h 552"/>
              <a:gd name="T42" fmla="*/ 508 w 560"/>
              <a:gd name="T43" fmla="*/ 449 h 552"/>
              <a:gd name="T44" fmla="*/ 489 w 560"/>
              <a:gd name="T45" fmla="*/ 444 h 552"/>
              <a:gd name="T46" fmla="*/ 468 w 560"/>
              <a:gd name="T47" fmla="*/ 447 h 552"/>
              <a:gd name="T48" fmla="*/ 456 w 560"/>
              <a:gd name="T49" fmla="*/ 439 h 552"/>
              <a:gd name="T50" fmla="*/ 436 w 560"/>
              <a:gd name="T51" fmla="*/ 403 h 552"/>
              <a:gd name="T52" fmla="*/ 416 w 560"/>
              <a:gd name="T53" fmla="*/ 381 h 552"/>
              <a:gd name="T54" fmla="*/ 413 w 560"/>
              <a:gd name="T55" fmla="*/ 365 h 552"/>
              <a:gd name="T56" fmla="*/ 447 w 560"/>
              <a:gd name="T57" fmla="*/ 342 h 552"/>
              <a:gd name="T58" fmla="*/ 449 w 560"/>
              <a:gd name="T59" fmla="*/ 322 h 552"/>
              <a:gd name="T60" fmla="*/ 460 w 560"/>
              <a:gd name="T61" fmla="*/ 310 h 552"/>
              <a:gd name="T62" fmla="*/ 483 w 560"/>
              <a:gd name="T63" fmla="*/ 297 h 552"/>
              <a:gd name="T64" fmla="*/ 471 w 560"/>
              <a:gd name="T65" fmla="*/ 258 h 552"/>
              <a:gd name="T66" fmla="*/ 480 w 560"/>
              <a:gd name="T67" fmla="*/ 244 h 552"/>
              <a:gd name="T68" fmla="*/ 512 w 560"/>
              <a:gd name="T69" fmla="*/ 251 h 552"/>
              <a:gd name="T70" fmla="*/ 513 w 560"/>
              <a:gd name="T71" fmla="*/ 254 h 552"/>
              <a:gd name="T72" fmla="*/ 560 w 560"/>
              <a:gd name="T73" fmla="*/ 245 h 552"/>
              <a:gd name="T74" fmla="*/ 529 w 560"/>
              <a:gd name="T75" fmla="*/ 202 h 552"/>
              <a:gd name="T76" fmla="*/ 457 w 560"/>
              <a:gd name="T77" fmla="*/ 192 h 552"/>
              <a:gd name="T78" fmla="*/ 442 w 560"/>
              <a:gd name="T79" fmla="*/ 183 h 552"/>
              <a:gd name="T80" fmla="*/ 423 w 560"/>
              <a:gd name="T81" fmla="*/ 164 h 552"/>
              <a:gd name="T82" fmla="*/ 446 w 560"/>
              <a:gd name="T83" fmla="*/ 87 h 552"/>
              <a:gd name="T84" fmla="*/ 434 w 560"/>
              <a:gd name="T85" fmla="*/ 46 h 552"/>
              <a:gd name="T86" fmla="*/ 377 w 560"/>
              <a:gd name="T87" fmla="*/ 36 h 552"/>
              <a:gd name="T88" fmla="*/ 304 w 560"/>
              <a:gd name="T89" fmla="*/ 34 h 552"/>
              <a:gd name="T90" fmla="*/ 284 w 560"/>
              <a:gd name="T91" fmla="*/ 9 h 552"/>
              <a:gd name="T92" fmla="*/ 284 w 560"/>
              <a:gd name="T93" fmla="*/ 8 h 552"/>
              <a:gd name="T94" fmla="*/ 281 w 560"/>
              <a:gd name="T95" fmla="*/ 1 h 552"/>
              <a:gd name="T96" fmla="*/ 274 w 560"/>
              <a:gd name="T97" fmla="*/ 50 h 552"/>
              <a:gd name="T98" fmla="*/ 278 w 560"/>
              <a:gd name="T99" fmla="*/ 62 h 552"/>
              <a:gd name="T100" fmla="*/ 278 w 560"/>
              <a:gd name="T101" fmla="*/ 102 h 552"/>
              <a:gd name="T102" fmla="*/ 260 w 560"/>
              <a:gd name="T103" fmla="*/ 145 h 552"/>
              <a:gd name="T104" fmla="*/ 223 w 560"/>
              <a:gd name="T105" fmla="*/ 160 h 552"/>
              <a:gd name="T106" fmla="*/ 124 w 560"/>
              <a:gd name="T107" fmla="*/ 182 h 5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0" h="552">
                <a:moveTo>
                  <a:pt x="123" y="182"/>
                </a:moveTo>
                <a:lnTo>
                  <a:pt x="122" y="182"/>
                </a:lnTo>
                <a:lnTo>
                  <a:pt x="30" y="220"/>
                </a:lnTo>
                <a:lnTo>
                  <a:pt x="3" y="246"/>
                </a:lnTo>
                <a:lnTo>
                  <a:pt x="3" y="246"/>
                </a:lnTo>
                <a:lnTo>
                  <a:pt x="2" y="261"/>
                </a:lnTo>
                <a:lnTo>
                  <a:pt x="0" y="274"/>
                </a:lnTo>
                <a:lnTo>
                  <a:pt x="2" y="285"/>
                </a:lnTo>
                <a:lnTo>
                  <a:pt x="3" y="295"/>
                </a:lnTo>
                <a:lnTo>
                  <a:pt x="5" y="304"/>
                </a:lnTo>
                <a:lnTo>
                  <a:pt x="8" y="310"/>
                </a:lnTo>
                <a:lnTo>
                  <a:pt x="12" y="315"/>
                </a:lnTo>
                <a:lnTo>
                  <a:pt x="16" y="318"/>
                </a:lnTo>
                <a:lnTo>
                  <a:pt x="44" y="336"/>
                </a:lnTo>
                <a:lnTo>
                  <a:pt x="45" y="336"/>
                </a:lnTo>
                <a:lnTo>
                  <a:pt x="45" y="337"/>
                </a:lnTo>
                <a:lnTo>
                  <a:pt x="52" y="381"/>
                </a:lnTo>
                <a:lnTo>
                  <a:pt x="52" y="381"/>
                </a:lnTo>
                <a:lnTo>
                  <a:pt x="68" y="402"/>
                </a:lnTo>
                <a:lnTo>
                  <a:pt x="81" y="417"/>
                </a:lnTo>
                <a:lnTo>
                  <a:pt x="91" y="426"/>
                </a:lnTo>
                <a:lnTo>
                  <a:pt x="99" y="432"/>
                </a:lnTo>
                <a:lnTo>
                  <a:pt x="125" y="438"/>
                </a:lnTo>
                <a:lnTo>
                  <a:pt x="130" y="439"/>
                </a:lnTo>
                <a:lnTo>
                  <a:pt x="130" y="440"/>
                </a:lnTo>
                <a:lnTo>
                  <a:pt x="130" y="440"/>
                </a:lnTo>
                <a:lnTo>
                  <a:pt x="133" y="443"/>
                </a:lnTo>
                <a:lnTo>
                  <a:pt x="139" y="447"/>
                </a:lnTo>
                <a:lnTo>
                  <a:pt x="147" y="450"/>
                </a:lnTo>
                <a:lnTo>
                  <a:pt x="157" y="455"/>
                </a:lnTo>
                <a:lnTo>
                  <a:pt x="229" y="458"/>
                </a:lnTo>
                <a:lnTo>
                  <a:pt x="229" y="458"/>
                </a:lnTo>
                <a:lnTo>
                  <a:pt x="265" y="458"/>
                </a:lnTo>
                <a:lnTo>
                  <a:pt x="292" y="461"/>
                </a:lnTo>
                <a:lnTo>
                  <a:pt x="310" y="464"/>
                </a:lnTo>
                <a:lnTo>
                  <a:pt x="315" y="465"/>
                </a:lnTo>
                <a:lnTo>
                  <a:pt x="319" y="467"/>
                </a:lnTo>
                <a:lnTo>
                  <a:pt x="319" y="467"/>
                </a:lnTo>
                <a:lnTo>
                  <a:pt x="321" y="470"/>
                </a:lnTo>
                <a:lnTo>
                  <a:pt x="323" y="473"/>
                </a:lnTo>
                <a:lnTo>
                  <a:pt x="325" y="480"/>
                </a:lnTo>
                <a:lnTo>
                  <a:pt x="326" y="490"/>
                </a:lnTo>
                <a:lnTo>
                  <a:pt x="326" y="503"/>
                </a:lnTo>
                <a:lnTo>
                  <a:pt x="326" y="503"/>
                </a:lnTo>
                <a:lnTo>
                  <a:pt x="325" y="511"/>
                </a:lnTo>
                <a:lnTo>
                  <a:pt x="325" y="517"/>
                </a:lnTo>
                <a:lnTo>
                  <a:pt x="326" y="521"/>
                </a:lnTo>
                <a:lnTo>
                  <a:pt x="327" y="524"/>
                </a:lnTo>
                <a:lnTo>
                  <a:pt x="353" y="517"/>
                </a:lnTo>
                <a:lnTo>
                  <a:pt x="353" y="517"/>
                </a:lnTo>
                <a:lnTo>
                  <a:pt x="367" y="513"/>
                </a:lnTo>
                <a:lnTo>
                  <a:pt x="377" y="512"/>
                </a:lnTo>
                <a:lnTo>
                  <a:pt x="382" y="512"/>
                </a:lnTo>
                <a:lnTo>
                  <a:pt x="386" y="512"/>
                </a:lnTo>
                <a:lnTo>
                  <a:pt x="389" y="514"/>
                </a:lnTo>
                <a:lnTo>
                  <a:pt x="392" y="516"/>
                </a:lnTo>
                <a:lnTo>
                  <a:pt x="401" y="528"/>
                </a:lnTo>
                <a:lnTo>
                  <a:pt x="401" y="528"/>
                </a:lnTo>
                <a:lnTo>
                  <a:pt x="412" y="540"/>
                </a:lnTo>
                <a:lnTo>
                  <a:pt x="420" y="548"/>
                </a:lnTo>
                <a:lnTo>
                  <a:pt x="425" y="551"/>
                </a:lnTo>
                <a:lnTo>
                  <a:pt x="428" y="552"/>
                </a:lnTo>
                <a:lnTo>
                  <a:pt x="428" y="552"/>
                </a:lnTo>
                <a:lnTo>
                  <a:pt x="433" y="550"/>
                </a:lnTo>
                <a:lnTo>
                  <a:pt x="439" y="545"/>
                </a:lnTo>
                <a:lnTo>
                  <a:pt x="446" y="538"/>
                </a:lnTo>
                <a:lnTo>
                  <a:pt x="452" y="530"/>
                </a:lnTo>
                <a:lnTo>
                  <a:pt x="455" y="527"/>
                </a:lnTo>
                <a:lnTo>
                  <a:pt x="477" y="541"/>
                </a:lnTo>
                <a:lnTo>
                  <a:pt x="489" y="529"/>
                </a:lnTo>
                <a:lnTo>
                  <a:pt x="489" y="529"/>
                </a:lnTo>
                <a:lnTo>
                  <a:pt x="492" y="524"/>
                </a:lnTo>
                <a:lnTo>
                  <a:pt x="493" y="518"/>
                </a:lnTo>
                <a:lnTo>
                  <a:pt x="496" y="513"/>
                </a:lnTo>
                <a:lnTo>
                  <a:pt x="499" y="510"/>
                </a:lnTo>
                <a:lnTo>
                  <a:pt x="502" y="508"/>
                </a:lnTo>
                <a:lnTo>
                  <a:pt x="507" y="505"/>
                </a:lnTo>
                <a:lnTo>
                  <a:pt x="511" y="504"/>
                </a:lnTo>
                <a:lnTo>
                  <a:pt x="516" y="503"/>
                </a:lnTo>
                <a:lnTo>
                  <a:pt x="523" y="501"/>
                </a:lnTo>
                <a:lnTo>
                  <a:pt x="520" y="495"/>
                </a:lnTo>
                <a:lnTo>
                  <a:pt x="517" y="493"/>
                </a:lnTo>
                <a:lnTo>
                  <a:pt x="518" y="491"/>
                </a:lnTo>
                <a:lnTo>
                  <a:pt x="520" y="462"/>
                </a:lnTo>
                <a:lnTo>
                  <a:pt x="520" y="462"/>
                </a:lnTo>
                <a:lnTo>
                  <a:pt x="516" y="457"/>
                </a:lnTo>
                <a:lnTo>
                  <a:pt x="512" y="453"/>
                </a:lnTo>
                <a:lnTo>
                  <a:pt x="508" y="449"/>
                </a:lnTo>
                <a:lnTo>
                  <a:pt x="503" y="447"/>
                </a:lnTo>
                <a:lnTo>
                  <a:pt x="499" y="446"/>
                </a:lnTo>
                <a:lnTo>
                  <a:pt x="494" y="444"/>
                </a:lnTo>
                <a:lnTo>
                  <a:pt x="489" y="444"/>
                </a:lnTo>
                <a:lnTo>
                  <a:pt x="485" y="444"/>
                </a:lnTo>
                <a:lnTo>
                  <a:pt x="485" y="444"/>
                </a:lnTo>
                <a:lnTo>
                  <a:pt x="476" y="447"/>
                </a:lnTo>
                <a:lnTo>
                  <a:pt x="468" y="447"/>
                </a:lnTo>
                <a:lnTo>
                  <a:pt x="462" y="446"/>
                </a:lnTo>
                <a:lnTo>
                  <a:pt x="458" y="443"/>
                </a:lnTo>
                <a:lnTo>
                  <a:pt x="458" y="443"/>
                </a:lnTo>
                <a:lnTo>
                  <a:pt x="456" y="439"/>
                </a:lnTo>
                <a:lnTo>
                  <a:pt x="456" y="433"/>
                </a:lnTo>
                <a:lnTo>
                  <a:pt x="456" y="433"/>
                </a:lnTo>
                <a:lnTo>
                  <a:pt x="442" y="412"/>
                </a:lnTo>
                <a:lnTo>
                  <a:pt x="436" y="403"/>
                </a:lnTo>
                <a:lnTo>
                  <a:pt x="428" y="395"/>
                </a:lnTo>
                <a:lnTo>
                  <a:pt x="428" y="395"/>
                </a:lnTo>
                <a:lnTo>
                  <a:pt x="420" y="386"/>
                </a:lnTo>
                <a:lnTo>
                  <a:pt x="416" y="381"/>
                </a:lnTo>
                <a:lnTo>
                  <a:pt x="414" y="378"/>
                </a:lnTo>
                <a:lnTo>
                  <a:pt x="413" y="373"/>
                </a:lnTo>
                <a:lnTo>
                  <a:pt x="412" y="369"/>
                </a:lnTo>
                <a:lnTo>
                  <a:pt x="413" y="365"/>
                </a:lnTo>
                <a:lnTo>
                  <a:pt x="414" y="361"/>
                </a:lnTo>
                <a:lnTo>
                  <a:pt x="416" y="357"/>
                </a:lnTo>
                <a:lnTo>
                  <a:pt x="449" y="363"/>
                </a:lnTo>
                <a:lnTo>
                  <a:pt x="447" y="342"/>
                </a:lnTo>
                <a:lnTo>
                  <a:pt x="447" y="342"/>
                </a:lnTo>
                <a:lnTo>
                  <a:pt x="447" y="334"/>
                </a:lnTo>
                <a:lnTo>
                  <a:pt x="447" y="328"/>
                </a:lnTo>
                <a:lnTo>
                  <a:pt x="449" y="322"/>
                </a:lnTo>
                <a:lnTo>
                  <a:pt x="453" y="316"/>
                </a:lnTo>
                <a:lnTo>
                  <a:pt x="453" y="316"/>
                </a:lnTo>
                <a:lnTo>
                  <a:pt x="456" y="313"/>
                </a:lnTo>
                <a:lnTo>
                  <a:pt x="460" y="310"/>
                </a:lnTo>
                <a:lnTo>
                  <a:pt x="463" y="309"/>
                </a:lnTo>
                <a:lnTo>
                  <a:pt x="468" y="308"/>
                </a:lnTo>
                <a:lnTo>
                  <a:pt x="483" y="304"/>
                </a:lnTo>
                <a:lnTo>
                  <a:pt x="483" y="297"/>
                </a:lnTo>
                <a:lnTo>
                  <a:pt x="483" y="297"/>
                </a:lnTo>
                <a:lnTo>
                  <a:pt x="476" y="281"/>
                </a:lnTo>
                <a:lnTo>
                  <a:pt x="471" y="268"/>
                </a:lnTo>
                <a:lnTo>
                  <a:pt x="471" y="258"/>
                </a:lnTo>
                <a:lnTo>
                  <a:pt x="471" y="253"/>
                </a:lnTo>
                <a:lnTo>
                  <a:pt x="472" y="250"/>
                </a:lnTo>
                <a:lnTo>
                  <a:pt x="480" y="244"/>
                </a:lnTo>
                <a:lnTo>
                  <a:pt x="480" y="244"/>
                </a:lnTo>
                <a:lnTo>
                  <a:pt x="484" y="244"/>
                </a:lnTo>
                <a:lnTo>
                  <a:pt x="492" y="245"/>
                </a:lnTo>
                <a:lnTo>
                  <a:pt x="501" y="247"/>
                </a:lnTo>
                <a:lnTo>
                  <a:pt x="512" y="251"/>
                </a:lnTo>
                <a:lnTo>
                  <a:pt x="512" y="251"/>
                </a:lnTo>
                <a:lnTo>
                  <a:pt x="513" y="252"/>
                </a:lnTo>
                <a:lnTo>
                  <a:pt x="513" y="254"/>
                </a:lnTo>
                <a:lnTo>
                  <a:pt x="513" y="254"/>
                </a:lnTo>
                <a:lnTo>
                  <a:pt x="529" y="274"/>
                </a:lnTo>
                <a:lnTo>
                  <a:pt x="534" y="279"/>
                </a:lnTo>
                <a:lnTo>
                  <a:pt x="538" y="283"/>
                </a:lnTo>
                <a:lnTo>
                  <a:pt x="560" y="245"/>
                </a:lnTo>
                <a:lnTo>
                  <a:pt x="560" y="245"/>
                </a:lnTo>
                <a:lnTo>
                  <a:pt x="547" y="228"/>
                </a:lnTo>
                <a:lnTo>
                  <a:pt x="538" y="213"/>
                </a:lnTo>
                <a:lnTo>
                  <a:pt x="529" y="202"/>
                </a:lnTo>
                <a:lnTo>
                  <a:pt x="526" y="195"/>
                </a:lnTo>
                <a:lnTo>
                  <a:pt x="508" y="206"/>
                </a:lnTo>
                <a:lnTo>
                  <a:pt x="505" y="204"/>
                </a:lnTo>
                <a:lnTo>
                  <a:pt x="457" y="192"/>
                </a:lnTo>
                <a:lnTo>
                  <a:pt x="456" y="192"/>
                </a:lnTo>
                <a:lnTo>
                  <a:pt x="456" y="191"/>
                </a:lnTo>
                <a:lnTo>
                  <a:pt x="456" y="191"/>
                </a:lnTo>
                <a:lnTo>
                  <a:pt x="442" y="183"/>
                </a:lnTo>
                <a:lnTo>
                  <a:pt x="431" y="175"/>
                </a:lnTo>
                <a:lnTo>
                  <a:pt x="428" y="172"/>
                </a:lnTo>
                <a:lnTo>
                  <a:pt x="425" y="167"/>
                </a:lnTo>
                <a:lnTo>
                  <a:pt x="423" y="164"/>
                </a:lnTo>
                <a:lnTo>
                  <a:pt x="422" y="159"/>
                </a:lnTo>
                <a:lnTo>
                  <a:pt x="393" y="145"/>
                </a:lnTo>
                <a:lnTo>
                  <a:pt x="393" y="118"/>
                </a:lnTo>
                <a:lnTo>
                  <a:pt x="446" y="87"/>
                </a:lnTo>
                <a:lnTo>
                  <a:pt x="446" y="87"/>
                </a:lnTo>
                <a:lnTo>
                  <a:pt x="441" y="65"/>
                </a:lnTo>
                <a:lnTo>
                  <a:pt x="438" y="55"/>
                </a:lnTo>
                <a:lnTo>
                  <a:pt x="434" y="46"/>
                </a:lnTo>
                <a:lnTo>
                  <a:pt x="425" y="28"/>
                </a:lnTo>
                <a:lnTo>
                  <a:pt x="390" y="32"/>
                </a:lnTo>
                <a:lnTo>
                  <a:pt x="390" y="32"/>
                </a:lnTo>
                <a:lnTo>
                  <a:pt x="377" y="36"/>
                </a:lnTo>
                <a:lnTo>
                  <a:pt x="365" y="40"/>
                </a:lnTo>
                <a:lnTo>
                  <a:pt x="353" y="42"/>
                </a:lnTo>
                <a:lnTo>
                  <a:pt x="341" y="43"/>
                </a:lnTo>
                <a:lnTo>
                  <a:pt x="304" y="34"/>
                </a:lnTo>
                <a:lnTo>
                  <a:pt x="304" y="22"/>
                </a:lnTo>
                <a:lnTo>
                  <a:pt x="297" y="20"/>
                </a:lnTo>
                <a:lnTo>
                  <a:pt x="287" y="17"/>
                </a:lnTo>
                <a:lnTo>
                  <a:pt x="284" y="9"/>
                </a:lnTo>
                <a:lnTo>
                  <a:pt x="284" y="9"/>
                </a:lnTo>
                <a:lnTo>
                  <a:pt x="284" y="8"/>
                </a:lnTo>
                <a:lnTo>
                  <a:pt x="284" y="8"/>
                </a:lnTo>
                <a:lnTo>
                  <a:pt x="284" y="8"/>
                </a:lnTo>
                <a:lnTo>
                  <a:pt x="283" y="4"/>
                </a:lnTo>
                <a:lnTo>
                  <a:pt x="283" y="3"/>
                </a:lnTo>
                <a:lnTo>
                  <a:pt x="283" y="0"/>
                </a:lnTo>
                <a:lnTo>
                  <a:pt x="281" y="1"/>
                </a:lnTo>
                <a:lnTo>
                  <a:pt x="278" y="32"/>
                </a:lnTo>
                <a:lnTo>
                  <a:pt x="276" y="43"/>
                </a:lnTo>
                <a:lnTo>
                  <a:pt x="276" y="43"/>
                </a:lnTo>
                <a:lnTo>
                  <a:pt x="274" y="50"/>
                </a:lnTo>
                <a:lnTo>
                  <a:pt x="273" y="54"/>
                </a:lnTo>
                <a:lnTo>
                  <a:pt x="274" y="55"/>
                </a:lnTo>
                <a:lnTo>
                  <a:pt x="274" y="55"/>
                </a:lnTo>
                <a:lnTo>
                  <a:pt x="278" y="62"/>
                </a:lnTo>
                <a:lnTo>
                  <a:pt x="279" y="69"/>
                </a:lnTo>
                <a:lnTo>
                  <a:pt x="276" y="75"/>
                </a:lnTo>
                <a:lnTo>
                  <a:pt x="273" y="82"/>
                </a:lnTo>
                <a:lnTo>
                  <a:pt x="278" y="102"/>
                </a:lnTo>
                <a:lnTo>
                  <a:pt x="276" y="104"/>
                </a:lnTo>
                <a:lnTo>
                  <a:pt x="274" y="105"/>
                </a:lnTo>
                <a:lnTo>
                  <a:pt x="260" y="118"/>
                </a:lnTo>
                <a:lnTo>
                  <a:pt x="260" y="145"/>
                </a:lnTo>
                <a:lnTo>
                  <a:pt x="256" y="148"/>
                </a:lnTo>
                <a:lnTo>
                  <a:pt x="256" y="148"/>
                </a:lnTo>
                <a:lnTo>
                  <a:pt x="237" y="155"/>
                </a:lnTo>
                <a:lnTo>
                  <a:pt x="223" y="160"/>
                </a:lnTo>
                <a:lnTo>
                  <a:pt x="210" y="164"/>
                </a:lnTo>
                <a:lnTo>
                  <a:pt x="201" y="165"/>
                </a:lnTo>
                <a:lnTo>
                  <a:pt x="147" y="161"/>
                </a:lnTo>
                <a:lnTo>
                  <a:pt x="124" y="182"/>
                </a:lnTo>
                <a:lnTo>
                  <a:pt x="123" y="182"/>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103" name="Freeform 67"/>
          <p:cNvSpPr/>
          <p:nvPr/>
        </p:nvSpPr>
        <p:spPr bwMode="auto">
          <a:xfrm>
            <a:off x="6044555" y="5245539"/>
            <a:ext cx="184391" cy="448802"/>
          </a:xfrm>
          <a:custGeom>
            <a:gdLst>
              <a:gd name="T0" fmla="*/ 120 w 159"/>
              <a:gd name="T1" fmla="*/ 0 h 387"/>
              <a:gd name="T2" fmla="*/ 120 w 159"/>
              <a:gd name="T3" fmla="*/ 0 h 387"/>
              <a:gd name="T4" fmla="*/ 106 w 159"/>
              <a:gd name="T5" fmla="*/ 10 h 387"/>
              <a:gd name="T6" fmla="*/ 94 w 159"/>
              <a:gd name="T7" fmla="*/ 21 h 387"/>
              <a:gd name="T8" fmla="*/ 81 w 159"/>
              <a:gd name="T9" fmla="*/ 34 h 387"/>
              <a:gd name="T10" fmla="*/ 71 w 159"/>
              <a:gd name="T11" fmla="*/ 47 h 387"/>
              <a:gd name="T12" fmla="*/ 60 w 159"/>
              <a:gd name="T13" fmla="*/ 60 h 387"/>
              <a:gd name="T14" fmla="*/ 51 w 159"/>
              <a:gd name="T15" fmla="*/ 74 h 387"/>
              <a:gd name="T16" fmla="*/ 43 w 159"/>
              <a:gd name="T17" fmla="*/ 89 h 387"/>
              <a:gd name="T18" fmla="*/ 36 w 159"/>
              <a:gd name="T19" fmla="*/ 105 h 387"/>
              <a:gd name="T20" fmla="*/ 36 w 159"/>
              <a:gd name="T21" fmla="*/ 105 h 387"/>
              <a:gd name="T22" fmla="*/ 25 w 159"/>
              <a:gd name="T23" fmla="*/ 129 h 387"/>
              <a:gd name="T24" fmla="*/ 15 w 159"/>
              <a:gd name="T25" fmla="*/ 146 h 387"/>
              <a:gd name="T26" fmla="*/ 7 w 159"/>
              <a:gd name="T27" fmla="*/ 158 h 387"/>
              <a:gd name="T28" fmla="*/ 3 w 159"/>
              <a:gd name="T29" fmla="*/ 161 h 387"/>
              <a:gd name="T30" fmla="*/ 0 w 159"/>
              <a:gd name="T31" fmla="*/ 163 h 387"/>
              <a:gd name="T32" fmla="*/ 8 w 159"/>
              <a:gd name="T33" fmla="*/ 231 h 387"/>
              <a:gd name="T34" fmla="*/ 8 w 159"/>
              <a:gd name="T35" fmla="*/ 232 h 387"/>
              <a:gd name="T36" fmla="*/ 8 w 159"/>
              <a:gd name="T37" fmla="*/ 232 h 387"/>
              <a:gd name="T38" fmla="*/ 2 w 159"/>
              <a:gd name="T39" fmla="*/ 278 h 387"/>
              <a:gd name="T40" fmla="*/ 2 w 159"/>
              <a:gd name="T41" fmla="*/ 278 h 387"/>
              <a:gd name="T42" fmla="*/ 1 w 159"/>
              <a:gd name="T43" fmla="*/ 287 h 387"/>
              <a:gd name="T44" fmla="*/ 2 w 159"/>
              <a:gd name="T45" fmla="*/ 295 h 387"/>
              <a:gd name="T46" fmla="*/ 3 w 159"/>
              <a:gd name="T47" fmla="*/ 301 h 387"/>
              <a:gd name="T48" fmla="*/ 5 w 159"/>
              <a:gd name="T49" fmla="*/ 304 h 387"/>
              <a:gd name="T50" fmla="*/ 55 w 159"/>
              <a:gd name="T51" fmla="*/ 337 h 387"/>
              <a:gd name="T52" fmla="*/ 55 w 159"/>
              <a:gd name="T53" fmla="*/ 337 h 387"/>
              <a:gd name="T54" fmla="*/ 56 w 159"/>
              <a:gd name="T55" fmla="*/ 337 h 387"/>
              <a:gd name="T56" fmla="*/ 58 w 159"/>
              <a:gd name="T57" fmla="*/ 341 h 387"/>
              <a:gd name="T58" fmla="*/ 58 w 159"/>
              <a:gd name="T59" fmla="*/ 341 h 387"/>
              <a:gd name="T60" fmla="*/ 58 w 159"/>
              <a:gd name="T61" fmla="*/ 341 h 387"/>
              <a:gd name="T62" fmla="*/ 60 w 159"/>
              <a:gd name="T63" fmla="*/ 349 h 387"/>
              <a:gd name="T64" fmla="*/ 65 w 159"/>
              <a:gd name="T65" fmla="*/ 356 h 387"/>
              <a:gd name="T66" fmla="*/ 71 w 159"/>
              <a:gd name="T67" fmla="*/ 365 h 387"/>
              <a:gd name="T68" fmla="*/ 76 w 159"/>
              <a:gd name="T69" fmla="*/ 373 h 387"/>
              <a:gd name="T70" fmla="*/ 76 w 159"/>
              <a:gd name="T71" fmla="*/ 373 h 387"/>
              <a:gd name="T72" fmla="*/ 81 w 159"/>
              <a:gd name="T73" fmla="*/ 378 h 387"/>
              <a:gd name="T74" fmla="*/ 84 w 159"/>
              <a:gd name="T75" fmla="*/ 381 h 387"/>
              <a:gd name="T76" fmla="*/ 92 w 159"/>
              <a:gd name="T77" fmla="*/ 387 h 387"/>
              <a:gd name="T78" fmla="*/ 99 w 159"/>
              <a:gd name="T79" fmla="*/ 307 h 387"/>
              <a:gd name="T80" fmla="*/ 99 w 159"/>
              <a:gd name="T81" fmla="*/ 304 h 387"/>
              <a:gd name="T82" fmla="*/ 135 w 159"/>
              <a:gd name="T83" fmla="*/ 220 h 387"/>
              <a:gd name="T84" fmla="*/ 147 w 159"/>
              <a:gd name="T85" fmla="*/ 119 h 387"/>
              <a:gd name="T86" fmla="*/ 147 w 159"/>
              <a:gd name="T87" fmla="*/ 118 h 387"/>
              <a:gd name="T88" fmla="*/ 149 w 159"/>
              <a:gd name="T89" fmla="*/ 116 h 387"/>
              <a:gd name="T90" fmla="*/ 159 w 159"/>
              <a:gd name="T91" fmla="*/ 90 h 387"/>
              <a:gd name="T92" fmla="*/ 151 w 159"/>
              <a:gd name="T93" fmla="*/ 67 h 387"/>
              <a:gd name="T94" fmla="*/ 151 w 159"/>
              <a:gd name="T95" fmla="*/ 66 h 387"/>
              <a:gd name="T96" fmla="*/ 150 w 159"/>
              <a:gd name="T97" fmla="*/ 66 h 387"/>
              <a:gd name="T98" fmla="*/ 147 w 159"/>
              <a:gd name="T99" fmla="*/ 35 h 387"/>
              <a:gd name="T100" fmla="*/ 149 w 159"/>
              <a:gd name="T101" fmla="*/ 34 h 387"/>
              <a:gd name="T102" fmla="*/ 150 w 159"/>
              <a:gd name="T103" fmla="*/ 32 h 387"/>
              <a:gd name="T104" fmla="*/ 155 w 159"/>
              <a:gd name="T105" fmla="*/ 25 h 387"/>
              <a:gd name="T106" fmla="*/ 159 w 159"/>
              <a:gd name="T107" fmla="*/ 17 h 387"/>
              <a:gd name="T108" fmla="*/ 120 w 159"/>
              <a:gd name="T109" fmla="*/ 0 h 3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9" h="387">
                <a:moveTo>
                  <a:pt x="120" y="0"/>
                </a:moveTo>
                <a:lnTo>
                  <a:pt x="120" y="0"/>
                </a:lnTo>
                <a:lnTo>
                  <a:pt x="106" y="10"/>
                </a:lnTo>
                <a:lnTo>
                  <a:pt x="94" y="21"/>
                </a:lnTo>
                <a:lnTo>
                  <a:pt x="81" y="34"/>
                </a:lnTo>
                <a:lnTo>
                  <a:pt x="71" y="47"/>
                </a:lnTo>
                <a:lnTo>
                  <a:pt x="60" y="60"/>
                </a:lnTo>
                <a:lnTo>
                  <a:pt x="51" y="74"/>
                </a:lnTo>
                <a:lnTo>
                  <a:pt x="43" y="89"/>
                </a:lnTo>
                <a:lnTo>
                  <a:pt x="36" y="105"/>
                </a:lnTo>
                <a:lnTo>
                  <a:pt x="36" y="105"/>
                </a:lnTo>
                <a:lnTo>
                  <a:pt x="25" y="129"/>
                </a:lnTo>
                <a:lnTo>
                  <a:pt x="15" y="146"/>
                </a:lnTo>
                <a:lnTo>
                  <a:pt x="7" y="158"/>
                </a:lnTo>
                <a:lnTo>
                  <a:pt x="3" y="161"/>
                </a:lnTo>
                <a:lnTo>
                  <a:pt x="0" y="163"/>
                </a:lnTo>
                <a:lnTo>
                  <a:pt x="8" y="231"/>
                </a:lnTo>
                <a:lnTo>
                  <a:pt x="8" y="232"/>
                </a:lnTo>
                <a:lnTo>
                  <a:pt x="8" y="232"/>
                </a:lnTo>
                <a:lnTo>
                  <a:pt x="2" y="278"/>
                </a:lnTo>
                <a:lnTo>
                  <a:pt x="2" y="278"/>
                </a:lnTo>
                <a:lnTo>
                  <a:pt x="1" y="287"/>
                </a:lnTo>
                <a:lnTo>
                  <a:pt x="2" y="295"/>
                </a:lnTo>
                <a:lnTo>
                  <a:pt x="3" y="301"/>
                </a:lnTo>
                <a:lnTo>
                  <a:pt x="5" y="304"/>
                </a:lnTo>
                <a:lnTo>
                  <a:pt x="55" y="337"/>
                </a:lnTo>
                <a:lnTo>
                  <a:pt x="55" y="337"/>
                </a:lnTo>
                <a:lnTo>
                  <a:pt x="56" y="337"/>
                </a:lnTo>
                <a:lnTo>
                  <a:pt x="58" y="341"/>
                </a:lnTo>
                <a:lnTo>
                  <a:pt x="58" y="341"/>
                </a:lnTo>
                <a:lnTo>
                  <a:pt x="58" y="341"/>
                </a:lnTo>
                <a:lnTo>
                  <a:pt x="60" y="349"/>
                </a:lnTo>
                <a:lnTo>
                  <a:pt x="65" y="356"/>
                </a:lnTo>
                <a:lnTo>
                  <a:pt x="71" y="365"/>
                </a:lnTo>
                <a:lnTo>
                  <a:pt x="76" y="373"/>
                </a:lnTo>
                <a:lnTo>
                  <a:pt x="76" y="373"/>
                </a:lnTo>
                <a:lnTo>
                  <a:pt x="81" y="378"/>
                </a:lnTo>
                <a:lnTo>
                  <a:pt x="84" y="381"/>
                </a:lnTo>
                <a:lnTo>
                  <a:pt x="92" y="387"/>
                </a:lnTo>
                <a:lnTo>
                  <a:pt x="99" y="307"/>
                </a:lnTo>
                <a:lnTo>
                  <a:pt x="99" y="304"/>
                </a:lnTo>
                <a:lnTo>
                  <a:pt x="135" y="220"/>
                </a:lnTo>
                <a:lnTo>
                  <a:pt x="147" y="119"/>
                </a:lnTo>
                <a:lnTo>
                  <a:pt x="147" y="118"/>
                </a:lnTo>
                <a:lnTo>
                  <a:pt x="149" y="116"/>
                </a:lnTo>
                <a:lnTo>
                  <a:pt x="159" y="90"/>
                </a:lnTo>
                <a:lnTo>
                  <a:pt x="151" y="67"/>
                </a:lnTo>
                <a:lnTo>
                  <a:pt x="151" y="66"/>
                </a:lnTo>
                <a:lnTo>
                  <a:pt x="150" y="66"/>
                </a:lnTo>
                <a:lnTo>
                  <a:pt x="147" y="35"/>
                </a:lnTo>
                <a:lnTo>
                  <a:pt x="149" y="34"/>
                </a:lnTo>
                <a:lnTo>
                  <a:pt x="150" y="32"/>
                </a:lnTo>
                <a:lnTo>
                  <a:pt x="155" y="25"/>
                </a:lnTo>
                <a:lnTo>
                  <a:pt x="159" y="17"/>
                </a:lnTo>
                <a:lnTo>
                  <a:pt x="120" y="0"/>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104" name="Freeform 68"/>
          <p:cNvSpPr/>
          <p:nvPr/>
        </p:nvSpPr>
        <p:spPr bwMode="auto">
          <a:xfrm>
            <a:off x="4677276" y="6042251"/>
            <a:ext cx="281806" cy="243535"/>
          </a:xfrm>
          <a:custGeom>
            <a:gdLst>
              <a:gd name="T0" fmla="*/ 108 w 242"/>
              <a:gd name="T1" fmla="*/ 21 h 211"/>
              <a:gd name="T2" fmla="*/ 105 w 242"/>
              <a:gd name="T3" fmla="*/ 28 h 211"/>
              <a:gd name="T4" fmla="*/ 105 w 242"/>
              <a:gd name="T5" fmla="*/ 29 h 211"/>
              <a:gd name="T6" fmla="*/ 104 w 242"/>
              <a:gd name="T7" fmla="*/ 31 h 211"/>
              <a:gd name="T8" fmla="*/ 53 w 242"/>
              <a:gd name="T9" fmla="*/ 43 h 211"/>
              <a:gd name="T10" fmla="*/ 55 w 242"/>
              <a:gd name="T11" fmla="*/ 49 h 211"/>
              <a:gd name="T12" fmla="*/ 71 w 242"/>
              <a:gd name="T13" fmla="*/ 67 h 211"/>
              <a:gd name="T14" fmla="*/ 71 w 242"/>
              <a:gd name="T15" fmla="*/ 67 h 211"/>
              <a:gd name="T16" fmla="*/ 67 w 242"/>
              <a:gd name="T17" fmla="*/ 69 h 211"/>
              <a:gd name="T18" fmla="*/ 44 w 242"/>
              <a:gd name="T19" fmla="*/ 80 h 211"/>
              <a:gd name="T20" fmla="*/ 7 w 242"/>
              <a:gd name="T21" fmla="*/ 108 h 211"/>
              <a:gd name="T22" fmla="*/ 7 w 242"/>
              <a:gd name="T23" fmla="*/ 108 h 211"/>
              <a:gd name="T24" fmla="*/ 4 w 242"/>
              <a:gd name="T25" fmla="*/ 115 h 211"/>
              <a:gd name="T26" fmla="*/ 2 w 242"/>
              <a:gd name="T27" fmla="*/ 122 h 211"/>
              <a:gd name="T28" fmla="*/ 0 w 242"/>
              <a:gd name="T29" fmla="*/ 130 h 211"/>
              <a:gd name="T30" fmla="*/ 0 w 242"/>
              <a:gd name="T31" fmla="*/ 139 h 211"/>
              <a:gd name="T32" fmla="*/ 3 w 242"/>
              <a:gd name="T33" fmla="*/ 150 h 211"/>
              <a:gd name="T34" fmla="*/ 5 w 242"/>
              <a:gd name="T35" fmla="*/ 162 h 211"/>
              <a:gd name="T36" fmla="*/ 10 w 242"/>
              <a:gd name="T37" fmla="*/ 175 h 211"/>
              <a:gd name="T38" fmla="*/ 17 w 242"/>
              <a:gd name="T39" fmla="*/ 189 h 211"/>
              <a:gd name="T40" fmla="*/ 52 w 242"/>
              <a:gd name="T41" fmla="*/ 193 h 211"/>
              <a:gd name="T42" fmla="*/ 53 w 242"/>
              <a:gd name="T43" fmla="*/ 193 h 211"/>
              <a:gd name="T44" fmla="*/ 53 w 242"/>
              <a:gd name="T45" fmla="*/ 194 h 211"/>
              <a:gd name="T46" fmla="*/ 90 w 242"/>
              <a:gd name="T47" fmla="*/ 211 h 211"/>
              <a:gd name="T48" fmla="*/ 129 w 242"/>
              <a:gd name="T49" fmla="*/ 205 h 211"/>
              <a:gd name="T50" fmla="*/ 129 w 242"/>
              <a:gd name="T51" fmla="*/ 205 h 211"/>
              <a:gd name="T52" fmla="*/ 134 w 242"/>
              <a:gd name="T53" fmla="*/ 203 h 211"/>
              <a:gd name="T54" fmla="*/ 141 w 242"/>
              <a:gd name="T55" fmla="*/ 201 h 211"/>
              <a:gd name="T56" fmla="*/ 147 w 242"/>
              <a:gd name="T57" fmla="*/ 196 h 211"/>
              <a:gd name="T58" fmla="*/ 154 w 242"/>
              <a:gd name="T59" fmla="*/ 192 h 211"/>
              <a:gd name="T60" fmla="*/ 169 w 242"/>
              <a:gd name="T61" fmla="*/ 178 h 211"/>
              <a:gd name="T62" fmla="*/ 185 w 242"/>
              <a:gd name="T63" fmla="*/ 159 h 211"/>
              <a:gd name="T64" fmla="*/ 186 w 242"/>
              <a:gd name="T65" fmla="*/ 159 h 211"/>
              <a:gd name="T66" fmla="*/ 189 w 242"/>
              <a:gd name="T67" fmla="*/ 157 h 211"/>
              <a:gd name="T68" fmla="*/ 205 w 242"/>
              <a:gd name="T69" fmla="*/ 151 h 211"/>
              <a:gd name="T70" fmla="*/ 201 w 242"/>
              <a:gd name="T71" fmla="*/ 101 h 211"/>
              <a:gd name="T72" fmla="*/ 201 w 242"/>
              <a:gd name="T73" fmla="*/ 99 h 211"/>
              <a:gd name="T74" fmla="*/ 223 w 242"/>
              <a:gd name="T75" fmla="*/ 67 h 211"/>
              <a:gd name="T76" fmla="*/ 223 w 242"/>
              <a:gd name="T77" fmla="*/ 65 h 211"/>
              <a:gd name="T78" fmla="*/ 224 w 242"/>
              <a:gd name="T79" fmla="*/ 65 h 211"/>
              <a:gd name="T80" fmla="*/ 241 w 242"/>
              <a:gd name="T81" fmla="*/ 53 h 211"/>
              <a:gd name="T82" fmla="*/ 241 w 242"/>
              <a:gd name="T83" fmla="*/ 53 h 211"/>
              <a:gd name="T84" fmla="*/ 242 w 242"/>
              <a:gd name="T85" fmla="*/ 43 h 211"/>
              <a:gd name="T86" fmla="*/ 242 w 242"/>
              <a:gd name="T87" fmla="*/ 32 h 211"/>
              <a:gd name="T88" fmla="*/ 240 w 242"/>
              <a:gd name="T89" fmla="*/ 23 h 211"/>
              <a:gd name="T90" fmla="*/ 236 w 242"/>
              <a:gd name="T91" fmla="*/ 14 h 211"/>
              <a:gd name="T92" fmla="*/ 236 w 242"/>
              <a:gd name="T93" fmla="*/ 14 h 211"/>
              <a:gd name="T94" fmla="*/ 232 w 242"/>
              <a:gd name="T95" fmla="*/ 8 h 211"/>
              <a:gd name="T96" fmla="*/ 228 w 242"/>
              <a:gd name="T97" fmla="*/ 4 h 211"/>
              <a:gd name="T98" fmla="*/ 224 w 242"/>
              <a:gd name="T99" fmla="*/ 1 h 211"/>
              <a:gd name="T100" fmla="*/ 219 w 242"/>
              <a:gd name="T101" fmla="*/ 0 h 211"/>
              <a:gd name="T102" fmla="*/ 221 w 242"/>
              <a:gd name="T103" fmla="*/ 18 h 211"/>
              <a:gd name="T104" fmla="*/ 189 w 242"/>
              <a:gd name="T105" fmla="*/ 13 h 211"/>
              <a:gd name="T106" fmla="*/ 175 w 242"/>
              <a:gd name="T107" fmla="*/ 21 h 211"/>
              <a:gd name="T108" fmla="*/ 173 w 242"/>
              <a:gd name="T109" fmla="*/ 21 h 211"/>
              <a:gd name="T110" fmla="*/ 173 w 242"/>
              <a:gd name="T111" fmla="*/ 21 h 211"/>
              <a:gd name="T112" fmla="*/ 108 w 242"/>
              <a:gd name="T113" fmla="*/ 21 h 2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1" h="211">
                <a:moveTo>
                  <a:pt x="108" y="21"/>
                </a:moveTo>
                <a:lnTo>
                  <a:pt x="105" y="28"/>
                </a:lnTo>
                <a:lnTo>
                  <a:pt x="105" y="29"/>
                </a:lnTo>
                <a:lnTo>
                  <a:pt x="104" y="31"/>
                </a:lnTo>
                <a:lnTo>
                  <a:pt x="53" y="43"/>
                </a:lnTo>
                <a:lnTo>
                  <a:pt x="55" y="49"/>
                </a:lnTo>
                <a:lnTo>
                  <a:pt x="71" y="67"/>
                </a:lnTo>
                <a:lnTo>
                  <a:pt x="71" y="67"/>
                </a:lnTo>
                <a:lnTo>
                  <a:pt x="67" y="69"/>
                </a:lnTo>
                <a:lnTo>
                  <a:pt x="44" y="80"/>
                </a:lnTo>
                <a:lnTo>
                  <a:pt x="7" y="108"/>
                </a:lnTo>
                <a:lnTo>
                  <a:pt x="7" y="108"/>
                </a:lnTo>
                <a:lnTo>
                  <a:pt x="4" y="115"/>
                </a:lnTo>
                <a:lnTo>
                  <a:pt x="2" y="122"/>
                </a:lnTo>
                <a:lnTo>
                  <a:pt x="0" y="130"/>
                </a:lnTo>
                <a:lnTo>
                  <a:pt x="0" y="139"/>
                </a:lnTo>
                <a:lnTo>
                  <a:pt x="3" y="150"/>
                </a:lnTo>
                <a:lnTo>
                  <a:pt x="5" y="162"/>
                </a:lnTo>
                <a:lnTo>
                  <a:pt x="10" y="175"/>
                </a:lnTo>
                <a:lnTo>
                  <a:pt x="17" y="189"/>
                </a:lnTo>
                <a:lnTo>
                  <a:pt x="52" y="193"/>
                </a:lnTo>
                <a:lnTo>
                  <a:pt x="53" y="193"/>
                </a:lnTo>
                <a:lnTo>
                  <a:pt x="53" y="194"/>
                </a:lnTo>
                <a:lnTo>
                  <a:pt x="90" y="211"/>
                </a:lnTo>
                <a:lnTo>
                  <a:pt x="129" y="205"/>
                </a:lnTo>
                <a:lnTo>
                  <a:pt x="129" y="205"/>
                </a:lnTo>
                <a:lnTo>
                  <a:pt x="134" y="203"/>
                </a:lnTo>
                <a:lnTo>
                  <a:pt x="141" y="201"/>
                </a:lnTo>
                <a:lnTo>
                  <a:pt x="147" y="196"/>
                </a:lnTo>
                <a:lnTo>
                  <a:pt x="154" y="192"/>
                </a:lnTo>
                <a:lnTo>
                  <a:pt x="169" y="178"/>
                </a:lnTo>
                <a:lnTo>
                  <a:pt x="185" y="159"/>
                </a:lnTo>
                <a:lnTo>
                  <a:pt x="186" y="159"/>
                </a:lnTo>
                <a:lnTo>
                  <a:pt x="189" y="157"/>
                </a:lnTo>
                <a:lnTo>
                  <a:pt x="205" y="151"/>
                </a:lnTo>
                <a:lnTo>
                  <a:pt x="201" y="101"/>
                </a:lnTo>
                <a:lnTo>
                  <a:pt x="201" y="99"/>
                </a:lnTo>
                <a:lnTo>
                  <a:pt x="223" y="67"/>
                </a:lnTo>
                <a:lnTo>
                  <a:pt x="223" y="65"/>
                </a:lnTo>
                <a:lnTo>
                  <a:pt x="224" y="65"/>
                </a:lnTo>
                <a:lnTo>
                  <a:pt x="241" y="53"/>
                </a:lnTo>
                <a:lnTo>
                  <a:pt x="241" y="53"/>
                </a:lnTo>
                <a:lnTo>
                  <a:pt x="242" y="43"/>
                </a:lnTo>
                <a:lnTo>
                  <a:pt x="242" y="32"/>
                </a:lnTo>
                <a:lnTo>
                  <a:pt x="240" y="23"/>
                </a:lnTo>
                <a:lnTo>
                  <a:pt x="236" y="14"/>
                </a:lnTo>
                <a:lnTo>
                  <a:pt x="236" y="14"/>
                </a:lnTo>
                <a:lnTo>
                  <a:pt x="232" y="8"/>
                </a:lnTo>
                <a:lnTo>
                  <a:pt x="228" y="4"/>
                </a:lnTo>
                <a:lnTo>
                  <a:pt x="224" y="1"/>
                </a:lnTo>
                <a:lnTo>
                  <a:pt x="219" y="0"/>
                </a:lnTo>
                <a:lnTo>
                  <a:pt x="221" y="18"/>
                </a:lnTo>
                <a:lnTo>
                  <a:pt x="189" y="13"/>
                </a:lnTo>
                <a:lnTo>
                  <a:pt x="175" y="21"/>
                </a:lnTo>
                <a:lnTo>
                  <a:pt x="173" y="21"/>
                </a:lnTo>
                <a:lnTo>
                  <a:pt x="173" y="21"/>
                </a:lnTo>
                <a:lnTo>
                  <a:pt x="108" y="21"/>
                </a:lnTo>
                <a:close/>
              </a:path>
            </a:pathLst>
          </a:custGeom>
          <a:solidFill>
            <a:schemeClr val="bg1">
              <a:lumMod val="65000"/>
            </a:schemeClr>
          </a:solidFill>
          <a:ln>
            <a:noFill/>
          </a:ln>
        </p:spPr>
        <p:txBody>
          <a:bodyPr vert="horz" wrap="square" lIns="121904" tIns="60952" rIns="121904" bIns="60952" numCol="1" anchor="t" anchorCtr="0" compatLnSpc="1"/>
          <a:lstStyle/>
          <a:p>
            <a:pPr defTabSz="913765"/>
            <a:endParaRPr lang="zh-CN" altLang="en-US">
              <a:solidFill>
                <a:srgbClr val="3B3838"/>
              </a:solidFill>
              <a:latin typeface="微软雅黑" panose="020b0503020204020204" pitchFamily="34" charset="-122"/>
              <a:ea typeface="微软雅黑" panose="020b0503020204020204" pitchFamily="34" charset="-122"/>
            </a:endParaRPr>
          </a:p>
        </p:txBody>
      </p:sp>
      <p:cxnSp>
        <p:nvCxnSpPr>
          <p:cNvPr id="105" name="直接连接符 104"/>
          <p:cNvCxnSpPr/>
          <p:nvPr/>
        </p:nvCxnSpPr>
        <p:spPr>
          <a:xfrm>
            <a:off x="5393689" y="3309149"/>
            <a:ext cx="1693928" cy="0"/>
          </a:xfrm>
          <a:prstGeom prst="line">
            <a:avLst/>
          </a:prstGeom>
          <a:ln w="12700">
            <a:solidFill>
              <a:srgbClr val="0068B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5593131" y="3917137"/>
            <a:ext cx="1494485" cy="0"/>
          </a:xfrm>
          <a:prstGeom prst="line">
            <a:avLst/>
          </a:prstGeom>
          <a:ln w="12700">
            <a:solidFill>
              <a:srgbClr val="0068B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5599350" y="4525126"/>
            <a:ext cx="1488267" cy="0"/>
          </a:xfrm>
          <a:prstGeom prst="line">
            <a:avLst/>
          </a:prstGeom>
          <a:ln w="12700">
            <a:solidFill>
              <a:srgbClr val="0068B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446247" y="5133113"/>
            <a:ext cx="1641371" cy="0"/>
          </a:xfrm>
          <a:prstGeom prst="line">
            <a:avLst/>
          </a:prstGeom>
          <a:ln w="12700">
            <a:solidFill>
              <a:srgbClr val="0068B7"/>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109" name="矩形 108"/>
          <p:cNvSpPr/>
          <p:nvPr/>
        </p:nvSpPr>
        <p:spPr>
          <a:xfrm>
            <a:off x="7077027" y="3125412"/>
            <a:ext cx="1309509" cy="359009"/>
          </a:xfrm>
          <a:prstGeom prst="rect">
            <a:avLst/>
          </a:prstGeom>
        </p:spPr>
        <p:txBody>
          <a:bodyPr wrap="square" anchor="ctr">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输入您的文字</a:t>
            </a:r>
            <a:endParaRPr lang="zh-CN" altLang="en-US" sz="1335">
              <a:solidFill>
                <a:srgbClr val="3B3838"/>
              </a:solidFill>
              <a:latin typeface="微软雅黑" panose="020b0503020204020204" pitchFamily="34" charset="-122"/>
              <a:ea typeface="微软雅黑" panose="020b0503020204020204" pitchFamily="34" charset="-122"/>
            </a:endParaRPr>
          </a:p>
        </p:txBody>
      </p:sp>
      <p:sp>
        <p:nvSpPr>
          <p:cNvPr id="110" name="矩形 109"/>
          <p:cNvSpPr/>
          <p:nvPr/>
        </p:nvSpPr>
        <p:spPr>
          <a:xfrm>
            <a:off x="7077027" y="3734836"/>
            <a:ext cx="1309509" cy="358962"/>
          </a:xfrm>
          <a:prstGeom prst="rect">
            <a:avLst/>
          </a:prstGeom>
        </p:spPr>
        <p:txBody>
          <a:bodyPr wrap="square" anchor="ctr">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输入您的文字</a:t>
            </a:r>
            <a:endParaRPr lang="zh-CN" altLang="en-US" sz="1335">
              <a:solidFill>
                <a:srgbClr val="3B3838"/>
              </a:solidFill>
              <a:latin typeface="微软雅黑" panose="020b0503020204020204" pitchFamily="34" charset="-122"/>
              <a:ea typeface="微软雅黑" panose="020b0503020204020204" pitchFamily="34" charset="-122"/>
            </a:endParaRPr>
          </a:p>
        </p:txBody>
      </p:sp>
      <p:sp>
        <p:nvSpPr>
          <p:cNvPr id="111" name="矩形 110"/>
          <p:cNvSpPr/>
          <p:nvPr/>
        </p:nvSpPr>
        <p:spPr>
          <a:xfrm>
            <a:off x="7077458" y="4344235"/>
            <a:ext cx="1309509" cy="358962"/>
          </a:xfrm>
          <a:prstGeom prst="rect">
            <a:avLst/>
          </a:prstGeom>
        </p:spPr>
        <p:txBody>
          <a:bodyPr wrap="square" anchor="ctr">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输入您的文字</a:t>
            </a:r>
            <a:endParaRPr lang="zh-CN" altLang="en-US" sz="1335">
              <a:solidFill>
                <a:srgbClr val="3B3838"/>
              </a:solidFill>
              <a:latin typeface="微软雅黑" panose="020b0503020204020204" pitchFamily="34" charset="-122"/>
              <a:ea typeface="微软雅黑" panose="020b0503020204020204" pitchFamily="34" charset="-122"/>
            </a:endParaRPr>
          </a:p>
        </p:txBody>
      </p:sp>
      <p:sp>
        <p:nvSpPr>
          <p:cNvPr id="112" name="矩形 111"/>
          <p:cNvSpPr/>
          <p:nvPr/>
        </p:nvSpPr>
        <p:spPr>
          <a:xfrm>
            <a:off x="7077027" y="4953634"/>
            <a:ext cx="1309509" cy="358962"/>
          </a:xfrm>
          <a:prstGeom prst="rect">
            <a:avLst/>
          </a:prstGeom>
        </p:spPr>
        <p:txBody>
          <a:bodyPr wrap="square" anchor="ctr">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输入您的文字</a:t>
            </a:r>
            <a:endParaRPr lang="zh-CN" altLang="en-US" sz="1335">
              <a:solidFill>
                <a:srgbClr val="3B3838"/>
              </a:solidFill>
              <a:latin typeface="微软雅黑" panose="020b0503020204020204" pitchFamily="34" charset="-122"/>
              <a:ea typeface="微软雅黑" panose="020b0503020204020204" pitchFamily="34" charset="-122"/>
            </a:endParaRPr>
          </a:p>
        </p:txBody>
      </p:sp>
      <p:sp>
        <p:nvSpPr>
          <p:cNvPr id="113" name="矩形 112"/>
          <p:cNvSpPr/>
          <p:nvPr/>
        </p:nvSpPr>
        <p:spPr>
          <a:xfrm>
            <a:off x="8410330" y="1564674"/>
            <a:ext cx="3007976" cy="4184127"/>
          </a:xfrm>
          <a:prstGeom prst="rect">
            <a:avLst/>
          </a:prstGeom>
        </p:spPr>
        <p:txBody>
          <a:bodyPr wrap="square">
            <a:spAutoFit/>
          </a:bodyPr>
          <a:lstStyle/>
          <a:p>
            <a:pPr algn="just" defTabSz="913765">
              <a:lnSpc>
                <a:spcPct val="130000"/>
              </a:lnSpc>
              <a:spcAft>
                <a:spcPts val="800"/>
              </a:spcAft>
            </a:pPr>
            <a:r>
              <a:rPr lang="zh-CN" altLang="en-US" sz="1335">
                <a:solidFill>
                  <a:srgbClr val="3B3838"/>
                </a:solidFill>
                <a:latin typeface="微软雅黑" panose="020b0503020204020204" pitchFamily="34" charset="-122"/>
                <a:ea typeface="微软雅黑" panose="020b0503020204020204" pitchFamily="34" charset="-122"/>
              </a:rPr>
              <a:t>在此输入您的图表标题</a:t>
            </a:r>
            <a:endParaRPr lang="en-US" altLang="zh-CN" sz="1335">
              <a:solidFill>
                <a:srgbClr val="3B3838"/>
              </a:solidFill>
              <a:latin typeface="微软雅黑" panose="020b0503020204020204" pitchFamily="34" charset="-122"/>
              <a:ea typeface="微软雅黑" panose="020b0503020204020204" pitchFamily="34" charset="-122"/>
            </a:endParaRPr>
          </a:p>
          <a:p>
            <a:pPr algn="just" defTabSz="913765">
              <a:lnSpc>
                <a:spcPct val="130000"/>
              </a:lnSpc>
              <a:spcAft>
                <a:spcPts val="800"/>
              </a:spcAft>
            </a:pPr>
            <a:r>
              <a:rPr lang="zh-CN" altLang="en-US" sz="1065">
                <a:solidFill>
                  <a:srgbClr val="3B3838"/>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a:t>
            </a:r>
            <a:endParaRPr lang="en-US" altLang="zh-CN" sz="1065">
              <a:solidFill>
                <a:srgbClr val="3B3838"/>
              </a:solidFill>
              <a:latin typeface="微软雅黑" panose="020b0503020204020204" pitchFamily="34" charset="-122"/>
              <a:ea typeface="微软雅黑" panose="020b0503020204020204" pitchFamily="34" charset="-122"/>
            </a:endParaRPr>
          </a:p>
          <a:p>
            <a:pPr algn="just" defTabSz="913765">
              <a:lnSpc>
                <a:spcPct val="130000"/>
              </a:lnSpc>
              <a:spcAft>
                <a:spcPts val="800"/>
              </a:spcAft>
            </a:pPr>
            <a:r>
              <a:rPr lang="zh-CN" altLang="en-US" sz="1065">
                <a:solidFill>
                  <a:srgbClr val="3B3838"/>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en-US" altLang="zh-CN" sz="1065">
              <a:solidFill>
                <a:srgbClr val="3B3838"/>
              </a:solidFill>
              <a:latin typeface="微软雅黑" panose="020b0503020204020204" pitchFamily="34" charset="-122"/>
              <a:ea typeface="微软雅黑" panose="020b0503020204020204" pitchFamily="34" charset="-122"/>
            </a:endParaRPr>
          </a:p>
          <a:p>
            <a:pPr algn="just" defTabSz="913765">
              <a:lnSpc>
                <a:spcPct val="130000"/>
              </a:lnSpc>
              <a:spcAft>
                <a:spcPts val="800"/>
              </a:spcAft>
            </a:pPr>
            <a:r>
              <a:rPr lang="zh-CN" altLang="en-US" sz="1065">
                <a:solidFill>
                  <a:srgbClr val="3B3838"/>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在此输入您的图表所要说明文字</a:t>
            </a:r>
            <a:endParaRPr lang="en-US" altLang="zh-CN" sz="1065">
              <a:solidFill>
                <a:srgbClr val="3B3838"/>
              </a:solidFill>
              <a:latin typeface="微软雅黑" panose="020b0503020204020204" pitchFamily="34" charset="-122"/>
              <a:ea typeface="微软雅黑" panose="020b0503020204020204" pitchFamily="34" charset="-122"/>
            </a:endParaRPr>
          </a:p>
          <a:p>
            <a:pPr algn="just" defTabSz="913765">
              <a:lnSpc>
                <a:spcPct val="130000"/>
              </a:lnSpc>
              <a:spcAft>
                <a:spcPts val="800"/>
              </a:spcAft>
            </a:pPr>
            <a:r>
              <a:rPr lang="zh-CN" altLang="en-US" sz="1065">
                <a:solidFill>
                  <a:srgbClr val="3B3838"/>
                </a:solidFill>
                <a:latin typeface="微软雅黑" panose="020b0503020204020204" pitchFamily="34" charset="-122"/>
                <a:ea typeface="微软雅黑" panose="020b0503020204020204" pitchFamily="34" charset="-122"/>
              </a:rPr>
              <a:t>在此输入您的图表所要说明文字，在此输入您的图表所要说明文字，在此输入您的图表所要说明文字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47" name="矩形 46"/>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100"/>
                                        <p:tgtEl>
                                          <p:spTgt spid="60"/>
                                        </p:tgtEl>
                                      </p:cBhvr>
                                    </p:animEffect>
                                    <p:anim calcmode="lin" valueType="num">
                                      <p:cBhvr>
                                        <p:cTn id="16" dur="100" fill="hold"/>
                                        <p:tgtEl>
                                          <p:spTgt spid="60"/>
                                        </p:tgtEl>
                                        <p:attrNameLst>
                                          <p:attrName>ppt_x</p:attrName>
                                        </p:attrNameLst>
                                      </p:cBhvr>
                                      <p:tavLst>
                                        <p:tav tm="0">
                                          <p:val>
                                            <p:strVal val="#ppt_x"/>
                                          </p:val>
                                        </p:tav>
                                        <p:tav tm="100000">
                                          <p:val>
                                            <p:strVal val="#ppt_x"/>
                                          </p:val>
                                        </p:tav>
                                      </p:tavLst>
                                    </p:anim>
                                    <p:anim calcmode="lin" valueType="num">
                                      <p:cBhvr>
                                        <p:cTn id="17" dur="100" fill="hold"/>
                                        <p:tgtEl>
                                          <p:spTgt spid="60"/>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1100"/>
                            </p:stCondLst>
                            <p:childTnLst>
                              <p:par>
                                <p:cTn id="19" presetID="42" presetClass="entr" presetSubtype="0"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
                                        <p:tgtEl>
                                          <p:spTgt spid="61"/>
                                        </p:tgtEl>
                                      </p:cBhvr>
                                    </p:animEffect>
                                    <p:anim calcmode="lin" valueType="num">
                                      <p:cBhvr>
                                        <p:cTn id="22" dur="100" fill="hold"/>
                                        <p:tgtEl>
                                          <p:spTgt spid="61"/>
                                        </p:tgtEl>
                                        <p:attrNameLst>
                                          <p:attrName>ppt_x</p:attrName>
                                        </p:attrNameLst>
                                      </p:cBhvr>
                                      <p:tavLst>
                                        <p:tav tm="0">
                                          <p:val>
                                            <p:strVal val="#ppt_x"/>
                                          </p:val>
                                        </p:tav>
                                        <p:tav tm="100000">
                                          <p:val>
                                            <p:strVal val="#ppt_x"/>
                                          </p:val>
                                        </p:tav>
                                      </p:tavLst>
                                    </p:anim>
                                    <p:anim calcmode="lin" valueType="num">
                                      <p:cBhvr>
                                        <p:cTn id="23" dur="100" fill="hold"/>
                                        <p:tgtEl>
                                          <p:spTgt spid="61"/>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200"/>
                            </p:stCondLst>
                            <p:childTnLst>
                              <p:par>
                                <p:cTn id="25" presetID="42"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
                                        <p:tgtEl>
                                          <p:spTgt spid="62"/>
                                        </p:tgtEl>
                                      </p:cBhvr>
                                    </p:animEffect>
                                    <p:anim calcmode="lin" valueType="num">
                                      <p:cBhvr>
                                        <p:cTn id="28" dur="100" fill="hold"/>
                                        <p:tgtEl>
                                          <p:spTgt spid="62"/>
                                        </p:tgtEl>
                                        <p:attrNameLst>
                                          <p:attrName>ppt_x</p:attrName>
                                        </p:attrNameLst>
                                      </p:cBhvr>
                                      <p:tavLst>
                                        <p:tav tm="0">
                                          <p:val>
                                            <p:strVal val="#ppt_x"/>
                                          </p:val>
                                        </p:tav>
                                        <p:tav tm="100000">
                                          <p:val>
                                            <p:strVal val="#ppt_x"/>
                                          </p:val>
                                        </p:tav>
                                      </p:tavLst>
                                    </p:anim>
                                    <p:anim calcmode="lin" valueType="num">
                                      <p:cBhvr>
                                        <p:cTn id="29" dur="100" fill="hold"/>
                                        <p:tgtEl>
                                          <p:spTgt spid="62"/>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300"/>
                            </p:stCondLst>
                            <p:childTnLst>
                              <p:par>
                                <p:cTn id="31" presetID="42" presetClass="entr" presetSubtype="0" fill="hold" grpId="0"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100"/>
                                        <p:tgtEl>
                                          <p:spTgt spid="63"/>
                                        </p:tgtEl>
                                      </p:cBhvr>
                                    </p:animEffect>
                                    <p:anim calcmode="lin" valueType="num">
                                      <p:cBhvr>
                                        <p:cTn id="34" dur="100" fill="hold"/>
                                        <p:tgtEl>
                                          <p:spTgt spid="63"/>
                                        </p:tgtEl>
                                        <p:attrNameLst>
                                          <p:attrName>ppt_x</p:attrName>
                                        </p:attrNameLst>
                                      </p:cBhvr>
                                      <p:tavLst>
                                        <p:tav tm="0">
                                          <p:val>
                                            <p:strVal val="#ppt_x"/>
                                          </p:val>
                                        </p:tav>
                                        <p:tav tm="100000">
                                          <p:val>
                                            <p:strVal val="#ppt_x"/>
                                          </p:val>
                                        </p:tav>
                                      </p:tavLst>
                                    </p:anim>
                                    <p:anim calcmode="lin" valueType="num">
                                      <p:cBhvr>
                                        <p:cTn id="35" dur="100" fill="hold"/>
                                        <p:tgtEl>
                                          <p:spTgt spid="63"/>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1400"/>
                            </p:stCondLst>
                            <p:childTnLst>
                              <p:par>
                                <p:cTn id="37" presetID="42"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100"/>
                                        <p:tgtEl>
                                          <p:spTgt spid="64"/>
                                        </p:tgtEl>
                                      </p:cBhvr>
                                    </p:animEffect>
                                    <p:anim calcmode="lin" valueType="num">
                                      <p:cBhvr>
                                        <p:cTn id="40" dur="100" fill="hold"/>
                                        <p:tgtEl>
                                          <p:spTgt spid="64"/>
                                        </p:tgtEl>
                                        <p:attrNameLst>
                                          <p:attrName>ppt_x</p:attrName>
                                        </p:attrNameLst>
                                      </p:cBhvr>
                                      <p:tavLst>
                                        <p:tav tm="0">
                                          <p:val>
                                            <p:strVal val="#ppt_x"/>
                                          </p:val>
                                        </p:tav>
                                        <p:tav tm="100000">
                                          <p:val>
                                            <p:strVal val="#ppt_x"/>
                                          </p:val>
                                        </p:tav>
                                      </p:tavLst>
                                    </p:anim>
                                    <p:anim calcmode="lin" valueType="num">
                                      <p:cBhvr>
                                        <p:cTn id="41" dur="100" fill="hold"/>
                                        <p:tgtEl>
                                          <p:spTgt spid="6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1500"/>
                            </p:stCondLst>
                            <p:childTnLst>
                              <p:par>
                                <p:cTn id="43" presetID="42" presetClass="entr" presetSubtype="0" fill="hold" grpId="0"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100"/>
                                        <p:tgtEl>
                                          <p:spTgt spid="65"/>
                                        </p:tgtEl>
                                      </p:cBhvr>
                                    </p:animEffect>
                                    <p:anim calcmode="lin" valueType="num">
                                      <p:cBhvr>
                                        <p:cTn id="46" dur="100" fill="hold"/>
                                        <p:tgtEl>
                                          <p:spTgt spid="65"/>
                                        </p:tgtEl>
                                        <p:attrNameLst>
                                          <p:attrName>ppt_x</p:attrName>
                                        </p:attrNameLst>
                                      </p:cBhvr>
                                      <p:tavLst>
                                        <p:tav tm="0">
                                          <p:val>
                                            <p:strVal val="#ppt_x"/>
                                          </p:val>
                                        </p:tav>
                                        <p:tav tm="100000">
                                          <p:val>
                                            <p:strVal val="#ppt_x"/>
                                          </p:val>
                                        </p:tav>
                                      </p:tavLst>
                                    </p:anim>
                                    <p:anim calcmode="lin" valueType="num">
                                      <p:cBhvr>
                                        <p:cTn id="47" dur="100" fill="hold"/>
                                        <p:tgtEl>
                                          <p:spTgt spid="65"/>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1600"/>
                            </p:stCondLst>
                            <p:childTnLst>
                              <p:par>
                                <p:cTn id="49" presetID="42" presetClass="entr" presetSubtype="0"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100"/>
                                        <p:tgtEl>
                                          <p:spTgt spid="66"/>
                                        </p:tgtEl>
                                      </p:cBhvr>
                                    </p:animEffect>
                                    <p:anim calcmode="lin" valueType="num">
                                      <p:cBhvr>
                                        <p:cTn id="52" dur="100" fill="hold"/>
                                        <p:tgtEl>
                                          <p:spTgt spid="66"/>
                                        </p:tgtEl>
                                        <p:attrNameLst>
                                          <p:attrName>ppt_x</p:attrName>
                                        </p:attrNameLst>
                                      </p:cBhvr>
                                      <p:tavLst>
                                        <p:tav tm="0">
                                          <p:val>
                                            <p:strVal val="#ppt_x"/>
                                          </p:val>
                                        </p:tav>
                                        <p:tav tm="100000">
                                          <p:val>
                                            <p:strVal val="#ppt_x"/>
                                          </p:val>
                                        </p:tav>
                                      </p:tavLst>
                                    </p:anim>
                                    <p:anim calcmode="lin" valueType="num">
                                      <p:cBhvr>
                                        <p:cTn id="53" dur="100" fill="hold"/>
                                        <p:tgtEl>
                                          <p:spTgt spid="66"/>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1700"/>
                            </p:stCondLst>
                            <p:childTnLst>
                              <p:par>
                                <p:cTn id="55" presetID="42" presetClass="entr" presetSubtype="0"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fade">
                                      <p:cBhvr>
                                        <p:cTn id="57" dur="100"/>
                                        <p:tgtEl>
                                          <p:spTgt spid="67"/>
                                        </p:tgtEl>
                                      </p:cBhvr>
                                    </p:animEffect>
                                    <p:anim calcmode="lin" valueType="num">
                                      <p:cBhvr>
                                        <p:cTn id="58" dur="100" fill="hold"/>
                                        <p:tgtEl>
                                          <p:spTgt spid="67"/>
                                        </p:tgtEl>
                                        <p:attrNameLst>
                                          <p:attrName>ppt_x</p:attrName>
                                        </p:attrNameLst>
                                      </p:cBhvr>
                                      <p:tavLst>
                                        <p:tav tm="0">
                                          <p:val>
                                            <p:strVal val="#ppt_x"/>
                                          </p:val>
                                        </p:tav>
                                        <p:tav tm="100000">
                                          <p:val>
                                            <p:strVal val="#ppt_x"/>
                                          </p:val>
                                        </p:tav>
                                      </p:tavLst>
                                    </p:anim>
                                    <p:anim calcmode="lin" valueType="num">
                                      <p:cBhvr>
                                        <p:cTn id="59" dur="100" fill="hold"/>
                                        <p:tgtEl>
                                          <p:spTgt spid="67"/>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180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
                                        <p:tgtEl>
                                          <p:spTgt spid="68"/>
                                        </p:tgtEl>
                                      </p:cBhvr>
                                    </p:animEffect>
                                    <p:anim calcmode="lin" valueType="num">
                                      <p:cBhvr>
                                        <p:cTn id="64" dur="100" fill="hold"/>
                                        <p:tgtEl>
                                          <p:spTgt spid="68"/>
                                        </p:tgtEl>
                                        <p:attrNameLst>
                                          <p:attrName>ppt_x</p:attrName>
                                        </p:attrNameLst>
                                      </p:cBhvr>
                                      <p:tavLst>
                                        <p:tav tm="0">
                                          <p:val>
                                            <p:strVal val="#ppt_x"/>
                                          </p:val>
                                        </p:tav>
                                        <p:tav tm="100000">
                                          <p:val>
                                            <p:strVal val="#ppt_x"/>
                                          </p:val>
                                        </p:tav>
                                      </p:tavLst>
                                    </p:anim>
                                    <p:anim calcmode="lin" valueType="num">
                                      <p:cBhvr>
                                        <p:cTn id="65" dur="100" fill="hold"/>
                                        <p:tgtEl>
                                          <p:spTgt spid="68"/>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1900"/>
                            </p:stCondLst>
                            <p:childTnLst>
                              <p:par>
                                <p:cTn id="67" presetID="42" presetClass="entr" presetSubtype="0" fill="hold" grpId="0" nodeType="after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
                                        <p:tgtEl>
                                          <p:spTgt spid="69"/>
                                        </p:tgtEl>
                                      </p:cBhvr>
                                    </p:animEffect>
                                    <p:anim calcmode="lin" valueType="num">
                                      <p:cBhvr>
                                        <p:cTn id="70" dur="100" fill="hold"/>
                                        <p:tgtEl>
                                          <p:spTgt spid="69"/>
                                        </p:tgtEl>
                                        <p:attrNameLst>
                                          <p:attrName>ppt_x</p:attrName>
                                        </p:attrNameLst>
                                      </p:cBhvr>
                                      <p:tavLst>
                                        <p:tav tm="0">
                                          <p:val>
                                            <p:strVal val="#ppt_x"/>
                                          </p:val>
                                        </p:tav>
                                        <p:tav tm="100000">
                                          <p:val>
                                            <p:strVal val="#ppt_x"/>
                                          </p:val>
                                        </p:tav>
                                      </p:tavLst>
                                    </p:anim>
                                    <p:anim calcmode="lin" valueType="num">
                                      <p:cBhvr>
                                        <p:cTn id="71" dur="100" fill="hold"/>
                                        <p:tgtEl>
                                          <p:spTgt spid="69"/>
                                        </p:tgtEl>
                                        <p:attrNameLst>
                                          <p:attrName>ppt_y</p:attrName>
                                        </p:attrNameLst>
                                      </p:cBhvr>
                                      <p:tavLst>
                                        <p:tav tm="0">
                                          <p:val>
                                            <p:strVal val="#ppt_y+.1"/>
                                          </p:val>
                                        </p:tav>
                                        <p:tav tm="100000">
                                          <p:val>
                                            <p:strVal val="#ppt_y"/>
                                          </p:val>
                                        </p:tav>
                                      </p:tavLst>
                                    </p:anim>
                                  </p:childTnLst>
                                </p:cTn>
                              </p:par>
                            </p:childTnLst>
                          </p:cTn>
                        </p:par>
                        <p:par>
                          <p:cTn id="72" fill="hold" nodeType="afterGroup">
                            <p:stCondLst>
                              <p:cond delay="2000"/>
                            </p:stCondLst>
                            <p:childTnLst>
                              <p:par>
                                <p:cTn id="73" presetID="42"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100"/>
                                        <p:tgtEl>
                                          <p:spTgt spid="83"/>
                                        </p:tgtEl>
                                      </p:cBhvr>
                                    </p:animEffect>
                                    <p:anim calcmode="lin" valueType="num">
                                      <p:cBhvr>
                                        <p:cTn id="76" dur="100" fill="hold"/>
                                        <p:tgtEl>
                                          <p:spTgt spid="83"/>
                                        </p:tgtEl>
                                        <p:attrNameLst>
                                          <p:attrName>ppt_x</p:attrName>
                                        </p:attrNameLst>
                                      </p:cBhvr>
                                      <p:tavLst>
                                        <p:tav tm="0">
                                          <p:val>
                                            <p:strVal val="#ppt_x"/>
                                          </p:val>
                                        </p:tav>
                                        <p:tav tm="100000">
                                          <p:val>
                                            <p:strVal val="#ppt_x"/>
                                          </p:val>
                                        </p:tav>
                                      </p:tavLst>
                                    </p:anim>
                                    <p:anim calcmode="lin" valueType="num">
                                      <p:cBhvr>
                                        <p:cTn id="77" dur="100" fill="hold"/>
                                        <p:tgtEl>
                                          <p:spTgt spid="83"/>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2100"/>
                            </p:stCondLst>
                            <p:childTnLst>
                              <p:par>
                                <p:cTn id="79" presetID="42" presetClass="entr" presetSubtype="0"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Effect transition="in" filter="fade">
                                      <p:cBhvr>
                                        <p:cTn id="81" dur="100"/>
                                        <p:tgtEl>
                                          <p:spTgt spid="84"/>
                                        </p:tgtEl>
                                      </p:cBhvr>
                                    </p:animEffect>
                                    <p:anim calcmode="lin" valueType="num">
                                      <p:cBhvr>
                                        <p:cTn id="82" dur="100" fill="hold"/>
                                        <p:tgtEl>
                                          <p:spTgt spid="84"/>
                                        </p:tgtEl>
                                        <p:attrNameLst>
                                          <p:attrName>ppt_x</p:attrName>
                                        </p:attrNameLst>
                                      </p:cBhvr>
                                      <p:tavLst>
                                        <p:tav tm="0">
                                          <p:val>
                                            <p:strVal val="#ppt_x"/>
                                          </p:val>
                                        </p:tav>
                                        <p:tav tm="100000">
                                          <p:val>
                                            <p:strVal val="#ppt_x"/>
                                          </p:val>
                                        </p:tav>
                                      </p:tavLst>
                                    </p:anim>
                                    <p:anim calcmode="lin" valueType="num">
                                      <p:cBhvr>
                                        <p:cTn id="83" dur="100" fill="hold"/>
                                        <p:tgtEl>
                                          <p:spTgt spid="84"/>
                                        </p:tgtEl>
                                        <p:attrNameLst>
                                          <p:attrName>ppt_y</p:attrName>
                                        </p:attrNameLst>
                                      </p:cBhvr>
                                      <p:tavLst>
                                        <p:tav tm="0">
                                          <p:val>
                                            <p:strVal val="#ppt_y+.1"/>
                                          </p:val>
                                        </p:tav>
                                        <p:tav tm="100000">
                                          <p:val>
                                            <p:strVal val="#ppt_y"/>
                                          </p:val>
                                        </p:tav>
                                      </p:tavLst>
                                    </p:anim>
                                  </p:childTnLst>
                                </p:cTn>
                              </p:par>
                            </p:childTnLst>
                          </p:cTn>
                        </p:par>
                        <p:par>
                          <p:cTn id="84" fill="hold" nodeType="afterGroup">
                            <p:stCondLst>
                              <p:cond delay="2200"/>
                            </p:stCondLst>
                            <p:childTnLst>
                              <p:par>
                                <p:cTn id="85" presetID="42"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Effect transition="in" filter="fade">
                                      <p:cBhvr>
                                        <p:cTn id="87" dur="100"/>
                                        <p:tgtEl>
                                          <p:spTgt spid="85"/>
                                        </p:tgtEl>
                                      </p:cBhvr>
                                    </p:animEffect>
                                    <p:anim calcmode="lin" valueType="num">
                                      <p:cBhvr>
                                        <p:cTn id="88" dur="100" fill="hold"/>
                                        <p:tgtEl>
                                          <p:spTgt spid="85"/>
                                        </p:tgtEl>
                                        <p:attrNameLst>
                                          <p:attrName>ppt_x</p:attrName>
                                        </p:attrNameLst>
                                      </p:cBhvr>
                                      <p:tavLst>
                                        <p:tav tm="0">
                                          <p:val>
                                            <p:strVal val="#ppt_x"/>
                                          </p:val>
                                        </p:tav>
                                        <p:tav tm="100000">
                                          <p:val>
                                            <p:strVal val="#ppt_x"/>
                                          </p:val>
                                        </p:tav>
                                      </p:tavLst>
                                    </p:anim>
                                    <p:anim calcmode="lin" valueType="num">
                                      <p:cBhvr>
                                        <p:cTn id="89" dur="100" fill="hold"/>
                                        <p:tgtEl>
                                          <p:spTgt spid="85"/>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2300"/>
                            </p:stCondLst>
                            <p:childTnLst>
                              <p:par>
                                <p:cTn id="91" presetID="42" presetClass="entr" presetSubtype="0" fill="hold" grpId="0" nodeType="afterEffect">
                                  <p:stCondLst>
                                    <p:cond delay="0"/>
                                  </p:stCondLst>
                                  <p:childTnLst>
                                    <p:set>
                                      <p:cBhvr>
                                        <p:cTn id="92" dur="1" fill="hold">
                                          <p:stCondLst>
                                            <p:cond delay="0"/>
                                          </p:stCondLst>
                                        </p:cTn>
                                        <p:tgtEl>
                                          <p:spTgt spid="86"/>
                                        </p:tgtEl>
                                        <p:attrNameLst>
                                          <p:attrName>style.visibility</p:attrName>
                                        </p:attrNameLst>
                                      </p:cBhvr>
                                      <p:to>
                                        <p:strVal val="visible"/>
                                      </p:to>
                                    </p:set>
                                    <p:animEffect transition="in" filter="fade">
                                      <p:cBhvr>
                                        <p:cTn id="93" dur="100"/>
                                        <p:tgtEl>
                                          <p:spTgt spid="86"/>
                                        </p:tgtEl>
                                      </p:cBhvr>
                                    </p:animEffect>
                                    <p:anim calcmode="lin" valueType="num">
                                      <p:cBhvr>
                                        <p:cTn id="94" dur="100" fill="hold"/>
                                        <p:tgtEl>
                                          <p:spTgt spid="86"/>
                                        </p:tgtEl>
                                        <p:attrNameLst>
                                          <p:attrName>ppt_x</p:attrName>
                                        </p:attrNameLst>
                                      </p:cBhvr>
                                      <p:tavLst>
                                        <p:tav tm="0">
                                          <p:val>
                                            <p:strVal val="#ppt_x"/>
                                          </p:val>
                                        </p:tav>
                                        <p:tav tm="100000">
                                          <p:val>
                                            <p:strVal val="#ppt_x"/>
                                          </p:val>
                                        </p:tav>
                                      </p:tavLst>
                                    </p:anim>
                                    <p:anim calcmode="lin" valueType="num">
                                      <p:cBhvr>
                                        <p:cTn id="95" dur="100" fill="hold"/>
                                        <p:tgtEl>
                                          <p:spTgt spid="86"/>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2400"/>
                            </p:stCondLst>
                            <p:childTnLst>
                              <p:par>
                                <p:cTn id="97" presetID="42" presetClass="entr" presetSubtype="0" fill="hold" grpId="0" nodeType="afterEffect">
                                  <p:stCondLst>
                                    <p:cond delay="0"/>
                                  </p:stCondLst>
                                  <p:childTnLst>
                                    <p:set>
                                      <p:cBhvr>
                                        <p:cTn id="98" dur="1" fill="hold">
                                          <p:stCondLst>
                                            <p:cond delay="0"/>
                                          </p:stCondLst>
                                        </p:cTn>
                                        <p:tgtEl>
                                          <p:spTgt spid="87"/>
                                        </p:tgtEl>
                                        <p:attrNameLst>
                                          <p:attrName>style.visibility</p:attrName>
                                        </p:attrNameLst>
                                      </p:cBhvr>
                                      <p:to>
                                        <p:strVal val="visible"/>
                                      </p:to>
                                    </p:set>
                                    <p:animEffect transition="in" filter="fade">
                                      <p:cBhvr>
                                        <p:cTn id="99" dur="100"/>
                                        <p:tgtEl>
                                          <p:spTgt spid="87"/>
                                        </p:tgtEl>
                                      </p:cBhvr>
                                    </p:animEffect>
                                    <p:anim calcmode="lin" valueType="num">
                                      <p:cBhvr>
                                        <p:cTn id="100" dur="100" fill="hold"/>
                                        <p:tgtEl>
                                          <p:spTgt spid="87"/>
                                        </p:tgtEl>
                                        <p:attrNameLst>
                                          <p:attrName>ppt_x</p:attrName>
                                        </p:attrNameLst>
                                      </p:cBhvr>
                                      <p:tavLst>
                                        <p:tav tm="0">
                                          <p:val>
                                            <p:strVal val="#ppt_x"/>
                                          </p:val>
                                        </p:tav>
                                        <p:tav tm="100000">
                                          <p:val>
                                            <p:strVal val="#ppt_x"/>
                                          </p:val>
                                        </p:tav>
                                      </p:tavLst>
                                    </p:anim>
                                    <p:anim calcmode="lin" valueType="num">
                                      <p:cBhvr>
                                        <p:cTn id="101" dur="100" fill="hold"/>
                                        <p:tgtEl>
                                          <p:spTgt spid="87"/>
                                        </p:tgtEl>
                                        <p:attrNameLst>
                                          <p:attrName>ppt_y</p:attrName>
                                        </p:attrNameLst>
                                      </p:cBhvr>
                                      <p:tavLst>
                                        <p:tav tm="0">
                                          <p:val>
                                            <p:strVal val="#ppt_y+.1"/>
                                          </p:val>
                                        </p:tav>
                                        <p:tav tm="100000">
                                          <p:val>
                                            <p:strVal val="#ppt_y"/>
                                          </p:val>
                                        </p:tav>
                                      </p:tavLst>
                                    </p:anim>
                                  </p:childTnLst>
                                </p:cTn>
                              </p:par>
                            </p:childTnLst>
                          </p:cTn>
                        </p:par>
                        <p:par>
                          <p:cTn id="102" fill="hold" nodeType="afterGroup">
                            <p:stCondLst>
                              <p:cond delay="2500"/>
                            </p:stCondLst>
                            <p:childTnLst>
                              <p:par>
                                <p:cTn id="103" presetID="42" presetClass="entr" presetSubtype="0" fill="hold" grpId="0" nodeType="afterEffect">
                                  <p:stCondLst>
                                    <p:cond delay="0"/>
                                  </p:stCondLst>
                                  <p:childTnLst>
                                    <p:set>
                                      <p:cBhvr>
                                        <p:cTn id="104" dur="1" fill="hold">
                                          <p:stCondLst>
                                            <p:cond delay="0"/>
                                          </p:stCondLst>
                                        </p:cTn>
                                        <p:tgtEl>
                                          <p:spTgt spid="88"/>
                                        </p:tgtEl>
                                        <p:attrNameLst>
                                          <p:attrName>style.visibility</p:attrName>
                                        </p:attrNameLst>
                                      </p:cBhvr>
                                      <p:to>
                                        <p:strVal val="visible"/>
                                      </p:to>
                                    </p:set>
                                    <p:animEffect transition="in" filter="fade">
                                      <p:cBhvr>
                                        <p:cTn id="105" dur="100"/>
                                        <p:tgtEl>
                                          <p:spTgt spid="88"/>
                                        </p:tgtEl>
                                      </p:cBhvr>
                                    </p:animEffect>
                                    <p:anim calcmode="lin" valueType="num">
                                      <p:cBhvr>
                                        <p:cTn id="106" dur="100" fill="hold"/>
                                        <p:tgtEl>
                                          <p:spTgt spid="88"/>
                                        </p:tgtEl>
                                        <p:attrNameLst>
                                          <p:attrName>ppt_x</p:attrName>
                                        </p:attrNameLst>
                                      </p:cBhvr>
                                      <p:tavLst>
                                        <p:tav tm="0">
                                          <p:val>
                                            <p:strVal val="#ppt_x"/>
                                          </p:val>
                                        </p:tav>
                                        <p:tav tm="100000">
                                          <p:val>
                                            <p:strVal val="#ppt_x"/>
                                          </p:val>
                                        </p:tav>
                                      </p:tavLst>
                                    </p:anim>
                                    <p:anim calcmode="lin" valueType="num">
                                      <p:cBhvr>
                                        <p:cTn id="107" dur="100" fill="hold"/>
                                        <p:tgtEl>
                                          <p:spTgt spid="88"/>
                                        </p:tgtEl>
                                        <p:attrNameLst>
                                          <p:attrName>ppt_y</p:attrName>
                                        </p:attrNameLst>
                                      </p:cBhvr>
                                      <p:tavLst>
                                        <p:tav tm="0">
                                          <p:val>
                                            <p:strVal val="#ppt_y+.1"/>
                                          </p:val>
                                        </p:tav>
                                        <p:tav tm="100000">
                                          <p:val>
                                            <p:strVal val="#ppt_y"/>
                                          </p:val>
                                        </p:tav>
                                      </p:tavLst>
                                    </p:anim>
                                  </p:childTnLst>
                                </p:cTn>
                              </p:par>
                            </p:childTnLst>
                          </p:cTn>
                        </p:par>
                        <p:par>
                          <p:cTn id="108" fill="hold" nodeType="afterGroup">
                            <p:stCondLst>
                              <p:cond delay="2600"/>
                            </p:stCondLst>
                            <p:childTnLst>
                              <p:par>
                                <p:cTn id="109" presetID="42" presetClass="entr" presetSubtype="0" fill="hold" grpId="0" nodeType="afterEffect">
                                  <p:stCondLst>
                                    <p:cond delay="0"/>
                                  </p:stCondLst>
                                  <p:childTnLst>
                                    <p:set>
                                      <p:cBhvr>
                                        <p:cTn id="110" dur="1" fill="hold">
                                          <p:stCondLst>
                                            <p:cond delay="0"/>
                                          </p:stCondLst>
                                        </p:cTn>
                                        <p:tgtEl>
                                          <p:spTgt spid="89"/>
                                        </p:tgtEl>
                                        <p:attrNameLst>
                                          <p:attrName>style.visibility</p:attrName>
                                        </p:attrNameLst>
                                      </p:cBhvr>
                                      <p:to>
                                        <p:strVal val="visible"/>
                                      </p:to>
                                    </p:set>
                                    <p:animEffect transition="in" filter="fade">
                                      <p:cBhvr>
                                        <p:cTn id="111" dur="100"/>
                                        <p:tgtEl>
                                          <p:spTgt spid="89"/>
                                        </p:tgtEl>
                                      </p:cBhvr>
                                    </p:animEffect>
                                    <p:anim calcmode="lin" valueType="num">
                                      <p:cBhvr>
                                        <p:cTn id="112" dur="100" fill="hold"/>
                                        <p:tgtEl>
                                          <p:spTgt spid="89"/>
                                        </p:tgtEl>
                                        <p:attrNameLst>
                                          <p:attrName>ppt_x</p:attrName>
                                        </p:attrNameLst>
                                      </p:cBhvr>
                                      <p:tavLst>
                                        <p:tav tm="0">
                                          <p:val>
                                            <p:strVal val="#ppt_x"/>
                                          </p:val>
                                        </p:tav>
                                        <p:tav tm="100000">
                                          <p:val>
                                            <p:strVal val="#ppt_x"/>
                                          </p:val>
                                        </p:tav>
                                      </p:tavLst>
                                    </p:anim>
                                    <p:anim calcmode="lin" valueType="num">
                                      <p:cBhvr>
                                        <p:cTn id="113" dur="100" fill="hold"/>
                                        <p:tgtEl>
                                          <p:spTgt spid="89"/>
                                        </p:tgtEl>
                                        <p:attrNameLst>
                                          <p:attrName>ppt_y</p:attrName>
                                        </p:attrNameLst>
                                      </p:cBhvr>
                                      <p:tavLst>
                                        <p:tav tm="0">
                                          <p:val>
                                            <p:strVal val="#ppt_y+.1"/>
                                          </p:val>
                                        </p:tav>
                                        <p:tav tm="100000">
                                          <p:val>
                                            <p:strVal val="#ppt_y"/>
                                          </p:val>
                                        </p:tav>
                                      </p:tavLst>
                                    </p:anim>
                                  </p:childTnLst>
                                </p:cTn>
                              </p:par>
                            </p:childTnLst>
                          </p:cTn>
                        </p:par>
                        <p:par>
                          <p:cTn id="114" fill="hold" nodeType="afterGroup">
                            <p:stCondLst>
                              <p:cond delay="2700"/>
                            </p:stCondLst>
                            <p:childTnLst>
                              <p:par>
                                <p:cTn id="115" presetID="42" presetClass="entr" presetSubtype="0" fill="hold" grpId="0" nodeType="afterEffect">
                                  <p:stCondLst>
                                    <p:cond delay="0"/>
                                  </p:stCondLst>
                                  <p:childTnLst>
                                    <p:set>
                                      <p:cBhvr>
                                        <p:cTn id="116" dur="1" fill="hold">
                                          <p:stCondLst>
                                            <p:cond delay="0"/>
                                          </p:stCondLst>
                                        </p:cTn>
                                        <p:tgtEl>
                                          <p:spTgt spid="90"/>
                                        </p:tgtEl>
                                        <p:attrNameLst>
                                          <p:attrName>style.visibility</p:attrName>
                                        </p:attrNameLst>
                                      </p:cBhvr>
                                      <p:to>
                                        <p:strVal val="visible"/>
                                      </p:to>
                                    </p:set>
                                    <p:animEffect transition="in" filter="fade">
                                      <p:cBhvr>
                                        <p:cTn id="117" dur="100"/>
                                        <p:tgtEl>
                                          <p:spTgt spid="90"/>
                                        </p:tgtEl>
                                      </p:cBhvr>
                                    </p:animEffect>
                                    <p:anim calcmode="lin" valueType="num">
                                      <p:cBhvr>
                                        <p:cTn id="118" dur="100" fill="hold"/>
                                        <p:tgtEl>
                                          <p:spTgt spid="90"/>
                                        </p:tgtEl>
                                        <p:attrNameLst>
                                          <p:attrName>ppt_x</p:attrName>
                                        </p:attrNameLst>
                                      </p:cBhvr>
                                      <p:tavLst>
                                        <p:tav tm="0">
                                          <p:val>
                                            <p:strVal val="#ppt_x"/>
                                          </p:val>
                                        </p:tav>
                                        <p:tav tm="100000">
                                          <p:val>
                                            <p:strVal val="#ppt_x"/>
                                          </p:val>
                                        </p:tav>
                                      </p:tavLst>
                                    </p:anim>
                                    <p:anim calcmode="lin" valueType="num">
                                      <p:cBhvr>
                                        <p:cTn id="119" dur="100" fill="hold"/>
                                        <p:tgtEl>
                                          <p:spTgt spid="90"/>
                                        </p:tgtEl>
                                        <p:attrNameLst>
                                          <p:attrName>ppt_y</p:attrName>
                                        </p:attrNameLst>
                                      </p:cBhvr>
                                      <p:tavLst>
                                        <p:tav tm="0">
                                          <p:val>
                                            <p:strVal val="#ppt_y+.1"/>
                                          </p:val>
                                        </p:tav>
                                        <p:tav tm="100000">
                                          <p:val>
                                            <p:strVal val="#ppt_y"/>
                                          </p:val>
                                        </p:tav>
                                      </p:tavLst>
                                    </p:anim>
                                  </p:childTnLst>
                                </p:cTn>
                              </p:par>
                            </p:childTnLst>
                          </p:cTn>
                        </p:par>
                        <p:par>
                          <p:cTn id="120" fill="hold" nodeType="afterGroup">
                            <p:stCondLst>
                              <p:cond delay="2800"/>
                            </p:stCondLst>
                            <p:childTnLst>
                              <p:par>
                                <p:cTn id="121" presetID="42" presetClass="entr" presetSubtype="0" fill="hold" grpId="0" nodeType="after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100"/>
                                        <p:tgtEl>
                                          <p:spTgt spid="91"/>
                                        </p:tgtEl>
                                      </p:cBhvr>
                                    </p:animEffect>
                                    <p:anim calcmode="lin" valueType="num">
                                      <p:cBhvr>
                                        <p:cTn id="124" dur="100" fill="hold"/>
                                        <p:tgtEl>
                                          <p:spTgt spid="91"/>
                                        </p:tgtEl>
                                        <p:attrNameLst>
                                          <p:attrName>ppt_x</p:attrName>
                                        </p:attrNameLst>
                                      </p:cBhvr>
                                      <p:tavLst>
                                        <p:tav tm="0">
                                          <p:val>
                                            <p:strVal val="#ppt_x"/>
                                          </p:val>
                                        </p:tav>
                                        <p:tav tm="100000">
                                          <p:val>
                                            <p:strVal val="#ppt_x"/>
                                          </p:val>
                                        </p:tav>
                                      </p:tavLst>
                                    </p:anim>
                                    <p:anim calcmode="lin" valueType="num">
                                      <p:cBhvr>
                                        <p:cTn id="125" dur="100" fill="hold"/>
                                        <p:tgtEl>
                                          <p:spTgt spid="91"/>
                                        </p:tgtEl>
                                        <p:attrNameLst>
                                          <p:attrName>ppt_y</p:attrName>
                                        </p:attrNameLst>
                                      </p:cBhvr>
                                      <p:tavLst>
                                        <p:tav tm="0">
                                          <p:val>
                                            <p:strVal val="#ppt_y+.1"/>
                                          </p:val>
                                        </p:tav>
                                        <p:tav tm="100000">
                                          <p:val>
                                            <p:strVal val="#ppt_y"/>
                                          </p:val>
                                        </p:tav>
                                      </p:tavLst>
                                    </p:anim>
                                  </p:childTnLst>
                                </p:cTn>
                              </p:par>
                            </p:childTnLst>
                          </p:cTn>
                        </p:par>
                        <p:par>
                          <p:cTn id="126" fill="hold" nodeType="afterGroup">
                            <p:stCondLst>
                              <p:cond delay="2900"/>
                            </p:stCondLst>
                            <p:childTnLst>
                              <p:par>
                                <p:cTn id="127" presetID="42" presetClass="entr" presetSubtype="0" fill="hold" grpId="0" nodeType="afterEffect">
                                  <p:stCondLst>
                                    <p:cond delay="0"/>
                                  </p:stCondLst>
                                  <p:childTnLst>
                                    <p:set>
                                      <p:cBhvr>
                                        <p:cTn id="128" dur="1" fill="hold">
                                          <p:stCondLst>
                                            <p:cond delay="0"/>
                                          </p:stCondLst>
                                        </p:cTn>
                                        <p:tgtEl>
                                          <p:spTgt spid="92"/>
                                        </p:tgtEl>
                                        <p:attrNameLst>
                                          <p:attrName>style.visibility</p:attrName>
                                        </p:attrNameLst>
                                      </p:cBhvr>
                                      <p:to>
                                        <p:strVal val="visible"/>
                                      </p:to>
                                    </p:set>
                                    <p:animEffect transition="in" filter="fade">
                                      <p:cBhvr>
                                        <p:cTn id="129" dur="100"/>
                                        <p:tgtEl>
                                          <p:spTgt spid="92"/>
                                        </p:tgtEl>
                                      </p:cBhvr>
                                    </p:animEffect>
                                    <p:anim calcmode="lin" valueType="num">
                                      <p:cBhvr>
                                        <p:cTn id="130" dur="100" fill="hold"/>
                                        <p:tgtEl>
                                          <p:spTgt spid="92"/>
                                        </p:tgtEl>
                                        <p:attrNameLst>
                                          <p:attrName>ppt_x</p:attrName>
                                        </p:attrNameLst>
                                      </p:cBhvr>
                                      <p:tavLst>
                                        <p:tav tm="0">
                                          <p:val>
                                            <p:strVal val="#ppt_x"/>
                                          </p:val>
                                        </p:tav>
                                        <p:tav tm="100000">
                                          <p:val>
                                            <p:strVal val="#ppt_x"/>
                                          </p:val>
                                        </p:tav>
                                      </p:tavLst>
                                    </p:anim>
                                    <p:anim calcmode="lin" valueType="num">
                                      <p:cBhvr>
                                        <p:cTn id="131" dur="100" fill="hold"/>
                                        <p:tgtEl>
                                          <p:spTgt spid="92"/>
                                        </p:tgtEl>
                                        <p:attrNameLst>
                                          <p:attrName>ppt_y</p:attrName>
                                        </p:attrNameLst>
                                      </p:cBhvr>
                                      <p:tavLst>
                                        <p:tav tm="0">
                                          <p:val>
                                            <p:strVal val="#ppt_y+.1"/>
                                          </p:val>
                                        </p:tav>
                                        <p:tav tm="100000">
                                          <p:val>
                                            <p:strVal val="#ppt_y"/>
                                          </p:val>
                                        </p:tav>
                                      </p:tavLst>
                                    </p:anim>
                                  </p:childTnLst>
                                </p:cTn>
                              </p:par>
                            </p:childTnLst>
                          </p:cTn>
                        </p:par>
                        <p:par>
                          <p:cTn id="132" fill="hold" nodeType="afterGroup">
                            <p:stCondLst>
                              <p:cond delay="3000"/>
                            </p:stCondLst>
                            <p:childTnLst>
                              <p:par>
                                <p:cTn id="133" presetID="42" presetClass="entr" presetSubtype="0" fill="hold" grpId="0" nodeType="afterEffect">
                                  <p:stCondLst>
                                    <p:cond delay="0"/>
                                  </p:stCondLst>
                                  <p:childTnLst>
                                    <p:set>
                                      <p:cBhvr>
                                        <p:cTn id="134" dur="1" fill="hold">
                                          <p:stCondLst>
                                            <p:cond delay="0"/>
                                          </p:stCondLst>
                                        </p:cTn>
                                        <p:tgtEl>
                                          <p:spTgt spid="93"/>
                                        </p:tgtEl>
                                        <p:attrNameLst>
                                          <p:attrName>style.visibility</p:attrName>
                                        </p:attrNameLst>
                                      </p:cBhvr>
                                      <p:to>
                                        <p:strVal val="visible"/>
                                      </p:to>
                                    </p:set>
                                    <p:animEffect transition="in" filter="fade">
                                      <p:cBhvr>
                                        <p:cTn id="135" dur="100"/>
                                        <p:tgtEl>
                                          <p:spTgt spid="93"/>
                                        </p:tgtEl>
                                      </p:cBhvr>
                                    </p:animEffect>
                                    <p:anim calcmode="lin" valueType="num">
                                      <p:cBhvr>
                                        <p:cTn id="136" dur="100" fill="hold"/>
                                        <p:tgtEl>
                                          <p:spTgt spid="93"/>
                                        </p:tgtEl>
                                        <p:attrNameLst>
                                          <p:attrName>ppt_x</p:attrName>
                                        </p:attrNameLst>
                                      </p:cBhvr>
                                      <p:tavLst>
                                        <p:tav tm="0">
                                          <p:val>
                                            <p:strVal val="#ppt_x"/>
                                          </p:val>
                                        </p:tav>
                                        <p:tav tm="100000">
                                          <p:val>
                                            <p:strVal val="#ppt_x"/>
                                          </p:val>
                                        </p:tav>
                                      </p:tavLst>
                                    </p:anim>
                                    <p:anim calcmode="lin" valueType="num">
                                      <p:cBhvr>
                                        <p:cTn id="137" dur="100" fill="hold"/>
                                        <p:tgtEl>
                                          <p:spTgt spid="93"/>
                                        </p:tgtEl>
                                        <p:attrNameLst>
                                          <p:attrName>ppt_y</p:attrName>
                                        </p:attrNameLst>
                                      </p:cBhvr>
                                      <p:tavLst>
                                        <p:tav tm="0">
                                          <p:val>
                                            <p:strVal val="#ppt_y+.1"/>
                                          </p:val>
                                        </p:tav>
                                        <p:tav tm="100000">
                                          <p:val>
                                            <p:strVal val="#ppt_y"/>
                                          </p:val>
                                        </p:tav>
                                      </p:tavLst>
                                    </p:anim>
                                  </p:childTnLst>
                                </p:cTn>
                              </p:par>
                            </p:childTnLst>
                          </p:cTn>
                        </p:par>
                        <p:par>
                          <p:cTn id="138" fill="hold" nodeType="afterGroup">
                            <p:stCondLst>
                              <p:cond delay="3100"/>
                            </p:stCondLst>
                            <p:childTnLst>
                              <p:par>
                                <p:cTn id="139" presetID="42" presetClass="entr" presetSubtype="0" fill="hold" grpId="0" nodeType="afterEffect">
                                  <p:stCondLst>
                                    <p:cond delay="0"/>
                                  </p:stCondLst>
                                  <p:childTnLst>
                                    <p:set>
                                      <p:cBhvr>
                                        <p:cTn id="140" dur="1" fill="hold">
                                          <p:stCondLst>
                                            <p:cond delay="0"/>
                                          </p:stCondLst>
                                        </p:cTn>
                                        <p:tgtEl>
                                          <p:spTgt spid="94"/>
                                        </p:tgtEl>
                                        <p:attrNameLst>
                                          <p:attrName>style.visibility</p:attrName>
                                        </p:attrNameLst>
                                      </p:cBhvr>
                                      <p:to>
                                        <p:strVal val="visible"/>
                                      </p:to>
                                    </p:set>
                                    <p:animEffect transition="in" filter="fade">
                                      <p:cBhvr>
                                        <p:cTn id="141" dur="100"/>
                                        <p:tgtEl>
                                          <p:spTgt spid="94"/>
                                        </p:tgtEl>
                                      </p:cBhvr>
                                    </p:animEffect>
                                    <p:anim calcmode="lin" valueType="num">
                                      <p:cBhvr>
                                        <p:cTn id="142" dur="100" fill="hold"/>
                                        <p:tgtEl>
                                          <p:spTgt spid="94"/>
                                        </p:tgtEl>
                                        <p:attrNameLst>
                                          <p:attrName>ppt_x</p:attrName>
                                        </p:attrNameLst>
                                      </p:cBhvr>
                                      <p:tavLst>
                                        <p:tav tm="0">
                                          <p:val>
                                            <p:strVal val="#ppt_x"/>
                                          </p:val>
                                        </p:tav>
                                        <p:tav tm="100000">
                                          <p:val>
                                            <p:strVal val="#ppt_x"/>
                                          </p:val>
                                        </p:tav>
                                      </p:tavLst>
                                    </p:anim>
                                    <p:anim calcmode="lin" valueType="num">
                                      <p:cBhvr>
                                        <p:cTn id="143" dur="100" fill="hold"/>
                                        <p:tgtEl>
                                          <p:spTgt spid="94"/>
                                        </p:tgtEl>
                                        <p:attrNameLst>
                                          <p:attrName>ppt_y</p:attrName>
                                        </p:attrNameLst>
                                      </p:cBhvr>
                                      <p:tavLst>
                                        <p:tav tm="0">
                                          <p:val>
                                            <p:strVal val="#ppt_y+.1"/>
                                          </p:val>
                                        </p:tav>
                                        <p:tav tm="100000">
                                          <p:val>
                                            <p:strVal val="#ppt_y"/>
                                          </p:val>
                                        </p:tav>
                                      </p:tavLst>
                                    </p:anim>
                                  </p:childTnLst>
                                </p:cTn>
                              </p:par>
                            </p:childTnLst>
                          </p:cTn>
                        </p:par>
                        <p:par>
                          <p:cTn id="144" fill="hold" nodeType="afterGroup">
                            <p:stCondLst>
                              <p:cond delay="3200"/>
                            </p:stCondLst>
                            <p:childTnLst>
                              <p:par>
                                <p:cTn id="145" presetID="42" presetClass="entr" presetSubtype="0" fill="hold" grpId="0" nodeType="afterEffect">
                                  <p:stCondLst>
                                    <p:cond delay="0"/>
                                  </p:stCondLst>
                                  <p:childTnLst>
                                    <p:set>
                                      <p:cBhvr>
                                        <p:cTn id="146" dur="1" fill="hold">
                                          <p:stCondLst>
                                            <p:cond delay="0"/>
                                          </p:stCondLst>
                                        </p:cTn>
                                        <p:tgtEl>
                                          <p:spTgt spid="95"/>
                                        </p:tgtEl>
                                        <p:attrNameLst>
                                          <p:attrName>style.visibility</p:attrName>
                                        </p:attrNameLst>
                                      </p:cBhvr>
                                      <p:to>
                                        <p:strVal val="visible"/>
                                      </p:to>
                                    </p:set>
                                    <p:animEffect transition="in" filter="fade">
                                      <p:cBhvr>
                                        <p:cTn id="147" dur="100"/>
                                        <p:tgtEl>
                                          <p:spTgt spid="95"/>
                                        </p:tgtEl>
                                      </p:cBhvr>
                                    </p:animEffect>
                                    <p:anim calcmode="lin" valueType="num">
                                      <p:cBhvr>
                                        <p:cTn id="148" dur="100" fill="hold"/>
                                        <p:tgtEl>
                                          <p:spTgt spid="95"/>
                                        </p:tgtEl>
                                        <p:attrNameLst>
                                          <p:attrName>ppt_x</p:attrName>
                                        </p:attrNameLst>
                                      </p:cBhvr>
                                      <p:tavLst>
                                        <p:tav tm="0">
                                          <p:val>
                                            <p:strVal val="#ppt_x"/>
                                          </p:val>
                                        </p:tav>
                                        <p:tav tm="100000">
                                          <p:val>
                                            <p:strVal val="#ppt_x"/>
                                          </p:val>
                                        </p:tav>
                                      </p:tavLst>
                                    </p:anim>
                                    <p:anim calcmode="lin" valueType="num">
                                      <p:cBhvr>
                                        <p:cTn id="149" dur="100" fill="hold"/>
                                        <p:tgtEl>
                                          <p:spTgt spid="95"/>
                                        </p:tgtEl>
                                        <p:attrNameLst>
                                          <p:attrName>ppt_y</p:attrName>
                                        </p:attrNameLst>
                                      </p:cBhvr>
                                      <p:tavLst>
                                        <p:tav tm="0">
                                          <p:val>
                                            <p:strVal val="#ppt_y+.1"/>
                                          </p:val>
                                        </p:tav>
                                        <p:tav tm="100000">
                                          <p:val>
                                            <p:strVal val="#ppt_y"/>
                                          </p:val>
                                        </p:tav>
                                      </p:tavLst>
                                    </p:anim>
                                  </p:childTnLst>
                                </p:cTn>
                              </p:par>
                            </p:childTnLst>
                          </p:cTn>
                        </p:par>
                        <p:par>
                          <p:cTn id="150" fill="hold" nodeType="afterGroup">
                            <p:stCondLst>
                              <p:cond delay="3300"/>
                            </p:stCondLst>
                            <p:childTnLst>
                              <p:par>
                                <p:cTn id="151" presetID="42" presetClass="entr" presetSubtype="0" fill="hold" grpId="0" nodeType="afterEffect">
                                  <p:stCondLst>
                                    <p:cond delay="0"/>
                                  </p:stCondLst>
                                  <p:childTnLst>
                                    <p:set>
                                      <p:cBhvr>
                                        <p:cTn id="152" dur="1" fill="hold">
                                          <p:stCondLst>
                                            <p:cond delay="0"/>
                                          </p:stCondLst>
                                        </p:cTn>
                                        <p:tgtEl>
                                          <p:spTgt spid="96"/>
                                        </p:tgtEl>
                                        <p:attrNameLst>
                                          <p:attrName>style.visibility</p:attrName>
                                        </p:attrNameLst>
                                      </p:cBhvr>
                                      <p:to>
                                        <p:strVal val="visible"/>
                                      </p:to>
                                    </p:set>
                                    <p:animEffect transition="in" filter="fade">
                                      <p:cBhvr>
                                        <p:cTn id="153" dur="100"/>
                                        <p:tgtEl>
                                          <p:spTgt spid="96"/>
                                        </p:tgtEl>
                                      </p:cBhvr>
                                    </p:animEffect>
                                    <p:anim calcmode="lin" valueType="num">
                                      <p:cBhvr>
                                        <p:cTn id="154" dur="100" fill="hold"/>
                                        <p:tgtEl>
                                          <p:spTgt spid="96"/>
                                        </p:tgtEl>
                                        <p:attrNameLst>
                                          <p:attrName>ppt_x</p:attrName>
                                        </p:attrNameLst>
                                      </p:cBhvr>
                                      <p:tavLst>
                                        <p:tav tm="0">
                                          <p:val>
                                            <p:strVal val="#ppt_x"/>
                                          </p:val>
                                        </p:tav>
                                        <p:tav tm="100000">
                                          <p:val>
                                            <p:strVal val="#ppt_x"/>
                                          </p:val>
                                        </p:tav>
                                      </p:tavLst>
                                    </p:anim>
                                    <p:anim calcmode="lin" valueType="num">
                                      <p:cBhvr>
                                        <p:cTn id="155" dur="100" fill="hold"/>
                                        <p:tgtEl>
                                          <p:spTgt spid="96"/>
                                        </p:tgtEl>
                                        <p:attrNameLst>
                                          <p:attrName>ppt_y</p:attrName>
                                        </p:attrNameLst>
                                      </p:cBhvr>
                                      <p:tavLst>
                                        <p:tav tm="0">
                                          <p:val>
                                            <p:strVal val="#ppt_y+.1"/>
                                          </p:val>
                                        </p:tav>
                                        <p:tav tm="100000">
                                          <p:val>
                                            <p:strVal val="#ppt_y"/>
                                          </p:val>
                                        </p:tav>
                                      </p:tavLst>
                                    </p:anim>
                                  </p:childTnLst>
                                </p:cTn>
                              </p:par>
                            </p:childTnLst>
                          </p:cTn>
                        </p:par>
                        <p:par>
                          <p:cTn id="156" fill="hold" nodeType="afterGroup">
                            <p:stCondLst>
                              <p:cond delay="3400"/>
                            </p:stCondLst>
                            <p:childTnLst>
                              <p:par>
                                <p:cTn id="157" presetID="42"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
                                        <p:tgtEl>
                                          <p:spTgt spid="97"/>
                                        </p:tgtEl>
                                      </p:cBhvr>
                                    </p:animEffect>
                                    <p:anim calcmode="lin" valueType="num">
                                      <p:cBhvr>
                                        <p:cTn id="160" dur="100" fill="hold"/>
                                        <p:tgtEl>
                                          <p:spTgt spid="97"/>
                                        </p:tgtEl>
                                        <p:attrNameLst>
                                          <p:attrName>ppt_x</p:attrName>
                                        </p:attrNameLst>
                                      </p:cBhvr>
                                      <p:tavLst>
                                        <p:tav tm="0">
                                          <p:val>
                                            <p:strVal val="#ppt_x"/>
                                          </p:val>
                                        </p:tav>
                                        <p:tav tm="100000">
                                          <p:val>
                                            <p:strVal val="#ppt_x"/>
                                          </p:val>
                                        </p:tav>
                                      </p:tavLst>
                                    </p:anim>
                                    <p:anim calcmode="lin" valueType="num">
                                      <p:cBhvr>
                                        <p:cTn id="161" dur="100" fill="hold"/>
                                        <p:tgtEl>
                                          <p:spTgt spid="97"/>
                                        </p:tgtEl>
                                        <p:attrNameLst>
                                          <p:attrName>ppt_y</p:attrName>
                                        </p:attrNameLst>
                                      </p:cBhvr>
                                      <p:tavLst>
                                        <p:tav tm="0">
                                          <p:val>
                                            <p:strVal val="#ppt_y+.1"/>
                                          </p:val>
                                        </p:tav>
                                        <p:tav tm="100000">
                                          <p:val>
                                            <p:strVal val="#ppt_y"/>
                                          </p:val>
                                        </p:tav>
                                      </p:tavLst>
                                    </p:anim>
                                  </p:childTnLst>
                                </p:cTn>
                              </p:par>
                            </p:childTnLst>
                          </p:cTn>
                        </p:par>
                        <p:par>
                          <p:cTn id="162" fill="hold" nodeType="afterGroup">
                            <p:stCondLst>
                              <p:cond delay="3500"/>
                            </p:stCondLst>
                            <p:childTnLst>
                              <p:par>
                                <p:cTn id="163" presetID="42" presetClass="entr" presetSubtype="0" fill="hold" grpId="0" nodeType="afterEffect">
                                  <p:stCondLst>
                                    <p:cond delay="0"/>
                                  </p:stCondLst>
                                  <p:childTnLst>
                                    <p:set>
                                      <p:cBhvr>
                                        <p:cTn id="164" dur="1" fill="hold">
                                          <p:stCondLst>
                                            <p:cond delay="0"/>
                                          </p:stCondLst>
                                        </p:cTn>
                                        <p:tgtEl>
                                          <p:spTgt spid="98"/>
                                        </p:tgtEl>
                                        <p:attrNameLst>
                                          <p:attrName>style.visibility</p:attrName>
                                        </p:attrNameLst>
                                      </p:cBhvr>
                                      <p:to>
                                        <p:strVal val="visible"/>
                                      </p:to>
                                    </p:set>
                                    <p:animEffect transition="in" filter="fade">
                                      <p:cBhvr>
                                        <p:cTn id="165" dur="100"/>
                                        <p:tgtEl>
                                          <p:spTgt spid="98"/>
                                        </p:tgtEl>
                                      </p:cBhvr>
                                    </p:animEffect>
                                    <p:anim calcmode="lin" valueType="num">
                                      <p:cBhvr>
                                        <p:cTn id="166" dur="100" fill="hold"/>
                                        <p:tgtEl>
                                          <p:spTgt spid="98"/>
                                        </p:tgtEl>
                                        <p:attrNameLst>
                                          <p:attrName>ppt_x</p:attrName>
                                        </p:attrNameLst>
                                      </p:cBhvr>
                                      <p:tavLst>
                                        <p:tav tm="0">
                                          <p:val>
                                            <p:strVal val="#ppt_x"/>
                                          </p:val>
                                        </p:tav>
                                        <p:tav tm="100000">
                                          <p:val>
                                            <p:strVal val="#ppt_x"/>
                                          </p:val>
                                        </p:tav>
                                      </p:tavLst>
                                    </p:anim>
                                    <p:anim calcmode="lin" valueType="num">
                                      <p:cBhvr>
                                        <p:cTn id="167" dur="100" fill="hold"/>
                                        <p:tgtEl>
                                          <p:spTgt spid="98"/>
                                        </p:tgtEl>
                                        <p:attrNameLst>
                                          <p:attrName>ppt_y</p:attrName>
                                        </p:attrNameLst>
                                      </p:cBhvr>
                                      <p:tavLst>
                                        <p:tav tm="0">
                                          <p:val>
                                            <p:strVal val="#ppt_y+.1"/>
                                          </p:val>
                                        </p:tav>
                                        <p:tav tm="100000">
                                          <p:val>
                                            <p:strVal val="#ppt_y"/>
                                          </p:val>
                                        </p:tav>
                                      </p:tavLst>
                                    </p:anim>
                                  </p:childTnLst>
                                </p:cTn>
                              </p:par>
                            </p:childTnLst>
                          </p:cTn>
                        </p:par>
                        <p:par>
                          <p:cTn id="168" fill="hold" nodeType="afterGroup">
                            <p:stCondLst>
                              <p:cond delay="3600"/>
                            </p:stCondLst>
                            <p:childTnLst>
                              <p:par>
                                <p:cTn id="169" presetID="42" presetClass="entr" presetSubtype="0" fill="hold" grpId="0" nodeType="afterEffect">
                                  <p:stCondLst>
                                    <p:cond delay="0"/>
                                  </p:stCondLst>
                                  <p:childTnLst>
                                    <p:set>
                                      <p:cBhvr>
                                        <p:cTn id="170" dur="1" fill="hold">
                                          <p:stCondLst>
                                            <p:cond delay="0"/>
                                          </p:stCondLst>
                                        </p:cTn>
                                        <p:tgtEl>
                                          <p:spTgt spid="99"/>
                                        </p:tgtEl>
                                        <p:attrNameLst>
                                          <p:attrName>style.visibility</p:attrName>
                                        </p:attrNameLst>
                                      </p:cBhvr>
                                      <p:to>
                                        <p:strVal val="visible"/>
                                      </p:to>
                                    </p:set>
                                    <p:animEffect transition="in" filter="fade">
                                      <p:cBhvr>
                                        <p:cTn id="171" dur="100"/>
                                        <p:tgtEl>
                                          <p:spTgt spid="99"/>
                                        </p:tgtEl>
                                      </p:cBhvr>
                                    </p:animEffect>
                                    <p:anim calcmode="lin" valueType="num">
                                      <p:cBhvr>
                                        <p:cTn id="172" dur="100" fill="hold"/>
                                        <p:tgtEl>
                                          <p:spTgt spid="99"/>
                                        </p:tgtEl>
                                        <p:attrNameLst>
                                          <p:attrName>ppt_x</p:attrName>
                                        </p:attrNameLst>
                                      </p:cBhvr>
                                      <p:tavLst>
                                        <p:tav tm="0">
                                          <p:val>
                                            <p:strVal val="#ppt_x"/>
                                          </p:val>
                                        </p:tav>
                                        <p:tav tm="100000">
                                          <p:val>
                                            <p:strVal val="#ppt_x"/>
                                          </p:val>
                                        </p:tav>
                                      </p:tavLst>
                                    </p:anim>
                                    <p:anim calcmode="lin" valueType="num">
                                      <p:cBhvr>
                                        <p:cTn id="173" dur="100" fill="hold"/>
                                        <p:tgtEl>
                                          <p:spTgt spid="99"/>
                                        </p:tgtEl>
                                        <p:attrNameLst>
                                          <p:attrName>ppt_y</p:attrName>
                                        </p:attrNameLst>
                                      </p:cBhvr>
                                      <p:tavLst>
                                        <p:tav tm="0">
                                          <p:val>
                                            <p:strVal val="#ppt_y+.1"/>
                                          </p:val>
                                        </p:tav>
                                        <p:tav tm="100000">
                                          <p:val>
                                            <p:strVal val="#ppt_y"/>
                                          </p:val>
                                        </p:tav>
                                      </p:tavLst>
                                    </p:anim>
                                  </p:childTnLst>
                                </p:cTn>
                              </p:par>
                            </p:childTnLst>
                          </p:cTn>
                        </p:par>
                        <p:par>
                          <p:cTn id="174" fill="hold" nodeType="afterGroup">
                            <p:stCondLst>
                              <p:cond delay="3700"/>
                            </p:stCondLst>
                            <p:childTnLst>
                              <p:par>
                                <p:cTn id="175" presetID="42" presetClass="entr" presetSubtype="0" fill="hold" grpId="0" nodeType="afterEffect">
                                  <p:stCondLst>
                                    <p:cond delay="0"/>
                                  </p:stCondLst>
                                  <p:childTnLst>
                                    <p:set>
                                      <p:cBhvr>
                                        <p:cTn id="176" dur="1" fill="hold">
                                          <p:stCondLst>
                                            <p:cond delay="0"/>
                                          </p:stCondLst>
                                        </p:cTn>
                                        <p:tgtEl>
                                          <p:spTgt spid="100"/>
                                        </p:tgtEl>
                                        <p:attrNameLst>
                                          <p:attrName>style.visibility</p:attrName>
                                        </p:attrNameLst>
                                      </p:cBhvr>
                                      <p:to>
                                        <p:strVal val="visible"/>
                                      </p:to>
                                    </p:set>
                                    <p:animEffect transition="in" filter="fade">
                                      <p:cBhvr>
                                        <p:cTn id="177" dur="100"/>
                                        <p:tgtEl>
                                          <p:spTgt spid="100"/>
                                        </p:tgtEl>
                                      </p:cBhvr>
                                    </p:animEffect>
                                    <p:anim calcmode="lin" valueType="num">
                                      <p:cBhvr>
                                        <p:cTn id="178" dur="100" fill="hold"/>
                                        <p:tgtEl>
                                          <p:spTgt spid="100"/>
                                        </p:tgtEl>
                                        <p:attrNameLst>
                                          <p:attrName>ppt_x</p:attrName>
                                        </p:attrNameLst>
                                      </p:cBhvr>
                                      <p:tavLst>
                                        <p:tav tm="0">
                                          <p:val>
                                            <p:strVal val="#ppt_x"/>
                                          </p:val>
                                        </p:tav>
                                        <p:tav tm="100000">
                                          <p:val>
                                            <p:strVal val="#ppt_x"/>
                                          </p:val>
                                        </p:tav>
                                      </p:tavLst>
                                    </p:anim>
                                    <p:anim calcmode="lin" valueType="num">
                                      <p:cBhvr>
                                        <p:cTn id="179" dur="100" fill="hold"/>
                                        <p:tgtEl>
                                          <p:spTgt spid="100"/>
                                        </p:tgtEl>
                                        <p:attrNameLst>
                                          <p:attrName>ppt_y</p:attrName>
                                        </p:attrNameLst>
                                      </p:cBhvr>
                                      <p:tavLst>
                                        <p:tav tm="0">
                                          <p:val>
                                            <p:strVal val="#ppt_y+.1"/>
                                          </p:val>
                                        </p:tav>
                                        <p:tav tm="100000">
                                          <p:val>
                                            <p:strVal val="#ppt_y"/>
                                          </p:val>
                                        </p:tav>
                                      </p:tavLst>
                                    </p:anim>
                                  </p:childTnLst>
                                </p:cTn>
                              </p:par>
                            </p:childTnLst>
                          </p:cTn>
                        </p:par>
                        <p:par>
                          <p:cTn id="180" fill="hold" nodeType="afterGroup">
                            <p:stCondLst>
                              <p:cond delay="3800"/>
                            </p:stCondLst>
                            <p:childTnLst>
                              <p:par>
                                <p:cTn id="181" presetID="42" presetClass="entr" presetSubtype="0" fill="hold" grpId="0" nodeType="afterEffect">
                                  <p:stCondLst>
                                    <p:cond delay="0"/>
                                  </p:stCondLst>
                                  <p:childTnLst>
                                    <p:set>
                                      <p:cBhvr>
                                        <p:cTn id="182" dur="1" fill="hold">
                                          <p:stCondLst>
                                            <p:cond delay="0"/>
                                          </p:stCondLst>
                                        </p:cTn>
                                        <p:tgtEl>
                                          <p:spTgt spid="101"/>
                                        </p:tgtEl>
                                        <p:attrNameLst>
                                          <p:attrName>style.visibility</p:attrName>
                                        </p:attrNameLst>
                                      </p:cBhvr>
                                      <p:to>
                                        <p:strVal val="visible"/>
                                      </p:to>
                                    </p:set>
                                    <p:animEffect transition="in" filter="fade">
                                      <p:cBhvr>
                                        <p:cTn id="183" dur="100"/>
                                        <p:tgtEl>
                                          <p:spTgt spid="101"/>
                                        </p:tgtEl>
                                      </p:cBhvr>
                                    </p:animEffect>
                                    <p:anim calcmode="lin" valueType="num">
                                      <p:cBhvr>
                                        <p:cTn id="184" dur="100" fill="hold"/>
                                        <p:tgtEl>
                                          <p:spTgt spid="101"/>
                                        </p:tgtEl>
                                        <p:attrNameLst>
                                          <p:attrName>ppt_x</p:attrName>
                                        </p:attrNameLst>
                                      </p:cBhvr>
                                      <p:tavLst>
                                        <p:tav tm="0">
                                          <p:val>
                                            <p:strVal val="#ppt_x"/>
                                          </p:val>
                                        </p:tav>
                                        <p:tav tm="100000">
                                          <p:val>
                                            <p:strVal val="#ppt_x"/>
                                          </p:val>
                                        </p:tav>
                                      </p:tavLst>
                                    </p:anim>
                                    <p:anim calcmode="lin" valueType="num">
                                      <p:cBhvr>
                                        <p:cTn id="185" dur="100" fill="hold"/>
                                        <p:tgtEl>
                                          <p:spTgt spid="101"/>
                                        </p:tgtEl>
                                        <p:attrNameLst>
                                          <p:attrName>ppt_y</p:attrName>
                                        </p:attrNameLst>
                                      </p:cBhvr>
                                      <p:tavLst>
                                        <p:tav tm="0">
                                          <p:val>
                                            <p:strVal val="#ppt_y+.1"/>
                                          </p:val>
                                        </p:tav>
                                        <p:tav tm="100000">
                                          <p:val>
                                            <p:strVal val="#ppt_y"/>
                                          </p:val>
                                        </p:tav>
                                      </p:tavLst>
                                    </p:anim>
                                  </p:childTnLst>
                                </p:cTn>
                              </p:par>
                            </p:childTnLst>
                          </p:cTn>
                        </p:par>
                        <p:par>
                          <p:cTn id="186" fill="hold" nodeType="afterGroup">
                            <p:stCondLst>
                              <p:cond delay="3900"/>
                            </p:stCondLst>
                            <p:childTnLst>
                              <p:par>
                                <p:cTn id="187" presetID="42" presetClass="entr" presetSubtype="0" fill="hold" grpId="0"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00"/>
                                        <p:tgtEl>
                                          <p:spTgt spid="102"/>
                                        </p:tgtEl>
                                      </p:cBhvr>
                                    </p:animEffect>
                                    <p:anim calcmode="lin" valueType="num">
                                      <p:cBhvr>
                                        <p:cTn id="190" dur="100" fill="hold"/>
                                        <p:tgtEl>
                                          <p:spTgt spid="102"/>
                                        </p:tgtEl>
                                        <p:attrNameLst>
                                          <p:attrName>ppt_x</p:attrName>
                                        </p:attrNameLst>
                                      </p:cBhvr>
                                      <p:tavLst>
                                        <p:tav tm="0">
                                          <p:val>
                                            <p:strVal val="#ppt_x"/>
                                          </p:val>
                                        </p:tav>
                                        <p:tav tm="100000">
                                          <p:val>
                                            <p:strVal val="#ppt_x"/>
                                          </p:val>
                                        </p:tav>
                                      </p:tavLst>
                                    </p:anim>
                                    <p:anim calcmode="lin" valueType="num">
                                      <p:cBhvr>
                                        <p:cTn id="191" dur="100" fill="hold"/>
                                        <p:tgtEl>
                                          <p:spTgt spid="102"/>
                                        </p:tgtEl>
                                        <p:attrNameLst>
                                          <p:attrName>ppt_y</p:attrName>
                                        </p:attrNameLst>
                                      </p:cBhvr>
                                      <p:tavLst>
                                        <p:tav tm="0">
                                          <p:val>
                                            <p:strVal val="#ppt_y+.1"/>
                                          </p:val>
                                        </p:tav>
                                        <p:tav tm="100000">
                                          <p:val>
                                            <p:strVal val="#ppt_y"/>
                                          </p:val>
                                        </p:tav>
                                      </p:tavLst>
                                    </p:anim>
                                  </p:childTnLst>
                                </p:cTn>
                              </p:par>
                            </p:childTnLst>
                          </p:cTn>
                        </p:par>
                        <p:par>
                          <p:cTn id="192" fill="hold" nodeType="afterGroup">
                            <p:stCondLst>
                              <p:cond delay="4000"/>
                            </p:stCondLst>
                            <p:childTnLst>
                              <p:par>
                                <p:cTn id="193" presetID="42" presetClass="entr" presetSubtype="0" fill="hold" grpId="0" nodeType="afterEffect">
                                  <p:stCondLst>
                                    <p:cond delay="0"/>
                                  </p:stCondLst>
                                  <p:childTnLst>
                                    <p:set>
                                      <p:cBhvr>
                                        <p:cTn id="194" dur="1" fill="hold">
                                          <p:stCondLst>
                                            <p:cond delay="0"/>
                                          </p:stCondLst>
                                        </p:cTn>
                                        <p:tgtEl>
                                          <p:spTgt spid="103"/>
                                        </p:tgtEl>
                                        <p:attrNameLst>
                                          <p:attrName>style.visibility</p:attrName>
                                        </p:attrNameLst>
                                      </p:cBhvr>
                                      <p:to>
                                        <p:strVal val="visible"/>
                                      </p:to>
                                    </p:set>
                                    <p:animEffect transition="in" filter="fade">
                                      <p:cBhvr>
                                        <p:cTn id="195" dur="100"/>
                                        <p:tgtEl>
                                          <p:spTgt spid="103"/>
                                        </p:tgtEl>
                                      </p:cBhvr>
                                    </p:animEffect>
                                    <p:anim calcmode="lin" valueType="num">
                                      <p:cBhvr>
                                        <p:cTn id="196" dur="100" fill="hold"/>
                                        <p:tgtEl>
                                          <p:spTgt spid="103"/>
                                        </p:tgtEl>
                                        <p:attrNameLst>
                                          <p:attrName>ppt_x</p:attrName>
                                        </p:attrNameLst>
                                      </p:cBhvr>
                                      <p:tavLst>
                                        <p:tav tm="0">
                                          <p:val>
                                            <p:strVal val="#ppt_x"/>
                                          </p:val>
                                        </p:tav>
                                        <p:tav tm="100000">
                                          <p:val>
                                            <p:strVal val="#ppt_x"/>
                                          </p:val>
                                        </p:tav>
                                      </p:tavLst>
                                    </p:anim>
                                    <p:anim calcmode="lin" valueType="num">
                                      <p:cBhvr>
                                        <p:cTn id="197" dur="100" fill="hold"/>
                                        <p:tgtEl>
                                          <p:spTgt spid="103"/>
                                        </p:tgtEl>
                                        <p:attrNameLst>
                                          <p:attrName>ppt_y</p:attrName>
                                        </p:attrNameLst>
                                      </p:cBhvr>
                                      <p:tavLst>
                                        <p:tav tm="0">
                                          <p:val>
                                            <p:strVal val="#ppt_y+.1"/>
                                          </p:val>
                                        </p:tav>
                                        <p:tav tm="100000">
                                          <p:val>
                                            <p:strVal val="#ppt_y"/>
                                          </p:val>
                                        </p:tav>
                                      </p:tavLst>
                                    </p:anim>
                                  </p:childTnLst>
                                </p:cTn>
                              </p:par>
                            </p:childTnLst>
                          </p:cTn>
                        </p:par>
                        <p:par>
                          <p:cTn id="198" fill="hold" nodeType="afterGroup">
                            <p:stCondLst>
                              <p:cond delay="4100"/>
                            </p:stCondLst>
                            <p:childTnLst>
                              <p:par>
                                <p:cTn id="199" presetID="42" presetClass="entr" presetSubtype="0"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Effect transition="in" filter="fade">
                                      <p:cBhvr>
                                        <p:cTn id="201" dur="100"/>
                                        <p:tgtEl>
                                          <p:spTgt spid="104"/>
                                        </p:tgtEl>
                                      </p:cBhvr>
                                    </p:animEffect>
                                    <p:anim calcmode="lin" valueType="num">
                                      <p:cBhvr>
                                        <p:cTn id="202" dur="100" fill="hold"/>
                                        <p:tgtEl>
                                          <p:spTgt spid="104"/>
                                        </p:tgtEl>
                                        <p:attrNameLst>
                                          <p:attrName>ppt_x</p:attrName>
                                        </p:attrNameLst>
                                      </p:cBhvr>
                                      <p:tavLst>
                                        <p:tav tm="0">
                                          <p:val>
                                            <p:strVal val="#ppt_x"/>
                                          </p:val>
                                        </p:tav>
                                        <p:tav tm="100000">
                                          <p:val>
                                            <p:strVal val="#ppt_x"/>
                                          </p:val>
                                        </p:tav>
                                      </p:tavLst>
                                    </p:anim>
                                    <p:anim calcmode="lin" valueType="num">
                                      <p:cBhvr>
                                        <p:cTn id="203" dur="1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204" fill="hold" nodeType="clickPar">
                      <p:stCondLst>
                        <p:cond delay="indefinite"/>
                        <p:cond evt="onBegin" delay="0">
                          <p:tn val="203"/>
                        </p:cond>
                      </p:stCondLst>
                      <p:childTnLst>
                        <p:par>
                          <p:cTn id="205" fill="hold">
                            <p:stCondLst>
                              <p:cond delay="0"/>
                            </p:stCondLst>
                            <p:childTnLst>
                              <p:par>
                                <p:cTn id="206" presetID="19" presetClass="emph" presetSubtype="0" fill="hold" grpId="1" nodeType="clickEffect">
                                  <p:stCondLst>
                                    <p:cond delay="0"/>
                                  </p:stCondLst>
                                  <p:childTnLst>
                                    <p:animClr clrSpc="rgb" dir="cw">
                                      <p:cBhvr override="childStyle">
                                        <p:cTn id="207" dur="250" fill="hold"/>
                                        <p:tgtEl>
                                          <p:spTgt spid="94"/>
                                        </p:tgtEl>
                                        <p:attrNameLst>
                                          <p:attrName>style.color</p:attrName>
                                        </p:attrNameLst>
                                      </p:cBhvr>
                                      <p:to>
                                        <a:srgbClr val="00A2DB"/>
                                      </p:to>
                                    </p:animClr>
                                    <p:animClr clrSpc="rgb" dir="cw">
                                      <p:cBhvr>
                                        <p:cTn id="208" dur="250" fill="hold"/>
                                        <p:tgtEl>
                                          <p:spTgt spid="94"/>
                                        </p:tgtEl>
                                        <p:attrNameLst>
                                          <p:attrName>fillcolor</p:attrName>
                                        </p:attrNameLst>
                                      </p:cBhvr>
                                      <p:to>
                                        <a:srgbClr val="00A2DB"/>
                                      </p:to>
                                    </p:animClr>
                                    <p:set>
                                      <p:cBhvr>
                                        <p:cTn id="209" dur="250" fill="hold"/>
                                        <p:tgtEl>
                                          <p:spTgt spid="94"/>
                                        </p:tgtEl>
                                        <p:attrNameLst>
                                          <p:attrName>fill.type</p:attrName>
                                        </p:attrNameLst>
                                      </p:cBhvr>
                                      <p:to>
                                        <p:strVal val="solid"/>
                                      </p:to>
                                    </p:set>
                                    <p:set>
                                      <p:cBhvr>
                                        <p:cTn id="210" dur="250" fill="hold"/>
                                        <p:tgtEl>
                                          <p:spTgt spid="94"/>
                                        </p:tgtEl>
                                        <p:attrNameLst>
                                          <p:attrName>fill.on</p:attrName>
                                        </p:attrNameLst>
                                      </p:cBhvr>
                                      <p:to>
                                        <p:strVal val="true"/>
                                      </p:to>
                                    </p:set>
                                  </p:childTnLst>
                                </p:cTn>
                              </p:par>
                            </p:childTnLst>
                          </p:cTn>
                        </p:par>
                        <p:par>
                          <p:cTn id="211" fill="hold" nodeType="afterGroup">
                            <p:stCondLst>
                              <p:cond delay="250"/>
                            </p:stCondLst>
                            <p:childTnLst>
                              <p:par>
                                <p:cTn id="212" presetID="19" presetClass="emph" presetSubtype="0" fill="hold" grpId="1" nodeType="afterEffect">
                                  <p:stCondLst>
                                    <p:cond delay="0"/>
                                  </p:stCondLst>
                                  <p:childTnLst>
                                    <p:animClr clrSpc="rgb" dir="cw">
                                      <p:cBhvr override="childStyle">
                                        <p:cTn id="213" dur="250" fill="hold"/>
                                        <p:tgtEl>
                                          <p:spTgt spid="98"/>
                                        </p:tgtEl>
                                        <p:attrNameLst>
                                          <p:attrName>style.color</p:attrName>
                                        </p:attrNameLst>
                                      </p:cBhvr>
                                      <p:to>
                                        <a:srgbClr val="00A2DB"/>
                                      </p:to>
                                    </p:animClr>
                                    <p:animClr clrSpc="rgb" dir="cw">
                                      <p:cBhvr>
                                        <p:cTn id="214" dur="250" fill="hold"/>
                                        <p:tgtEl>
                                          <p:spTgt spid="98"/>
                                        </p:tgtEl>
                                        <p:attrNameLst>
                                          <p:attrName>fillcolor</p:attrName>
                                        </p:attrNameLst>
                                      </p:cBhvr>
                                      <p:to>
                                        <a:srgbClr val="00A2DB"/>
                                      </p:to>
                                    </p:animClr>
                                    <p:set>
                                      <p:cBhvr>
                                        <p:cTn id="215" dur="250" fill="hold"/>
                                        <p:tgtEl>
                                          <p:spTgt spid="98"/>
                                        </p:tgtEl>
                                        <p:attrNameLst>
                                          <p:attrName>fill.type</p:attrName>
                                        </p:attrNameLst>
                                      </p:cBhvr>
                                      <p:to>
                                        <p:strVal val="solid"/>
                                      </p:to>
                                    </p:set>
                                    <p:set>
                                      <p:cBhvr>
                                        <p:cTn id="216" dur="250" fill="hold"/>
                                        <p:tgtEl>
                                          <p:spTgt spid="98"/>
                                        </p:tgtEl>
                                        <p:attrNameLst>
                                          <p:attrName>fill.on</p:attrName>
                                        </p:attrNameLst>
                                      </p:cBhvr>
                                      <p:to>
                                        <p:strVal val="true"/>
                                      </p:to>
                                    </p:set>
                                  </p:childTnLst>
                                </p:cTn>
                              </p:par>
                            </p:childTnLst>
                          </p:cTn>
                        </p:par>
                        <p:par>
                          <p:cTn id="217" fill="hold" nodeType="afterGroup">
                            <p:stCondLst>
                              <p:cond delay="500"/>
                            </p:stCondLst>
                            <p:childTnLst>
                              <p:par>
                                <p:cTn id="218" presetID="19" presetClass="emph" presetSubtype="0" fill="hold" grpId="1" nodeType="afterEffect">
                                  <p:stCondLst>
                                    <p:cond delay="0"/>
                                  </p:stCondLst>
                                  <p:childTnLst>
                                    <p:animClr clrSpc="rgb" dir="cw">
                                      <p:cBhvr override="childStyle">
                                        <p:cTn id="219" dur="250" fill="hold"/>
                                        <p:tgtEl>
                                          <p:spTgt spid="92"/>
                                        </p:tgtEl>
                                        <p:attrNameLst>
                                          <p:attrName>style.color</p:attrName>
                                        </p:attrNameLst>
                                      </p:cBhvr>
                                      <p:to>
                                        <a:srgbClr val="00A2DB"/>
                                      </p:to>
                                    </p:animClr>
                                    <p:animClr clrSpc="rgb" dir="cw">
                                      <p:cBhvr>
                                        <p:cTn id="220" dur="250" fill="hold"/>
                                        <p:tgtEl>
                                          <p:spTgt spid="92"/>
                                        </p:tgtEl>
                                        <p:attrNameLst>
                                          <p:attrName>fillcolor</p:attrName>
                                        </p:attrNameLst>
                                      </p:cBhvr>
                                      <p:to>
                                        <a:srgbClr val="00A2DB"/>
                                      </p:to>
                                    </p:animClr>
                                    <p:set>
                                      <p:cBhvr>
                                        <p:cTn id="221" dur="250" fill="hold"/>
                                        <p:tgtEl>
                                          <p:spTgt spid="92"/>
                                        </p:tgtEl>
                                        <p:attrNameLst>
                                          <p:attrName>fill.type</p:attrName>
                                        </p:attrNameLst>
                                      </p:cBhvr>
                                      <p:to>
                                        <p:strVal val="solid"/>
                                      </p:to>
                                    </p:set>
                                    <p:set>
                                      <p:cBhvr>
                                        <p:cTn id="222" dur="250" fill="hold"/>
                                        <p:tgtEl>
                                          <p:spTgt spid="92"/>
                                        </p:tgtEl>
                                        <p:attrNameLst>
                                          <p:attrName>fill.on</p:attrName>
                                        </p:attrNameLst>
                                      </p:cBhvr>
                                      <p:to>
                                        <p:strVal val="true"/>
                                      </p:to>
                                    </p:set>
                                  </p:childTnLst>
                                </p:cTn>
                              </p:par>
                            </p:childTnLst>
                          </p:cTn>
                        </p:par>
                        <p:par>
                          <p:cTn id="223" fill="hold" nodeType="afterGroup">
                            <p:stCondLst>
                              <p:cond delay="750"/>
                            </p:stCondLst>
                            <p:childTnLst>
                              <p:par>
                                <p:cTn id="224" presetID="19" presetClass="emph" presetSubtype="0" fill="hold" grpId="1" nodeType="afterEffect">
                                  <p:stCondLst>
                                    <p:cond delay="0"/>
                                  </p:stCondLst>
                                  <p:childTnLst>
                                    <p:animClr clrSpc="rgb" dir="cw">
                                      <p:cBhvr override="childStyle">
                                        <p:cTn id="225" dur="250" fill="hold"/>
                                        <p:tgtEl>
                                          <p:spTgt spid="89"/>
                                        </p:tgtEl>
                                        <p:attrNameLst>
                                          <p:attrName>style.color</p:attrName>
                                        </p:attrNameLst>
                                      </p:cBhvr>
                                      <p:to>
                                        <a:srgbClr val="00A2DB"/>
                                      </p:to>
                                    </p:animClr>
                                    <p:animClr clrSpc="rgb" dir="cw">
                                      <p:cBhvr>
                                        <p:cTn id="226" dur="250" fill="hold"/>
                                        <p:tgtEl>
                                          <p:spTgt spid="89"/>
                                        </p:tgtEl>
                                        <p:attrNameLst>
                                          <p:attrName>fillcolor</p:attrName>
                                        </p:attrNameLst>
                                      </p:cBhvr>
                                      <p:to>
                                        <a:srgbClr val="00A2DB"/>
                                      </p:to>
                                    </p:animClr>
                                    <p:set>
                                      <p:cBhvr>
                                        <p:cTn id="227" dur="250" fill="hold"/>
                                        <p:tgtEl>
                                          <p:spTgt spid="89"/>
                                        </p:tgtEl>
                                        <p:attrNameLst>
                                          <p:attrName>fill.type</p:attrName>
                                        </p:attrNameLst>
                                      </p:cBhvr>
                                      <p:to>
                                        <p:strVal val="solid"/>
                                      </p:to>
                                    </p:set>
                                    <p:set>
                                      <p:cBhvr>
                                        <p:cTn id="228" dur="250" fill="hold"/>
                                        <p:tgtEl>
                                          <p:spTgt spid="89"/>
                                        </p:tgtEl>
                                        <p:attrNameLst>
                                          <p:attrName>fill.on</p:attrName>
                                        </p:attrNameLst>
                                      </p:cBhvr>
                                      <p:to>
                                        <p:strVal val="true"/>
                                      </p:to>
                                    </p:set>
                                  </p:childTnLst>
                                </p:cTn>
                              </p:par>
                            </p:childTnLst>
                          </p:cTn>
                        </p:par>
                        <p:par>
                          <p:cTn id="229" fill="hold" nodeType="afterGroup">
                            <p:stCondLst>
                              <p:cond delay="1000"/>
                            </p:stCondLst>
                            <p:childTnLst>
                              <p:par>
                                <p:cTn id="230" presetID="22" presetClass="entr" presetSubtype="8" fill="hold" nodeType="afterEffect">
                                  <p:stCondLst>
                                    <p:cond delay="0"/>
                                  </p:stCondLst>
                                  <p:childTnLst>
                                    <p:set>
                                      <p:cBhvr>
                                        <p:cTn id="231" dur="1" fill="hold">
                                          <p:stCondLst>
                                            <p:cond delay="0"/>
                                          </p:stCondLst>
                                        </p:cTn>
                                        <p:tgtEl>
                                          <p:spTgt spid="105"/>
                                        </p:tgtEl>
                                        <p:attrNameLst>
                                          <p:attrName>style.visibility</p:attrName>
                                        </p:attrNameLst>
                                      </p:cBhvr>
                                      <p:to>
                                        <p:strVal val="visible"/>
                                      </p:to>
                                    </p:set>
                                    <p:animEffect transition="in" filter="wipe(left)">
                                      <p:cBhvr>
                                        <p:cTn id="232" dur="500"/>
                                        <p:tgtEl>
                                          <p:spTgt spid="105"/>
                                        </p:tgtEl>
                                      </p:cBhvr>
                                    </p:animEffect>
                                  </p:childTnLst>
                                </p:cTn>
                              </p:par>
                            </p:childTnLst>
                          </p:cTn>
                        </p:par>
                        <p:par>
                          <p:cTn id="233" fill="hold" nodeType="afterGroup">
                            <p:stCondLst>
                              <p:cond delay="1500"/>
                            </p:stCondLst>
                            <p:childTnLst>
                              <p:par>
                                <p:cTn id="234" presetID="42" presetClass="entr" presetSubtype="0" fill="hold" grpId="0" nodeType="afterEffect">
                                  <p:stCondLst>
                                    <p:cond delay="0"/>
                                  </p:stCondLst>
                                  <p:childTnLst>
                                    <p:set>
                                      <p:cBhvr>
                                        <p:cTn id="235" dur="1" fill="hold">
                                          <p:stCondLst>
                                            <p:cond delay="0"/>
                                          </p:stCondLst>
                                        </p:cTn>
                                        <p:tgtEl>
                                          <p:spTgt spid="109"/>
                                        </p:tgtEl>
                                        <p:attrNameLst>
                                          <p:attrName>style.visibility</p:attrName>
                                        </p:attrNameLst>
                                      </p:cBhvr>
                                      <p:to>
                                        <p:strVal val="visible"/>
                                      </p:to>
                                    </p:set>
                                    <p:animEffect transition="in" filter="fade">
                                      <p:cBhvr>
                                        <p:cTn id="236" dur="250"/>
                                        <p:tgtEl>
                                          <p:spTgt spid="109"/>
                                        </p:tgtEl>
                                      </p:cBhvr>
                                    </p:animEffect>
                                    <p:anim calcmode="lin" valueType="num">
                                      <p:cBhvr>
                                        <p:cTn id="237" dur="250" fill="hold"/>
                                        <p:tgtEl>
                                          <p:spTgt spid="109"/>
                                        </p:tgtEl>
                                        <p:attrNameLst>
                                          <p:attrName>ppt_x</p:attrName>
                                        </p:attrNameLst>
                                      </p:cBhvr>
                                      <p:tavLst>
                                        <p:tav tm="0">
                                          <p:val>
                                            <p:strVal val="#ppt_x"/>
                                          </p:val>
                                        </p:tav>
                                        <p:tav tm="100000">
                                          <p:val>
                                            <p:strVal val="#ppt_x"/>
                                          </p:val>
                                        </p:tav>
                                      </p:tavLst>
                                    </p:anim>
                                    <p:anim calcmode="lin" valueType="num">
                                      <p:cBhvr>
                                        <p:cTn id="238" dur="250" fill="hold"/>
                                        <p:tgtEl>
                                          <p:spTgt spid="109"/>
                                        </p:tgtEl>
                                        <p:attrNameLst>
                                          <p:attrName>ppt_y</p:attrName>
                                        </p:attrNameLst>
                                      </p:cBhvr>
                                      <p:tavLst>
                                        <p:tav tm="0">
                                          <p:val>
                                            <p:strVal val="#ppt_y+.1"/>
                                          </p:val>
                                        </p:tav>
                                        <p:tav tm="100000">
                                          <p:val>
                                            <p:strVal val="#ppt_y"/>
                                          </p:val>
                                        </p:tav>
                                      </p:tavLst>
                                    </p:anim>
                                  </p:childTnLst>
                                </p:cTn>
                              </p:par>
                            </p:childTnLst>
                          </p:cTn>
                        </p:par>
                        <p:par>
                          <p:cTn id="239" fill="hold" nodeType="afterGroup">
                            <p:stCondLst>
                              <p:cond delay="1750"/>
                            </p:stCondLst>
                            <p:childTnLst>
                              <p:par>
                                <p:cTn id="240" presetID="22" presetClass="entr" presetSubtype="8" fill="hold" nodeType="afterEffect">
                                  <p:stCondLst>
                                    <p:cond delay="0"/>
                                  </p:stCondLst>
                                  <p:childTnLst>
                                    <p:set>
                                      <p:cBhvr>
                                        <p:cTn id="241" dur="1" fill="hold">
                                          <p:stCondLst>
                                            <p:cond delay="0"/>
                                          </p:stCondLst>
                                        </p:cTn>
                                        <p:tgtEl>
                                          <p:spTgt spid="106"/>
                                        </p:tgtEl>
                                        <p:attrNameLst>
                                          <p:attrName>style.visibility</p:attrName>
                                        </p:attrNameLst>
                                      </p:cBhvr>
                                      <p:to>
                                        <p:strVal val="visible"/>
                                      </p:to>
                                    </p:set>
                                    <p:animEffect transition="in" filter="wipe(left)">
                                      <p:cBhvr>
                                        <p:cTn id="242" dur="500"/>
                                        <p:tgtEl>
                                          <p:spTgt spid="106"/>
                                        </p:tgtEl>
                                      </p:cBhvr>
                                    </p:animEffect>
                                  </p:childTnLst>
                                </p:cTn>
                              </p:par>
                            </p:childTnLst>
                          </p:cTn>
                        </p:par>
                        <p:par>
                          <p:cTn id="243" fill="hold" nodeType="afterGroup">
                            <p:stCondLst>
                              <p:cond delay="2250"/>
                            </p:stCondLst>
                            <p:childTnLst>
                              <p:par>
                                <p:cTn id="244" presetID="42" presetClass="entr" presetSubtype="0" fill="hold" grpId="0" nodeType="afterEffect">
                                  <p:stCondLst>
                                    <p:cond delay="0"/>
                                  </p:stCondLst>
                                  <p:childTnLst>
                                    <p:set>
                                      <p:cBhvr>
                                        <p:cTn id="245" dur="1" fill="hold">
                                          <p:stCondLst>
                                            <p:cond delay="0"/>
                                          </p:stCondLst>
                                        </p:cTn>
                                        <p:tgtEl>
                                          <p:spTgt spid="110"/>
                                        </p:tgtEl>
                                        <p:attrNameLst>
                                          <p:attrName>style.visibility</p:attrName>
                                        </p:attrNameLst>
                                      </p:cBhvr>
                                      <p:to>
                                        <p:strVal val="visible"/>
                                      </p:to>
                                    </p:set>
                                    <p:animEffect transition="in" filter="fade">
                                      <p:cBhvr>
                                        <p:cTn id="246" dur="250"/>
                                        <p:tgtEl>
                                          <p:spTgt spid="110"/>
                                        </p:tgtEl>
                                      </p:cBhvr>
                                    </p:animEffect>
                                    <p:anim calcmode="lin" valueType="num">
                                      <p:cBhvr>
                                        <p:cTn id="247" dur="250" fill="hold"/>
                                        <p:tgtEl>
                                          <p:spTgt spid="110"/>
                                        </p:tgtEl>
                                        <p:attrNameLst>
                                          <p:attrName>ppt_x</p:attrName>
                                        </p:attrNameLst>
                                      </p:cBhvr>
                                      <p:tavLst>
                                        <p:tav tm="0">
                                          <p:val>
                                            <p:strVal val="#ppt_x"/>
                                          </p:val>
                                        </p:tav>
                                        <p:tav tm="100000">
                                          <p:val>
                                            <p:strVal val="#ppt_x"/>
                                          </p:val>
                                        </p:tav>
                                      </p:tavLst>
                                    </p:anim>
                                    <p:anim calcmode="lin" valueType="num">
                                      <p:cBhvr>
                                        <p:cTn id="248" dur="250" fill="hold"/>
                                        <p:tgtEl>
                                          <p:spTgt spid="110"/>
                                        </p:tgtEl>
                                        <p:attrNameLst>
                                          <p:attrName>ppt_y</p:attrName>
                                        </p:attrNameLst>
                                      </p:cBhvr>
                                      <p:tavLst>
                                        <p:tav tm="0">
                                          <p:val>
                                            <p:strVal val="#ppt_y+.1"/>
                                          </p:val>
                                        </p:tav>
                                        <p:tav tm="100000">
                                          <p:val>
                                            <p:strVal val="#ppt_y"/>
                                          </p:val>
                                        </p:tav>
                                      </p:tavLst>
                                    </p:anim>
                                  </p:childTnLst>
                                </p:cTn>
                              </p:par>
                            </p:childTnLst>
                          </p:cTn>
                        </p:par>
                        <p:par>
                          <p:cTn id="249" fill="hold" nodeType="afterGroup">
                            <p:stCondLst>
                              <p:cond delay="2500"/>
                            </p:stCondLst>
                            <p:childTnLst>
                              <p:par>
                                <p:cTn id="250" presetID="22" presetClass="entr" presetSubtype="8" fill="hold" nodeType="afterEffect">
                                  <p:stCondLst>
                                    <p:cond delay="0"/>
                                  </p:stCondLst>
                                  <p:childTnLst>
                                    <p:set>
                                      <p:cBhvr>
                                        <p:cTn id="251" dur="1" fill="hold">
                                          <p:stCondLst>
                                            <p:cond delay="0"/>
                                          </p:stCondLst>
                                        </p:cTn>
                                        <p:tgtEl>
                                          <p:spTgt spid="107"/>
                                        </p:tgtEl>
                                        <p:attrNameLst>
                                          <p:attrName>style.visibility</p:attrName>
                                        </p:attrNameLst>
                                      </p:cBhvr>
                                      <p:to>
                                        <p:strVal val="visible"/>
                                      </p:to>
                                    </p:set>
                                    <p:animEffect transition="in" filter="wipe(left)">
                                      <p:cBhvr>
                                        <p:cTn id="252" dur="500"/>
                                        <p:tgtEl>
                                          <p:spTgt spid="107"/>
                                        </p:tgtEl>
                                      </p:cBhvr>
                                    </p:animEffect>
                                  </p:childTnLst>
                                </p:cTn>
                              </p:par>
                            </p:childTnLst>
                          </p:cTn>
                        </p:par>
                        <p:par>
                          <p:cTn id="253" fill="hold" nodeType="afterGroup">
                            <p:stCondLst>
                              <p:cond delay="3000"/>
                            </p:stCondLst>
                            <p:childTnLst>
                              <p:par>
                                <p:cTn id="254" presetID="42" presetClass="entr" presetSubtype="0" fill="hold" grpId="0" nodeType="afterEffect">
                                  <p:stCondLst>
                                    <p:cond delay="0"/>
                                  </p:stCondLst>
                                  <p:childTnLst>
                                    <p:set>
                                      <p:cBhvr>
                                        <p:cTn id="255" dur="1" fill="hold">
                                          <p:stCondLst>
                                            <p:cond delay="0"/>
                                          </p:stCondLst>
                                        </p:cTn>
                                        <p:tgtEl>
                                          <p:spTgt spid="111"/>
                                        </p:tgtEl>
                                        <p:attrNameLst>
                                          <p:attrName>style.visibility</p:attrName>
                                        </p:attrNameLst>
                                      </p:cBhvr>
                                      <p:to>
                                        <p:strVal val="visible"/>
                                      </p:to>
                                    </p:set>
                                    <p:animEffect transition="in" filter="fade">
                                      <p:cBhvr>
                                        <p:cTn id="256" dur="250"/>
                                        <p:tgtEl>
                                          <p:spTgt spid="111"/>
                                        </p:tgtEl>
                                      </p:cBhvr>
                                    </p:animEffect>
                                    <p:anim calcmode="lin" valueType="num">
                                      <p:cBhvr>
                                        <p:cTn id="257" dur="250" fill="hold"/>
                                        <p:tgtEl>
                                          <p:spTgt spid="111"/>
                                        </p:tgtEl>
                                        <p:attrNameLst>
                                          <p:attrName>ppt_x</p:attrName>
                                        </p:attrNameLst>
                                      </p:cBhvr>
                                      <p:tavLst>
                                        <p:tav tm="0">
                                          <p:val>
                                            <p:strVal val="#ppt_x"/>
                                          </p:val>
                                        </p:tav>
                                        <p:tav tm="100000">
                                          <p:val>
                                            <p:strVal val="#ppt_x"/>
                                          </p:val>
                                        </p:tav>
                                      </p:tavLst>
                                    </p:anim>
                                    <p:anim calcmode="lin" valueType="num">
                                      <p:cBhvr>
                                        <p:cTn id="258" dur="250" fill="hold"/>
                                        <p:tgtEl>
                                          <p:spTgt spid="111"/>
                                        </p:tgtEl>
                                        <p:attrNameLst>
                                          <p:attrName>ppt_y</p:attrName>
                                        </p:attrNameLst>
                                      </p:cBhvr>
                                      <p:tavLst>
                                        <p:tav tm="0">
                                          <p:val>
                                            <p:strVal val="#ppt_y+.1"/>
                                          </p:val>
                                        </p:tav>
                                        <p:tav tm="100000">
                                          <p:val>
                                            <p:strVal val="#ppt_y"/>
                                          </p:val>
                                        </p:tav>
                                      </p:tavLst>
                                    </p:anim>
                                  </p:childTnLst>
                                </p:cTn>
                              </p:par>
                            </p:childTnLst>
                          </p:cTn>
                        </p:par>
                        <p:par>
                          <p:cTn id="259" fill="hold" nodeType="afterGroup">
                            <p:stCondLst>
                              <p:cond delay="3250"/>
                            </p:stCondLst>
                            <p:childTnLst>
                              <p:par>
                                <p:cTn id="260" presetID="22" presetClass="entr" presetSubtype="8" fill="hold" nodeType="afterEffect">
                                  <p:stCondLst>
                                    <p:cond delay="0"/>
                                  </p:stCondLst>
                                  <p:childTnLst>
                                    <p:set>
                                      <p:cBhvr>
                                        <p:cTn id="261" dur="1" fill="hold">
                                          <p:stCondLst>
                                            <p:cond delay="0"/>
                                          </p:stCondLst>
                                        </p:cTn>
                                        <p:tgtEl>
                                          <p:spTgt spid="108"/>
                                        </p:tgtEl>
                                        <p:attrNameLst>
                                          <p:attrName>style.visibility</p:attrName>
                                        </p:attrNameLst>
                                      </p:cBhvr>
                                      <p:to>
                                        <p:strVal val="visible"/>
                                      </p:to>
                                    </p:set>
                                    <p:animEffect transition="in" filter="wipe(left)">
                                      <p:cBhvr>
                                        <p:cTn id="262" dur="500"/>
                                        <p:tgtEl>
                                          <p:spTgt spid="108"/>
                                        </p:tgtEl>
                                      </p:cBhvr>
                                    </p:animEffect>
                                  </p:childTnLst>
                                </p:cTn>
                              </p:par>
                            </p:childTnLst>
                          </p:cTn>
                        </p:par>
                        <p:par>
                          <p:cTn id="263" fill="hold" nodeType="afterGroup">
                            <p:stCondLst>
                              <p:cond delay="3750"/>
                            </p:stCondLst>
                            <p:childTnLst>
                              <p:par>
                                <p:cTn id="264" presetID="42" presetClass="entr" presetSubtype="0" fill="hold" grpId="0" nodeType="afterEffect">
                                  <p:stCondLst>
                                    <p:cond delay="0"/>
                                  </p:stCondLst>
                                  <p:childTnLst>
                                    <p:set>
                                      <p:cBhvr>
                                        <p:cTn id="265" dur="1" fill="hold">
                                          <p:stCondLst>
                                            <p:cond delay="0"/>
                                          </p:stCondLst>
                                        </p:cTn>
                                        <p:tgtEl>
                                          <p:spTgt spid="112"/>
                                        </p:tgtEl>
                                        <p:attrNameLst>
                                          <p:attrName>style.visibility</p:attrName>
                                        </p:attrNameLst>
                                      </p:cBhvr>
                                      <p:to>
                                        <p:strVal val="visible"/>
                                      </p:to>
                                    </p:set>
                                    <p:animEffect transition="in" filter="fade">
                                      <p:cBhvr>
                                        <p:cTn id="266" dur="250"/>
                                        <p:tgtEl>
                                          <p:spTgt spid="112"/>
                                        </p:tgtEl>
                                      </p:cBhvr>
                                    </p:animEffect>
                                    <p:anim calcmode="lin" valueType="num">
                                      <p:cBhvr>
                                        <p:cTn id="267" dur="250" fill="hold"/>
                                        <p:tgtEl>
                                          <p:spTgt spid="112"/>
                                        </p:tgtEl>
                                        <p:attrNameLst>
                                          <p:attrName>ppt_x</p:attrName>
                                        </p:attrNameLst>
                                      </p:cBhvr>
                                      <p:tavLst>
                                        <p:tav tm="0">
                                          <p:val>
                                            <p:strVal val="#ppt_x"/>
                                          </p:val>
                                        </p:tav>
                                        <p:tav tm="100000">
                                          <p:val>
                                            <p:strVal val="#ppt_x"/>
                                          </p:val>
                                        </p:tav>
                                      </p:tavLst>
                                    </p:anim>
                                    <p:anim calcmode="lin" valueType="num">
                                      <p:cBhvr>
                                        <p:cTn id="268" dur="250" fill="hold"/>
                                        <p:tgtEl>
                                          <p:spTgt spid="112"/>
                                        </p:tgtEl>
                                        <p:attrNameLst>
                                          <p:attrName>ppt_y</p:attrName>
                                        </p:attrNameLst>
                                      </p:cBhvr>
                                      <p:tavLst>
                                        <p:tav tm="0">
                                          <p:val>
                                            <p:strVal val="#ppt_y+.1"/>
                                          </p:val>
                                        </p:tav>
                                        <p:tav tm="100000">
                                          <p:val>
                                            <p:strVal val="#ppt_y"/>
                                          </p:val>
                                        </p:tav>
                                      </p:tavLst>
                                    </p:anim>
                                  </p:childTnLst>
                                </p:cTn>
                              </p:par>
                            </p:childTnLst>
                          </p:cTn>
                        </p:par>
                        <p:par>
                          <p:cTn id="269" fill="hold" nodeType="afterGroup">
                            <p:stCondLst>
                              <p:cond delay="4000"/>
                            </p:stCondLst>
                            <p:childTnLst>
                              <p:par>
                                <p:cTn id="270" presetID="42" presetClass="entr" presetSubtype="0" fill="hold" grpId="0" nodeType="afterEffect">
                                  <p:stCondLst>
                                    <p:cond delay="0"/>
                                  </p:stCondLst>
                                  <p:childTnLst>
                                    <p:set>
                                      <p:cBhvr>
                                        <p:cTn id="271" dur="1" fill="hold">
                                          <p:stCondLst>
                                            <p:cond delay="0"/>
                                          </p:stCondLst>
                                        </p:cTn>
                                        <p:tgtEl>
                                          <p:spTgt spid="113"/>
                                        </p:tgtEl>
                                        <p:attrNameLst>
                                          <p:attrName>style.visibility</p:attrName>
                                        </p:attrNameLst>
                                      </p:cBhvr>
                                      <p:to>
                                        <p:strVal val="visible"/>
                                      </p:to>
                                    </p:set>
                                    <p:animEffect transition="in" filter="fade">
                                      <p:cBhvr>
                                        <p:cTn id="272" dur="1000"/>
                                        <p:tgtEl>
                                          <p:spTgt spid="113"/>
                                        </p:tgtEl>
                                      </p:cBhvr>
                                    </p:animEffect>
                                    <p:anim calcmode="lin" valueType="num">
                                      <p:cBhvr>
                                        <p:cTn id="273" dur="1000" fill="hold"/>
                                        <p:tgtEl>
                                          <p:spTgt spid="113"/>
                                        </p:tgtEl>
                                        <p:attrNameLst>
                                          <p:attrName>ppt_x</p:attrName>
                                        </p:attrNameLst>
                                      </p:cBhvr>
                                      <p:tavLst>
                                        <p:tav tm="0">
                                          <p:val>
                                            <p:strVal val="#ppt_x"/>
                                          </p:val>
                                        </p:tav>
                                        <p:tav tm="100000">
                                          <p:val>
                                            <p:strVal val="#ppt_x"/>
                                          </p:val>
                                        </p:tav>
                                      </p:tavLst>
                                    </p:anim>
                                    <p:anim calcmode="lin" valueType="num">
                                      <p:cBhvr>
                                        <p:cTn id="274"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83" grpId="0" animBg="1"/>
      <p:bldP spid="84" grpId="0" animBg="1"/>
      <p:bldP spid="85" grpId="0" animBg="1"/>
      <p:bldP spid="86" grpId="0" animBg="1"/>
      <p:bldP spid="87" grpId="0" animBg="1"/>
      <p:bldP spid="88" grpId="0" animBg="1"/>
      <p:bldP spid="89" grpId="0" animBg="1"/>
      <p:bldP spid="89" grpId="1" animBg="1"/>
      <p:bldP spid="90" grpId="0" animBg="1"/>
      <p:bldP spid="91" grpId="0" animBg="1"/>
      <p:bldP spid="92" grpId="0" animBg="1"/>
      <p:bldP spid="92" grpId="1" animBg="1"/>
      <p:bldP spid="93" grpId="0" animBg="1"/>
      <p:bldP spid="94" grpId="0" animBg="1"/>
      <p:bldP spid="94" grpId="1" animBg="1"/>
      <p:bldP spid="95" grpId="0" animBg="1"/>
      <p:bldP spid="96" grpId="0" animBg="1"/>
      <p:bldP spid="97" grpId="0" animBg="1"/>
      <p:bldP spid="98" grpId="0" animBg="1"/>
      <p:bldP spid="98" grpId="1" animBg="1"/>
      <p:bldP spid="99" grpId="0" animBg="1"/>
      <p:bldP spid="100" grpId="0" animBg="1"/>
      <p:bldP spid="101" grpId="0" animBg="1"/>
      <p:bldP spid="102" grpId="0" animBg="1"/>
      <p:bldP spid="103" grpId="0" animBg="1"/>
      <p:bldP spid="104" grpId="0" animBg="1"/>
      <p:bldP spid="109" grpId="0"/>
      <p:bldP spid="110" grpId="0"/>
      <p:bldP spid="111" grpId="0"/>
      <p:bldP spid="112" grpId="0"/>
      <p:bldP spid="113" grpId="0"/>
      <p:bldP spid="46" grpId="0"/>
      <p:bldP spid="4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矩形 3"/>
          <p:cNvSpPr/>
          <p:nvPr/>
        </p:nvSpPr>
        <p:spPr>
          <a:xfrm>
            <a:off x="656466" y="1814486"/>
            <a:ext cx="5266817" cy="831381"/>
          </a:xfrm>
          <a:prstGeom prst="rect">
            <a:avLst/>
          </a:prstGeom>
        </p:spPr>
        <p:txBody>
          <a:bodyPr wrap="square">
            <a:spAutoFit/>
          </a:bodyPr>
          <a:lstStyle/>
          <a:p>
            <a:pPr>
              <a:lnSpc>
                <a:spcPct val="150000"/>
              </a:lnSpc>
              <a:spcAft>
                <a:spcPts val="800"/>
              </a:spcAft>
            </a:pPr>
            <a:r>
              <a:rPr lang="zh-CN" altLang="en-US" sz="1065">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772160" y="2946400"/>
            <a:ext cx="5008880" cy="1188720"/>
          </a:xfrm>
          <a:prstGeom prst="rect">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5"/>
          <p:cNvSpPr/>
          <p:nvPr/>
        </p:nvSpPr>
        <p:spPr>
          <a:xfrm>
            <a:off x="990312" y="3124366"/>
            <a:ext cx="4599120" cy="831381"/>
          </a:xfrm>
          <a:prstGeom prst="rect">
            <a:avLst/>
          </a:prstGeom>
        </p:spPr>
        <p:txBody>
          <a:bodyPr wrap="square">
            <a:spAutoFit/>
          </a:bodyPr>
          <a:lstStyle/>
          <a:p>
            <a:pPr>
              <a:lnSpc>
                <a:spcPct val="150000"/>
              </a:lnSpc>
              <a:spcAft>
                <a:spcPts val="800"/>
              </a:spcAft>
            </a:pPr>
            <a:r>
              <a:rPr lang="zh-CN" altLang="en-US" sz="1065">
                <a:solidFill>
                  <a:schemeClr val="bg1"/>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请在此输入您的文字，请在此输入您的文字，请在此输入您的文字，请在此输入您的文字，请在此输入您的文字，请在此输入您的文字，请在此输入您的文字，请在此输入您的文字，请在此输入您的文字</a:t>
            </a:r>
            <a:endParaRPr lang="zh-CN" altLang="en-US" sz="1065">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076552" y="1945548"/>
            <a:ext cx="1886413" cy="2517853"/>
            <a:chOff x="13765212" y="1058863"/>
            <a:chExt cx="2266950" cy="3025775"/>
          </a:xfrm>
          <a:solidFill>
            <a:srgbClr val="0068B7"/>
          </a:solidFill>
        </p:grpSpPr>
        <p:sp>
          <p:nvSpPr>
            <p:cNvPr id="8" name="Freeform 12"/>
            <p:cNvSpPr/>
            <p:nvPr/>
          </p:nvSpPr>
          <p:spPr bwMode="auto">
            <a:xfrm>
              <a:off x="14673262" y="1116013"/>
              <a:ext cx="450850" cy="450850"/>
            </a:xfrm>
            <a:custGeom>
              <a:gdLst>
                <a:gd name="T0" fmla="*/ 284 w 284"/>
                <a:gd name="T1" fmla="*/ 142 h 284"/>
                <a:gd name="T2" fmla="*/ 282 w 284"/>
                <a:gd name="T3" fmla="*/ 170 h 284"/>
                <a:gd name="T4" fmla="*/ 274 w 284"/>
                <a:gd name="T5" fmla="*/ 198 h 284"/>
                <a:gd name="T6" fmla="*/ 260 w 284"/>
                <a:gd name="T7" fmla="*/ 222 h 284"/>
                <a:gd name="T8" fmla="*/ 242 w 284"/>
                <a:gd name="T9" fmla="*/ 242 h 284"/>
                <a:gd name="T10" fmla="*/ 222 w 284"/>
                <a:gd name="T11" fmla="*/ 260 h 284"/>
                <a:gd name="T12" fmla="*/ 198 w 284"/>
                <a:gd name="T13" fmla="*/ 272 h 284"/>
                <a:gd name="T14" fmla="*/ 172 w 284"/>
                <a:gd name="T15" fmla="*/ 282 h 284"/>
                <a:gd name="T16" fmla="*/ 142 w 284"/>
                <a:gd name="T17" fmla="*/ 284 h 284"/>
                <a:gd name="T18" fmla="*/ 128 w 284"/>
                <a:gd name="T19" fmla="*/ 284 h 284"/>
                <a:gd name="T20" fmla="*/ 100 w 284"/>
                <a:gd name="T21" fmla="*/ 278 h 284"/>
                <a:gd name="T22" fmla="*/ 74 w 284"/>
                <a:gd name="T23" fmla="*/ 266 h 284"/>
                <a:gd name="T24" fmla="*/ 52 w 284"/>
                <a:gd name="T25" fmla="*/ 252 h 284"/>
                <a:gd name="T26" fmla="*/ 32 w 284"/>
                <a:gd name="T27" fmla="*/ 232 h 284"/>
                <a:gd name="T28" fmla="*/ 18 w 284"/>
                <a:gd name="T29" fmla="*/ 210 h 284"/>
                <a:gd name="T30" fmla="*/ 6 w 284"/>
                <a:gd name="T31" fmla="*/ 184 h 284"/>
                <a:gd name="T32" fmla="*/ 2 w 284"/>
                <a:gd name="T33" fmla="*/ 156 h 284"/>
                <a:gd name="T34" fmla="*/ 0 w 284"/>
                <a:gd name="T35" fmla="*/ 142 h 284"/>
                <a:gd name="T36" fmla="*/ 4 w 284"/>
                <a:gd name="T37" fmla="*/ 114 h 284"/>
                <a:gd name="T38" fmla="*/ 12 w 284"/>
                <a:gd name="T39" fmla="*/ 86 h 284"/>
                <a:gd name="T40" fmla="*/ 24 w 284"/>
                <a:gd name="T41" fmla="*/ 62 h 284"/>
                <a:gd name="T42" fmla="*/ 42 w 284"/>
                <a:gd name="T43" fmla="*/ 42 h 284"/>
                <a:gd name="T44" fmla="*/ 64 w 284"/>
                <a:gd name="T45" fmla="*/ 24 h 284"/>
                <a:gd name="T46" fmla="*/ 88 w 284"/>
                <a:gd name="T47" fmla="*/ 12 h 284"/>
                <a:gd name="T48" fmla="*/ 114 w 284"/>
                <a:gd name="T49" fmla="*/ 2 h 284"/>
                <a:gd name="T50" fmla="*/ 142 w 284"/>
                <a:gd name="T51" fmla="*/ 0 h 284"/>
                <a:gd name="T52" fmla="*/ 158 w 284"/>
                <a:gd name="T53" fmla="*/ 0 h 284"/>
                <a:gd name="T54" fmla="*/ 184 w 284"/>
                <a:gd name="T55" fmla="*/ 6 h 284"/>
                <a:gd name="T56" fmla="*/ 210 w 284"/>
                <a:gd name="T57" fmla="*/ 18 h 284"/>
                <a:gd name="T58" fmla="*/ 232 w 284"/>
                <a:gd name="T59" fmla="*/ 32 h 284"/>
                <a:gd name="T60" fmla="*/ 252 w 284"/>
                <a:gd name="T61" fmla="*/ 52 h 284"/>
                <a:gd name="T62" fmla="*/ 268 w 284"/>
                <a:gd name="T63" fmla="*/ 74 h 284"/>
                <a:gd name="T64" fmla="*/ 278 w 284"/>
                <a:gd name="T65" fmla="*/ 100 h 284"/>
                <a:gd name="T66" fmla="*/ 284 w 284"/>
                <a:gd name="T67" fmla="*/ 128 h 284"/>
                <a:gd name="T68" fmla="*/ 284 w 284"/>
                <a:gd name="T69" fmla="*/ 142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4" h="284">
                  <a:moveTo>
                    <a:pt x="284" y="142"/>
                  </a:moveTo>
                  <a:lnTo>
                    <a:pt x="284" y="142"/>
                  </a:lnTo>
                  <a:lnTo>
                    <a:pt x="284" y="156"/>
                  </a:lnTo>
                  <a:lnTo>
                    <a:pt x="282" y="170"/>
                  </a:lnTo>
                  <a:lnTo>
                    <a:pt x="278" y="184"/>
                  </a:lnTo>
                  <a:lnTo>
                    <a:pt x="274" y="198"/>
                  </a:lnTo>
                  <a:lnTo>
                    <a:pt x="268" y="210"/>
                  </a:lnTo>
                  <a:lnTo>
                    <a:pt x="260" y="222"/>
                  </a:lnTo>
                  <a:lnTo>
                    <a:pt x="252" y="232"/>
                  </a:lnTo>
                  <a:lnTo>
                    <a:pt x="242" y="242"/>
                  </a:lnTo>
                  <a:lnTo>
                    <a:pt x="232" y="252"/>
                  </a:lnTo>
                  <a:lnTo>
                    <a:pt x="222" y="260"/>
                  </a:lnTo>
                  <a:lnTo>
                    <a:pt x="210" y="266"/>
                  </a:lnTo>
                  <a:lnTo>
                    <a:pt x="198" y="272"/>
                  </a:lnTo>
                  <a:lnTo>
                    <a:pt x="184" y="278"/>
                  </a:lnTo>
                  <a:lnTo>
                    <a:pt x="172" y="282"/>
                  </a:lnTo>
                  <a:lnTo>
                    <a:pt x="158" y="284"/>
                  </a:lnTo>
                  <a:lnTo>
                    <a:pt x="142" y="284"/>
                  </a:lnTo>
                  <a:lnTo>
                    <a:pt x="142" y="284"/>
                  </a:lnTo>
                  <a:lnTo>
                    <a:pt x="128" y="284"/>
                  </a:lnTo>
                  <a:lnTo>
                    <a:pt x="114" y="282"/>
                  </a:lnTo>
                  <a:lnTo>
                    <a:pt x="100" y="278"/>
                  </a:lnTo>
                  <a:lnTo>
                    <a:pt x="88" y="272"/>
                  </a:lnTo>
                  <a:lnTo>
                    <a:pt x="74" y="266"/>
                  </a:lnTo>
                  <a:lnTo>
                    <a:pt x="64" y="260"/>
                  </a:lnTo>
                  <a:lnTo>
                    <a:pt x="52" y="252"/>
                  </a:lnTo>
                  <a:lnTo>
                    <a:pt x="42" y="242"/>
                  </a:lnTo>
                  <a:lnTo>
                    <a:pt x="32" y="232"/>
                  </a:lnTo>
                  <a:lnTo>
                    <a:pt x="24" y="222"/>
                  </a:lnTo>
                  <a:lnTo>
                    <a:pt x="18" y="210"/>
                  </a:lnTo>
                  <a:lnTo>
                    <a:pt x="12" y="198"/>
                  </a:lnTo>
                  <a:lnTo>
                    <a:pt x="6" y="184"/>
                  </a:lnTo>
                  <a:lnTo>
                    <a:pt x="4" y="170"/>
                  </a:lnTo>
                  <a:lnTo>
                    <a:pt x="2" y="156"/>
                  </a:lnTo>
                  <a:lnTo>
                    <a:pt x="0" y="142"/>
                  </a:lnTo>
                  <a:lnTo>
                    <a:pt x="0" y="142"/>
                  </a:lnTo>
                  <a:lnTo>
                    <a:pt x="2" y="128"/>
                  </a:lnTo>
                  <a:lnTo>
                    <a:pt x="4" y="114"/>
                  </a:lnTo>
                  <a:lnTo>
                    <a:pt x="6" y="100"/>
                  </a:lnTo>
                  <a:lnTo>
                    <a:pt x="12" y="86"/>
                  </a:lnTo>
                  <a:lnTo>
                    <a:pt x="18" y="74"/>
                  </a:lnTo>
                  <a:lnTo>
                    <a:pt x="24" y="62"/>
                  </a:lnTo>
                  <a:lnTo>
                    <a:pt x="32" y="52"/>
                  </a:lnTo>
                  <a:lnTo>
                    <a:pt x="42" y="42"/>
                  </a:lnTo>
                  <a:lnTo>
                    <a:pt x="52" y="32"/>
                  </a:lnTo>
                  <a:lnTo>
                    <a:pt x="64" y="24"/>
                  </a:lnTo>
                  <a:lnTo>
                    <a:pt x="74" y="18"/>
                  </a:lnTo>
                  <a:lnTo>
                    <a:pt x="88" y="12"/>
                  </a:lnTo>
                  <a:lnTo>
                    <a:pt x="100" y="6"/>
                  </a:lnTo>
                  <a:lnTo>
                    <a:pt x="114" y="2"/>
                  </a:lnTo>
                  <a:lnTo>
                    <a:pt x="128" y="0"/>
                  </a:lnTo>
                  <a:lnTo>
                    <a:pt x="142" y="0"/>
                  </a:lnTo>
                  <a:lnTo>
                    <a:pt x="142" y="0"/>
                  </a:lnTo>
                  <a:lnTo>
                    <a:pt x="158" y="0"/>
                  </a:lnTo>
                  <a:lnTo>
                    <a:pt x="172" y="2"/>
                  </a:lnTo>
                  <a:lnTo>
                    <a:pt x="184" y="6"/>
                  </a:lnTo>
                  <a:lnTo>
                    <a:pt x="198" y="12"/>
                  </a:lnTo>
                  <a:lnTo>
                    <a:pt x="210" y="18"/>
                  </a:lnTo>
                  <a:lnTo>
                    <a:pt x="222" y="24"/>
                  </a:lnTo>
                  <a:lnTo>
                    <a:pt x="232" y="32"/>
                  </a:lnTo>
                  <a:lnTo>
                    <a:pt x="242" y="42"/>
                  </a:lnTo>
                  <a:lnTo>
                    <a:pt x="252" y="52"/>
                  </a:lnTo>
                  <a:lnTo>
                    <a:pt x="260" y="62"/>
                  </a:lnTo>
                  <a:lnTo>
                    <a:pt x="268" y="74"/>
                  </a:lnTo>
                  <a:lnTo>
                    <a:pt x="274" y="86"/>
                  </a:lnTo>
                  <a:lnTo>
                    <a:pt x="278" y="100"/>
                  </a:lnTo>
                  <a:lnTo>
                    <a:pt x="282" y="114"/>
                  </a:lnTo>
                  <a:lnTo>
                    <a:pt x="284" y="128"/>
                  </a:lnTo>
                  <a:lnTo>
                    <a:pt x="284" y="142"/>
                  </a:lnTo>
                  <a:lnTo>
                    <a:pt x="284" y="1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 name="Freeform 13"/>
            <p:cNvSpPr/>
            <p:nvPr/>
          </p:nvSpPr>
          <p:spPr bwMode="auto">
            <a:xfrm>
              <a:off x="13765212" y="1058863"/>
              <a:ext cx="2266950" cy="3025775"/>
            </a:xfrm>
            <a:custGeom>
              <a:gdLst>
                <a:gd name="T0" fmla="*/ 1410 w 1428"/>
                <a:gd name="T1" fmla="*/ 18 h 1906"/>
                <a:gd name="T2" fmla="*/ 1376 w 1428"/>
                <a:gd name="T3" fmla="*/ 0 h 1906"/>
                <a:gd name="T4" fmla="*/ 1342 w 1428"/>
                <a:gd name="T5" fmla="*/ 4 h 1906"/>
                <a:gd name="T6" fmla="*/ 1062 w 1428"/>
                <a:gd name="T7" fmla="*/ 286 h 1906"/>
                <a:gd name="T8" fmla="*/ 1030 w 1428"/>
                <a:gd name="T9" fmla="*/ 314 h 1906"/>
                <a:gd name="T10" fmla="*/ 976 w 1428"/>
                <a:gd name="T11" fmla="*/ 340 h 1906"/>
                <a:gd name="T12" fmla="*/ 914 w 1428"/>
                <a:gd name="T13" fmla="*/ 350 h 1906"/>
                <a:gd name="T14" fmla="*/ 812 w 1428"/>
                <a:gd name="T15" fmla="*/ 380 h 1906"/>
                <a:gd name="T16" fmla="*/ 790 w 1428"/>
                <a:gd name="T17" fmla="*/ 504 h 1906"/>
                <a:gd name="T18" fmla="*/ 768 w 1428"/>
                <a:gd name="T19" fmla="*/ 574 h 1906"/>
                <a:gd name="T20" fmla="*/ 742 w 1428"/>
                <a:gd name="T21" fmla="*/ 490 h 1906"/>
                <a:gd name="T22" fmla="*/ 756 w 1428"/>
                <a:gd name="T23" fmla="*/ 420 h 1906"/>
                <a:gd name="T24" fmla="*/ 700 w 1428"/>
                <a:gd name="T25" fmla="*/ 452 h 1906"/>
                <a:gd name="T26" fmla="*/ 682 w 1428"/>
                <a:gd name="T27" fmla="*/ 490 h 1906"/>
                <a:gd name="T28" fmla="*/ 656 w 1428"/>
                <a:gd name="T29" fmla="*/ 574 h 1906"/>
                <a:gd name="T30" fmla="*/ 634 w 1428"/>
                <a:gd name="T31" fmla="*/ 504 h 1906"/>
                <a:gd name="T32" fmla="*/ 612 w 1428"/>
                <a:gd name="T33" fmla="*/ 380 h 1906"/>
                <a:gd name="T34" fmla="*/ 516 w 1428"/>
                <a:gd name="T35" fmla="*/ 350 h 1906"/>
                <a:gd name="T36" fmla="*/ 454 w 1428"/>
                <a:gd name="T37" fmla="*/ 340 h 1906"/>
                <a:gd name="T38" fmla="*/ 398 w 1428"/>
                <a:gd name="T39" fmla="*/ 314 h 1906"/>
                <a:gd name="T40" fmla="*/ 108 w 1428"/>
                <a:gd name="T41" fmla="*/ 18 h 1906"/>
                <a:gd name="T42" fmla="*/ 88 w 1428"/>
                <a:gd name="T43" fmla="*/ 4 h 1906"/>
                <a:gd name="T44" fmla="*/ 52 w 1428"/>
                <a:gd name="T45" fmla="*/ 0 h 1906"/>
                <a:gd name="T46" fmla="*/ 20 w 1428"/>
                <a:gd name="T47" fmla="*/ 18 h 1906"/>
                <a:gd name="T48" fmla="*/ 12 w 1428"/>
                <a:gd name="T49" fmla="*/ 26 h 1906"/>
                <a:gd name="T50" fmla="*/ 0 w 1428"/>
                <a:gd name="T51" fmla="*/ 62 h 1906"/>
                <a:gd name="T52" fmla="*/ 10 w 1428"/>
                <a:gd name="T53" fmla="*/ 96 h 1906"/>
                <a:gd name="T54" fmla="*/ 456 w 1428"/>
                <a:gd name="T55" fmla="*/ 558 h 1906"/>
                <a:gd name="T56" fmla="*/ 498 w 1428"/>
                <a:gd name="T57" fmla="*/ 618 h 1906"/>
                <a:gd name="T58" fmla="*/ 522 w 1428"/>
                <a:gd name="T59" fmla="*/ 688 h 1906"/>
                <a:gd name="T60" fmla="*/ 528 w 1428"/>
                <a:gd name="T61" fmla="*/ 1828 h 1906"/>
                <a:gd name="T62" fmla="*/ 534 w 1428"/>
                <a:gd name="T63" fmla="*/ 1858 h 1906"/>
                <a:gd name="T64" fmla="*/ 562 w 1428"/>
                <a:gd name="T65" fmla="*/ 1892 h 1906"/>
                <a:gd name="T66" fmla="*/ 606 w 1428"/>
                <a:gd name="T67" fmla="*/ 1906 h 1906"/>
                <a:gd name="T68" fmla="*/ 638 w 1428"/>
                <a:gd name="T69" fmla="*/ 1900 h 1906"/>
                <a:gd name="T70" fmla="*/ 672 w 1428"/>
                <a:gd name="T71" fmla="*/ 1872 h 1906"/>
                <a:gd name="T72" fmla="*/ 686 w 1428"/>
                <a:gd name="T73" fmla="*/ 1828 h 1906"/>
                <a:gd name="T74" fmla="*/ 744 w 1428"/>
                <a:gd name="T75" fmla="*/ 1828 h 1906"/>
                <a:gd name="T76" fmla="*/ 750 w 1428"/>
                <a:gd name="T77" fmla="*/ 1858 h 1906"/>
                <a:gd name="T78" fmla="*/ 778 w 1428"/>
                <a:gd name="T79" fmla="*/ 1892 h 1906"/>
                <a:gd name="T80" fmla="*/ 822 w 1428"/>
                <a:gd name="T81" fmla="*/ 1906 h 1906"/>
                <a:gd name="T82" fmla="*/ 854 w 1428"/>
                <a:gd name="T83" fmla="*/ 1900 h 1906"/>
                <a:gd name="T84" fmla="*/ 888 w 1428"/>
                <a:gd name="T85" fmla="*/ 1872 h 1906"/>
                <a:gd name="T86" fmla="*/ 902 w 1428"/>
                <a:gd name="T87" fmla="*/ 1828 h 1906"/>
                <a:gd name="T88" fmla="*/ 902 w 1428"/>
                <a:gd name="T89" fmla="*/ 712 h 1906"/>
                <a:gd name="T90" fmla="*/ 920 w 1428"/>
                <a:gd name="T91" fmla="*/ 640 h 1906"/>
                <a:gd name="T92" fmla="*/ 956 w 1428"/>
                <a:gd name="T93" fmla="*/ 578 h 1906"/>
                <a:gd name="T94" fmla="*/ 1410 w 1428"/>
                <a:gd name="T95" fmla="*/ 106 h 1906"/>
                <a:gd name="T96" fmla="*/ 1428 w 1428"/>
                <a:gd name="T97" fmla="*/ 72 h 1906"/>
                <a:gd name="T98" fmla="*/ 1424 w 1428"/>
                <a:gd name="T99" fmla="*/ 38 h 1906"/>
                <a:gd name="T100" fmla="*/ 1410 w 1428"/>
                <a:gd name="T101" fmla="*/ 18 h 19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28" h="1906">
                  <a:moveTo>
                    <a:pt x="1410" y="18"/>
                  </a:moveTo>
                  <a:lnTo>
                    <a:pt x="1410" y="18"/>
                  </a:lnTo>
                  <a:lnTo>
                    <a:pt x="1410" y="18"/>
                  </a:lnTo>
                  <a:lnTo>
                    <a:pt x="1400" y="10"/>
                  </a:lnTo>
                  <a:lnTo>
                    <a:pt x="1388" y="4"/>
                  </a:lnTo>
                  <a:lnTo>
                    <a:pt x="1376" y="0"/>
                  </a:lnTo>
                  <a:lnTo>
                    <a:pt x="1364" y="0"/>
                  </a:lnTo>
                  <a:lnTo>
                    <a:pt x="1352" y="2"/>
                  </a:lnTo>
                  <a:lnTo>
                    <a:pt x="1342" y="4"/>
                  </a:lnTo>
                  <a:lnTo>
                    <a:pt x="1330" y="10"/>
                  </a:lnTo>
                  <a:lnTo>
                    <a:pt x="1322" y="18"/>
                  </a:lnTo>
                  <a:lnTo>
                    <a:pt x="1062" y="286"/>
                  </a:lnTo>
                  <a:lnTo>
                    <a:pt x="1062" y="286"/>
                  </a:lnTo>
                  <a:lnTo>
                    <a:pt x="1048" y="300"/>
                  </a:lnTo>
                  <a:lnTo>
                    <a:pt x="1030" y="314"/>
                  </a:lnTo>
                  <a:lnTo>
                    <a:pt x="1014" y="324"/>
                  </a:lnTo>
                  <a:lnTo>
                    <a:pt x="994" y="334"/>
                  </a:lnTo>
                  <a:lnTo>
                    <a:pt x="976" y="340"/>
                  </a:lnTo>
                  <a:lnTo>
                    <a:pt x="954" y="346"/>
                  </a:lnTo>
                  <a:lnTo>
                    <a:pt x="934" y="348"/>
                  </a:lnTo>
                  <a:lnTo>
                    <a:pt x="914" y="350"/>
                  </a:lnTo>
                  <a:lnTo>
                    <a:pt x="814" y="350"/>
                  </a:lnTo>
                  <a:lnTo>
                    <a:pt x="814" y="350"/>
                  </a:lnTo>
                  <a:lnTo>
                    <a:pt x="812" y="380"/>
                  </a:lnTo>
                  <a:lnTo>
                    <a:pt x="804" y="434"/>
                  </a:lnTo>
                  <a:lnTo>
                    <a:pt x="798" y="468"/>
                  </a:lnTo>
                  <a:lnTo>
                    <a:pt x="790" y="504"/>
                  </a:lnTo>
                  <a:lnTo>
                    <a:pt x="780" y="540"/>
                  </a:lnTo>
                  <a:lnTo>
                    <a:pt x="768" y="574"/>
                  </a:lnTo>
                  <a:lnTo>
                    <a:pt x="768" y="574"/>
                  </a:lnTo>
                  <a:lnTo>
                    <a:pt x="762" y="552"/>
                  </a:lnTo>
                  <a:lnTo>
                    <a:pt x="756" y="528"/>
                  </a:lnTo>
                  <a:lnTo>
                    <a:pt x="742" y="490"/>
                  </a:lnTo>
                  <a:lnTo>
                    <a:pt x="730" y="462"/>
                  </a:lnTo>
                  <a:lnTo>
                    <a:pt x="724" y="452"/>
                  </a:lnTo>
                  <a:lnTo>
                    <a:pt x="756" y="420"/>
                  </a:lnTo>
                  <a:lnTo>
                    <a:pt x="712" y="376"/>
                  </a:lnTo>
                  <a:lnTo>
                    <a:pt x="668" y="420"/>
                  </a:lnTo>
                  <a:lnTo>
                    <a:pt x="700" y="452"/>
                  </a:lnTo>
                  <a:lnTo>
                    <a:pt x="700" y="452"/>
                  </a:lnTo>
                  <a:lnTo>
                    <a:pt x="694" y="462"/>
                  </a:lnTo>
                  <a:lnTo>
                    <a:pt x="682" y="490"/>
                  </a:lnTo>
                  <a:lnTo>
                    <a:pt x="668" y="528"/>
                  </a:lnTo>
                  <a:lnTo>
                    <a:pt x="662" y="552"/>
                  </a:lnTo>
                  <a:lnTo>
                    <a:pt x="656" y="574"/>
                  </a:lnTo>
                  <a:lnTo>
                    <a:pt x="656" y="574"/>
                  </a:lnTo>
                  <a:lnTo>
                    <a:pt x="644" y="540"/>
                  </a:lnTo>
                  <a:lnTo>
                    <a:pt x="634" y="504"/>
                  </a:lnTo>
                  <a:lnTo>
                    <a:pt x="626" y="468"/>
                  </a:lnTo>
                  <a:lnTo>
                    <a:pt x="620" y="434"/>
                  </a:lnTo>
                  <a:lnTo>
                    <a:pt x="612" y="380"/>
                  </a:lnTo>
                  <a:lnTo>
                    <a:pt x="610" y="350"/>
                  </a:lnTo>
                  <a:lnTo>
                    <a:pt x="516" y="350"/>
                  </a:lnTo>
                  <a:lnTo>
                    <a:pt x="516" y="350"/>
                  </a:lnTo>
                  <a:lnTo>
                    <a:pt x="494" y="348"/>
                  </a:lnTo>
                  <a:lnTo>
                    <a:pt x="474" y="346"/>
                  </a:lnTo>
                  <a:lnTo>
                    <a:pt x="454" y="340"/>
                  </a:lnTo>
                  <a:lnTo>
                    <a:pt x="434" y="334"/>
                  </a:lnTo>
                  <a:lnTo>
                    <a:pt x="416" y="324"/>
                  </a:lnTo>
                  <a:lnTo>
                    <a:pt x="398" y="314"/>
                  </a:lnTo>
                  <a:lnTo>
                    <a:pt x="382" y="300"/>
                  </a:lnTo>
                  <a:lnTo>
                    <a:pt x="366" y="286"/>
                  </a:lnTo>
                  <a:lnTo>
                    <a:pt x="108" y="18"/>
                  </a:lnTo>
                  <a:lnTo>
                    <a:pt x="108" y="18"/>
                  </a:lnTo>
                  <a:lnTo>
                    <a:pt x="98" y="10"/>
                  </a:lnTo>
                  <a:lnTo>
                    <a:pt x="88" y="4"/>
                  </a:lnTo>
                  <a:lnTo>
                    <a:pt x="76" y="2"/>
                  </a:lnTo>
                  <a:lnTo>
                    <a:pt x="64" y="0"/>
                  </a:lnTo>
                  <a:lnTo>
                    <a:pt x="52" y="0"/>
                  </a:lnTo>
                  <a:lnTo>
                    <a:pt x="40" y="4"/>
                  </a:lnTo>
                  <a:lnTo>
                    <a:pt x="30" y="10"/>
                  </a:lnTo>
                  <a:lnTo>
                    <a:pt x="20" y="18"/>
                  </a:lnTo>
                  <a:lnTo>
                    <a:pt x="20" y="18"/>
                  </a:lnTo>
                  <a:lnTo>
                    <a:pt x="20" y="18"/>
                  </a:lnTo>
                  <a:lnTo>
                    <a:pt x="12" y="26"/>
                  </a:lnTo>
                  <a:lnTo>
                    <a:pt x="6" y="38"/>
                  </a:lnTo>
                  <a:lnTo>
                    <a:pt x="2" y="50"/>
                  </a:lnTo>
                  <a:lnTo>
                    <a:pt x="0" y="62"/>
                  </a:lnTo>
                  <a:lnTo>
                    <a:pt x="2" y="72"/>
                  </a:lnTo>
                  <a:lnTo>
                    <a:pt x="6" y="84"/>
                  </a:lnTo>
                  <a:lnTo>
                    <a:pt x="10" y="96"/>
                  </a:lnTo>
                  <a:lnTo>
                    <a:pt x="18" y="106"/>
                  </a:lnTo>
                  <a:lnTo>
                    <a:pt x="456" y="558"/>
                  </a:lnTo>
                  <a:lnTo>
                    <a:pt x="456" y="558"/>
                  </a:lnTo>
                  <a:lnTo>
                    <a:pt x="472" y="578"/>
                  </a:lnTo>
                  <a:lnTo>
                    <a:pt x="486" y="598"/>
                  </a:lnTo>
                  <a:lnTo>
                    <a:pt x="498" y="618"/>
                  </a:lnTo>
                  <a:lnTo>
                    <a:pt x="508" y="640"/>
                  </a:lnTo>
                  <a:lnTo>
                    <a:pt x="518" y="664"/>
                  </a:lnTo>
                  <a:lnTo>
                    <a:pt x="522" y="688"/>
                  </a:lnTo>
                  <a:lnTo>
                    <a:pt x="526" y="712"/>
                  </a:lnTo>
                  <a:lnTo>
                    <a:pt x="528" y="736"/>
                  </a:lnTo>
                  <a:lnTo>
                    <a:pt x="528" y="1828"/>
                  </a:lnTo>
                  <a:lnTo>
                    <a:pt x="528" y="1828"/>
                  </a:lnTo>
                  <a:lnTo>
                    <a:pt x="530" y="1842"/>
                  </a:lnTo>
                  <a:lnTo>
                    <a:pt x="534" y="1858"/>
                  </a:lnTo>
                  <a:lnTo>
                    <a:pt x="542" y="1872"/>
                  </a:lnTo>
                  <a:lnTo>
                    <a:pt x="550" y="1882"/>
                  </a:lnTo>
                  <a:lnTo>
                    <a:pt x="562" y="1892"/>
                  </a:lnTo>
                  <a:lnTo>
                    <a:pt x="576" y="1900"/>
                  </a:lnTo>
                  <a:lnTo>
                    <a:pt x="590" y="1904"/>
                  </a:lnTo>
                  <a:lnTo>
                    <a:pt x="606" y="1906"/>
                  </a:lnTo>
                  <a:lnTo>
                    <a:pt x="606" y="1906"/>
                  </a:lnTo>
                  <a:lnTo>
                    <a:pt x="622" y="1904"/>
                  </a:lnTo>
                  <a:lnTo>
                    <a:pt x="638" y="1900"/>
                  </a:lnTo>
                  <a:lnTo>
                    <a:pt x="650" y="1892"/>
                  </a:lnTo>
                  <a:lnTo>
                    <a:pt x="662" y="1882"/>
                  </a:lnTo>
                  <a:lnTo>
                    <a:pt x="672" y="1872"/>
                  </a:lnTo>
                  <a:lnTo>
                    <a:pt x="680" y="1858"/>
                  </a:lnTo>
                  <a:lnTo>
                    <a:pt x="684" y="1842"/>
                  </a:lnTo>
                  <a:lnTo>
                    <a:pt x="686" y="1828"/>
                  </a:lnTo>
                  <a:lnTo>
                    <a:pt x="686" y="1096"/>
                  </a:lnTo>
                  <a:lnTo>
                    <a:pt x="744" y="1096"/>
                  </a:lnTo>
                  <a:lnTo>
                    <a:pt x="744" y="1828"/>
                  </a:lnTo>
                  <a:lnTo>
                    <a:pt x="744" y="1828"/>
                  </a:lnTo>
                  <a:lnTo>
                    <a:pt x="746" y="1842"/>
                  </a:lnTo>
                  <a:lnTo>
                    <a:pt x="750" y="1858"/>
                  </a:lnTo>
                  <a:lnTo>
                    <a:pt x="758" y="1872"/>
                  </a:lnTo>
                  <a:lnTo>
                    <a:pt x="766" y="1882"/>
                  </a:lnTo>
                  <a:lnTo>
                    <a:pt x="778" y="1892"/>
                  </a:lnTo>
                  <a:lnTo>
                    <a:pt x="792" y="1900"/>
                  </a:lnTo>
                  <a:lnTo>
                    <a:pt x="806" y="1904"/>
                  </a:lnTo>
                  <a:lnTo>
                    <a:pt x="822" y="1906"/>
                  </a:lnTo>
                  <a:lnTo>
                    <a:pt x="822" y="1906"/>
                  </a:lnTo>
                  <a:lnTo>
                    <a:pt x="838" y="1904"/>
                  </a:lnTo>
                  <a:lnTo>
                    <a:pt x="854" y="1900"/>
                  </a:lnTo>
                  <a:lnTo>
                    <a:pt x="866" y="1892"/>
                  </a:lnTo>
                  <a:lnTo>
                    <a:pt x="878" y="1882"/>
                  </a:lnTo>
                  <a:lnTo>
                    <a:pt x="888" y="1872"/>
                  </a:lnTo>
                  <a:lnTo>
                    <a:pt x="896" y="1858"/>
                  </a:lnTo>
                  <a:lnTo>
                    <a:pt x="900" y="1842"/>
                  </a:lnTo>
                  <a:lnTo>
                    <a:pt x="902" y="1828"/>
                  </a:lnTo>
                  <a:lnTo>
                    <a:pt x="902" y="736"/>
                  </a:lnTo>
                  <a:lnTo>
                    <a:pt x="902" y="736"/>
                  </a:lnTo>
                  <a:lnTo>
                    <a:pt x="902" y="712"/>
                  </a:lnTo>
                  <a:lnTo>
                    <a:pt x="906" y="688"/>
                  </a:lnTo>
                  <a:lnTo>
                    <a:pt x="912" y="664"/>
                  </a:lnTo>
                  <a:lnTo>
                    <a:pt x="920" y="640"/>
                  </a:lnTo>
                  <a:lnTo>
                    <a:pt x="930" y="618"/>
                  </a:lnTo>
                  <a:lnTo>
                    <a:pt x="942" y="598"/>
                  </a:lnTo>
                  <a:lnTo>
                    <a:pt x="956" y="578"/>
                  </a:lnTo>
                  <a:lnTo>
                    <a:pt x="974" y="558"/>
                  </a:lnTo>
                  <a:lnTo>
                    <a:pt x="1410" y="106"/>
                  </a:lnTo>
                  <a:lnTo>
                    <a:pt x="1410" y="106"/>
                  </a:lnTo>
                  <a:lnTo>
                    <a:pt x="1418" y="96"/>
                  </a:lnTo>
                  <a:lnTo>
                    <a:pt x="1424" y="84"/>
                  </a:lnTo>
                  <a:lnTo>
                    <a:pt x="1428" y="72"/>
                  </a:lnTo>
                  <a:lnTo>
                    <a:pt x="1428" y="62"/>
                  </a:lnTo>
                  <a:lnTo>
                    <a:pt x="1426" y="50"/>
                  </a:lnTo>
                  <a:lnTo>
                    <a:pt x="1424" y="38"/>
                  </a:lnTo>
                  <a:lnTo>
                    <a:pt x="1418" y="26"/>
                  </a:lnTo>
                  <a:lnTo>
                    <a:pt x="1410" y="18"/>
                  </a:lnTo>
                  <a:lnTo>
                    <a:pt x="14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0" name="组合 9"/>
          <p:cNvGrpSpPr/>
          <p:nvPr/>
        </p:nvGrpSpPr>
        <p:grpSpPr>
          <a:xfrm>
            <a:off x="9728252" y="2828877"/>
            <a:ext cx="863549" cy="2216531"/>
            <a:chOff x="-4098925" y="69850"/>
            <a:chExt cx="1949450" cy="5003800"/>
          </a:xfrm>
          <a:solidFill>
            <a:srgbClr val="008AE6"/>
          </a:solidFill>
        </p:grpSpPr>
        <p:sp>
          <p:nvSpPr>
            <p:cNvPr id="11" name="Freeform 5"/>
            <p:cNvSpPr/>
            <p:nvPr/>
          </p:nvSpPr>
          <p:spPr bwMode="auto">
            <a:xfrm>
              <a:off x="-3514725" y="69850"/>
              <a:ext cx="774700" cy="771525"/>
            </a:xfrm>
            <a:custGeom>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endParaRPr>
            </a:p>
          </p:txBody>
        </p:sp>
        <p:sp>
          <p:nvSpPr>
            <p:cNvPr id="14" name="Freeform 6"/>
            <p:cNvSpPr/>
            <p:nvPr/>
          </p:nvSpPr>
          <p:spPr bwMode="auto">
            <a:xfrm>
              <a:off x="-4098925" y="923925"/>
              <a:ext cx="1949450" cy="4149725"/>
            </a:xfrm>
            <a:custGeom>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endParaRPr>
            </a:p>
          </p:txBody>
        </p:sp>
      </p:grpSp>
      <p:grpSp>
        <p:nvGrpSpPr>
          <p:cNvPr id="15" name="组合 14"/>
          <p:cNvGrpSpPr/>
          <p:nvPr/>
        </p:nvGrpSpPr>
        <p:grpSpPr>
          <a:xfrm>
            <a:off x="7488820" y="2636869"/>
            <a:ext cx="863549" cy="2216531"/>
            <a:chOff x="-4098925" y="69850"/>
            <a:chExt cx="1949450" cy="5003800"/>
          </a:xfrm>
          <a:solidFill>
            <a:srgbClr val="00B0F0"/>
          </a:solidFill>
        </p:grpSpPr>
        <p:sp>
          <p:nvSpPr>
            <p:cNvPr id="16" name="Freeform 5"/>
            <p:cNvSpPr/>
            <p:nvPr/>
          </p:nvSpPr>
          <p:spPr bwMode="auto">
            <a:xfrm>
              <a:off x="-3514725" y="69850"/>
              <a:ext cx="774700" cy="771525"/>
            </a:xfrm>
            <a:custGeom>
              <a:gdLst>
                <a:gd name="T0" fmla="*/ 488 w 488"/>
                <a:gd name="T1" fmla="*/ 242 h 486"/>
                <a:gd name="T2" fmla="*/ 482 w 488"/>
                <a:gd name="T3" fmla="*/ 292 h 486"/>
                <a:gd name="T4" fmla="*/ 468 w 488"/>
                <a:gd name="T5" fmla="*/ 338 h 486"/>
                <a:gd name="T6" fmla="*/ 446 w 488"/>
                <a:gd name="T7" fmla="*/ 378 h 486"/>
                <a:gd name="T8" fmla="*/ 416 w 488"/>
                <a:gd name="T9" fmla="*/ 414 h 486"/>
                <a:gd name="T10" fmla="*/ 380 w 488"/>
                <a:gd name="T11" fmla="*/ 444 h 486"/>
                <a:gd name="T12" fmla="*/ 338 w 488"/>
                <a:gd name="T13" fmla="*/ 466 h 486"/>
                <a:gd name="T14" fmla="*/ 292 w 488"/>
                <a:gd name="T15" fmla="*/ 482 h 486"/>
                <a:gd name="T16" fmla="*/ 244 w 488"/>
                <a:gd name="T17" fmla="*/ 486 h 486"/>
                <a:gd name="T18" fmla="*/ 220 w 488"/>
                <a:gd name="T19" fmla="*/ 484 h 486"/>
                <a:gd name="T20" fmla="*/ 172 w 488"/>
                <a:gd name="T21" fmla="*/ 476 h 486"/>
                <a:gd name="T22" fmla="*/ 128 w 488"/>
                <a:gd name="T23" fmla="*/ 456 h 486"/>
                <a:gd name="T24" fmla="*/ 90 w 488"/>
                <a:gd name="T25" fmla="*/ 430 h 486"/>
                <a:gd name="T26" fmla="*/ 56 w 488"/>
                <a:gd name="T27" fmla="*/ 398 h 486"/>
                <a:gd name="T28" fmla="*/ 30 w 488"/>
                <a:gd name="T29" fmla="*/ 358 h 486"/>
                <a:gd name="T30" fmla="*/ 12 w 488"/>
                <a:gd name="T31" fmla="*/ 316 h 486"/>
                <a:gd name="T32" fmla="*/ 2 w 488"/>
                <a:gd name="T33" fmla="*/ 268 h 486"/>
                <a:gd name="T34" fmla="*/ 0 w 488"/>
                <a:gd name="T35" fmla="*/ 242 h 486"/>
                <a:gd name="T36" fmla="*/ 6 w 488"/>
                <a:gd name="T37" fmla="*/ 194 h 486"/>
                <a:gd name="T38" fmla="*/ 20 w 488"/>
                <a:gd name="T39" fmla="*/ 148 h 486"/>
                <a:gd name="T40" fmla="*/ 42 w 488"/>
                <a:gd name="T41" fmla="*/ 106 h 486"/>
                <a:gd name="T42" fmla="*/ 72 w 488"/>
                <a:gd name="T43" fmla="*/ 70 h 486"/>
                <a:gd name="T44" fmla="*/ 108 w 488"/>
                <a:gd name="T45" fmla="*/ 42 h 486"/>
                <a:gd name="T46" fmla="*/ 150 w 488"/>
                <a:gd name="T47" fmla="*/ 18 h 486"/>
                <a:gd name="T48" fmla="*/ 194 w 488"/>
                <a:gd name="T49" fmla="*/ 4 h 486"/>
                <a:gd name="T50" fmla="*/ 244 w 488"/>
                <a:gd name="T51" fmla="*/ 0 h 486"/>
                <a:gd name="T52" fmla="*/ 268 w 488"/>
                <a:gd name="T53" fmla="*/ 0 h 486"/>
                <a:gd name="T54" fmla="*/ 316 w 488"/>
                <a:gd name="T55" fmla="*/ 10 h 486"/>
                <a:gd name="T56" fmla="*/ 360 w 488"/>
                <a:gd name="T57" fmla="*/ 30 h 486"/>
                <a:gd name="T58" fmla="*/ 398 w 488"/>
                <a:gd name="T59" fmla="*/ 56 h 486"/>
                <a:gd name="T60" fmla="*/ 432 w 488"/>
                <a:gd name="T61" fmla="*/ 88 h 486"/>
                <a:gd name="T62" fmla="*/ 458 w 488"/>
                <a:gd name="T63" fmla="*/ 126 h 486"/>
                <a:gd name="T64" fmla="*/ 476 w 488"/>
                <a:gd name="T65" fmla="*/ 170 h 486"/>
                <a:gd name="T66" fmla="*/ 486 w 488"/>
                <a:gd name="T67" fmla="*/ 218 h 486"/>
                <a:gd name="T68" fmla="*/ 488 w 488"/>
                <a:gd name="T69" fmla="*/ 242 h 4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6">
                  <a:moveTo>
                    <a:pt x="488" y="242"/>
                  </a:moveTo>
                  <a:lnTo>
                    <a:pt x="488" y="242"/>
                  </a:lnTo>
                  <a:lnTo>
                    <a:pt x="486" y="268"/>
                  </a:lnTo>
                  <a:lnTo>
                    <a:pt x="482" y="292"/>
                  </a:lnTo>
                  <a:lnTo>
                    <a:pt x="476" y="316"/>
                  </a:lnTo>
                  <a:lnTo>
                    <a:pt x="468" y="338"/>
                  </a:lnTo>
                  <a:lnTo>
                    <a:pt x="458" y="358"/>
                  </a:lnTo>
                  <a:lnTo>
                    <a:pt x="446" y="378"/>
                  </a:lnTo>
                  <a:lnTo>
                    <a:pt x="432" y="398"/>
                  </a:lnTo>
                  <a:lnTo>
                    <a:pt x="416" y="414"/>
                  </a:lnTo>
                  <a:lnTo>
                    <a:pt x="398" y="430"/>
                  </a:lnTo>
                  <a:lnTo>
                    <a:pt x="380" y="444"/>
                  </a:lnTo>
                  <a:lnTo>
                    <a:pt x="360" y="456"/>
                  </a:lnTo>
                  <a:lnTo>
                    <a:pt x="338" y="466"/>
                  </a:lnTo>
                  <a:lnTo>
                    <a:pt x="316" y="476"/>
                  </a:lnTo>
                  <a:lnTo>
                    <a:pt x="292" y="482"/>
                  </a:lnTo>
                  <a:lnTo>
                    <a:pt x="268" y="484"/>
                  </a:lnTo>
                  <a:lnTo>
                    <a:pt x="244" y="486"/>
                  </a:lnTo>
                  <a:lnTo>
                    <a:pt x="244" y="486"/>
                  </a:lnTo>
                  <a:lnTo>
                    <a:pt x="220" y="484"/>
                  </a:lnTo>
                  <a:lnTo>
                    <a:pt x="194" y="482"/>
                  </a:lnTo>
                  <a:lnTo>
                    <a:pt x="172" y="476"/>
                  </a:lnTo>
                  <a:lnTo>
                    <a:pt x="150" y="466"/>
                  </a:lnTo>
                  <a:lnTo>
                    <a:pt x="128" y="456"/>
                  </a:lnTo>
                  <a:lnTo>
                    <a:pt x="108" y="444"/>
                  </a:lnTo>
                  <a:lnTo>
                    <a:pt x="90" y="430"/>
                  </a:lnTo>
                  <a:lnTo>
                    <a:pt x="72" y="414"/>
                  </a:lnTo>
                  <a:lnTo>
                    <a:pt x="56" y="398"/>
                  </a:lnTo>
                  <a:lnTo>
                    <a:pt x="42" y="378"/>
                  </a:lnTo>
                  <a:lnTo>
                    <a:pt x="30" y="358"/>
                  </a:lnTo>
                  <a:lnTo>
                    <a:pt x="20" y="338"/>
                  </a:lnTo>
                  <a:lnTo>
                    <a:pt x="12" y="316"/>
                  </a:lnTo>
                  <a:lnTo>
                    <a:pt x="6" y="292"/>
                  </a:lnTo>
                  <a:lnTo>
                    <a:pt x="2" y="268"/>
                  </a:lnTo>
                  <a:lnTo>
                    <a:pt x="0" y="242"/>
                  </a:lnTo>
                  <a:lnTo>
                    <a:pt x="0" y="242"/>
                  </a:lnTo>
                  <a:lnTo>
                    <a:pt x="2" y="218"/>
                  </a:lnTo>
                  <a:lnTo>
                    <a:pt x="6" y="194"/>
                  </a:lnTo>
                  <a:lnTo>
                    <a:pt x="12" y="170"/>
                  </a:lnTo>
                  <a:lnTo>
                    <a:pt x="20" y="148"/>
                  </a:lnTo>
                  <a:lnTo>
                    <a:pt x="30" y="126"/>
                  </a:lnTo>
                  <a:lnTo>
                    <a:pt x="42" y="106"/>
                  </a:lnTo>
                  <a:lnTo>
                    <a:pt x="56" y="88"/>
                  </a:lnTo>
                  <a:lnTo>
                    <a:pt x="72" y="70"/>
                  </a:lnTo>
                  <a:lnTo>
                    <a:pt x="90" y="56"/>
                  </a:lnTo>
                  <a:lnTo>
                    <a:pt x="108" y="42"/>
                  </a:lnTo>
                  <a:lnTo>
                    <a:pt x="128" y="30"/>
                  </a:lnTo>
                  <a:lnTo>
                    <a:pt x="150" y="18"/>
                  </a:lnTo>
                  <a:lnTo>
                    <a:pt x="172" y="10"/>
                  </a:lnTo>
                  <a:lnTo>
                    <a:pt x="194" y="4"/>
                  </a:lnTo>
                  <a:lnTo>
                    <a:pt x="220" y="0"/>
                  </a:lnTo>
                  <a:lnTo>
                    <a:pt x="244" y="0"/>
                  </a:lnTo>
                  <a:lnTo>
                    <a:pt x="244" y="0"/>
                  </a:lnTo>
                  <a:lnTo>
                    <a:pt x="268" y="0"/>
                  </a:lnTo>
                  <a:lnTo>
                    <a:pt x="292" y="4"/>
                  </a:lnTo>
                  <a:lnTo>
                    <a:pt x="316" y="10"/>
                  </a:lnTo>
                  <a:lnTo>
                    <a:pt x="338" y="18"/>
                  </a:lnTo>
                  <a:lnTo>
                    <a:pt x="360" y="30"/>
                  </a:lnTo>
                  <a:lnTo>
                    <a:pt x="380" y="42"/>
                  </a:lnTo>
                  <a:lnTo>
                    <a:pt x="398" y="56"/>
                  </a:lnTo>
                  <a:lnTo>
                    <a:pt x="416" y="70"/>
                  </a:lnTo>
                  <a:lnTo>
                    <a:pt x="432" y="88"/>
                  </a:lnTo>
                  <a:lnTo>
                    <a:pt x="446" y="106"/>
                  </a:lnTo>
                  <a:lnTo>
                    <a:pt x="458" y="126"/>
                  </a:lnTo>
                  <a:lnTo>
                    <a:pt x="468" y="148"/>
                  </a:lnTo>
                  <a:lnTo>
                    <a:pt x="476" y="170"/>
                  </a:lnTo>
                  <a:lnTo>
                    <a:pt x="482" y="194"/>
                  </a:lnTo>
                  <a:lnTo>
                    <a:pt x="486" y="218"/>
                  </a:lnTo>
                  <a:lnTo>
                    <a:pt x="488" y="242"/>
                  </a:lnTo>
                  <a:lnTo>
                    <a:pt x="488" y="2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endParaRPr>
            </a:p>
          </p:txBody>
        </p:sp>
        <p:sp>
          <p:nvSpPr>
            <p:cNvPr id="17" name="Freeform 6"/>
            <p:cNvSpPr/>
            <p:nvPr/>
          </p:nvSpPr>
          <p:spPr bwMode="auto">
            <a:xfrm>
              <a:off x="-4098925" y="923925"/>
              <a:ext cx="1949450" cy="4149725"/>
            </a:xfrm>
            <a:custGeom>
              <a:gdLst>
                <a:gd name="T0" fmla="*/ 1228 w 1228"/>
                <a:gd name="T1" fmla="*/ 260 h 2614"/>
                <a:gd name="T2" fmla="*/ 1218 w 1228"/>
                <a:gd name="T3" fmla="*/ 182 h 2614"/>
                <a:gd name="T4" fmla="*/ 1184 w 1228"/>
                <a:gd name="T5" fmla="*/ 114 h 2614"/>
                <a:gd name="T6" fmla="*/ 1134 w 1228"/>
                <a:gd name="T7" fmla="*/ 58 h 2614"/>
                <a:gd name="T8" fmla="*/ 1070 w 1228"/>
                <a:gd name="T9" fmla="*/ 20 h 2614"/>
                <a:gd name="T10" fmla="*/ 994 w 1228"/>
                <a:gd name="T11" fmla="*/ 0 h 2614"/>
                <a:gd name="T12" fmla="*/ 788 w 1228"/>
                <a:gd name="T13" fmla="*/ 0 h 2614"/>
                <a:gd name="T14" fmla="*/ 768 w 1228"/>
                <a:gd name="T15" fmla="*/ 158 h 2614"/>
                <a:gd name="T16" fmla="*/ 724 w 1228"/>
                <a:gd name="T17" fmla="*/ 334 h 2614"/>
                <a:gd name="T18" fmla="*/ 692 w 1228"/>
                <a:gd name="T19" fmla="*/ 356 h 2614"/>
                <a:gd name="T20" fmla="*/ 658 w 1228"/>
                <a:gd name="T21" fmla="*/ 244 h 2614"/>
                <a:gd name="T22" fmla="*/ 674 w 1228"/>
                <a:gd name="T23" fmla="*/ 128 h 2614"/>
                <a:gd name="T24" fmla="*/ 600 w 1228"/>
                <a:gd name="T25" fmla="*/ 172 h 2614"/>
                <a:gd name="T26" fmla="*/ 570 w 1228"/>
                <a:gd name="T27" fmla="*/ 244 h 2614"/>
                <a:gd name="T28" fmla="*/ 536 w 1228"/>
                <a:gd name="T29" fmla="*/ 356 h 2614"/>
                <a:gd name="T30" fmla="*/ 506 w 1228"/>
                <a:gd name="T31" fmla="*/ 334 h 2614"/>
                <a:gd name="T32" fmla="*/ 462 w 1228"/>
                <a:gd name="T33" fmla="*/ 158 h 2614"/>
                <a:gd name="T34" fmla="*/ 442 w 1228"/>
                <a:gd name="T35" fmla="*/ 0 h 2614"/>
                <a:gd name="T36" fmla="*/ 234 w 1228"/>
                <a:gd name="T37" fmla="*/ 0 h 2614"/>
                <a:gd name="T38" fmla="*/ 160 w 1228"/>
                <a:gd name="T39" fmla="*/ 20 h 2614"/>
                <a:gd name="T40" fmla="*/ 96 w 1228"/>
                <a:gd name="T41" fmla="*/ 58 h 2614"/>
                <a:gd name="T42" fmla="*/ 44 w 1228"/>
                <a:gd name="T43" fmla="*/ 114 h 2614"/>
                <a:gd name="T44" fmla="*/ 12 w 1228"/>
                <a:gd name="T45" fmla="*/ 182 h 2614"/>
                <a:gd name="T46" fmla="*/ 0 w 1228"/>
                <a:gd name="T47" fmla="*/ 260 h 2614"/>
                <a:gd name="T48" fmla="*/ 2 w 1228"/>
                <a:gd name="T49" fmla="*/ 1190 h 2614"/>
                <a:gd name="T50" fmla="*/ 28 w 1228"/>
                <a:gd name="T51" fmla="*/ 1242 h 2614"/>
                <a:gd name="T52" fmla="*/ 78 w 1228"/>
                <a:gd name="T53" fmla="*/ 1272 h 2614"/>
                <a:gd name="T54" fmla="*/ 118 w 1228"/>
                <a:gd name="T55" fmla="*/ 1272 h 2614"/>
                <a:gd name="T56" fmla="*/ 170 w 1228"/>
                <a:gd name="T57" fmla="*/ 1246 h 2614"/>
                <a:gd name="T58" fmla="*/ 198 w 1228"/>
                <a:gd name="T59" fmla="*/ 1194 h 2614"/>
                <a:gd name="T60" fmla="*/ 298 w 1228"/>
                <a:gd name="T61" fmla="*/ 408 h 2614"/>
                <a:gd name="T62" fmla="*/ 298 w 1228"/>
                <a:gd name="T63" fmla="*/ 2502 h 2614"/>
                <a:gd name="T64" fmla="*/ 306 w 1228"/>
                <a:gd name="T65" fmla="*/ 2538 h 2614"/>
                <a:gd name="T66" fmla="*/ 352 w 1228"/>
                <a:gd name="T67" fmla="*/ 2594 h 2614"/>
                <a:gd name="T68" fmla="*/ 398 w 1228"/>
                <a:gd name="T69" fmla="*/ 2612 h 2614"/>
                <a:gd name="T70" fmla="*/ 446 w 1228"/>
                <a:gd name="T71" fmla="*/ 2614 h 2614"/>
                <a:gd name="T72" fmla="*/ 472 w 1228"/>
                <a:gd name="T73" fmla="*/ 2612 h 2614"/>
                <a:gd name="T74" fmla="*/ 516 w 1228"/>
                <a:gd name="T75" fmla="*/ 2594 h 2614"/>
                <a:gd name="T76" fmla="*/ 562 w 1228"/>
                <a:gd name="T77" fmla="*/ 2538 h 2614"/>
                <a:gd name="T78" fmla="*/ 572 w 1228"/>
                <a:gd name="T79" fmla="*/ 2502 h 2614"/>
                <a:gd name="T80" fmla="*/ 682 w 1228"/>
                <a:gd name="T81" fmla="*/ 1274 h 2614"/>
                <a:gd name="T82" fmla="*/ 682 w 1228"/>
                <a:gd name="T83" fmla="*/ 2502 h 2614"/>
                <a:gd name="T84" fmla="*/ 690 w 1228"/>
                <a:gd name="T85" fmla="*/ 2538 h 2614"/>
                <a:gd name="T86" fmla="*/ 736 w 1228"/>
                <a:gd name="T87" fmla="*/ 2594 h 2614"/>
                <a:gd name="T88" fmla="*/ 782 w 1228"/>
                <a:gd name="T89" fmla="*/ 2612 h 2614"/>
                <a:gd name="T90" fmla="*/ 806 w 1228"/>
                <a:gd name="T91" fmla="*/ 2614 h 2614"/>
                <a:gd name="T92" fmla="*/ 832 w 1228"/>
                <a:gd name="T93" fmla="*/ 2612 h 2614"/>
                <a:gd name="T94" fmla="*/ 876 w 1228"/>
                <a:gd name="T95" fmla="*/ 2594 h 2614"/>
                <a:gd name="T96" fmla="*/ 922 w 1228"/>
                <a:gd name="T97" fmla="*/ 2538 h 2614"/>
                <a:gd name="T98" fmla="*/ 932 w 1228"/>
                <a:gd name="T99" fmla="*/ 2502 h 2614"/>
                <a:gd name="T100" fmla="*/ 1030 w 1228"/>
                <a:gd name="T101" fmla="*/ 408 h 2614"/>
                <a:gd name="T102" fmla="*/ 1032 w 1228"/>
                <a:gd name="T103" fmla="*/ 1194 h 2614"/>
                <a:gd name="T104" fmla="*/ 1058 w 1228"/>
                <a:gd name="T105" fmla="*/ 1244 h 2614"/>
                <a:gd name="T106" fmla="*/ 1108 w 1228"/>
                <a:gd name="T107" fmla="*/ 1272 h 2614"/>
                <a:gd name="T108" fmla="*/ 1128 w 1228"/>
                <a:gd name="T109" fmla="*/ 1274 h 2614"/>
                <a:gd name="T110" fmla="*/ 1184 w 1228"/>
                <a:gd name="T111" fmla="*/ 1256 h 2614"/>
                <a:gd name="T112" fmla="*/ 1220 w 1228"/>
                <a:gd name="T113" fmla="*/ 1212 h 2614"/>
                <a:gd name="T114" fmla="*/ 1228 w 1228"/>
                <a:gd name="T115" fmla="*/ 1174 h 26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28" h="2614">
                  <a:moveTo>
                    <a:pt x="1228" y="1174"/>
                  </a:moveTo>
                  <a:lnTo>
                    <a:pt x="1228" y="260"/>
                  </a:lnTo>
                  <a:lnTo>
                    <a:pt x="1228" y="260"/>
                  </a:lnTo>
                  <a:lnTo>
                    <a:pt x="1228" y="232"/>
                  </a:lnTo>
                  <a:lnTo>
                    <a:pt x="1224" y="208"/>
                  </a:lnTo>
                  <a:lnTo>
                    <a:pt x="1218" y="182"/>
                  </a:lnTo>
                  <a:lnTo>
                    <a:pt x="1208" y="158"/>
                  </a:lnTo>
                  <a:lnTo>
                    <a:pt x="1198" y="136"/>
                  </a:lnTo>
                  <a:lnTo>
                    <a:pt x="1184" y="114"/>
                  </a:lnTo>
                  <a:lnTo>
                    <a:pt x="1170" y="94"/>
                  </a:lnTo>
                  <a:lnTo>
                    <a:pt x="1152" y="76"/>
                  </a:lnTo>
                  <a:lnTo>
                    <a:pt x="1134" y="58"/>
                  </a:lnTo>
                  <a:lnTo>
                    <a:pt x="1114" y="44"/>
                  </a:lnTo>
                  <a:lnTo>
                    <a:pt x="1092" y="30"/>
                  </a:lnTo>
                  <a:lnTo>
                    <a:pt x="1070" y="20"/>
                  </a:lnTo>
                  <a:lnTo>
                    <a:pt x="1046" y="10"/>
                  </a:lnTo>
                  <a:lnTo>
                    <a:pt x="1020" y="4"/>
                  </a:lnTo>
                  <a:lnTo>
                    <a:pt x="994" y="0"/>
                  </a:lnTo>
                  <a:lnTo>
                    <a:pt x="968" y="0"/>
                  </a:lnTo>
                  <a:lnTo>
                    <a:pt x="788" y="0"/>
                  </a:lnTo>
                  <a:lnTo>
                    <a:pt x="788" y="0"/>
                  </a:lnTo>
                  <a:lnTo>
                    <a:pt x="782" y="64"/>
                  </a:lnTo>
                  <a:lnTo>
                    <a:pt x="776" y="108"/>
                  </a:lnTo>
                  <a:lnTo>
                    <a:pt x="768" y="158"/>
                  </a:lnTo>
                  <a:lnTo>
                    <a:pt x="756" y="214"/>
                  </a:lnTo>
                  <a:lnTo>
                    <a:pt x="742" y="272"/>
                  </a:lnTo>
                  <a:lnTo>
                    <a:pt x="724" y="334"/>
                  </a:lnTo>
                  <a:lnTo>
                    <a:pt x="700" y="398"/>
                  </a:lnTo>
                  <a:lnTo>
                    <a:pt x="700" y="398"/>
                  </a:lnTo>
                  <a:lnTo>
                    <a:pt x="692" y="356"/>
                  </a:lnTo>
                  <a:lnTo>
                    <a:pt x="682" y="316"/>
                  </a:lnTo>
                  <a:lnTo>
                    <a:pt x="670" y="278"/>
                  </a:lnTo>
                  <a:lnTo>
                    <a:pt x="658" y="244"/>
                  </a:lnTo>
                  <a:lnTo>
                    <a:pt x="638" y="192"/>
                  </a:lnTo>
                  <a:lnTo>
                    <a:pt x="630" y="172"/>
                  </a:lnTo>
                  <a:lnTo>
                    <a:pt x="674" y="128"/>
                  </a:lnTo>
                  <a:lnTo>
                    <a:pt x="614" y="68"/>
                  </a:lnTo>
                  <a:lnTo>
                    <a:pt x="556" y="128"/>
                  </a:lnTo>
                  <a:lnTo>
                    <a:pt x="600" y="172"/>
                  </a:lnTo>
                  <a:lnTo>
                    <a:pt x="600" y="172"/>
                  </a:lnTo>
                  <a:lnTo>
                    <a:pt x="590" y="192"/>
                  </a:lnTo>
                  <a:lnTo>
                    <a:pt x="570" y="244"/>
                  </a:lnTo>
                  <a:lnTo>
                    <a:pt x="558" y="278"/>
                  </a:lnTo>
                  <a:lnTo>
                    <a:pt x="548" y="316"/>
                  </a:lnTo>
                  <a:lnTo>
                    <a:pt x="536" y="356"/>
                  </a:lnTo>
                  <a:lnTo>
                    <a:pt x="528" y="398"/>
                  </a:lnTo>
                  <a:lnTo>
                    <a:pt x="528" y="398"/>
                  </a:lnTo>
                  <a:lnTo>
                    <a:pt x="506" y="334"/>
                  </a:lnTo>
                  <a:lnTo>
                    <a:pt x="488" y="272"/>
                  </a:lnTo>
                  <a:lnTo>
                    <a:pt x="472" y="214"/>
                  </a:lnTo>
                  <a:lnTo>
                    <a:pt x="462" y="158"/>
                  </a:lnTo>
                  <a:lnTo>
                    <a:pt x="454" y="108"/>
                  </a:lnTo>
                  <a:lnTo>
                    <a:pt x="448" y="64"/>
                  </a:lnTo>
                  <a:lnTo>
                    <a:pt x="442" y="0"/>
                  </a:lnTo>
                  <a:lnTo>
                    <a:pt x="260" y="0"/>
                  </a:lnTo>
                  <a:lnTo>
                    <a:pt x="260" y="0"/>
                  </a:lnTo>
                  <a:lnTo>
                    <a:pt x="234" y="0"/>
                  </a:lnTo>
                  <a:lnTo>
                    <a:pt x="208" y="4"/>
                  </a:lnTo>
                  <a:lnTo>
                    <a:pt x="184" y="10"/>
                  </a:lnTo>
                  <a:lnTo>
                    <a:pt x="160" y="20"/>
                  </a:lnTo>
                  <a:lnTo>
                    <a:pt x="136" y="30"/>
                  </a:lnTo>
                  <a:lnTo>
                    <a:pt x="116" y="44"/>
                  </a:lnTo>
                  <a:lnTo>
                    <a:pt x="96" y="58"/>
                  </a:lnTo>
                  <a:lnTo>
                    <a:pt x="76" y="76"/>
                  </a:lnTo>
                  <a:lnTo>
                    <a:pt x="60" y="94"/>
                  </a:lnTo>
                  <a:lnTo>
                    <a:pt x="44" y="114"/>
                  </a:lnTo>
                  <a:lnTo>
                    <a:pt x="32" y="136"/>
                  </a:lnTo>
                  <a:lnTo>
                    <a:pt x="20" y="158"/>
                  </a:lnTo>
                  <a:lnTo>
                    <a:pt x="12" y="182"/>
                  </a:lnTo>
                  <a:lnTo>
                    <a:pt x="6" y="208"/>
                  </a:lnTo>
                  <a:lnTo>
                    <a:pt x="2" y="232"/>
                  </a:lnTo>
                  <a:lnTo>
                    <a:pt x="0" y="260"/>
                  </a:lnTo>
                  <a:lnTo>
                    <a:pt x="0" y="1170"/>
                  </a:lnTo>
                  <a:lnTo>
                    <a:pt x="0" y="1170"/>
                  </a:lnTo>
                  <a:lnTo>
                    <a:pt x="2" y="1190"/>
                  </a:lnTo>
                  <a:lnTo>
                    <a:pt x="8" y="1210"/>
                  </a:lnTo>
                  <a:lnTo>
                    <a:pt x="16" y="1228"/>
                  </a:lnTo>
                  <a:lnTo>
                    <a:pt x="28" y="1242"/>
                  </a:lnTo>
                  <a:lnTo>
                    <a:pt x="44" y="1256"/>
                  </a:lnTo>
                  <a:lnTo>
                    <a:pt x="60" y="1264"/>
                  </a:lnTo>
                  <a:lnTo>
                    <a:pt x="78" y="1272"/>
                  </a:lnTo>
                  <a:lnTo>
                    <a:pt x="98" y="1274"/>
                  </a:lnTo>
                  <a:lnTo>
                    <a:pt x="98" y="1274"/>
                  </a:lnTo>
                  <a:lnTo>
                    <a:pt x="118" y="1272"/>
                  </a:lnTo>
                  <a:lnTo>
                    <a:pt x="138" y="1266"/>
                  </a:lnTo>
                  <a:lnTo>
                    <a:pt x="154" y="1258"/>
                  </a:lnTo>
                  <a:lnTo>
                    <a:pt x="170" y="1246"/>
                  </a:lnTo>
                  <a:lnTo>
                    <a:pt x="182" y="1230"/>
                  </a:lnTo>
                  <a:lnTo>
                    <a:pt x="192" y="1214"/>
                  </a:lnTo>
                  <a:lnTo>
                    <a:pt x="198" y="1194"/>
                  </a:lnTo>
                  <a:lnTo>
                    <a:pt x="200" y="1174"/>
                  </a:lnTo>
                  <a:lnTo>
                    <a:pt x="200" y="408"/>
                  </a:lnTo>
                  <a:lnTo>
                    <a:pt x="298" y="408"/>
                  </a:lnTo>
                  <a:lnTo>
                    <a:pt x="298" y="2490"/>
                  </a:lnTo>
                  <a:lnTo>
                    <a:pt x="298" y="2490"/>
                  </a:lnTo>
                  <a:lnTo>
                    <a:pt x="298" y="2502"/>
                  </a:lnTo>
                  <a:lnTo>
                    <a:pt x="300" y="2514"/>
                  </a:lnTo>
                  <a:lnTo>
                    <a:pt x="302" y="2526"/>
                  </a:lnTo>
                  <a:lnTo>
                    <a:pt x="306" y="2538"/>
                  </a:lnTo>
                  <a:lnTo>
                    <a:pt x="318" y="2560"/>
                  </a:lnTo>
                  <a:lnTo>
                    <a:pt x="334" y="2578"/>
                  </a:lnTo>
                  <a:lnTo>
                    <a:pt x="352" y="2594"/>
                  </a:lnTo>
                  <a:lnTo>
                    <a:pt x="374" y="2606"/>
                  </a:lnTo>
                  <a:lnTo>
                    <a:pt x="386" y="2610"/>
                  </a:lnTo>
                  <a:lnTo>
                    <a:pt x="398" y="2612"/>
                  </a:lnTo>
                  <a:lnTo>
                    <a:pt x="410" y="2614"/>
                  </a:lnTo>
                  <a:lnTo>
                    <a:pt x="422" y="2614"/>
                  </a:lnTo>
                  <a:lnTo>
                    <a:pt x="446" y="2614"/>
                  </a:lnTo>
                  <a:lnTo>
                    <a:pt x="446" y="2614"/>
                  </a:lnTo>
                  <a:lnTo>
                    <a:pt x="460" y="2614"/>
                  </a:lnTo>
                  <a:lnTo>
                    <a:pt x="472" y="2612"/>
                  </a:lnTo>
                  <a:lnTo>
                    <a:pt x="484" y="2610"/>
                  </a:lnTo>
                  <a:lnTo>
                    <a:pt x="496" y="2606"/>
                  </a:lnTo>
                  <a:lnTo>
                    <a:pt x="516" y="2594"/>
                  </a:lnTo>
                  <a:lnTo>
                    <a:pt x="534" y="2578"/>
                  </a:lnTo>
                  <a:lnTo>
                    <a:pt x="550" y="2560"/>
                  </a:lnTo>
                  <a:lnTo>
                    <a:pt x="562" y="2538"/>
                  </a:lnTo>
                  <a:lnTo>
                    <a:pt x="566" y="2526"/>
                  </a:lnTo>
                  <a:lnTo>
                    <a:pt x="570" y="2514"/>
                  </a:lnTo>
                  <a:lnTo>
                    <a:pt x="572" y="2502"/>
                  </a:lnTo>
                  <a:lnTo>
                    <a:pt x="572" y="2490"/>
                  </a:lnTo>
                  <a:lnTo>
                    <a:pt x="572" y="1274"/>
                  </a:lnTo>
                  <a:lnTo>
                    <a:pt x="682" y="1274"/>
                  </a:lnTo>
                  <a:lnTo>
                    <a:pt x="682" y="2490"/>
                  </a:lnTo>
                  <a:lnTo>
                    <a:pt x="682" y="2490"/>
                  </a:lnTo>
                  <a:lnTo>
                    <a:pt x="682" y="2502"/>
                  </a:lnTo>
                  <a:lnTo>
                    <a:pt x="684" y="2514"/>
                  </a:lnTo>
                  <a:lnTo>
                    <a:pt x="686" y="2526"/>
                  </a:lnTo>
                  <a:lnTo>
                    <a:pt x="690" y="2538"/>
                  </a:lnTo>
                  <a:lnTo>
                    <a:pt x="702" y="2560"/>
                  </a:lnTo>
                  <a:lnTo>
                    <a:pt x="718" y="2578"/>
                  </a:lnTo>
                  <a:lnTo>
                    <a:pt x="736" y="2594"/>
                  </a:lnTo>
                  <a:lnTo>
                    <a:pt x="758" y="2606"/>
                  </a:lnTo>
                  <a:lnTo>
                    <a:pt x="770" y="2610"/>
                  </a:lnTo>
                  <a:lnTo>
                    <a:pt x="782" y="2612"/>
                  </a:lnTo>
                  <a:lnTo>
                    <a:pt x="794" y="2614"/>
                  </a:lnTo>
                  <a:lnTo>
                    <a:pt x="806" y="2614"/>
                  </a:lnTo>
                  <a:lnTo>
                    <a:pt x="806" y="2614"/>
                  </a:lnTo>
                  <a:lnTo>
                    <a:pt x="806" y="2614"/>
                  </a:lnTo>
                  <a:lnTo>
                    <a:pt x="820" y="2614"/>
                  </a:lnTo>
                  <a:lnTo>
                    <a:pt x="832" y="2612"/>
                  </a:lnTo>
                  <a:lnTo>
                    <a:pt x="844" y="2610"/>
                  </a:lnTo>
                  <a:lnTo>
                    <a:pt x="856" y="2606"/>
                  </a:lnTo>
                  <a:lnTo>
                    <a:pt x="876" y="2594"/>
                  </a:lnTo>
                  <a:lnTo>
                    <a:pt x="896" y="2578"/>
                  </a:lnTo>
                  <a:lnTo>
                    <a:pt x="910" y="2560"/>
                  </a:lnTo>
                  <a:lnTo>
                    <a:pt x="922" y="2538"/>
                  </a:lnTo>
                  <a:lnTo>
                    <a:pt x="926" y="2526"/>
                  </a:lnTo>
                  <a:lnTo>
                    <a:pt x="930" y="2514"/>
                  </a:lnTo>
                  <a:lnTo>
                    <a:pt x="932" y="2502"/>
                  </a:lnTo>
                  <a:lnTo>
                    <a:pt x="932" y="2490"/>
                  </a:lnTo>
                  <a:lnTo>
                    <a:pt x="932" y="408"/>
                  </a:lnTo>
                  <a:lnTo>
                    <a:pt x="1030" y="408"/>
                  </a:lnTo>
                  <a:lnTo>
                    <a:pt x="1030" y="1174"/>
                  </a:lnTo>
                  <a:lnTo>
                    <a:pt x="1030" y="1174"/>
                  </a:lnTo>
                  <a:lnTo>
                    <a:pt x="1032" y="1194"/>
                  </a:lnTo>
                  <a:lnTo>
                    <a:pt x="1036" y="1212"/>
                  </a:lnTo>
                  <a:lnTo>
                    <a:pt x="1046" y="1230"/>
                  </a:lnTo>
                  <a:lnTo>
                    <a:pt x="1058" y="1244"/>
                  </a:lnTo>
                  <a:lnTo>
                    <a:pt x="1074" y="1256"/>
                  </a:lnTo>
                  <a:lnTo>
                    <a:pt x="1090" y="1266"/>
                  </a:lnTo>
                  <a:lnTo>
                    <a:pt x="1108" y="1272"/>
                  </a:lnTo>
                  <a:lnTo>
                    <a:pt x="1128" y="1274"/>
                  </a:lnTo>
                  <a:lnTo>
                    <a:pt x="1128" y="1274"/>
                  </a:lnTo>
                  <a:lnTo>
                    <a:pt x="1128" y="1274"/>
                  </a:lnTo>
                  <a:lnTo>
                    <a:pt x="1150" y="1272"/>
                  </a:lnTo>
                  <a:lnTo>
                    <a:pt x="1168" y="1266"/>
                  </a:lnTo>
                  <a:lnTo>
                    <a:pt x="1184" y="1256"/>
                  </a:lnTo>
                  <a:lnTo>
                    <a:pt x="1200" y="1244"/>
                  </a:lnTo>
                  <a:lnTo>
                    <a:pt x="1212" y="1230"/>
                  </a:lnTo>
                  <a:lnTo>
                    <a:pt x="1220" y="1212"/>
                  </a:lnTo>
                  <a:lnTo>
                    <a:pt x="1226" y="1194"/>
                  </a:lnTo>
                  <a:lnTo>
                    <a:pt x="1228" y="1174"/>
                  </a:lnTo>
                  <a:lnTo>
                    <a:pt x="1228" y="11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baseline="-25000">
                <a:solidFill>
                  <a:schemeClr val="accent2">
                    <a:lumMod val="20000"/>
                    <a:lumOff val="80000"/>
                  </a:schemeClr>
                </a:solidFill>
              </a:endParaRPr>
            </a:p>
          </p:txBody>
        </p:sp>
      </p:grpSp>
      <p:sp>
        <p:nvSpPr>
          <p:cNvPr id="18" name="同侧圆角矩形 19"/>
          <p:cNvSpPr/>
          <p:nvPr/>
        </p:nvSpPr>
        <p:spPr>
          <a:xfrm>
            <a:off x="8513237" y="4563537"/>
            <a:ext cx="1062567" cy="1139121"/>
          </a:xfrm>
          <a:prstGeom prst="round2SameRect">
            <a:avLst>
              <a:gd name="adj1" fmla="val 13878"/>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latin typeface="微软雅黑" panose="020b0503020204020204" pitchFamily="34" charset="-122"/>
                <a:ea typeface="微软雅黑" panose="020b0503020204020204" pitchFamily="34" charset="-122"/>
              </a:rPr>
              <a:t>1</a:t>
            </a:r>
            <a:endParaRPr lang="zh-CN" altLang="en-US" sz="2135" b="1">
              <a:latin typeface="微软雅黑" panose="020b0503020204020204" pitchFamily="34" charset="-122"/>
              <a:ea typeface="微软雅黑" panose="020b0503020204020204" pitchFamily="34" charset="-122"/>
            </a:endParaRPr>
          </a:p>
        </p:txBody>
      </p:sp>
      <p:sp>
        <p:nvSpPr>
          <p:cNvPr id="19" name="同侧圆角矩形 20"/>
          <p:cNvSpPr/>
          <p:nvPr/>
        </p:nvSpPr>
        <p:spPr>
          <a:xfrm>
            <a:off x="7391302" y="4944537"/>
            <a:ext cx="1062567" cy="758121"/>
          </a:xfrm>
          <a:prstGeom prst="round2SameRect">
            <a:avLst>
              <a:gd name="adj1" fmla="val 13878"/>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latin typeface="微软雅黑" panose="020b0503020204020204" pitchFamily="34" charset="-122"/>
                <a:ea typeface="微软雅黑" panose="020b0503020204020204" pitchFamily="34" charset="-122"/>
              </a:rPr>
              <a:t>2</a:t>
            </a:r>
            <a:endParaRPr lang="zh-CN" altLang="en-US" sz="2135" b="1">
              <a:latin typeface="微软雅黑" panose="020b0503020204020204" pitchFamily="34" charset="-122"/>
              <a:ea typeface="微软雅黑" panose="020b0503020204020204" pitchFamily="34" charset="-122"/>
            </a:endParaRPr>
          </a:p>
        </p:txBody>
      </p:sp>
      <p:sp>
        <p:nvSpPr>
          <p:cNvPr id="20" name="同侧圆角矩形 21"/>
          <p:cNvSpPr/>
          <p:nvPr/>
        </p:nvSpPr>
        <p:spPr>
          <a:xfrm>
            <a:off x="9635171" y="5128655"/>
            <a:ext cx="1062567" cy="574000"/>
          </a:xfrm>
          <a:prstGeom prst="round2SameRect">
            <a:avLst>
              <a:gd name="adj1" fmla="val 13878"/>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a:latin typeface="微软雅黑" panose="020b0503020204020204" pitchFamily="34" charset="-122"/>
                <a:ea typeface="微软雅黑" panose="020b0503020204020204" pitchFamily="34" charset="-122"/>
              </a:rPr>
              <a:t>3</a:t>
            </a:r>
            <a:endParaRPr lang="zh-CN" altLang="en-US" sz="2135" b="1">
              <a:latin typeface="微软雅黑" panose="020b0503020204020204" pitchFamily="34" charset="-122"/>
              <a:ea typeface="微软雅黑" panose="020b0503020204020204" pitchFamily="34" charset="-122"/>
            </a:endParaRPr>
          </a:p>
        </p:txBody>
      </p:sp>
      <p:grpSp>
        <p:nvGrpSpPr>
          <p:cNvPr id="21" name="组合 20"/>
          <p:cNvGrpSpPr/>
          <p:nvPr/>
        </p:nvGrpSpPr>
        <p:grpSpPr>
          <a:xfrm>
            <a:off x="791215" y="4456308"/>
            <a:ext cx="5132068" cy="556051"/>
            <a:chOff x="593409" y="3342231"/>
            <a:chExt cx="3849051" cy="417038"/>
          </a:xfrm>
        </p:grpSpPr>
        <p:sp>
          <p:nvSpPr>
            <p:cNvPr id="22" name="矩形 21"/>
            <p:cNvSpPr/>
            <p:nvPr/>
          </p:nvSpPr>
          <p:spPr>
            <a:xfrm>
              <a:off x="739140" y="3342231"/>
              <a:ext cx="3703320" cy="417038"/>
            </a:xfrm>
            <a:prstGeom prst="rect">
              <a:avLst/>
            </a:prstGeom>
          </p:spPr>
          <p:txBody>
            <a:bodyPr wrap="square">
              <a:spAutoFit/>
            </a:bodyPr>
            <a:lstStyle/>
            <a:p>
              <a:pPr>
                <a:lnSpc>
                  <a:spcPct val="150000"/>
                </a:lnSpc>
                <a:spcAft>
                  <a:spcPts val="800"/>
                </a:spcAft>
              </a:pPr>
              <a:r>
                <a:rPr lang="zh-CN" altLang="en-US" sz="1065">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等腰三角形 22"/>
            <p:cNvSpPr/>
            <p:nvPr/>
          </p:nvSpPr>
          <p:spPr>
            <a:xfrm rot="5400000">
              <a:off x="583639" y="3422344"/>
              <a:ext cx="141668" cy="1221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grpSp>
        <p:nvGrpSpPr>
          <p:cNvPr id="24" name="组合 23"/>
          <p:cNvGrpSpPr/>
          <p:nvPr/>
        </p:nvGrpSpPr>
        <p:grpSpPr>
          <a:xfrm>
            <a:off x="791215" y="5112500"/>
            <a:ext cx="5132068" cy="556051"/>
            <a:chOff x="593409" y="3834376"/>
            <a:chExt cx="3849051" cy="417038"/>
          </a:xfrm>
        </p:grpSpPr>
        <p:sp>
          <p:nvSpPr>
            <p:cNvPr id="25" name="矩形 24"/>
            <p:cNvSpPr/>
            <p:nvPr/>
          </p:nvSpPr>
          <p:spPr>
            <a:xfrm>
              <a:off x="739140" y="3834376"/>
              <a:ext cx="3703320" cy="417038"/>
            </a:xfrm>
            <a:prstGeom prst="rect">
              <a:avLst/>
            </a:prstGeom>
          </p:spPr>
          <p:txBody>
            <a:bodyPr wrap="square">
              <a:spAutoFit/>
            </a:bodyPr>
            <a:lstStyle/>
            <a:p>
              <a:pPr>
                <a:lnSpc>
                  <a:spcPct val="150000"/>
                </a:lnSpc>
                <a:spcAft>
                  <a:spcPts val="800"/>
                </a:spcAft>
              </a:pPr>
              <a:r>
                <a:rPr lang="zh-CN" altLang="en-US" sz="1065">
                  <a:solidFill>
                    <a:schemeClr val="tx1">
                      <a:lumMod val="75000"/>
                      <a:lumOff val="25000"/>
                    </a:schemeClr>
                  </a:solidFill>
                  <a:latin typeface="微软雅黑" panose="020b0503020204020204" pitchFamily="34" charset="-122"/>
                  <a:ea typeface="微软雅黑" panose="020b0503020204020204" pitchFamily="34" charset="-122"/>
                </a:rPr>
                <a:t>请在此输入您的文字，请在此输入您的文字，请在此输入您的文字，请在此输入您的文字，请在此输入您的文字，请在此输入您的文字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等腰三角形 25"/>
            <p:cNvSpPr/>
            <p:nvPr/>
          </p:nvSpPr>
          <p:spPr>
            <a:xfrm rot="5400000">
              <a:off x="583639" y="3919021"/>
              <a:ext cx="141668" cy="12212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7" name="文本框 2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8" name="矩形 27"/>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37"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500"/>
                            </p:stCondLst>
                            <p:childTnLst>
                              <p:par>
                                <p:cTn id="25" presetID="1" presetClass="entr" presetSubtype="0" fill="hold" grpId="0" nodeType="afterEffect">
                                  <p:stCondLst>
                                    <p:cond delay="0"/>
                                  </p:stCondLst>
                                  <p:iterate type="lt">
                                    <p:tmAbs val="10"/>
                                  </p:iterate>
                                  <p:childTnLst>
                                    <p:set>
                                      <p:cBhvr>
                                        <p:cTn id="26" dur="1" fill="hold">
                                          <p:stCondLst>
                                            <p:cond delay="0"/>
                                          </p:stCondLst>
                                        </p:cTn>
                                        <p:tgtEl>
                                          <p:spTgt spid="6"/>
                                        </p:tgtEl>
                                        <p:attrNameLst>
                                          <p:attrName>style.visibility</p:attrName>
                                        </p:attrNameLst>
                                      </p:cBhvr>
                                      <p:to>
                                        <p:strVal val="visible"/>
                                      </p:to>
                                    </p:set>
                                  </p:childTnLst>
                                </p:cTn>
                              </p:par>
                            </p:childTnLst>
                          </p:cTn>
                        </p:par>
                        <p:par>
                          <p:cTn id="27" fill="hold" nodeType="afterGroup">
                            <p:stCondLst>
                              <p:cond delay="2501"/>
                            </p:stCondLst>
                            <p:childTnLst>
                              <p:par>
                                <p:cTn id="28" presetID="2" presetClass="entr" presetSubtype="8" fill="hold"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25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0-#ppt_w/2"/>
                                          </p:val>
                                        </p:tav>
                                        <p:tav tm="100000">
                                          <p:val>
                                            <p:strVal val="#ppt_x"/>
                                          </p:val>
                                        </p:tav>
                                      </p:tavLst>
                                    </p:anim>
                                    <p:anim calcmode="lin" valueType="num">
                                      <p:cBhvr additive="base">
                                        <p:cTn id="35" dur="500" fill="hold"/>
                                        <p:tgtEl>
                                          <p:spTgt spid="21"/>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3251"/>
                            </p:stCondLst>
                            <p:childTnLst>
                              <p:par>
                                <p:cTn id="37" presetID="12" presetClass="entr" presetSubtype="4"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p:tgtEl>
                                          <p:spTgt spid="18"/>
                                        </p:tgtEl>
                                        <p:attrNameLst>
                                          <p:attrName>ppt_y</p:attrName>
                                        </p:attrNameLst>
                                      </p:cBhvr>
                                      <p:tavLst>
                                        <p:tav tm="0">
                                          <p:val>
                                            <p:strVal val="#ppt_y+#ppt_h*1.125000"/>
                                          </p:val>
                                        </p:tav>
                                        <p:tav tm="100000">
                                          <p:val>
                                            <p:strVal val="#ppt_y"/>
                                          </p:val>
                                        </p:tav>
                                      </p:tavLst>
                                    </p:anim>
                                    <p:animEffect transition="in" filter="wipe(up)">
                                      <p:cBhvr>
                                        <p:cTn id="40" dur="500"/>
                                        <p:tgtEl>
                                          <p:spTgt spid="18"/>
                                        </p:tgtEl>
                                      </p:cBhvr>
                                    </p:animEffect>
                                  </p:childTnLst>
                                </p:cTn>
                              </p:par>
                              <p:par>
                                <p:cTn id="41" presetID="12" presetClass="entr" presetSubtype="4" fill="hold" grpId="0" nodeType="withEffect">
                                  <p:stCondLst>
                                    <p:cond delay="25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up)">
                                      <p:cBhvr>
                                        <p:cTn id="44" dur="500"/>
                                        <p:tgtEl>
                                          <p:spTgt spid="19"/>
                                        </p:tgtEl>
                                      </p:cBhvr>
                                    </p:animEffect>
                                  </p:childTnLst>
                                </p:cTn>
                              </p:par>
                              <p:par>
                                <p:cTn id="45" presetID="12" presetClass="entr" presetSubtype="4" fill="hold" grpId="0" nodeType="withEffect">
                                  <p:stCondLst>
                                    <p:cond delay="50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p:tgtEl>
                                          <p:spTgt spid="20"/>
                                        </p:tgtEl>
                                        <p:attrNameLst>
                                          <p:attrName>ppt_y</p:attrName>
                                        </p:attrNameLst>
                                      </p:cBhvr>
                                      <p:tavLst>
                                        <p:tav tm="0">
                                          <p:val>
                                            <p:strVal val="#ppt_y+#ppt_h*1.125000"/>
                                          </p:val>
                                        </p:tav>
                                        <p:tav tm="100000">
                                          <p:val>
                                            <p:strVal val="#ppt_y"/>
                                          </p:val>
                                        </p:tav>
                                      </p:tavLst>
                                    </p:anim>
                                    <p:animEffect transition="in" filter="wipe(up)">
                                      <p:cBhvr>
                                        <p:cTn id="48" dur="500"/>
                                        <p:tgtEl>
                                          <p:spTgt spid="20"/>
                                        </p:tgtEl>
                                      </p:cBhvr>
                                    </p:animEffect>
                                  </p:childTnLst>
                                </p:cTn>
                              </p:par>
                              <p:par>
                                <p:cTn id="49" presetID="10" presetClass="entr" presetSubtype="0" fill="hold" nodeType="withEffect">
                                  <p:stCondLst>
                                    <p:cond delay="75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par>
                                <p:cTn id="52" presetID="10" presetClass="entr" presetSubtype="0" fill="hold" nodeType="withEffect">
                                  <p:stCondLst>
                                    <p:cond delay="10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nodeType="withEffect">
                                  <p:stCondLst>
                                    <p:cond delay="12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18" grpId="0" animBg="1"/>
      <p:bldP spid="19" grpId="0" animBg="1"/>
      <p:bldP spid="20" grpId="0" animBg="1"/>
      <p:bldP spid="27" grpId="0"/>
      <p:bldP spid="28"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31"/>
          <p:cNvSpPr>
            <a:spLocks noChangeArrowheads="1"/>
          </p:cNvSpPr>
          <p:nvPr/>
        </p:nvSpPr>
        <p:spPr bwMode="auto">
          <a:xfrm>
            <a:off x="1548693" y="2491156"/>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lang="zh-CN" altLang="en-US" sz="6000" b="1">
                <a:solidFill>
                  <a:srgbClr val="FFFFFF"/>
                </a:solidFill>
                <a:latin typeface="微软雅黑" panose="020b0503020204020204" pitchFamily="34" charset="-122"/>
                <a:ea typeface="微软雅黑" panose="020b0503020204020204" pitchFamily="34" charset="-122"/>
              </a:rPr>
              <a:t>过渡</a:t>
            </a:r>
            <a:endParaRPr kumimoji="0" lang="zh-CN" altLang="zh-CN" sz="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Rectangle 32"/>
          <p:cNvSpPr>
            <a:spLocks noChangeArrowheads="1"/>
          </p:cNvSpPr>
          <p:nvPr/>
        </p:nvSpPr>
        <p:spPr bwMode="auto">
          <a:xfrm>
            <a:off x="1609017" y="3518055"/>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rgbClr val="FFFFFF"/>
                </a:solidFill>
                <a:latin typeface="Impact" panose="020b0806030902050204" pitchFamily="34" charset="0"/>
              </a:rPr>
              <a:t>TRANSITION</a:t>
            </a:r>
            <a:endParaRPr lang="en-US" altLang="zh-CN" sz="1400">
              <a:solidFill>
                <a:srgbClr val="FFFFFF"/>
              </a:solidFill>
              <a:latin typeface="Impact" panose="020b0806030902050204" pitchFamily="34" charset="0"/>
            </a:endParaRPr>
          </a:p>
        </p:txBody>
      </p:sp>
      <p:sp>
        <p:nvSpPr>
          <p:cNvPr id="9" name="Line 36"/>
          <p:cNvSpPr>
            <a:spLocks noChangeShapeType="1"/>
          </p:cNvSpPr>
          <p:nvPr/>
        </p:nvSpPr>
        <p:spPr bwMode="auto">
          <a:xfrm>
            <a:off x="1609017" y="3446047"/>
            <a:ext cx="1602441" cy="0"/>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p>
        </p:txBody>
      </p:sp>
      <p:sp>
        <p:nvSpPr>
          <p:cNvPr id="18" name="文本框 17"/>
          <p:cNvSpPr txBox="1"/>
          <p:nvPr/>
        </p:nvSpPr>
        <p:spPr>
          <a:xfrm>
            <a:off x="5737345" y="2283657"/>
            <a:ext cx="4542437" cy="1323439"/>
          </a:xfrm>
          <a:prstGeom prst="rect">
            <a:avLst/>
          </a:prstGeom>
          <a:noFill/>
        </p:spPr>
        <p:txBody>
          <a:bodyPr vert="horz" wrap="square" rtlCol="0">
            <a:spAutoFit/>
          </a:bodyPr>
          <a:lstStyle/>
          <a:p>
            <a:r>
              <a:rPr lang="en-US" altLang="zh-CN" sz="8000">
                <a:solidFill>
                  <a:schemeClr val="tx1">
                    <a:lumMod val="75000"/>
                    <a:lumOff val="25000"/>
                  </a:schemeClr>
                </a:solidFill>
                <a:latin typeface="Agency FB" panose="020b0503020202020204"/>
                <a:ea typeface="造字工房俊雅（非商用）常规体" pitchFamily="50" charset="-122"/>
              </a:rPr>
              <a:t>PART 02</a:t>
            </a:r>
            <a:endParaRPr lang="zh-CN" altLang="en-US" sz="8000">
              <a:solidFill>
                <a:schemeClr val="tx1">
                  <a:lumMod val="75000"/>
                  <a:lumOff val="25000"/>
                </a:schemeClr>
              </a:solidFill>
              <a:latin typeface="Agency FB" panose="020b0503020202020204"/>
              <a:ea typeface="造字工房俊雅（非商用）常规体" pitchFamily="50" charset="-122"/>
            </a:endParaRPr>
          </a:p>
        </p:txBody>
      </p:sp>
      <p:sp>
        <p:nvSpPr>
          <p:cNvPr id="19" name="文本框 18"/>
          <p:cNvSpPr txBox="1"/>
          <p:nvPr/>
        </p:nvSpPr>
        <p:spPr>
          <a:xfrm>
            <a:off x="5737344" y="3601785"/>
            <a:ext cx="4422655" cy="646331"/>
          </a:xfrm>
          <a:prstGeom prst="rect">
            <a:avLst/>
          </a:prstGeom>
          <a:noFill/>
        </p:spPr>
        <p:txBody>
          <a:bodyPr vert="horz" wrap="square" rtlCol="0">
            <a:spAutoFit/>
          </a:bodyPr>
          <a:lstStyle/>
          <a:p>
            <a:r>
              <a:rPr lang="zh-CN" altLang="en-US" sz="3600" b="1" spc="300">
                <a:solidFill>
                  <a:schemeClr val="tx1">
                    <a:lumMod val="75000"/>
                    <a:lumOff val="25000"/>
                  </a:schemeClr>
                </a:solidFill>
                <a:latin typeface="+mj-ea"/>
                <a:ea typeface="+mj-ea"/>
              </a:rPr>
              <a:t>相关段落主题文字</a:t>
            </a:r>
            <a:endParaRPr lang="zh-CN" altLang="en-US" sz="3600" b="1" spc="300">
              <a:solidFill>
                <a:schemeClr val="tx1">
                  <a:lumMod val="75000"/>
                  <a:lumOff val="25000"/>
                </a:schemeClr>
              </a:solidFill>
              <a:latin typeface="+mj-ea"/>
              <a:ea typeface="+mj-ea"/>
            </a:endParaRPr>
          </a:p>
        </p:txBody>
      </p:sp>
      <p:sp>
        <p:nvSpPr>
          <p:cNvPr id="20" name="文本框 19"/>
          <p:cNvSpPr txBox="1"/>
          <p:nvPr/>
        </p:nvSpPr>
        <p:spPr>
          <a:xfrm>
            <a:off x="5787640" y="4360319"/>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5787640" y="4769393"/>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5787640" y="5178467"/>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8"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7" name="文本框 3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8" name="矩形 37"/>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4110273" y="1692998"/>
            <a:ext cx="7831248" cy="49697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Group 61"/>
          <p:cNvGrpSpPr/>
          <p:nvPr/>
        </p:nvGrpSpPr>
        <p:grpSpPr>
          <a:xfrm>
            <a:off x="891551" y="2521199"/>
            <a:ext cx="2548766" cy="2950938"/>
            <a:chOff x="1785918" y="3357568"/>
            <a:chExt cx="3429024" cy="1042143"/>
          </a:xfrm>
        </p:grpSpPr>
        <p:sp>
          <p:nvSpPr>
            <p:cNvPr id="45" name="Rectangle 46"/>
            <p:cNvSpPr/>
            <p:nvPr/>
          </p:nvSpPr>
          <p:spPr>
            <a:xfrm>
              <a:off x="1785918" y="3506093"/>
              <a:ext cx="3429024" cy="893618"/>
            </a:xfrm>
            <a:prstGeom prst="rect">
              <a:avLst/>
            </a:prstGeom>
          </p:spPr>
          <p:txBody>
            <a:bodyPr>
              <a:spAutoFit/>
            </a:bodyPr>
            <a:lstStyle/>
            <a:p>
              <a:pPr fontAlgn="auto">
                <a:lnSpc>
                  <a:spcPct val="150000"/>
                </a:lnSpc>
                <a:spcBef>
                  <a:spcPct val="0"/>
                </a:spcBef>
                <a:spcAft>
                  <a:spcPct val="0"/>
                </a:spcAft>
                <a:defRPr/>
              </a:pPr>
              <a:r>
                <a:rPr lang="ms-MY" sz="1065">
                  <a:solidFill>
                    <a:schemeClr val="tx1">
                      <a:lumMod val="75000"/>
                      <a:lumOff val="2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a:solidFill>
                  <a:schemeClr val="tx1">
                    <a:lumMod val="75000"/>
                    <a:lumOff val="25000"/>
                  </a:schemeClr>
                </a:solidFill>
                <a:latin typeface="+mj-lt"/>
                <a:ea typeface="Open Sans Light" pitchFamily="34" charset="0"/>
                <a:cs typeface="Open Sans Light" pitchFamily="34" charset="0"/>
              </a:endParaRPr>
            </a:p>
          </p:txBody>
        </p:sp>
        <p:sp>
          <p:nvSpPr>
            <p:cNvPr id="46" name="Rectangle 47"/>
            <p:cNvSpPr/>
            <p:nvPr/>
          </p:nvSpPr>
          <p:spPr>
            <a:xfrm>
              <a:off x="1785918" y="3357568"/>
              <a:ext cx="3112338" cy="155408"/>
            </a:xfrm>
            <a:prstGeom prst="rect">
              <a:avLst/>
            </a:prstGeom>
          </p:spPr>
          <p:txBody>
            <a:bodyPr wrap="square">
              <a:spAutoFit/>
            </a:bodyPr>
            <a:lstStyle/>
            <a:p>
              <a:pPr fontAlgn="auto">
                <a:spcBef>
                  <a:spcPct val="0"/>
                </a:spcBef>
                <a:spcAft>
                  <a:spcPct val="0"/>
                </a:spcAft>
                <a:defRPr/>
              </a:pPr>
              <a:r>
                <a:rPr lang="zh-CN" altLang="en-US" sz="2135">
                  <a:solidFill>
                    <a:schemeClr val="tx1">
                      <a:lumMod val="75000"/>
                      <a:lumOff val="25000"/>
                    </a:schemeClr>
                  </a:solidFill>
                  <a:latin typeface="+mj-ea"/>
                  <a:ea typeface="+mj-ea"/>
                  <a:cs typeface="Open Sans" panose="020b0606030504020204" pitchFamily="34" charset="0"/>
                </a:rPr>
                <a:t>单击添加标题</a:t>
              </a:r>
              <a:endParaRPr lang="zh-CN" altLang="en-US" sz="2135">
                <a:solidFill>
                  <a:schemeClr val="tx1">
                    <a:lumMod val="75000"/>
                    <a:lumOff val="25000"/>
                  </a:schemeClr>
                </a:solidFill>
                <a:latin typeface="+mj-ea"/>
                <a:ea typeface="+mj-ea"/>
                <a:cs typeface="Open Sans" panose="020b0606030504020204" pitchFamily="34" charset="0"/>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par>
                                <p:cTn id="12" presetID="42" presetClass="entr" presetSubtype="0" fill="hold"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par>
                                <p:cTn id="17" presetID="18" presetClass="entr" presetSubtype="6"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strips(down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2" grpId="0" animBg="1"/>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6" name="组合 125"/>
          <p:cNvGrpSpPr/>
          <p:nvPr/>
        </p:nvGrpSpPr>
        <p:grpSpPr>
          <a:xfrm>
            <a:off x="1582658" y="1635030"/>
            <a:ext cx="1727967" cy="1727967"/>
            <a:chOff x="1181254" y="1249480"/>
            <a:chExt cx="1728192" cy="1728192"/>
          </a:xfrm>
          <a:solidFill>
            <a:schemeClr val="bg1"/>
          </a:solidFill>
        </p:grpSpPr>
        <p:sp>
          <p:nvSpPr>
            <p:cNvPr id="127" name="椭圆 126"/>
            <p:cNvSpPr/>
            <p:nvPr/>
          </p:nvSpPr>
          <p:spPr>
            <a:xfrm>
              <a:off x="1181254" y="1249480"/>
              <a:ext cx="1728192" cy="1728192"/>
            </a:xfrm>
            <a:prstGeom prst="ellipse">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srgbClr val="FFFFFF"/>
                </a:solidFill>
              </a:endParaRPr>
            </a:p>
          </p:txBody>
        </p:sp>
        <p:sp>
          <p:nvSpPr>
            <p:cNvPr id="128" name="Freeform 18"/>
            <p:cNvSpPr>
              <a:spLocks noEditPoints="1"/>
            </p:cNvSpPr>
            <p:nvPr/>
          </p:nvSpPr>
          <p:spPr bwMode="black">
            <a:xfrm rot="17890020">
              <a:off x="1498965" y="1650442"/>
              <a:ext cx="1002613" cy="786878"/>
            </a:xfrm>
            <a:custGeom>
              <a:gdLst>
                <a:gd name="T0" fmla="*/ 1304 w 1423"/>
                <a:gd name="T1" fmla="*/ 301 h 1114"/>
                <a:gd name="T2" fmla="*/ 1302 w 1423"/>
                <a:gd name="T3" fmla="*/ 297 h 1114"/>
                <a:gd name="T4" fmla="*/ 719 w 1423"/>
                <a:gd name="T5" fmla="*/ 113 h 1114"/>
                <a:gd name="T6" fmla="*/ 496 w 1423"/>
                <a:gd name="T7" fmla="*/ 416 h 1114"/>
                <a:gd name="T8" fmla="*/ 441 w 1423"/>
                <a:gd name="T9" fmla="*/ 482 h 1114"/>
                <a:gd name="T10" fmla="*/ 375 w 1423"/>
                <a:gd name="T11" fmla="*/ 536 h 1114"/>
                <a:gd name="T12" fmla="*/ 290 w 1423"/>
                <a:gd name="T13" fmla="*/ 648 h 1114"/>
                <a:gd name="T14" fmla="*/ 470 w 1423"/>
                <a:gd name="T15" fmla="*/ 973 h 1114"/>
                <a:gd name="T16" fmla="*/ 610 w 1423"/>
                <a:gd name="T17" fmla="*/ 960 h 1114"/>
                <a:gd name="T18" fmla="*/ 775 w 1423"/>
                <a:gd name="T19" fmla="*/ 921 h 1114"/>
                <a:gd name="T20" fmla="*/ 932 w 1423"/>
                <a:gd name="T21" fmla="*/ 927 h 1114"/>
                <a:gd name="T22" fmla="*/ 1151 w 1423"/>
                <a:gd name="T23" fmla="*/ 893 h 1114"/>
                <a:gd name="T24" fmla="*/ 1304 w 1423"/>
                <a:gd name="T25" fmla="*/ 301 h 1114"/>
                <a:gd name="T26" fmla="*/ 1024 w 1423"/>
                <a:gd name="T27" fmla="*/ 311 h 1114"/>
                <a:gd name="T28" fmla="*/ 1024 w 1423"/>
                <a:gd name="T29" fmla="*/ 311 h 1114"/>
                <a:gd name="T30" fmla="*/ 873 w 1423"/>
                <a:gd name="T31" fmla="*/ 299 h 1114"/>
                <a:gd name="T32" fmla="*/ 873 w 1423"/>
                <a:gd name="T33" fmla="*/ 299 h 1114"/>
                <a:gd name="T34" fmla="*/ 799 w 1423"/>
                <a:gd name="T35" fmla="*/ 278 h 1114"/>
                <a:gd name="T36" fmla="*/ 821 w 1423"/>
                <a:gd name="T37" fmla="*/ 203 h 1114"/>
                <a:gd name="T38" fmla="*/ 828 w 1423"/>
                <a:gd name="T39" fmla="*/ 200 h 1114"/>
                <a:gd name="T40" fmla="*/ 1101 w 1423"/>
                <a:gd name="T41" fmla="*/ 234 h 1114"/>
                <a:gd name="T42" fmla="*/ 1108 w 1423"/>
                <a:gd name="T43" fmla="*/ 244 h 1114"/>
                <a:gd name="T44" fmla="*/ 1087 w 1423"/>
                <a:gd name="T45" fmla="*/ 318 h 1114"/>
                <a:gd name="T46" fmla="*/ 1024 w 1423"/>
                <a:gd name="T47" fmla="*/ 311 h 1114"/>
                <a:gd name="T48" fmla="*/ 14 w 1423"/>
                <a:gd name="T49" fmla="*/ 967 h 1114"/>
                <a:gd name="T50" fmla="*/ 53 w 1423"/>
                <a:gd name="T51" fmla="*/ 1037 h 1114"/>
                <a:gd name="T52" fmla="*/ 115 w 1423"/>
                <a:gd name="T53" fmla="*/ 1064 h 1114"/>
                <a:gd name="T54" fmla="*/ 24 w 1423"/>
                <a:gd name="T55" fmla="*/ 900 h 1114"/>
                <a:gd name="T56" fmla="*/ 14 w 1423"/>
                <a:gd name="T57" fmla="*/ 967 h 1114"/>
                <a:gd name="T58" fmla="*/ 400 w 1423"/>
                <a:gd name="T59" fmla="*/ 959 h 1114"/>
                <a:gd name="T60" fmla="*/ 265 w 1423"/>
                <a:gd name="T61" fmla="*/ 714 h 1114"/>
                <a:gd name="T62" fmla="*/ 190 w 1423"/>
                <a:gd name="T63" fmla="*/ 686 h 1114"/>
                <a:gd name="T64" fmla="*/ 175 w 1423"/>
                <a:gd name="T65" fmla="*/ 764 h 1114"/>
                <a:gd name="T66" fmla="*/ 310 w 1423"/>
                <a:gd name="T67" fmla="*/ 1008 h 1114"/>
                <a:gd name="T68" fmla="*/ 385 w 1423"/>
                <a:gd name="T69" fmla="*/ 1037 h 1114"/>
                <a:gd name="T70" fmla="*/ 400 w 1423"/>
                <a:gd name="T71" fmla="*/ 959 h 1114"/>
                <a:gd name="T72" fmla="*/ 266 w 1423"/>
                <a:gd name="T73" fmla="*/ 1026 h 1114"/>
                <a:gd name="T74" fmla="*/ 136 w 1423"/>
                <a:gd name="T75" fmla="*/ 792 h 1114"/>
                <a:gd name="T76" fmla="*/ 65 w 1423"/>
                <a:gd name="T77" fmla="*/ 764 h 1114"/>
                <a:gd name="T78" fmla="*/ 50 w 1423"/>
                <a:gd name="T79" fmla="*/ 840 h 1114"/>
                <a:gd name="T80" fmla="*/ 180 w 1423"/>
                <a:gd name="T81" fmla="*/ 1074 h 1114"/>
                <a:gd name="T82" fmla="*/ 251 w 1423"/>
                <a:gd name="T83" fmla="*/ 1101 h 1114"/>
                <a:gd name="T84" fmla="*/ 266 w 1423"/>
                <a:gd name="T85" fmla="*/ 1026 h 11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3" h="1114">
                  <a:moveTo>
                    <a:pt x="1304" y="301"/>
                  </a:moveTo>
                  <a:cubicBezTo>
                    <a:pt x="1303" y="298"/>
                    <a:pt x="1304" y="300"/>
                    <a:pt x="1302" y="297"/>
                  </a:cubicBezTo>
                  <a:cubicBezTo>
                    <a:pt x="1184" y="83"/>
                    <a:pt x="922" y="0"/>
                    <a:pt x="719" y="113"/>
                  </a:cubicBezTo>
                  <a:cubicBezTo>
                    <a:pt x="602" y="177"/>
                    <a:pt x="570" y="311"/>
                    <a:pt x="496" y="416"/>
                  </a:cubicBezTo>
                  <a:cubicBezTo>
                    <a:pt x="476" y="444"/>
                    <a:pt x="458" y="465"/>
                    <a:pt x="441" y="482"/>
                  </a:cubicBezTo>
                  <a:cubicBezTo>
                    <a:pt x="418" y="504"/>
                    <a:pt x="397" y="520"/>
                    <a:pt x="375" y="536"/>
                  </a:cubicBezTo>
                  <a:cubicBezTo>
                    <a:pt x="334" y="566"/>
                    <a:pt x="296" y="593"/>
                    <a:pt x="290" y="648"/>
                  </a:cubicBezTo>
                  <a:cubicBezTo>
                    <a:pt x="470" y="973"/>
                    <a:pt x="470" y="973"/>
                    <a:pt x="470" y="973"/>
                  </a:cubicBezTo>
                  <a:cubicBezTo>
                    <a:pt x="519" y="997"/>
                    <a:pt x="563" y="978"/>
                    <a:pt x="610" y="960"/>
                  </a:cubicBezTo>
                  <a:cubicBezTo>
                    <a:pt x="654" y="943"/>
                    <a:pt x="697" y="925"/>
                    <a:pt x="775" y="921"/>
                  </a:cubicBezTo>
                  <a:cubicBezTo>
                    <a:pt x="827" y="918"/>
                    <a:pt x="880" y="924"/>
                    <a:pt x="932" y="927"/>
                  </a:cubicBezTo>
                  <a:cubicBezTo>
                    <a:pt x="1008" y="932"/>
                    <a:pt x="1082" y="931"/>
                    <a:pt x="1151" y="893"/>
                  </a:cubicBezTo>
                  <a:cubicBezTo>
                    <a:pt x="1354" y="780"/>
                    <a:pt x="1423" y="515"/>
                    <a:pt x="1304" y="301"/>
                  </a:cubicBezTo>
                  <a:close/>
                  <a:moveTo>
                    <a:pt x="1024" y="311"/>
                  </a:moveTo>
                  <a:cubicBezTo>
                    <a:pt x="1024" y="311"/>
                    <a:pt x="1024" y="311"/>
                    <a:pt x="1024" y="311"/>
                  </a:cubicBezTo>
                  <a:cubicBezTo>
                    <a:pt x="983" y="270"/>
                    <a:pt x="917" y="279"/>
                    <a:pt x="873" y="299"/>
                  </a:cubicBezTo>
                  <a:cubicBezTo>
                    <a:pt x="873" y="299"/>
                    <a:pt x="873" y="299"/>
                    <a:pt x="873" y="299"/>
                  </a:cubicBezTo>
                  <a:cubicBezTo>
                    <a:pt x="847" y="313"/>
                    <a:pt x="814" y="304"/>
                    <a:pt x="799" y="278"/>
                  </a:cubicBezTo>
                  <a:cubicBezTo>
                    <a:pt x="785" y="251"/>
                    <a:pt x="794" y="218"/>
                    <a:pt x="821" y="203"/>
                  </a:cubicBezTo>
                  <a:cubicBezTo>
                    <a:pt x="823" y="202"/>
                    <a:pt x="828" y="200"/>
                    <a:pt x="828" y="200"/>
                  </a:cubicBezTo>
                  <a:cubicBezTo>
                    <a:pt x="927" y="155"/>
                    <a:pt x="1035" y="168"/>
                    <a:pt x="1101" y="234"/>
                  </a:cubicBezTo>
                  <a:cubicBezTo>
                    <a:pt x="1101" y="234"/>
                    <a:pt x="1106" y="240"/>
                    <a:pt x="1108" y="244"/>
                  </a:cubicBezTo>
                  <a:cubicBezTo>
                    <a:pt x="1122" y="270"/>
                    <a:pt x="1113" y="303"/>
                    <a:pt x="1087" y="318"/>
                  </a:cubicBezTo>
                  <a:cubicBezTo>
                    <a:pt x="1066" y="329"/>
                    <a:pt x="1041" y="326"/>
                    <a:pt x="1024" y="311"/>
                  </a:cubicBezTo>
                  <a:close/>
                  <a:moveTo>
                    <a:pt x="14" y="967"/>
                  </a:moveTo>
                  <a:cubicBezTo>
                    <a:pt x="53" y="1037"/>
                    <a:pt x="53" y="1037"/>
                    <a:pt x="53" y="1037"/>
                  </a:cubicBezTo>
                  <a:cubicBezTo>
                    <a:pt x="67" y="1062"/>
                    <a:pt x="94" y="1074"/>
                    <a:pt x="115" y="1064"/>
                  </a:cubicBezTo>
                  <a:cubicBezTo>
                    <a:pt x="24" y="900"/>
                    <a:pt x="24" y="900"/>
                    <a:pt x="24" y="900"/>
                  </a:cubicBezTo>
                  <a:cubicBezTo>
                    <a:pt x="5" y="912"/>
                    <a:pt x="0" y="941"/>
                    <a:pt x="14" y="967"/>
                  </a:cubicBezTo>
                  <a:close/>
                  <a:moveTo>
                    <a:pt x="400" y="959"/>
                  </a:moveTo>
                  <a:cubicBezTo>
                    <a:pt x="265" y="714"/>
                    <a:pt x="265" y="714"/>
                    <a:pt x="265" y="714"/>
                  </a:cubicBezTo>
                  <a:cubicBezTo>
                    <a:pt x="248" y="685"/>
                    <a:pt x="215" y="672"/>
                    <a:pt x="190" y="686"/>
                  </a:cubicBezTo>
                  <a:cubicBezTo>
                    <a:pt x="166" y="699"/>
                    <a:pt x="159" y="734"/>
                    <a:pt x="175" y="764"/>
                  </a:cubicBezTo>
                  <a:cubicBezTo>
                    <a:pt x="310" y="1008"/>
                    <a:pt x="310" y="1008"/>
                    <a:pt x="310" y="1008"/>
                  </a:cubicBezTo>
                  <a:cubicBezTo>
                    <a:pt x="327" y="1038"/>
                    <a:pt x="360" y="1051"/>
                    <a:pt x="385" y="1037"/>
                  </a:cubicBezTo>
                  <a:cubicBezTo>
                    <a:pt x="410" y="1023"/>
                    <a:pt x="416" y="988"/>
                    <a:pt x="400" y="959"/>
                  </a:cubicBezTo>
                  <a:close/>
                  <a:moveTo>
                    <a:pt x="266" y="1026"/>
                  </a:moveTo>
                  <a:cubicBezTo>
                    <a:pt x="136" y="792"/>
                    <a:pt x="136" y="792"/>
                    <a:pt x="136" y="792"/>
                  </a:cubicBezTo>
                  <a:cubicBezTo>
                    <a:pt x="121" y="764"/>
                    <a:pt x="89" y="751"/>
                    <a:pt x="65" y="764"/>
                  </a:cubicBezTo>
                  <a:cubicBezTo>
                    <a:pt x="41" y="778"/>
                    <a:pt x="35" y="811"/>
                    <a:pt x="50" y="840"/>
                  </a:cubicBezTo>
                  <a:cubicBezTo>
                    <a:pt x="180" y="1074"/>
                    <a:pt x="180" y="1074"/>
                    <a:pt x="180" y="1074"/>
                  </a:cubicBezTo>
                  <a:cubicBezTo>
                    <a:pt x="196" y="1102"/>
                    <a:pt x="228" y="1114"/>
                    <a:pt x="251" y="1101"/>
                  </a:cubicBezTo>
                  <a:cubicBezTo>
                    <a:pt x="275" y="1088"/>
                    <a:pt x="282" y="1055"/>
                    <a:pt x="266" y="10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p>
              <a:pPr defTabSz="608965"/>
              <a:endParaRPr lang="en-US" sz="1200">
                <a:solidFill>
                  <a:srgbClr val="103154"/>
                </a:solidFill>
              </a:endParaRPr>
            </a:p>
          </p:txBody>
        </p:sp>
      </p:grpSp>
      <p:sp>
        <p:nvSpPr>
          <p:cNvPr id="129" name="矩形 128"/>
          <p:cNvSpPr/>
          <p:nvPr/>
        </p:nvSpPr>
        <p:spPr>
          <a:xfrm>
            <a:off x="1722473" y="3594898"/>
            <a:ext cx="1723549" cy="400110"/>
          </a:xfrm>
          <a:prstGeom prst="rect">
            <a:avLst/>
          </a:prstGeom>
        </p:spPr>
        <p:txBody>
          <a:bodyPr wrap="none">
            <a:spAutoFit/>
          </a:bodyPr>
          <a:lstStyle/>
          <a:p>
            <a:pPr defTabSz="608965"/>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修改标题文字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0" name="矩形 129"/>
          <p:cNvSpPr/>
          <p:nvPr/>
        </p:nvSpPr>
        <p:spPr>
          <a:xfrm>
            <a:off x="5366648" y="3594897"/>
            <a:ext cx="1723549" cy="400110"/>
          </a:xfrm>
          <a:prstGeom prst="rect">
            <a:avLst/>
          </a:prstGeom>
        </p:spPr>
        <p:txBody>
          <a:bodyPr wrap="none">
            <a:spAutoFit/>
          </a:bodyPr>
          <a:lstStyle/>
          <a:p>
            <a:pPr defTabSz="608965"/>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修改标题文字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1" name="矩形 130"/>
          <p:cNvSpPr/>
          <p:nvPr/>
        </p:nvSpPr>
        <p:spPr>
          <a:xfrm>
            <a:off x="9006333" y="3594896"/>
            <a:ext cx="1723549" cy="400110"/>
          </a:xfrm>
          <a:prstGeom prst="rect">
            <a:avLst/>
          </a:prstGeom>
        </p:spPr>
        <p:txBody>
          <a:bodyPr wrap="none">
            <a:spAutoFit/>
          </a:bodyPr>
          <a:lstStyle/>
          <a:p>
            <a:pPr defTabSz="608965"/>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rPr>
              <a:t>修改标题文字</a:t>
            </a:r>
            <a:endParaRPr lang="zh-CN" altLang="en-US" sz="2000" b="1">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32" name="直接连接符 131"/>
          <p:cNvCxnSpPr/>
          <p:nvPr/>
        </p:nvCxnSpPr>
        <p:spPr>
          <a:xfrm>
            <a:off x="1779591" y="3959202"/>
            <a:ext cx="1956626" cy="0"/>
          </a:xfrm>
          <a:prstGeom prst="line">
            <a:avLst/>
          </a:prstGeom>
          <a:ln w="12700">
            <a:solidFill>
              <a:srgbClr val="2D322C"/>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5332006" y="3960047"/>
            <a:ext cx="1956626" cy="0"/>
          </a:xfrm>
          <a:prstGeom prst="line">
            <a:avLst/>
          </a:prstGeom>
          <a:ln w="12700">
            <a:solidFill>
              <a:srgbClr val="2D322C"/>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9057987" y="3960047"/>
            <a:ext cx="1956626" cy="0"/>
          </a:xfrm>
          <a:prstGeom prst="line">
            <a:avLst/>
          </a:prstGeom>
          <a:ln w="12700">
            <a:solidFill>
              <a:srgbClr val="2D322C"/>
            </a:solidFill>
            <a:prstDash val="dash"/>
            <a:headEnd type="oval" w="sm" len="sm"/>
          </a:ln>
        </p:spPr>
        <p:style>
          <a:lnRef idx="1">
            <a:schemeClr val="accent1"/>
          </a:lnRef>
          <a:fillRef idx="0">
            <a:schemeClr val="accent1"/>
          </a:fillRef>
          <a:effectRef idx="0">
            <a:schemeClr val="accent1"/>
          </a:effectRef>
          <a:fontRef idx="minor">
            <a:schemeClr val="tx1"/>
          </a:fontRef>
        </p:style>
      </p:cxnSp>
      <p:sp>
        <p:nvSpPr>
          <p:cNvPr id="135" name="TextBox 19"/>
          <p:cNvSpPr txBox="1"/>
          <p:nvPr/>
        </p:nvSpPr>
        <p:spPr>
          <a:xfrm>
            <a:off x="1722472" y="3970931"/>
            <a:ext cx="2135035" cy="1754098"/>
          </a:xfrm>
          <a:prstGeom prst="rect">
            <a:avLst/>
          </a:prstGeom>
          <a:noFill/>
        </p:spPr>
        <p:txBody>
          <a:bodyPr wrap="square" rtlCol="0">
            <a:spAutoFit/>
          </a:bodyPr>
          <a:lstStyle/>
          <a:p>
            <a:pPr marL="11430" algn="just" defTabSz="1218565">
              <a:lnSpc>
                <a:spcPct val="150000"/>
              </a:lnSpc>
              <a:spcBef>
                <a:spcPts val="8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号字，</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倍字间距。</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TextBox 20"/>
          <p:cNvSpPr txBox="1"/>
          <p:nvPr/>
        </p:nvSpPr>
        <p:spPr>
          <a:xfrm>
            <a:off x="5318148" y="3970931"/>
            <a:ext cx="2144162" cy="1754098"/>
          </a:xfrm>
          <a:prstGeom prst="rect">
            <a:avLst/>
          </a:prstGeom>
          <a:noFill/>
        </p:spPr>
        <p:txBody>
          <a:bodyPr wrap="square" rtlCol="0">
            <a:spAutoFit/>
          </a:bodyPr>
          <a:lstStyle/>
          <a:p>
            <a:pPr marL="11430" algn="just" defTabSz="1218565">
              <a:lnSpc>
                <a:spcPct val="150000"/>
              </a:lnSpc>
              <a:spcBef>
                <a:spcPts val="8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号字，</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倍字间距。</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7" name="TextBox 21"/>
          <p:cNvSpPr txBox="1"/>
          <p:nvPr/>
        </p:nvSpPr>
        <p:spPr>
          <a:xfrm>
            <a:off x="8996781" y="3970931"/>
            <a:ext cx="2144162" cy="1754098"/>
          </a:xfrm>
          <a:prstGeom prst="rect">
            <a:avLst/>
          </a:prstGeom>
          <a:noFill/>
        </p:spPr>
        <p:txBody>
          <a:bodyPr wrap="square" rtlCol="0">
            <a:spAutoFit/>
          </a:bodyPr>
          <a:lstStyle/>
          <a:p>
            <a:pPr marL="11430" algn="just" defTabSz="1218565">
              <a:lnSpc>
                <a:spcPct val="150000"/>
              </a:lnSpc>
              <a:spcBef>
                <a:spcPts val="800"/>
              </a:spcBef>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10</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号字，</a:t>
            </a: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1.3</a:t>
            </a: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rPr>
              <a:t>倍字间距。</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38" name="组合 137"/>
          <p:cNvGrpSpPr/>
          <p:nvPr/>
        </p:nvGrpSpPr>
        <p:grpSpPr>
          <a:xfrm>
            <a:off x="5216170" y="1635030"/>
            <a:ext cx="1727967" cy="1727967"/>
            <a:chOff x="3708329" y="1249480"/>
            <a:chExt cx="1728192" cy="1728192"/>
          </a:xfrm>
          <a:solidFill>
            <a:schemeClr val="bg1"/>
          </a:solidFill>
        </p:grpSpPr>
        <p:sp>
          <p:nvSpPr>
            <p:cNvPr id="139" name="椭圆 138"/>
            <p:cNvSpPr/>
            <p:nvPr/>
          </p:nvSpPr>
          <p:spPr>
            <a:xfrm>
              <a:off x="3708329" y="1249480"/>
              <a:ext cx="1728192" cy="1728192"/>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srgbClr val="FFFFFF"/>
                </a:solidFill>
              </a:endParaRPr>
            </a:p>
          </p:txBody>
        </p:sp>
        <p:grpSp>
          <p:nvGrpSpPr>
            <p:cNvPr id="140" name="组合 139"/>
            <p:cNvGrpSpPr/>
            <p:nvPr/>
          </p:nvGrpSpPr>
          <p:grpSpPr>
            <a:xfrm>
              <a:off x="4068500" y="1739607"/>
              <a:ext cx="987768" cy="751876"/>
              <a:chOff x="5326683" y="1663294"/>
              <a:chExt cx="713544" cy="543140"/>
            </a:xfrm>
            <a:grpFill/>
          </p:grpSpPr>
          <p:sp>
            <p:nvSpPr>
              <p:cNvPr id="141" name="Freeform 16"/>
              <p:cNvSpPr>
                <a:spLocks noEditPoints="1"/>
              </p:cNvSpPr>
              <p:nvPr/>
            </p:nvSpPr>
            <p:spPr bwMode="black">
              <a:xfrm>
                <a:off x="5326683" y="1663294"/>
                <a:ext cx="485405" cy="487965"/>
              </a:xfrm>
              <a:custGeom>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11A5D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a:solidFill>
                    <a:srgbClr val="FFFFFF"/>
                  </a:solidFill>
                </a:endParaRPr>
              </a:p>
            </p:txBody>
          </p:sp>
          <p:sp>
            <p:nvSpPr>
              <p:cNvPr id="142" name="Freeform 18"/>
              <p:cNvSpPr>
                <a:spLocks noEditPoints="1"/>
              </p:cNvSpPr>
              <p:nvPr/>
            </p:nvSpPr>
            <p:spPr bwMode="black">
              <a:xfrm>
                <a:off x="5794006" y="1941357"/>
                <a:ext cx="246221" cy="265077"/>
              </a:xfrm>
              <a:custGeom>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11A5D9"/>
              </a:solidFill>
              <a:ln>
                <a:noFill/>
              </a:ln>
              <a:extLst>
                <a:ext uri="{91240B29-F687-4F45-9708-019B960494DF}">
                  <a14:hiddenLine xmlns:a14="http://schemas.microsoft.com/office/drawing/2010/main" w="9525">
                    <a:solidFill>
                      <a:srgbClr val="000000"/>
                    </a:solidFill>
                    <a:round/>
                  </a14:hiddenLine>
                </a:ext>
              </a:extLst>
            </p:spPr>
            <p:txBody>
              <a:bodyPr vert="horz" wrap="square" lIns="91428" tIns="45714" rIns="91428" bIns="45714" numCol="1" anchor="t" anchorCtr="0" compatLnSpc="1"/>
              <a:ls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en-US" sz="800">
                  <a:solidFill>
                    <a:srgbClr val="FFFFFF"/>
                  </a:solidFill>
                </a:endParaRPr>
              </a:p>
            </p:txBody>
          </p:sp>
        </p:grpSp>
      </p:grpSp>
      <p:grpSp>
        <p:nvGrpSpPr>
          <p:cNvPr id="143" name="组合 142"/>
          <p:cNvGrpSpPr/>
          <p:nvPr/>
        </p:nvGrpSpPr>
        <p:grpSpPr>
          <a:xfrm>
            <a:off x="8836986" y="1635030"/>
            <a:ext cx="1727967" cy="1727967"/>
            <a:chOff x="6228184" y="1249480"/>
            <a:chExt cx="1728192" cy="1728192"/>
          </a:xfrm>
          <a:solidFill>
            <a:schemeClr val="bg1"/>
          </a:solidFill>
        </p:grpSpPr>
        <p:sp>
          <p:nvSpPr>
            <p:cNvPr id="144" name="椭圆 143"/>
            <p:cNvSpPr/>
            <p:nvPr/>
          </p:nvSpPr>
          <p:spPr>
            <a:xfrm>
              <a:off x="6228184" y="1249480"/>
              <a:ext cx="1728192" cy="1728192"/>
            </a:xfrm>
            <a:prstGeom prst="ellipse">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8965"/>
              <a:endParaRPr lang="zh-CN" altLang="en-US" sz="2400">
                <a:solidFill>
                  <a:srgbClr val="FFFFFF"/>
                </a:solidFill>
              </a:endParaRPr>
            </a:p>
          </p:txBody>
        </p:sp>
        <p:sp>
          <p:nvSpPr>
            <p:cNvPr id="145" name="Freeform 217"/>
            <p:cNvSpPr>
              <a:spLocks noChangeAspect="1" noEditPoints="1"/>
            </p:cNvSpPr>
            <p:nvPr/>
          </p:nvSpPr>
          <p:spPr bwMode="auto">
            <a:xfrm>
              <a:off x="6690886" y="1714233"/>
              <a:ext cx="802787" cy="798685"/>
            </a:xfrm>
            <a:custGeom>
              <a:gdLst>
                <a:gd name="T0" fmla="*/ 72 w 87"/>
                <a:gd name="T1" fmla="*/ 33 h 87"/>
                <a:gd name="T2" fmla="*/ 59 w 87"/>
                <a:gd name="T3" fmla="*/ 45 h 87"/>
                <a:gd name="T4" fmla="*/ 51 w 87"/>
                <a:gd name="T5" fmla="*/ 37 h 87"/>
                <a:gd name="T6" fmla="*/ 57 w 87"/>
                <a:gd name="T7" fmla="*/ 30 h 87"/>
                <a:gd name="T8" fmla="*/ 57 w 87"/>
                <a:gd name="T9" fmla="*/ 27 h 87"/>
                <a:gd name="T10" fmla="*/ 57 w 87"/>
                <a:gd name="T11" fmla="*/ 27 h 87"/>
                <a:gd name="T12" fmla="*/ 53 w 87"/>
                <a:gd name="T13" fmla="*/ 27 h 87"/>
                <a:gd name="T14" fmla="*/ 47 w 87"/>
                <a:gd name="T15" fmla="*/ 33 h 87"/>
                <a:gd name="T16" fmla="*/ 42 w 87"/>
                <a:gd name="T17" fmla="*/ 28 h 87"/>
                <a:gd name="T18" fmla="*/ 55 w 87"/>
                <a:gd name="T19" fmla="*/ 16 h 87"/>
                <a:gd name="T20" fmla="*/ 72 w 87"/>
                <a:gd name="T21" fmla="*/ 33 h 87"/>
                <a:gd name="T22" fmla="*/ 45 w 87"/>
                <a:gd name="T23" fmla="*/ 60 h 87"/>
                <a:gd name="T24" fmla="*/ 36 w 87"/>
                <a:gd name="T25" fmla="*/ 51 h 87"/>
                <a:gd name="T26" fmla="*/ 21 w 87"/>
                <a:gd name="T27" fmla="*/ 66 h 87"/>
                <a:gd name="T28" fmla="*/ 17 w 87"/>
                <a:gd name="T29" fmla="*/ 66 h 87"/>
                <a:gd name="T30" fmla="*/ 17 w 87"/>
                <a:gd name="T31" fmla="*/ 66 h 87"/>
                <a:gd name="T32" fmla="*/ 17 w 87"/>
                <a:gd name="T33" fmla="*/ 63 h 87"/>
                <a:gd name="T34" fmla="*/ 33 w 87"/>
                <a:gd name="T35" fmla="*/ 47 h 87"/>
                <a:gd name="T36" fmla="*/ 28 w 87"/>
                <a:gd name="T37" fmla="*/ 43 h 87"/>
                <a:gd name="T38" fmla="*/ 9 w 87"/>
                <a:gd name="T39" fmla="*/ 62 h 87"/>
                <a:gd name="T40" fmla="*/ 2 w 87"/>
                <a:gd name="T41" fmla="*/ 86 h 87"/>
                <a:gd name="T42" fmla="*/ 26 w 87"/>
                <a:gd name="T43" fmla="*/ 79 h 87"/>
                <a:gd name="T44" fmla="*/ 45 w 87"/>
                <a:gd name="T45" fmla="*/ 60 h 87"/>
                <a:gd name="T46" fmla="*/ 76 w 87"/>
                <a:gd name="T47" fmla="*/ 29 h 87"/>
                <a:gd name="T48" fmla="*/ 87 w 87"/>
                <a:gd name="T49" fmla="*/ 17 h 87"/>
                <a:gd name="T50" fmla="*/ 70 w 87"/>
                <a:gd name="T51" fmla="*/ 0 h 87"/>
                <a:gd name="T52" fmla="*/ 59 w 87"/>
                <a:gd name="T53" fmla="*/ 12 h 87"/>
                <a:gd name="T54" fmla="*/ 76 w 87"/>
                <a:gd name="T55" fmla="*/ 29 h 87"/>
                <a:gd name="T56" fmla="*/ 66 w 87"/>
                <a:gd name="T57" fmla="*/ 51 h 87"/>
                <a:gd name="T58" fmla="*/ 62 w 87"/>
                <a:gd name="T59" fmla="*/ 51 h 87"/>
                <a:gd name="T60" fmla="*/ 35 w 87"/>
                <a:gd name="T61" fmla="*/ 25 h 87"/>
                <a:gd name="T62" fmla="*/ 36 w 87"/>
                <a:gd name="T63" fmla="*/ 18 h 87"/>
                <a:gd name="T64" fmla="*/ 18 w 87"/>
                <a:gd name="T65" fmla="*/ 0 h 87"/>
                <a:gd name="T66" fmla="*/ 18 w 87"/>
                <a:gd name="T67" fmla="*/ 0 h 87"/>
                <a:gd name="T68" fmla="*/ 19 w 87"/>
                <a:gd name="T69" fmla="*/ 5 h 87"/>
                <a:gd name="T70" fmla="*/ 25 w 87"/>
                <a:gd name="T71" fmla="*/ 15 h 87"/>
                <a:gd name="T72" fmla="*/ 15 w 87"/>
                <a:gd name="T73" fmla="*/ 25 h 87"/>
                <a:gd name="T74" fmla="*/ 4 w 87"/>
                <a:gd name="T75" fmla="*/ 16 h 87"/>
                <a:gd name="T76" fmla="*/ 1 w 87"/>
                <a:gd name="T77" fmla="*/ 13 h 87"/>
                <a:gd name="T78" fmla="*/ 0 w 87"/>
                <a:gd name="T79" fmla="*/ 18 h 87"/>
                <a:gd name="T80" fmla="*/ 18 w 87"/>
                <a:gd name="T81" fmla="*/ 36 h 87"/>
                <a:gd name="T82" fmla="*/ 23 w 87"/>
                <a:gd name="T83" fmla="*/ 36 h 87"/>
                <a:gd name="T84" fmla="*/ 50 w 87"/>
                <a:gd name="T85" fmla="*/ 62 h 87"/>
                <a:gd name="T86" fmla="*/ 49 w 87"/>
                <a:gd name="T87" fmla="*/ 69 h 87"/>
                <a:gd name="T88" fmla="*/ 67 w 87"/>
                <a:gd name="T89" fmla="*/ 87 h 87"/>
                <a:gd name="T90" fmla="*/ 67 w 87"/>
                <a:gd name="T91" fmla="*/ 87 h 87"/>
                <a:gd name="T92" fmla="*/ 66 w 87"/>
                <a:gd name="T93" fmla="*/ 82 h 87"/>
                <a:gd name="T94" fmla="*/ 60 w 87"/>
                <a:gd name="T95" fmla="*/ 73 h 87"/>
                <a:gd name="T96" fmla="*/ 70 w 87"/>
                <a:gd name="T97" fmla="*/ 62 h 87"/>
                <a:gd name="T98" fmla="*/ 80 w 87"/>
                <a:gd name="T99" fmla="*/ 71 h 87"/>
                <a:gd name="T100" fmla="*/ 84 w 87"/>
                <a:gd name="T101" fmla="*/ 74 h 87"/>
                <a:gd name="T102" fmla="*/ 84 w 87"/>
                <a:gd name="T103" fmla="*/ 69 h 87"/>
                <a:gd name="T104" fmla="*/ 66 w 87"/>
                <a:gd name="T105" fmla="*/ 51 h 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7" h="87">
                  <a:moveTo>
                    <a:pt x="72" y="33"/>
                  </a:moveTo>
                  <a:cubicBezTo>
                    <a:pt x="59" y="45"/>
                    <a:pt x="59" y="45"/>
                    <a:pt x="59" y="45"/>
                  </a:cubicBezTo>
                  <a:cubicBezTo>
                    <a:pt x="51" y="37"/>
                    <a:pt x="51" y="37"/>
                    <a:pt x="51" y="37"/>
                  </a:cubicBezTo>
                  <a:cubicBezTo>
                    <a:pt x="57" y="30"/>
                    <a:pt x="57" y="30"/>
                    <a:pt x="57" y="30"/>
                  </a:cubicBezTo>
                  <a:cubicBezTo>
                    <a:pt x="58" y="29"/>
                    <a:pt x="58" y="28"/>
                    <a:pt x="57" y="27"/>
                  </a:cubicBezTo>
                  <a:cubicBezTo>
                    <a:pt x="57" y="27"/>
                    <a:pt x="57" y="27"/>
                    <a:pt x="57" y="27"/>
                  </a:cubicBezTo>
                  <a:cubicBezTo>
                    <a:pt x="56" y="26"/>
                    <a:pt x="54" y="26"/>
                    <a:pt x="53" y="27"/>
                  </a:cubicBezTo>
                  <a:cubicBezTo>
                    <a:pt x="47" y="33"/>
                    <a:pt x="47" y="33"/>
                    <a:pt x="47" y="33"/>
                  </a:cubicBezTo>
                  <a:cubicBezTo>
                    <a:pt x="42" y="28"/>
                    <a:pt x="42" y="28"/>
                    <a:pt x="42" y="28"/>
                  </a:cubicBezTo>
                  <a:cubicBezTo>
                    <a:pt x="55" y="16"/>
                    <a:pt x="55" y="16"/>
                    <a:pt x="55" y="16"/>
                  </a:cubicBezTo>
                  <a:cubicBezTo>
                    <a:pt x="72" y="33"/>
                    <a:pt x="72" y="33"/>
                    <a:pt x="72" y="33"/>
                  </a:cubicBezTo>
                  <a:close/>
                  <a:moveTo>
                    <a:pt x="45" y="60"/>
                  </a:moveTo>
                  <a:cubicBezTo>
                    <a:pt x="36" y="51"/>
                    <a:pt x="36" y="51"/>
                    <a:pt x="36" y="51"/>
                  </a:cubicBezTo>
                  <a:cubicBezTo>
                    <a:pt x="21" y="66"/>
                    <a:pt x="21" y="66"/>
                    <a:pt x="21" y="66"/>
                  </a:cubicBezTo>
                  <a:cubicBezTo>
                    <a:pt x="20" y="67"/>
                    <a:pt x="18" y="67"/>
                    <a:pt x="17" y="66"/>
                  </a:cubicBezTo>
                  <a:cubicBezTo>
                    <a:pt x="17" y="66"/>
                    <a:pt x="17" y="66"/>
                    <a:pt x="17" y="66"/>
                  </a:cubicBezTo>
                  <a:cubicBezTo>
                    <a:pt x="16" y="65"/>
                    <a:pt x="16" y="64"/>
                    <a:pt x="17" y="63"/>
                  </a:cubicBezTo>
                  <a:cubicBezTo>
                    <a:pt x="33" y="47"/>
                    <a:pt x="33" y="47"/>
                    <a:pt x="33" y="47"/>
                  </a:cubicBezTo>
                  <a:cubicBezTo>
                    <a:pt x="28" y="43"/>
                    <a:pt x="28" y="43"/>
                    <a:pt x="28" y="43"/>
                  </a:cubicBezTo>
                  <a:cubicBezTo>
                    <a:pt x="9" y="62"/>
                    <a:pt x="9" y="62"/>
                    <a:pt x="9" y="62"/>
                  </a:cubicBezTo>
                  <a:cubicBezTo>
                    <a:pt x="2" y="86"/>
                    <a:pt x="2" y="86"/>
                    <a:pt x="2" y="86"/>
                  </a:cubicBezTo>
                  <a:cubicBezTo>
                    <a:pt x="26" y="79"/>
                    <a:pt x="26" y="79"/>
                    <a:pt x="26" y="79"/>
                  </a:cubicBezTo>
                  <a:lnTo>
                    <a:pt x="45" y="60"/>
                  </a:lnTo>
                  <a:close/>
                  <a:moveTo>
                    <a:pt x="76" y="29"/>
                  </a:moveTo>
                  <a:cubicBezTo>
                    <a:pt x="87" y="17"/>
                    <a:pt x="87" y="17"/>
                    <a:pt x="87" y="17"/>
                  </a:cubicBezTo>
                  <a:cubicBezTo>
                    <a:pt x="70" y="0"/>
                    <a:pt x="70" y="0"/>
                    <a:pt x="70" y="0"/>
                  </a:cubicBezTo>
                  <a:cubicBezTo>
                    <a:pt x="59" y="12"/>
                    <a:pt x="59" y="12"/>
                    <a:pt x="59" y="12"/>
                  </a:cubicBezTo>
                  <a:lnTo>
                    <a:pt x="76" y="29"/>
                  </a:lnTo>
                  <a:close/>
                  <a:moveTo>
                    <a:pt x="66" y="51"/>
                  </a:moveTo>
                  <a:cubicBezTo>
                    <a:pt x="65" y="51"/>
                    <a:pt x="64" y="51"/>
                    <a:pt x="62" y="51"/>
                  </a:cubicBezTo>
                  <a:cubicBezTo>
                    <a:pt x="35" y="25"/>
                    <a:pt x="35" y="25"/>
                    <a:pt x="35" y="25"/>
                  </a:cubicBezTo>
                  <a:cubicBezTo>
                    <a:pt x="36" y="23"/>
                    <a:pt x="36" y="21"/>
                    <a:pt x="36" y="18"/>
                  </a:cubicBezTo>
                  <a:cubicBezTo>
                    <a:pt x="36" y="8"/>
                    <a:pt x="28" y="0"/>
                    <a:pt x="18" y="0"/>
                  </a:cubicBezTo>
                  <a:cubicBezTo>
                    <a:pt x="18" y="0"/>
                    <a:pt x="18" y="0"/>
                    <a:pt x="18" y="0"/>
                  </a:cubicBezTo>
                  <a:cubicBezTo>
                    <a:pt x="19" y="5"/>
                    <a:pt x="19" y="5"/>
                    <a:pt x="19" y="5"/>
                  </a:cubicBezTo>
                  <a:cubicBezTo>
                    <a:pt x="23" y="7"/>
                    <a:pt x="25" y="11"/>
                    <a:pt x="25" y="15"/>
                  </a:cubicBezTo>
                  <a:cubicBezTo>
                    <a:pt x="25" y="20"/>
                    <a:pt x="21" y="25"/>
                    <a:pt x="15" y="25"/>
                  </a:cubicBezTo>
                  <a:cubicBezTo>
                    <a:pt x="10" y="25"/>
                    <a:pt x="5" y="21"/>
                    <a:pt x="4" y="16"/>
                  </a:cubicBezTo>
                  <a:cubicBezTo>
                    <a:pt x="1" y="13"/>
                    <a:pt x="1" y="13"/>
                    <a:pt x="1" y="13"/>
                  </a:cubicBezTo>
                  <a:cubicBezTo>
                    <a:pt x="1" y="15"/>
                    <a:pt x="0" y="17"/>
                    <a:pt x="0" y="18"/>
                  </a:cubicBezTo>
                  <a:cubicBezTo>
                    <a:pt x="0" y="28"/>
                    <a:pt x="9" y="36"/>
                    <a:pt x="18" y="36"/>
                  </a:cubicBezTo>
                  <a:cubicBezTo>
                    <a:pt x="20" y="36"/>
                    <a:pt x="22" y="36"/>
                    <a:pt x="23" y="36"/>
                  </a:cubicBezTo>
                  <a:cubicBezTo>
                    <a:pt x="50" y="62"/>
                    <a:pt x="50" y="62"/>
                    <a:pt x="50" y="62"/>
                  </a:cubicBezTo>
                  <a:cubicBezTo>
                    <a:pt x="49" y="64"/>
                    <a:pt x="49" y="67"/>
                    <a:pt x="49" y="69"/>
                  </a:cubicBezTo>
                  <a:cubicBezTo>
                    <a:pt x="49" y="79"/>
                    <a:pt x="57" y="87"/>
                    <a:pt x="67" y="87"/>
                  </a:cubicBezTo>
                  <a:cubicBezTo>
                    <a:pt x="67" y="87"/>
                    <a:pt x="67" y="87"/>
                    <a:pt x="67" y="87"/>
                  </a:cubicBezTo>
                  <a:cubicBezTo>
                    <a:pt x="66" y="82"/>
                    <a:pt x="66" y="82"/>
                    <a:pt x="66" y="82"/>
                  </a:cubicBezTo>
                  <a:cubicBezTo>
                    <a:pt x="62" y="80"/>
                    <a:pt x="60" y="77"/>
                    <a:pt x="60" y="73"/>
                  </a:cubicBezTo>
                  <a:cubicBezTo>
                    <a:pt x="60" y="67"/>
                    <a:pt x="64" y="62"/>
                    <a:pt x="70" y="62"/>
                  </a:cubicBezTo>
                  <a:cubicBezTo>
                    <a:pt x="75" y="62"/>
                    <a:pt x="80" y="66"/>
                    <a:pt x="80" y="71"/>
                  </a:cubicBezTo>
                  <a:cubicBezTo>
                    <a:pt x="84" y="74"/>
                    <a:pt x="84" y="74"/>
                    <a:pt x="84" y="74"/>
                  </a:cubicBezTo>
                  <a:cubicBezTo>
                    <a:pt x="84" y="73"/>
                    <a:pt x="85" y="71"/>
                    <a:pt x="84" y="69"/>
                  </a:cubicBezTo>
                  <a:cubicBezTo>
                    <a:pt x="84" y="59"/>
                    <a:pt x="76" y="51"/>
                    <a:pt x="66" y="51"/>
                  </a:cubicBezTo>
                  <a:close/>
                </a:path>
              </a:pathLst>
            </a:custGeom>
            <a:solidFill>
              <a:schemeClr val="bg1"/>
            </a:solidFill>
            <a:ln>
              <a:noFill/>
            </a:ln>
          </p:spPr>
          <p:txBody>
            <a:bodyPr vert="horz" wrap="square" lIns="91428" tIns="45714" rIns="91428" bIns="45714" numCol="1" anchor="t" anchorCtr="0" compatLnSpc="1"/>
            <a:lstStyle/>
            <a:p>
              <a:pPr defTabSz="608965"/>
              <a:endParaRPr lang="en-US" sz="2400">
                <a:solidFill>
                  <a:srgbClr val="103154"/>
                </a:solidFill>
              </a:endParaRPr>
            </a:p>
          </p:txBody>
        </p:sp>
      </p:grpSp>
      <p:sp>
        <p:nvSpPr>
          <p:cNvPr id="51" name="矩形 50"/>
          <p:cNvSpPr/>
          <p:nvPr/>
        </p:nvSpPr>
        <p:spPr>
          <a:xfrm>
            <a:off x="-2228850" y="419100"/>
            <a:ext cx="857250" cy="857250"/>
          </a:xfrm>
          <a:prstGeom prst="rect">
            <a:avLst/>
          </a:prstGeom>
          <a:solidFill>
            <a:srgbClr val="2D32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2228850" y="1457708"/>
            <a:ext cx="857250" cy="857250"/>
          </a:xfrm>
          <a:prstGeom prst="rect">
            <a:avLst/>
          </a:prstGeom>
          <a:solidFill>
            <a:srgbClr val="07B0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8" name="矩形 27"/>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135"/>
                                        </p:tgtEl>
                                        <p:attrNameLst>
                                          <p:attrName>style.visibility</p:attrName>
                                        </p:attrNameLst>
                                      </p:cBhvr>
                                      <p:to>
                                        <p:strVal val="visible"/>
                                      </p:to>
                                    </p:set>
                                    <p:animEffect transition="in" filter="fade">
                                      <p:cBhvr>
                                        <p:cTn id="14" dur="500"/>
                                        <p:tgtEl>
                                          <p:spTgt spid="135"/>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36"/>
                                        </p:tgtEl>
                                        <p:attrNameLst>
                                          <p:attrName>style.visibility</p:attrName>
                                        </p:attrNameLst>
                                      </p:cBhvr>
                                      <p:to>
                                        <p:strVal val="visible"/>
                                      </p:to>
                                    </p:set>
                                    <p:animEffect transition="in" filter="fade">
                                      <p:cBhvr>
                                        <p:cTn id="17" dur="500"/>
                                        <p:tgtEl>
                                          <p:spTgt spid="136"/>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37"/>
                                        </p:tgtEl>
                                        <p:attrNameLst>
                                          <p:attrName>style.visibility</p:attrName>
                                        </p:attrNameLst>
                                      </p:cBhvr>
                                      <p:to>
                                        <p:strVal val="visible"/>
                                      </p:to>
                                    </p:set>
                                    <p:animEffect transition="in" filter="fade">
                                      <p:cBhvr>
                                        <p:cTn id="20" dur="500"/>
                                        <p:tgtEl>
                                          <p:spTgt spid="137"/>
                                        </p:tgtEl>
                                      </p:cBhvr>
                                    </p:animEffect>
                                  </p:childTnLst>
                                </p:cTn>
                              </p:par>
                              <p:par>
                                <p:cTn id="21" presetID="2" presetClass="entr" presetSubtype="2" fill="hold" nodeType="withEffect">
                                  <p:stCondLst>
                                    <p:cond delay="0"/>
                                  </p:stCondLst>
                                  <p:childTnLst>
                                    <p:set>
                                      <p:cBhvr>
                                        <p:cTn id="22" dur="1" fill="hold">
                                          <p:stCondLst>
                                            <p:cond delay="0"/>
                                          </p:stCondLst>
                                        </p:cTn>
                                        <p:tgtEl>
                                          <p:spTgt spid="126"/>
                                        </p:tgtEl>
                                        <p:attrNameLst>
                                          <p:attrName>style.visibility</p:attrName>
                                        </p:attrNameLst>
                                      </p:cBhvr>
                                      <p:to>
                                        <p:strVal val="visible"/>
                                      </p:to>
                                    </p:set>
                                    <p:anim calcmode="lin" valueType="num">
                                      <p:cBhvr additive="base">
                                        <p:cTn id="23" dur="500" fill="hold"/>
                                        <p:tgtEl>
                                          <p:spTgt spid="126"/>
                                        </p:tgtEl>
                                        <p:attrNameLst>
                                          <p:attrName>ppt_x</p:attrName>
                                        </p:attrNameLst>
                                      </p:cBhvr>
                                      <p:tavLst>
                                        <p:tav tm="0">
                                          <p:val>
                                            <p:strVal val="1+#ppt_w/2"/>
                                          </p:val>
                                        </p:tav>
                                        <p:tav tm="100000">
                                          <p:val>
                                            <p:strVal val="#ppt_x"/>
                                          </p:val>
                                        </p:tav>
                                      </p:tavLst>
                                    </p:anim>
                                    <p:anim calcmode="lin" valueType="num">
                                      <p:cBhvr additive="base">
                                        <p:cTn id="24" dur="500" fill="hold"/>
                                        <p:tgtEl>
                                          <p:spTgt spid="126"/>
                                        </p:tgtEl>
                                        <p:attrNameLst>
                                          <p:attrName>ppt_y</p:attrName>
                                        </p:attrNameLst>
                                      </p:cBhvr>
                                      <p:tavLst>
                                        <p:tav tm="0">
                                          <p:val>
                                            <p:strVal val="#ppt_y"/>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8"/>
                                        </p:tgtEl>
                                        <p:attrNameLst>
                                          <p:attrName>style.visibility</p:attrName>
                                        </p:attrNameLst>
                                      </p:cBhvr>
                                      <p:to>
                                        <p:strVal val="visible"/>
                                      </p:to>
                                    </p:set>
                                    <p:anim calcmode="lin" valueType="num">
                                      <p:cBhvr additive="base">
                                        <p:cTn id="27" dur="500" fill="hold"/>
                                        <p:tgtEl>
                                          <p:spTgt spid="138"/>
                                        </p:tgtEl>
                                        <p:attrNameLst>
                                          <p:attrName>ppt_x</p:attrName>
                                        </p:attrNameLst>
                                      </p:cBhvr>
                                      <p:tavLst>
                                        <p:tav tm="0">
                                          <p:val>
                                            <p:strVal val="#ppt_x"/>
                                          </p:val>
                                        </p:tav>
                                        <p:tav tm="100000">
                                          <p:val>
                                            <p:strVal val="#ppt_x"/>
                                          </p:val>
                                        </p:tav>
                                      </p:tavLst>
                                    </p:anim>
                                    <p:anim calcmode="lin" valueType="num">
                                      <p:cBhvr additive="base">
                                        <p:cTn id="28" dur="500" fill="hold"/>
                                        <p:tgtEl>
                                          <p:spTgt spid="138"/>
                                        </p:tgtEl>
                                        <p:attrNameLst>
                                          <p:attrName>ppt_y</p:attrName>
                                        </p:attrNameLst>
                                      </p:cBhvr>
                                      <p:tavLst>
                                        <p:tav tm="0">
                                          <p:val>
                                            <p:strVal val="1+#ppt_h/2"/>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43"/>
                                        </p:tgtEl>
                                        <p:attrNameLst>
                                          <p:attrName>style.visibility</p:attrName>
                                        </p:attrNameLst>
                                      </p:cBhvr>
                                      <p:to>
                                        <p:strVal val="visible"/>
                                      </p:to>
                                    </p:set>
                                    <p:anim calcmode="lin" valueType="num">
                                      <p:cBhvr additive="base">
                                        <p:cTn id="31" dur="500" fill="hold"/>
                                        <p:tgtEl>
                                          <p:spTgt spid="143"/>
                                        </p:tgtEl>
                                        <p:attrNameLst>
                                          <p:attrName>ppt_x</p:attrName>
                                        </p:attrNameLst>
                                      </p:cBhvr>
                                      <p:tavLst>
                                        <p:tav tm="0">
                                          <p:val>
                                            <p:strVal val="0-#ppt_w/2"/>
                                          </p:val>
                                        </p:tav>
                                        <p:tav tm="100000">
                                          <p:val>
                                            <p:strVal val="#ppt_x"/>
                                          </p:val>
                                        </p:tav>
                                      </p:tavLst>
                                    </p:anim>
                                    <p:anim calcmode="lin" valueType="num">
                                      <p:cBhvr additive="base">
                                        <p:cTn id="32" dur="500" fill="hold"/>
                                        <p:tgtEl>
                                          <p:spTgt spid="143"/>
                                        </p:tgtEl>
                                        <p:attrNameLst>
                                          <p:attrName>ppt_y</p:attrName>
                                        </p:attrNameLst>
                                      </p:cBhvr>
                                      <p:tavLst>
                                        <p:tav tm="0">
                                          <p:val>
                                            <p:strVal val="#ppt_y"/>
                                          </p:val>
                                        </p:tav>
                                        <p:tav tm="100000">
                                          <p:val>
                                            <p:strVal val="#ppt_y"/>
                                          </p:val>
                                        </p:tav>
                                      </p:tavLst>
                                    </p:anim>
                                  </p:childTnLst>
                                </p:cTn>
                              </p:par>
                              <p:par>
                                <p:cTn id="33" presetID="22" presetClass="entr" presetSubtype="8" fill="hold" grpId="0" nodeType="withEffect">
                                  <p:stCondLst>
                                    <p:cond delay="500"/>
                                  </p:stCondLst>
                                  <p:childTnLst>
                                    <p:set>
                                      <p:cBhvr>
                                        <p:cTn id="34" dur="1" fill="hold">
                                          <p:stCondLst>
                                            <p:cond delay="0"/>
                                          </p:stCondLst>
                                        </p:cTn>
                                        <p:tgtEl>
                                          <p:spTgt spid="129"/>
                                        </p:tgtEl>
                                        <p:attrNameLst>
                                          <p:attrName>style.visibility</p:attrName>
                                        </p:attrNameLst>
                                      </p:cBhvr>
                                      <p:to>
                                        <p:strVal val="visible"/>
                                      </p:to>
                                    </p:set>
                                    <p:animEffect transition="in" filter="wipe(left)">
                                      <p:cBhvr>
                                        <p:cTn id="35" dur="500"/>
                                        <p:tgtEl>
                                          <p:spTgt spid="129"/>
                                        </p:tgtEl>
                                      </p:cBhvr>
                                    </p:animEffect>
                                  </p:childTnLst>
                                </p:cTn>
                              </p:par>
                              <p:par>
                                <p:cTn id="36" presetID="22" presetClass="entr" presetSubtype="8" fill="hold" grpId="0" nodeType="withEffect">
                                  <p:stCondLst>
                                    <p:cond delay="500"/>
                                  </p:stCondLst>
                                  <p:childTnLst>
                                    <p:set>
                                      <p:cBhvr>
                                        <p:cTn id="37" dur="1" fill="hold">
                                          <p:stCondLst>
                                            <p:cond delay="0"/>
                                          </p:stCondLst>
                                        </p:cTn>
                                        <p:tgtEl>
                                          <p:spTgt spid="130"/>
                                        </p:tgtEl>
                                        <p:attrNameLst>
                                          <p:attrName>style.visibility</p:attrName>
                                        </p:attrNameLst>
                                      </p:cBhvr>
                                      <p:to>
                                        <p:strVal val="visible"/>
                                      </p:to>
                                    </p:set>
                                    <p:animEffect transition="in" filter="wipe(left)">
                                      <p:cBhvr>
                                        <p:cTn id="38" dur="500"/>
                                        <p:tgtEl>
                                          <p:spTgt spid="130"/>
                                        </p:tgtEl>
                                      </p:cBhvr>
                                    </p:animEffect>
                                  </p:childTnLst>
                                </p:cTn>
                              </p:par>
                              <p:par>
                                <p:cTn id="39" presetID="22" presetClass="entr" presetSubtype="8" fill="hold" grpId="0" nodeType="withEffect">
                                  <p:stCondLst>
                                    <p:cond delay="500"/>
                                  </p:stCondLst>
                                  <p:childTnLst>
                                    <p:set>
                                      <p:cBhvr>
                                        <p:cTn id="40" dur="1" fill="hold">
                                          <p:stCondLst>
                                            <p:cond delay="0"/>
                                          </p:stCondLst>
                                        </p:cTn>
                                        <p:tgtEl>
                                          <p:spTgt spid="131"/>
                                        </p:tgtEl>
                                        <p:attrNameLst>
                                          <p:attrName>style.visibility</p:attrName>
                                        </p:attrNameLst>
                                      </p:cBhvr>
                                      <p:to>
                                        <p:strVal val="visible"/>
                                      </p:to>
                                    </p:set>
                                    <p:animEffect transition="in" filter="wipe(left)">
                                      <p:cBhvr>
                                        <p:cTn id="41" dur="500"/>
                                        <p:tgtEl>
                                          <p:spTgt spid="131"/>
                                        </p:tgtEl>
                                      </p:cBhvr>
                                    </p:animEffect>
                                  </p:childTnLst>
                                </p:cTn>
                              </p:par>
                              <p:par>
                                <p:cTn id="42" presetID="2" presetClass="entr" presetSubtype="2" fill="hold" nodeType="withEffect">
                                  <p:stCondLst>
                                    <p:cond delay="1000"/>
                                  </p:stCondLst>
                                  <p:childTnLst>
                                    <p:set>
                                      <p:cBhvr>
                                        <p:cTn id="43" dur="1" fill="hold">
                                          <p:stCondLst>
                                            <p:cond delay="0"/>
                                          </p:stCondLst>
                                        </p:cTn>
                                        <p:tgtEl>
                                          <p:spTgt spid="132"/>
                                        </p:tgtEl>
                                        <p:attrNameLst>
                                          <p:attrName>style.visibility</p:attrName>
                                        </p:attrNameLst>
                                      </p:cBhvr>
                                      <p:to>
                                        <p:strVal val="visible"/>
                                      </p:to>
                                    </p:set>
                                    <p:anim calcmode="lin" valueType="num">
                                      <p:cBhvr additive="base">
                                        <p:cTn id="44" dur="500" fill="hold"/>
                                        <p:tgtEl>
                                          <p:spTgt spid="132"/>
                                        </p:tgtEl>
                                        <p:attrNameLst>
                                          <p:attrName>ppt_x</p:attrName>
                                        </p:attrNameLst>
                                      </p:cBhvr>
                                      <p:tavLst>
                                        <p:tav tm="0">
                                          <p:val>
                                            <p:strVal val="1+#ppt_w/2"/>
                                          </p:val>
                                        </p:tav>
                                        <p:tav tm="100000">
                                          <p:val>
                                            <p:strVal val="#ppt_x"/>
                                          </p:val>
                                        </p:tav>
                                      </p:tavLst>
                                    </p:anim>
                                    <p:anim calcmode="lin" valueType="num">
                                      <p:cBhvr additive="base">
                                        <p:cTn id="45" dur="500" fill="hold"/>
                                        <p:tgtEl>
                                          <p:spTgt spid="132"/>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1000"/>
                                  </p:stCondLst>
                                  <p:childTnLst>
                                    <p:set>
                                      <p:cBhvr>
                                        <p:cTn id="47" dur="1" fill="hold">
                                          <p:stCondLst>
                                            <p:cond delay="0"/>
                                          </p:stCondLst>
                                        </p:cTn>
                                        <p:tgtEl>
                                          <p:spTgt spid="133"/>
                                        </p:tgtEl>
                                        <p:attrNameLst>
                                          <p:attrName>style.visibility</p:attrName>
                                        </p:attrNameLst>
                                      </p:cBhvr>
                                      <p:to>
                                        <p:strVal val="visible"/>
                                      </p:to>
                                    </p:set>
                                    <p:anim calcmode="lin" valueType="num">
                                      <p:cBhvr additive="base">
                                        <p:cTn id="48" dur="500" fill="hold"/>
                                        <p:tgtEl>
                                          <p:spTgt spid="133"/>
                                        </p:tgtEl>
                                        <p:attrNameLst>
                                          <p:attrName>ppt_x</p:attrName>
                                        </p:attrNameLst>
                                      </p:cBhvr>
                                      <p:tavLst>
                                        <p:tav tm="0">
                                          <p:val>
                                            <p:strVal val="1+#ppt_w/2"/>
                                          </p:val>
                                        </p:tav>
                                        <p:tav tm="100000">
                                          <p:val>
                                            <p:strVal val="#ppt_x"/>
                                          </p:val>
                                        </p:tav>
                                      </p:tavLst>
                                    </p:anim>
                                    <p:anim calcmode="lin" valueType="num">
                                      <p:cBhvr additive="base">
                                        <p:cTn id="49" dur="500" fill="hold"/>
                                        <p:tgtEl>
                                          <p:spTgt spid="133"/>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1000"/>
                                  </p:stCondLst>
                                  <p:childTnLst>
                                    <p:set>
                                      <p:cBhvr>
                                        <p:cTn id="51" dur="1" fill="hold">
                                          <p:stCondLst>
                                            <p:cond delay="0"/>
                                          </p:stCondLst>
                                        </p:cTn>
                                        <p:tgtEl>
                                          <p:spTgt spid="134"/>
                                        </p:tgtEl>
                                        <p:attrNameLst>
                                          <p:attrName>style.visibility</p:attrName>
                                        </p:attrNameLst>
                                      </p:cBhvr>
                                      <p:to>
                                        <p:strVal val="visible"/>
                                      </p:to>
                                    </p:set>
                                    <p:anim calcmode="lin" valueType="num">
                                      <p:cBhvr additive="base">
                                        <p:cTn id="52" dur="500" fill="hold"/>
                                        <p:tgtEl>
                                          <p:spTgt spid="134"/>
                                        </p:tgtEl>
                                        <p:attrNameLst>
                                          <p:attrName>ppt_x</p:attrName>
                                        </p:attrNameLst>
                                      </p:cBhvr>
                                      <p:tavLst>
                                        <p:tav tm="0">
                                          <p:val>
                                            <p:strVal val="1+#ppt_w/2"/>
                                          </p:val>
                                        </p:tav>
                                        <p:tav tm="100000">
                                          <p:val>
                                            <p:strVal val="#ppt_x"/>
                                          </p:val>
                                        </p:tav>
                                      </p:tavLst>
                                    </p:anim>
                                    <p:anim calcmode="lin" valueType="num">
                                      <p:cBhvr additive="base">
                                        <p:cTn id="53" dur="500" fill="hold"/>
                                        <p:tgtEl>
                                          <p:spTgt spid="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0" grpId="0"/>
      <p:bldP spid="131" grpId="0"/>
      <p:bldP spid="135" grpId="0"/>
      <p:bldP spid="136" grpId="0"/>
      <p:bldP spid="137" grpId="0"/>
      <p:bldP spid="27" grpId="0"/>
      <p:bldP spid="28"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chemeClr val="bg1"/>
        </a:solidFill>
        <a:effectLst/>
      </p:bgPr>
    </p:bg>
    <p:spTree>
      <p:nvGrpSpPr>
        <p:cNvPr id="1" name=""/>
        <p:cNvGrpSpPr/>
        <p:nvPr/>
      </p:nvGrpSpPr>
      <p:grpSpPr>
        <a:xfrm>
          <a:off x="0" y="0"/>
          <a:ext cx="0" cy="0"/>
        </a:xfrm>
      </p:grpSpPr>
      <p:sp>
        <p:nvSpPr>
          <p:cNvPr id="3" name="灯片编号占位符 3"/>
          <p:cNvSpPr txBox="1"/>
          <p:nvPr/>
        </p:nvSpPr>
        <p:spPr>
          <a:xfrm>
            <a:off x="11427883" y="6532676"/>
            <a:ext cx="355600" cy="213486"/>
          </a:xfrm>
          <a:prstGeom prst="rect">
            <a:avLst/>
          </a:prstGeom>
        </p:spPr>
        <p:txBody>
          <a:bodyPr/>
          <a:lst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fld id="{46E58447-6A3D-4981-B123-A8426441CC25}" type="slidenum">
              <a:rPr lang="zh-CN" altLang="en-US" smtClean="0"/>
              <a:t>15</a:t>
            </a:fld>
            <a:endParaRPr lang="zh-CN" altLang="en-US"/>
          </a:p>
        </p:txBody>
      </p:sp>
      <p:grpSp>
        <p:nvGrpSpPr>
          <p:cNvPr id="4" name="组合 3"/>
          <p:cNvGrpSpPr/>
          <p:nvPr/>
        </p:nvGrpSpPr>
        <p:grpSpPr>
          <a:xfrm>
            <a:off x="1485902" y="2163600"/>
            <a:ext cx="3378198" cy="3378194"/>
            <a:chOff x="2728823" y="2285211"/>
            <a:chExt cx="2700000" cy="2700000"/>
          </a:xfrm>
        </p:grpSpPr>
        <p:sp>
          <p:nvSpPr>
            <p:cNvPr id="5" name="椭圆 4"/>
            <p:cNvSpPr/>
            <p:nvPr/>
          </p:nvSpPr>
          <p:spPr>
            <a:xfrm>
              <a:off x="2728823" y="2285211"/>
              <a:ext cx="2700000" cy="2700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818823" y="2375211"/>
              <a:ext cx="2520000" cy="2520000"/>
            </a:xfrm>
            <a:prstGeom prst="ellipse">
              <a:avLst/>
            </a:prstGeom>
            <a:solidFill>
              <a:srgbClr val="0040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4412" y="2590800"/>
              <a:ext cx="2088822" cy="20888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311326" y="2867714"/>
              <a:ext cx="1534994" cy="1534994"/>
            </a:xfrm>
            <a:prstGeom prst="ellips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567812" y="3124200"/>
              <a:ext cx="1022022" cy="1022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3821866" y="3378254"/>
              <a:ext cx="513914" cy="513914"/>
            </a:xfrm>
            <a:prstGeom prst="ellipse">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rot="2700000">
            <a:off x="-2854512" y="-1247350"/>
            <a:ext cx="2418449" cy="459608"/>
            <a:chOff x="4933951" y="3094038"/>
            <a:chExt cx="2263775" cy="430213"/>
          </a:xfrm>
        </p:grpSpPr>
        <p:sp>
          <p:nvSpPr>
            <p:cNvPr id="12"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14" name="Rectangle 13"/>
            <p:cNvSpPr>
              <a:spLocks noChangeArrowheads="1"/>
            </p:cNvSpPr>
            <p:nvPr/>
          </p:nvSpPr>
          <p:spPr bwMode="auto">
            <a:xfrm>
              <a:off x="5033963" y="3306763"/>
              <a:ext cx="1795463" cy="47625"/>
            </a:xfrm>
            <a:prstGeom prst="rect">
              <a:avLst/>
            </a:pr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15"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16"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sp>
        <p:nvSpPr>
          <p:cNvPr id="17" name="矩形 16"/>
          <p:cNvSpPr/>
          <p:nvPr/>
        </p:nvSpPr>
        <p:spPr>
          <a:xfrm>
            <a:off x="5638800" y="1427502"/>
            <a:ext cx="5308600" cy="2046714"/>
          </a:xfrm>
          <a:prstGeom prst="rect">
            <a:avLst/>
          </a:prstGeom>
        </p:spPr>
        <p:txBody>
          <a:bodyPr wrap="square">
            <a:spAutoFit/>
          </a:bodyPr>
          <a:lstStyle/>
          <a:p>
            <a:pPr>
              <a:lnSpc>
                <a:spcPct val="150000"/>
              </a:lnSpc>
            </a:pPr>
            <a:r>
              <a:rPr lang="zh-CN" altLang="en-US" sz="1400">
                <a:solidFill>
                  <a:schemeClr val="tx2"/>
                </a:solidFill>
                <a:latin typeface="+mj-ea"/>
                <a:ea typeface="+mj-ea"/>
              </a:rPr>
              <a:t>企业战略目标：</a:t>
            </a:r>
            <a:endParaRPr lang="en-US" altLang="zh-CN" sz="1400">
              <a:solidFill>
                <a:schemeClr val="tx2"/>
              </a:solidFill>
              <a:latin typeface="+mj-ea"/>
              <a:ea typeface="+mj-ea"/>
            </a:endParaRPr>
          </a:p>
          <a:p>
            <a:pPr>
              <a:lnSpc>
                <a:spcPct val="150000"/>
              </a:lnSpc>
              <a:spcAft>
                <a:spcPts val="1200"/>
              </a:spcAft>
            </a:pPr>
            <a:r>
              <a:rPr lang="zh-CN" altLang="en-US" sz="1000">
                <a:solidFill>
                  <a:schemeClr val="tx2">
                    <a:lumMod val="60000"/>
                    <a:lumOff val="40000"/>
                  </a:schemeClr>
                </a:solidFill>
                <a:latin typeface="+mn-ea"/>
              </a:rPr>
              <a:t>是企业使命和宗旨的具体化和定量化，是企业奋斗纲领，是衡量企业一切工作是否实现其企业使命的标准，是企业经营战略的核心。</a:t>
            </a:r>
            <a:endParaRPr lang="zh-CN" altLang="en-US" sz="1000">
              <a:solidFill>
                <a:schemeClr val="tx2">
                  <a:lumMod val="60000"/>
                  <a:lumOff val="40000"/>
                </a:schemeClr>
              </a:solidFill>
              <a:latin typeface="+mn-ea"/>
            </a:endParaRPr>
          </a:p>
          <a:p>
            <a:pPr>
              <a:lnSpc>
                <a:spcPct val="150000"/>
              </a:lnSpc>
            </a:pPr>
            <a:r>
              <a:rPr lang="zh-CN" altLang="en-US" sz="1400">
                <a:solidFill>
                  <a:schemeClr val="tx2"/>
                </a:solidFill>
                <a:latin typeface="+mj-ea"/>
                <a:ea typeface="+mj-ea"/>
              </a:rPr>
              <a:t>战略目标定义：</a:t>
            </a:r>
            <a:endParaRPr lang="en-US" altLang="zh-CN" sz="1400">
              <a:solidFill>
                <a:schemeClr val="tx2"/>
              </a:solidFill>
              <a:latin typeface="+mj-ea"/>
              <a:ea typeface="+mj-ea"/>
            </a:endParaRPr>
          </a:p>
          <a:p>
            <a:pPr>
              <a:lnSpc>
                <a:spcPct val="150000"/>
              </a:lnSpc>
              <a:spcAft>
                <a:spcPts val="1200"/>
              </a:spcAft>
            </a:pPr>
            <a:r>
              <a:rPr lang="zh-CN" altLang="en-US" sz="1000">
                <a:solidFill>
                  <a:schemeClr val="tx2">
                    <a:lumMod val="60000"/>
                    <a:lumOff val="40000"/>
                  </a:schemeClr>
                </a:solidFill>
                <a:latin typeface="+mn-ea"/>
              </a:rPr>
              <a:t>从广义上看，企业战略目标是企业战略构成的基本内容，战略目标是对企业战略经营活动预期取得的主要成果的期望值。从狭义上看，企业战略目标不包含在企业战略构成之中，它既是企业战略选择的出发点和依据，又是企业战略实施要达的结果。</a:t>
            </a:r>
            <a:endParaRPr lang="zh-CN" altLang="en-US" sz="1000">
              <a:solidFill>
                <a:schemeClr val="tx2">
                  <a:lumMod val="60000"/>
                  <a:lumOff val="40000"/>
                </a:schemeClr>
              </a:solidFill>
              <a:latin typeface="+mn-ea"/>
            </a:endParaRPr>
          </a:p>
        </p:txBody>
      </p:sp>
      <p:sp>
        <p:nvSpPr>
          <p:cNvPr id="18" name="矩形 17"/>
          <p:cNvSpPr/>
          <p:nvPr/>
        </p:nvSpPr>
        <p:spPr>
          <a:xfrm>
            <a:off x="5638800" y="3557076"/>
            <a:ext cx="5397500" cy="2381421"/>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000">
                <a:solidFill>
                  <a:schemeClr val="tx2"/>
                </a:solidFill>
                <a:latin typeface="+mj-ea"/>
                <a:ea typeface="+mj-ea"/>
              </a:rPr>
              <a:t>盈利能力：</a:t>
            </a:r>
            <a:r>
              <a:rPr lang="zh-CN" altLang="en-US" sz="1000">
                <a:solidFill>
                  <a:schemeClr val="tx2">
                    <a:lumMod val="60000"/>
                    <a:lumOff val="40000"/>
                  </a:schemeClr>
                </a:solidFill>
                <a:latin typeface="+mn-ea"/>
              </a:rPr>
              <a:t>用利润、投资收益率、每股平均受益、销售利润等来表示。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市　　场：</a:t>
            </a:r>
            <a:r>
              <a:rPr lang="zh-CN" altLang="en-US" sz="1000">
                <a:solidFill>
                  <a:schemeClr val="tx2">
                    <a:lumMod val="60000"/>
                    <a:lumOff val="40000"/>
                  </a:schemeClr>
                </a:solidFill>
                <a:latin typeface="+mn-ea"/>
              </a:rPr>
              <a:t>用市场占有率、销售额或销售量来表示。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产出比率：</a:t>
            </a:r>
            <a:r>
              <a:rPr lang="zh-CN" altLang="en-US" sz="1000">
                <a:solidFill>
                  <a:schemeClr val="tx2">
                    <a:lumMod val="60000"/>
                    <a:lumOff val="40000"/>
                  </a:schemeClr>
                </a:solidFill>
                <a:latin typeface="+mn-ea"/>
              </a:rPr>
              <a:t>用投入产出比率或单位产品成本来表示。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产　　品：</a:t>
            </a:r>
            <a:r>
              <a:rPr lang="zh-CN" altLang="en-US" sz="1000">
                <a:solidFill>
                  <a:schemeClr val="tx2">
                    <a:lumMod val="60000"/>
                    <a:lumOff val="40000"/>
                  </a:schemeClr>
                </a:solidFill>
                <a:latin typeface="+mn-ea"/>
              </a:rPr>
              <a:t>用产品线或产品的销售额和盈利能力、开发新产品的完成期来表示。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资　　金：</a:t>
            </a:r>
            <a:r>
              <a:rPr lang="zh-CN" altLang="en-US" sz="1000">
                <a:solidFill>
                  <a:schemeClr val="tx2">
                    <a:lumMod val="60000"/>
                    <a:lumOff val="40000"/>
                  </a:schemeClr>
                </a:solidFill>
                <a:latin typeface="+mn-ea"/>
              </a:rPr>
              <a:t>用资本构成、新增普通股、现金流量、流动资本、回收期来表示。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生　　产：</a:t>
            </a:r>
            <a:r>
              <a:rPr lang="zh-CN" altLang="en-US" sz="1000">
                <a:solidFill>
                  <a:schemeClr val="tx2">
                    <a:lumMod val="60000"/>
                    <a:lumOff val="40000"/>
                  </a:schemeClr>
                </a:solidFill>
                <a:latin typeface="+mn-ea"/>
              </a:rPr>
              <a:t>用工作面积、固定费用或生产量来表示。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研究开发：</a:t>
            </a:r>
            <a:r>
              <a:rPr lang="zh-CN" altLang="en-US" sz="1000">
                <a:solidFill>
                  <a:schemeClr val="tx2">
                    <a:lumMod val="60000"/>
                    <a:lumOff val="40000"/>
                  </a:schemeClr>
                </a:solidFill>
                <a:latin typeface="+mn-ea"/>
              </a:rPr>
              <a:t>用花费的货币量或完成的项目来表示。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组　　织：</a:t>
            </a:r>
            <a:r>
              <a:rPr lang="zh-CN" altLang="en-US" sz="1000">
                <a:solidFill>
                  <a:schemeClr val="tx2">
                    <a:lumMod val="60000"/>
                    <a:lumOff val="40000"/>
                  </a:schemeClr>
                </a:solidFill>
                <a:latin typeface="+mn-ea"/>
              </a:rPr>
              <a:t>用将实行变革获奖承担的项目来表示。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人力资源：</a:t>
            </a:r>
            <a:r>
              <a:rPr lang="zh-CN" altLang="en-US" sz="1000">
                <a:solidFill>
                  <a:schemeClr val="tx2">
                    <a:lumMod val="60000"/>
                    <a:lumOff val="40000"/>
                  </a:schemeClr>
                </a:solidFill>
                <a:latin typeface="+mn-ea"/>
              </a:rPr>
              <a:t>用缺勤率、迟到率、人员流动率、培训人数或将实施的培训计划数来表示。</a:t>
            </a:r>
            <a:endParaRPr lang="zh-CN" altLang="en-US" sz="1000">
              <a:solidFill>
                <a:schemeClr val="tx2">
                  <a:lumMod val="60000"/>
                  <a:lumOff val="40000"/>
                </a:schemeClr>
              </a:solidFill>
              <a:latin typeface="+mn-ea"/>
            </a:endParaRPr>
          </a:p>
          <a:p>
            <a:pPr marL="171450" indent="-171450">
              <a:lnSpc>
                <a:spcPct val="150000"/>
              </a:lnSpc>
              <a:buFont typeface="Wingdings" panose="05000000000000000000" pitchFamily="2" charset="2"/>
              <a:buChar char="l"/>
            </a:pPr>
            <a:r>
              <a:rPr lang="zh-CN" altLang="en-US" sz="1000">
                <a:solidFill>
                  <a:schemeClr val="tx2"/>
                </a:solidFill>
                <a:latin typeface="+mj-ea"/>
                <a:ea typeface="+mj-ea"/>
              </a:rPr>
              <a:t>社会责任：</a:t>
            </a:r>
            <a:r>
              <a:rPr lang="zh-CN" altLang="en-US" sz="1000">
                <a:solidFill>
                  <a:schemeClr val="tx2">
                    <a:lumMod val="60000"/>
                    <a:lumOff val="40000"/>
                  </a:schemeClr>
                </a:solidFill>
                <a:latin typeface="+mn-ea"/>
              </a:rPr>
              <a:t>用活动的类型、服务天数或财政资助来表示。</a:t>
            </a:r>
            <a:endParaRPr lang="zh-CN" altLang="en-US" sz="1000">
              <a:solidFill>
                <a:schemeClr val="tx2">
                  <a:lumMod val="60000"/>
                  <a:lumOff val="40000"/>
                </a:schemeClr>
              </a:solidFill>
              <a:latin typeface="+mn-ea"/>
            </a:endParaRPr>
          </a:p>
        </p:txBody>
      </p:sp>
      <p:grpSp>
        <p:nvGrpSpPr>
          <p:cNvPr id="19" name="组合 18"/>
          <p:cNvGrpSpPr/>
          <p:nvPr/>
        </p:nvGrpSpPr>
        <p:grpSpPr>
          <a:xfrm rot="1386345">
            <a:off x="-2863504" y="1749540"/>
            <a:ext cx="2418449" cy="459608"/>
            <a:chOff x="4933951" y="3094038"/>
            <a:chExt cx="2263775" cy="430213"/>
          </a:xfrm>
        </p:grpSpPr>
        <p:sp>
          <p:nvSpPr>
            <p:cNvPr id="20"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21"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2" name="Rectangle 13"/>
            <p:cNvSpPr>
              <a:spLocks noChangeArrowheads="1"/>
            </p:cNvSpPr>
            <p:nvPr/>
          </p:nvSpPr>
          <p:spPr bwMode="auto">
            <a:xfrm>
              <a:off x="5033963" y="3306763"/>
              <a:ext cx="1795463" cy="47625"/>
            </a:xfrm>
            <a:prstGeom prst="rect">
              <a:avLst/>
            </a:pr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3"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24"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25" name="组合 24"/>
          <p:cNvGrpSpPr/>
          <p:nvPr/>
        </p:nvGrpSpPr>
        <p:grpSpPr>
          <a:xfrm rot="7392099">
            <a:off x="5298888" y="-1609300"/>
            <a:ext cx="2418449" cy="459608"/>
            <a:chOff x="4933951" y="3094038"/>
            <a:chExt cx="2263775" cy="430213"/>
          </a:xfrm>
        </p:grpSpPr>
        <p:sp>
          <p:nvSpPr>
            <p:cNvPr id="26" name="Freeform 11"/>
            <p:cNvSpPr/>
            <p:nvPr/>
          </p:nvSpPr>
          <p:spPr bwMode="auto">
            <a:xfrm>
              <a:off x="4933951" y="3094038"/>
              <a:ext cx="904875" cy="430213"/>
            </a:xfrm>
            <a:custGeom>
              <a:gdLst>
                <a:gd name="T0" fmla="*/ 0 w 570"/>
                <a:gd name="T1" fmla="*/ 271 h 271"/>
                <a:gd name="T2" fmla="*/ 142 w 570"/>
                <a:gd name="T3" fmla="*/ 134 h 271"/>
                <a:gd name="T4" fmla="*/ 0 w 570"/>
                <a:gd name="T5" fmla="*/ 0 h 271"/>
                <a:gd name="T6" fmla="*/ 214 w 570"/>
                <a:gd name="T7" fmla="*/ 0 h 271"/>
                <a:gd name="T8" fmla="*/ 429 w 570"/>
                <a:gd name="T9" fmla="*/ 0 h 271"/>
                <a:gd name="T10" fmla="*/ 570 w 570"/>
                <a:gd name="T11" fmla="*/ 134 h 271"/>
                <a:gd name="T12" fmla="*/ 429 w 570"/>
                <a:gd name="T13" fmla="*/ 271 h 271"/>
                <a:gd name="T14" fmla="*/ 214 w 570"/>
                <a:gd name="T15" fmla="*/ 271 h 271"/>
                <a:gd name="T16" fmla="*/ 0 w 570"/>
                <a:gd name="T17" fmla="*/ 271 h 2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0" h="271">
                  <a:moveTo>
                    <a:pt x="0" y="271"/>
                  </a:moveTo>
                  <a:lnTo>
                    <a:pt x="142" y="134"/>
                  </a:lnTo>
                  <a:lnTo>
                    <a:pt x="0" y="0"/>
                  </a:lnTo>
                  <a:lnTo>
                    <a:pt x="214" y="0"/>
                  </a:lnTo>
                  <a:lnTo>
                    <a:pt x="429" y="0"/>
                  </a:lnTo>
                  <a:lnTo>
                    <a:pt x="570" y="134"/>
                  </a:lnTo>
                  <a:lnTo>
                    <a:pt x="429" y="271"/>
                  </a:lnTo>
                  <a:lnTo>
                    <a:pt x="214" y="271"/>
                  </a:lnTo>
                  <a:lnTo>
                    <a:pt x="0" y="271"/>
                  </a:ln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27" name="Freeform 12"/>
            <p:cNvSpPr/>
            <p:nvPr/>
          </p:nvSpPr>
          <p:spPr bwMode="auto">
            <a:xfrm>
              <a:off x="5033963" y="3260725"/>
              <a:ext cx="1795463" cy="93663"/>
            </a:xfrm>
            <a:custGeom>
              <a:gdLst>
                <a:gd name="T0" fmla="*/ 1131 w 1131"/>
                <a:gd name="T1" fmla="*/ 29 h 59"/>
                <a:gd name="T2" fmla="*/ 1131 w 1131"/>
                <a:gd name="T3" fmla="*/ 0 h 59"/>
                <a:gd name="T4" fmla="*/ 0 w 1131"/>
                <a:gd name="T5" fmla="*/ 0 h 59"/>
                <a:gd name="T6" fmla="*/ 0 w 1131"/>
                <a:gd name="T7" fmla="*/ 29 h 59"/>
                <a:gd name="T8" fmla="*/ 0 w 1131"/>
                <a:gd name="T9" fmla="*/ 59 h 59"/>
                <a:gd name="T10" fmla="*/ 1131 w 1131"/>
                <a:gd name="T11" fmla="*/ 59 h 59"/>
                <a:gd name="T12" fmla="*/ 1131 w 1131"/>
                <a:gd name="T13" fmla="*/ 29 h 59"/>
              </a:gdLst>
              <a:cxnLst>
                <a:cxn ang="0">
                  <a:pos x="T0" y="T1"/>
                </a:cxn>
                <a:cxn ang="0">
                  <a:pos x="T2" y="T3"/>
                </a:cxn>
                <a:cxn ang="0">
                  <a:pos x="T4" y="T5"/>
                </a:cxn>
                <a:cxn ang="0">
                  <a:pos x="T6" y="T7"/>
                </a:cxn>
                <a:cxn ang="0">
                  <a:pos x="T8" y="T9"/>
                </a:cxn>
                <a:cxn ang="0">
                  <a:pos x="T10" y="T11"/>
                </a:cxn>
                <a:cxn ang="0">
                  <a:pos x="T12" y="T13"/>
                </a:cxn>
              </a:cxnLst>
              <a:rect l="0" t="0" r="r" b="b"/>
              <a:pathLst>
                <a:path w="1131" h="59">
                  <a:moveTo>
                    <a:pt x="1131" y="29"/>
                  </a:moveTo>
                  <a:lnTo>
                    <a:pt x="1131" y="0"/>
                  </a:lnTo>
                  <a:lnTo>
                    <a:pt x="0" y="0"/>
                  </a:lnTo>
                  <a:lnTo>
                    <a:pt x="0" y="29"/>
                  </a:lnTo>
                  <a:lnTo>
                    <a:pt x="0" y="59"/>
                  </a:lnTo>
                  <a:lnTo>
                    <a:pt x="1131" y="59"/>
                  </a:lnTo>
                  <a:lnTo>
                    <a:pt x="1131" y="29"/>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8" name="Rectangle 13"/>
            <p:cNvSpPr>
              <a:spLocks noChangeArrowheads="1"/>
            </p:cNvSpPr>
            <p:nvPr/>
          </p:nvSpPr>
          <p:spPr bwMode="auto">
            <a:xfrm>
              <a:off x="5033963" y="3306763"/>
              <a:ext cx="1795463" cy="47625"/>
            </a:xfrm>
            <a:prstGeom prst="rect">
              <a:avLst/>
            </a:pr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sp>
          <p:nvSpPr>
            <p:cNvPr id="29" name="Freeform 14"/>
            <p:cNvSpPr/>
            <p:nvPr/>
          </p:nvSpPr>
          <p:spPr bwMode="auto">
            <a:xfrm>
              <a:off x="6713538" y="3198813"/>
              <a:ext cx="484188" cy="217488"/>
            </a:xfrm>
            <a:custGeom>
              <a:gdLst>
                <a:gd name="T0" fmla="*/ 305 w 305"/>
                <a:gd name="T1" fmla="*/ 68 h 137"/>
                <a:gd name="T2" fmla="*/ 305 w 305"/>
                <a:gd name="T3" fmla="*/ 68 h 137"/>
                <a:gd name="T4" fmla="*/ 0 w 305"/>
                <a:gd name="T5" fmla="*/ 0 h 137"/>
                <a:gd name="T6" fmla="*/ 59 w 305"/>
                <a:gd name="T7" fmla="*/ 68 h 137"/>
                <a:gd name="T8" fmla="*/ 59 w 305"/>
                <a:gd name="T9" fmla="*/ 68 h 137"/>
                <a:gd name="T10" fmla="*/ 0 w 305"/>
                <a:gd name="T11" fmla="*/ 137 h 137"/>
                <a:gd name="T12" fmla="*/ 305 w 305"/>
                <a:gd name="T13" fmla="*/ 68 h 137"/>
              </a:gdLst>
              <a:cxnLst>
                <a:cxn ang="0">
                  <a:pos x="T0" y="T1"/>
                </a:cxn>
                <a:cxn ang="0">
                  <a:pos x="T2" y="T3"/>
                </a:cxn>
                <a:cxn ang="0">
                  <a:pos x="T4" y="T5"/>
                </a:cxn>
                <a:cxn ang="0">
                  <a:pos x="T6" y="T7"/>
                </a:cxn>
                <a:cxn ang="0">
                  <a:pos x="T8" y="T9"/>
                </a:cxn>
                <a:cxn ang="0">
                  <a:pos x="T10" y="T11"/>
                </a:cxn>
                <a:cxn ang="0">
                  <a:pos x="T12" y="T13"/>
                </a:cxn>
              </a:cxnLst>
              <a:rect l="0" t="0" r="r" b="b"/>
              <a:pathLst>
                <a:path w="305" h="137">
                  <a:moveTo>
                    <a:pt x="305" y="68"/>
                  </a:moveTo>
                  <a:lnTo>
                    <a:pt x="305" y="68"/>
                  </a:lnTo>
                  <a:lnTo>
                    <a:pt x="0" y="0"/>
                  </a:lnTo>
                  <a:lnTo>
                    <a:pt x="59" y="68"/>
                  </a:lnTo>
                  <a:lnTo>
                    <a:pt x="59" y="68"/>
                  </a:lnTo>
                  <a:lnTo>
                    <a:pt x="0" y="137"/>
                  </a:lnTo>
                  <a:lnTo>
                    <a:pt x="305" y="6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30" name="Freeform 15"/>
            <p:cNvSpPr/>
            <p:nvPr/>
          </p:nvSpPr>
          <p:spPr bwMode="auto">
            <a:xfrm>
              <a:off x="6713538" y="3306763"/>
              <a:ext cx="484188" cy="109538"/>
            </a:xfrm>
            <a:custGeom>
              <a:gdLst>
                <a:gd name="T0" fmla="*/ 0 w 305"/>
                <a:gd name="T1" fmla="*/ 69 h 69"/>
                <a:gd name="T2" fmla="*/ 305 w 305"/>
                <a:gd name="T3" fmla="*/ 0 h 69"/>
                <a:gd name="T4" fmla="*/ 305 w 305"/>
                <a:gd name="T5" fmla="*/ 0 h 69"/>
                <a:gd name="T6" fmla="*/ 59 w 305"/>
                <a:gd name="T7" fmla="*/ 0 h 69"/>
                <a:gd name="T8" fmla="*/ 59 w 305"/>
                <a:gd name="T9" fmla="*/ 0 h 69"/>
                <a:gd name="T10" fmla="*/ 0 w 305"/>
                <a:gd name="T11" fmla="*/ 69 h 69"/>
              </a:gdLst>
              <a:cxnLst>
                <a:cxn ang="0">
                  <a:pos x="T0" y="T1"/>
                </a:cxn>
                <a:cxn ang="0">
                  <a:pos x="T2" y="T3"/>
                </a:cxn>
                <a:cxn ang="0">
                  <a:pos x="T4" y="T5"/>
                </a:cxn>
                <a:cxn ang="0">
                  <a:pos x="T6" y="T7"/>
                </a:cxn>
                <a:cxn ang="0">
                  <a:pos x="T8" y="T9"/>
                </a:cxn>
                <a:cxn ang="0">
                  <a:pos x="T10" y="T11"/>
                </a:cxn>
              </a:cxnLst>
              <a:rect l="0" t="0" r="r" b="b"/>
              <a:pathLst>
                <a:path w="305" h="69">
                  <a:moveTo>
                    <a:pt x="0" y="69"/>
                  </a:moveTo>
                  <a:lnTo>
                    <a:pt x="305" y="0"/>
                  </a:lnTo>
                  <a:lnTo>
                    <a:pt x="305" y="0"/>
                  </a:lnTo>
                  <a:lnTo>
                    <a:pt x="59" y="0"/>
                  </a:lnTo>
                  <a:lnTo>
                    <a:pt x="59" y="0"/>
                  </a:lnTo>
                  <a:lnTo>
                    <a:pt x="0" y="69"/>
                  </a:ln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sp>
        <p:nvSpPr>
          <p:cNvPr id="33" name="文本框 32"/>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4" name="矩形 33"/>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nodeType="afterGroup">
                            <p:stCondLst>
                              <p:cond delay="1000"/>
                            </p:stCondLst>
                            <p:childTnLst>
                              <p:par>
                                <p:cTn id="13" presetID="3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2000"/>
                            </p:stCondLst>
                            <p:childTnLst>
                              <p:par>
                                <p:cTn id="20" presetID="42" presetClass="path" presetSubtype="0" accel="50000" decel="50000" fill="hold" nodeType="afterEffect">
                                  <p:stCondLst>
                                    <p:cond delay="0"/>
                                  </p:stCondLst>
                                  <p:childTnLst>
                                    <p:animMotion origin="layout" path="M -4.16667E-06 -3.7037E-07 L 0.32878 0.59097" pathEditMode="relative" rAng="0" ptsTypes="AA">
                                      <p:cBhvr>
                                        <p:cTn id="21" dur="300" fill="hold"/>
                                        <p:tgtEl>
                                          <p:spTgt spid="11"/>
                                        </p:tgtEl>
                                        <p:attrNameLst>
                                          <p:attrName>ppt_x</p:attrName>
                                          <p:attrName>ppt_y</p:attrName>
                                        </p:attrNameLst>
                                      </p:cBhvr>
                                      <p:rCtr x="16432" y="29537"/>
                                    </p:animMotion>
                                  </p:childTnLst>
                                </p:cTn>
                              </p:par>
                            </p:childTnLst>
                          </p:cTn>
                        </p:par>
                        <p:par>
                          <p:cTn id="22" fill="hold" nodeType="afterGroup">
                            <p:stCondLst>
                              <p:cond delay="2300"/>
                            </p:stCondLst>
                            <p:childTnLst>
                              <p:par>
                                <p:cTn id="23" presetID="42" presetClass="path" presetSubtype="0" accel="50000" decel="50000" fill="hold" nodeType="afterEffect">
                                  <p:stCondLst>
                                    <p:cond delay="0"/>
                                  </p:stCondLst>
                                  <p:childTnLst>
                                    <p:animMotion origin="layout" path="M -2.91667E-06 2.59259E-06 L 0.30808 0.21782" pathEditMode="relative" rAng="0" ptsTypes="AA">
                                      <p:cBhvr>
                                        <p:cTn id="24" dur="300" fill="hold"/>
                                        <p:tgtEl>
                                          <p:spTgt spid="19"/>
                                        </p:tgtEl>
                                        <p:attrNameLst>
                                          <p:attrName>ppt_x</p:attrName>
                                          <p:attrName>ppt_y</p:attrName>
                                        </p:attrNameLst>
                                      </p:cBhvr>
                                      <p:rCtr x="15404" y="10880"/>
                                    </p:animMotion>
                                  </p:childTnLst>
                                </p:cTn>
                              </p:par>
                            </p:childTnLst>
                          </p:cTn>
                        </p:par>
                        <p:par>
                          <p:cTn id="25" fill="hold" nodeType="afterGroup">
                            <p:stCondLst>
                              <p:cond delay="2600"/>
                            </p:stCondLst>
                            <p:childTnLst>
                              <p:par>
                                <p:cTn id="26" presetID="42" presetClass="path" presetSubtype="0" accel="50000" decel="50000" fill="hold" nodeType="afterEffect">
                                  <p:stCondLst>
                                    <p:cond delay="0"/>
                                  </p:stCondLst>
                                  <p:childTnLst>
                                    <p:animMotion origin="layout" path="M -3.95833E-06 -2.59259E-06 L -0.22083 0.62292" pathEditMode="relative" rAng="0" ptsTypes="AA">
                                      <p:cBhvr>
                                        <p:cTn id="27" dur="300" fill="hold"/>
                                        <p:tgtEl>
                                          <p:spTgt spid="25"/>
                                        </p:tgtEl>
                                        <p:attrNameLst>
                                          <p:attrName>ppt_x</p:attrName>
                                          <p:attrName>ppt_y</p:attrName>
                                        </p:attrNameLst>
                                      </p:cBhvr>
                                      <p:rCtr x="-11042" y="31134"/>
                                    </p:animMotion>
                                  </p:childTnLst>
                                </p:cTn>
                              </p:par>
                            </p:childTnLst>
                          </p:cTn>
                        </p:par>
                        <p:par>
                          <p:cTn id="28" fill="hold" nodeType="afterGroup">
                            <p:stCondLst>
                              <p:cond delay="2900"/>
                            </p:stCondLst>
                            <p:childTnLst>
                              <p:par>
                                <p:cTn id="29" presetID="2" presetClass="entr" presetSubtype="2" fill="hold" nodeType="after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7">
                                            <p:txEl>
                                              <p:pRg st="1" end="1"/>
                                            </p:txEl>
                                          </p:spTgt>
                                        </p:tgtEl>
                                        <p:attrNameLst>
                                          <p:attrName>style.visibility</p:attrName>
                                        </p:attrNameLst>
                                      </p:cBhvr>
                                      <p:to>
                                        <p:strVal val="visible"/>
                                      </p:to>
                                    </p:set>
                                    <p:anim calcmode="lin" valueType="num">
                                      <p:cBhvr additive="base">
                                        <p:cTn id="35" dur="500" fill="hold"/>
                                        <p:tgtEl>
                                          <p:spTgt spid="17">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7">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50"/>
                                  </p:stCondLst>
                                  <p:childTnLst>
                                    <p:set>
                                      <p:cBhvr>
                                        <p:cTn id="38" dur="1" fill="hold">
                                          <p:stCondLst>
                                            <p:cond delay="0"/>
                                          </p:stCondLst>
                                        </p:cTn>
                                        <p:tgtEl>
                                          <p:spTgt spid="17">
                                            <p:txEl>
                                              <p:pRg st="2" end="2"/>
                                            </p:txEl>
                                          </p:spTgt>
                                        </p:tgtEl>
                                        <p:attrNameLst>
                                          <p:attrName>style.visibility</p:attrName>
                                        </p:attrNameLst>
                                      </p:cBhvr>
                                      <p:to>
                                        <p:strVal val="visible"/>
                                      </p:to>
                                    </p:set>
                                    <p:anim calcmode="lin" valueType="num">
                                      <p:cBhvr additive="base">
                                        <p:cTn id="39" dur="500" fill="hold"/>
                                        <p:tgtEl>
                                          <p:spTgt spid="17">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7">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50"/>
                                  </p:stCondLst>
                                  <p:childTnLst>
                                    <p:set>
                                      <p:cBhvr>
                                        <p:cTn id="42" dur="1" fill="hold">
                                          <p:stCondLst>
                                            <p:cond delay="0"/>
                                          </p:stCondLst>
                                        </p:cTn>
                                        <p:tgtEl>
                                          <p:spTgt spid="17">
                                            <p:txEl>
                                              <p:pRg st="3" end="3"/>
                                            </p:txEl>
                                          </p:spTgt>
                                        </p:tgtEl>
                                        <p:attrNameLst>
                                          <p:attrName>style.visibility</p:attrName>
                                        </p:attrNameLst>
                                      </p:cBhvr>
                                      <p:to>
                                        <p:strVal val="visible"/>
                                      </p:to>
                                    </p:set>
                                    <p:anim calcmode="lin" valueType="num">
                                      <p:cBhvr additive="base">
                                        <p:cTn id="43" dur="500" fill="hold"/>
                                        <p:tgtEl>
                                          <p:spTgt spid="17">
                                            <p:txEl>
                                              <p:pRg st="3" end="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3650"/>
                            </p:stCondLst>
                            <p:childTnLst>
                              <p:par>
                                <p:cTn id="46" presetID="42"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P spid="34"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9" name="文本框 28"/>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0" name="矩形 29"/>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762001" y="2000252"/>
            <a:ext cx="5844075" cy="2011953"/>
            <a:chOff x="762001" y="2000252"/>
            <a:chExt cx="5844075" cy="2011953"/>
          </a:xfrm>
        </p:grpSpPr>
        <p:grpSp>
          <p:nvGrpSpPr>
            <p:cNvPr id="32" name="Group 71"/>
            <p:cNvGrpSpPr/>
            <p:nvPr/>
          </p:nvGrpSpPr>
          <p:grpSpPr>
            <a:xfrm>
              <a:off x="2381329" y="2190732"/>
              <a:ext cx="3333910" cy="2117"/>
              <a:chOff x="1785918" y="1643056"/>
              <a:chExt cx="2500330" cy="1588"/>
            </a:xfrm>
          </p:grpSpPr>
          <p:cxnSp>
            <p:nvCxnSpPr>
              <p:cNvPr id="50" name="Straight Connector 18"/>
              <p:cNvCxnSpPr/>
              <p:nvPr/>
            </p:nvCxnSpPr>
            <p:spPr>
              <a:xfrm>
                <a:off x="1785860" y="1643071"/>
                <a:ext cx="2500209" cy="158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19"/>
              <p:cNvCxnSpPr/>
              <p:nvPr/>
            </p:nvCxnSpPr>
            <p:spPr>
              <a:xfrm>
                <a:off x="1785860" y="1643071"/>
                <a:ext cx="2000168" cy="1587"/>
              </a:xfrm>
              <a:prstGeom prst="line">
                <a:avLst/>
              </a:prstGeom>
              <a:ln w="57150">
                <a:solidFill>
                  <a:srgbClr val="0068B7"/>
                </a:solidFill>
                <a:tailEnd type="oval"/>
              </a:ln>
            </p:spPr>
            <p:style>
              <a:lnRef idx="1">
                <a:schemeClr val="accent1"/>
              </a:lnRef>
              <a:fillRef idx="0">
                <a:schemeClr val="accent1"/>
              </a:fillRef>
              <a:effectRef idx="0">
                <a:schemeClr val="accent1"/>
              </a:effectRef>
              <a:fontRef idx="minor">
                <a:schemeClr val="tx1"/>
              </a:fontRef>
            </p:style>
          </p:cxnSp>
        </p:grpSp>
        <p:sp>
          <p:nvSpPr>
            <p:cNvPr id="33" name="Rectangle 31"/>
            <p:cNvSpPr/>
            <p:nvPr/>
          </p:nvSpPr>
          <p:spPr bwMode="auto">
            <a:xfrm>
              <a:off x="762001" y="2000252"/>
              <a:ext cx="1633332" cy="297454"/>
            </a:xfrm>
            <a:prstGeom prst="rect">
              <a:avLst/>
            </a:prstGeom>
          </p:spPr>
          <p:txBody>
            <a:bodyPr wrap="none">
              <a:spAutoFit/>
            </a:bodyPr>
            <a:lstStyle/>
            <a:p>
              <a:pPr fontAlgn="auto">
                <a:spcBef>
                  <a:spcPct val="0"/>
                </a:spcBef>
                <a:spcAft>
                  <a:spcPct val="0"/>
                </a:spcAft>
                <a:defRPr/>
              </a:pPr>
              <a:r>
                <a:rPr lang="en-US" sz="1335">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4" name="Rectangle 35"/>
            <p:cNvSpPr/>
            <p:nvPr/>
          </p:nvSpPr>
          <p:spPr bwMode="auto">
            <a:xfrm>
              <a:off x="6096000" y="2000252"/>
              <a:ext cx="508473" cy="297454"/>
            </a:xfrm>
            <a:prstGeom prst="rect">
              <a:avLst/>
            </a:prstGeom>
          </p:spPr>
          <p:txBody>
            <a:bodyPr wrap="none">
              <a:spAutoFit/>
            </a:bodyPr>
            <a:lstStyle/>
            <a:p>
              <a:pPr fontAlgn="auto">
                <a:spcBef>
                  <a:spcPct val="0"/>
                </a:spcBef>
                <a:spcAft>
                  <a:spcPct val="0"/>
                </a:spcAft>
                <a:defRPr/>
              </a:pPr>
              <a:r>
                <a:rPr lang="en-US" sz="1335">
                  <a:solidFill>
                    <a:schemeClr val="tx1">
                      <a:lumMod val="75000"/>
                      <a:lumOff val="25000"/>
                    </a:schemeClr>
                  </a:solidFill>
                  <a:latin typeface="+mj-lt"/>
                  <a:ea typeface="Open Sans" panose="020b0606030504020204" pitchFamily="34" charset="0"/>
                  <a:cs typeface="Open Sans" panose="020b0606030504020204" pitchFamily="34" charset="0"/>
                </a:rPr>
                <a:t>80%</a:t>
              </a:r>
              <a:endParaRPr lang="en-US"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nvGrpSpPr>
            <p:cNvPr id="35" name="Group 69"/>
            <p:cNvGrpSpPr/>
            <p:nvPr/>
          </p:nvGrpSpPr>
          <p:grpSpPr>
            <a:xfrm>
              <a:off x="2381329" y="2762174"/>
              <a:ext cx="3333910" cy="2117"/>
              <a:chOff x="1785918" y="2071684"/>
              <a:chExt cx="2500330" cy="1588"/>
            </a:xfrm>
          </p:grpSpPr>
          <p:cxnSp>
            <p:nvCxnSpPr>
              <p:cNvPr id="48" name="Straight Connector 21"/>
              <p:cNvCxnSpPr/>
              <p:nvPr/>
            </p:nvCxnSpPr>
            <p:spPr>
              <a:xfrm>
                <a:off x="1785860" y="2071743"/>
                <a:ext cx="2500209" cy="158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2"/>
              <p:cNvCxnSpPr/>
              <p:nvPr/>
            </p:nvCxnSpPr>
            <p:spPr>
              <a:xfrm>
                <a:off x="1785860" y="2071743"/>
                <a:ext cx="1357256" cy="1587"/>
              </a:xfrm>
              <a:prstGeom prst="line">
                <a:avLst/>
              </a:prstGeom>
              <a:ln w="57150">
                <a:solidFill>
                  <a:srgbClr val="0068B7"/>
                </a:solidFill>
                <a:tailEnd type="oval"/>
              </a:ln>
            </p:spPr>
            <p:style>
              <a:lnRef idx="1">
                <a:schemeClr val="accent1"/>
              </a:lnRef>
              <a:fillRef idx="0">
                <a:schemeClr val="accent1"/>
              </a:fillRef>
              <a:effectRef idx="0">
                <a:schemeClr val="accent1"/>
              </a:effectRef>
              <a:fontRef idx="minor">
                <a:schemeClr val="tx1"/>
              </a:fontRef>
            </p:style>
          </p:cxnSp>
        </p:grpSp>
        <p:sp>
          <p:nvSpPr>
            <p:cNvPr id="36" name="Rectangle 32"/>
            <p:cNvSpPr/>
            <p:nvPr/>
          </p:nvSpPr>
          <p:spPr bwMode="auto">
            <a:xfrm>
              <a:off x="762001" y="2571752"/>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37" name="Rectangle 36"/>
            <p:cNvSpPr/>
            <p:nvPr/>
          </p:nvSpPr>
          <p:spPr bwMode="auto">
            <a:xfrm>
              <a:off x="6096000" y="2571752"/>
              <a:ext cx="510076" cy="297454"/>
            </a:xfrm>
            <a:prstGeom prst="rect">
              <a:avLst/>
            </a:prstGeom>
          </p:spPr>
          <p:txBody>
            <a:bodyPr wrap="none">
              <a:spAutoFit/>
            </a:bodyPr>
            <a:lstStyle/>
            <a:p>
              <a:pPr fontAlgn="auto">
                <a:spcBef>
                  <a:spcPct val="0"/>
                </a:spcBef>
                <a:spcAft>
                  <a:spcPct val="0"/>
                </a:spcAft>
                <a:defRPr/>
              </a:pPr>
              <a:r>
                <a:rPr lang="en-US" sz="1335">
                  <a:solidFill>
                    <a:schemeClr val="tx1">
                      <a:lumMod val="75000"/>
                      <a:lumOff val="25000"/>
                    </a:schemeClr>
                  </a:solidFill>
                  <a:latin typeface="+mj-lt"/>
                  <a:ea typeface="Open Sans" panose="020b0606030504020204" pitchFamily="34" charset="0"/>
                  <a:cs typeface="Open Sans" panose="020b0606030504020204" pitchFamily="34" charset="0"/>
                </a:rPr>
                <a:t>60%</a:t>
              </a:r>
              <a:endParaRPr lang="en-US"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nvGrpSpPr>
            <p:cNvPr id="38" name="Group 67"/>
            <p:cNvGrpSpPr/>
            <p:nvPr/>
          </p:nvGrpSpPr>
          <p:grpSpPr>
            <a:xfrm>
              <a:off x="2381328" y="3333614"/>
              <a:ext cx="3333910" cy="2117"/>
              <a:chOff x="1785918" y="2500312"/>
              <a:chExt cx="2500330" cy="1588"/>
            </a:xfrm>
          </p:grpSpPr>
          <p:cxnSp>
            <p:nvCxnSpPr>
              <p:cNvPr id="46" name="Straight Connector 23"/>
              <p:cNvCxnSpPr/>
              <p:nvPr/>
            </p:nvCxnSpPr>
            <p:spPr>
              <a:xfrm>
                <a:off x="1785860" y="2500415"/>
                <a:ext cx="2500209" cy="158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4"/>
              <p:cNvCxnSpPr/>
              <p:nvPr/>
            </p:nvCxnSpPr>
            <p:spPr>
              <a:xfrm>
                <a:off x="1785860" y="2500415"/>
                <a:ext cx="1642994" cy="1587"/>
              </a:xfrm>
              <a:prstGeom prst="line">
                <a:avLst/>
              </a:prstGeom>
              <a:ln w="57150">
                <a:solidFill>
                  <a:srgbClr val="0068B7"/>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3"/>
            <p:cNvSpPr/>
            <p:nvPr/>
          </p:nvSpPr>
          <p:spPr bwMode="auto">
            <a:xfrm>
              <a:off x="762001" y="3143251"/>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40" name="Rectangle 37"/>
            <p:cNvSpPr/>
            <p:nvPr/>
          </p:nvSpPr>
          <p:spPr bwMode="auto">
            <a:xfrm>
              <a:off x="6096000" y="3143251"/>
              <a:ext cx="498791" cy="297454"/>
            </a:xfrm>
            <a:prstGeom prst="rect">
              <a:avLst/>
            </a:prstGeom>
          </p:spPr>
          <p:txBody>
            <a:bodyPr wrap="none">
              <a:spAutoFit/>
            </a:bodyPr>
            <a:lstStyle/>
            <a:p>
              <a:pPr fontAlgn="auto">
                <a:spcBef>
                  <a:spcPct val="0"/>
                </a:spcBef>
                <a:spcAft>
                  <a:spcPct val="0"/>
                </a:spcAft>
                <a:defRPr/>
              </a:pPr>
              <a:r>
                <a:rPr lang="en-US" sz="1335">
                  <a:solidFill>
                    <a:schemeClr val="tx1">
                      <a:lumMod val="75000"/>
                      <a:lumOff val="25000"/>
                    </a:schemeClr>
                  </a:solidFill>
                  <a:latin typeface="+mj-lt"/>
                  <a:ea typeface="Open Sans" panose="020b0606030504020204" pitchFamily="34" charset="0"/>
                  <a:cs typeface="Open Sans" panose="020b0606030504020204" pitchFamily="34" charset="0"/>
                </a:rPr>
                <a:t>70%</a:t>
              </a:r>
              <a:endParaRPr lang="en-US"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nvGrpSpPr>
            <p:cNvPr id="41" name="Group 65"/>
            <p:cNvGrpSpPr/>
            <p:nvPr/>
          </p:nvGrpSpPr>
          <p:grpSpPr>
            <a:xfrm>
              <a:off x="2381329" y="3905055"/>
              <a:ext cx="3333910" cy="2117"/>
              <a:chOff x="1785918" y="2928940"/>
              <a:chExt cx="2500330" cy="1588"/>
            </a:xfrm>
          </p:grpSpPr>
          <p:cxnSp>
            <p:nvCxnSpPr>
              <p:cNvPr id="44" name="Straight Connector 25"/>
              <p:cNvCxnSpPr/>
              <p:nvPr/>
            </p:nvCxnSpPr>
            <p:spPr>
              <a:xfrm>
                <a:off x="1785860" y="2929087"/>
                <a:ext cx="2500209" cy="1587"/>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26"/>
              <p:cNvCxnSpPr/>
              <p:nvPr/>
            </p:nvCxnSpPr>
            <p:spPr>
              <a:xfrm>
                <a:off x="1785860" y="2929087"/>
                <a:ext cx="2214471" cy="1587"/>
              </a:xfrm>
              <a:prstGeom prst="line">
                <a:avLst/>
              </a:prstGeom>
              <a:ln w="57150">
                <a:solidFill>
                  <a:srgbClr val="0068B7"/>
                </a:solidFill>
                <a:tailEnd type="oval"/>
              </a:ln>
            </p:spPr>
            <p:style>
              <a:lnRef idx="1">
                <a:schemeClr val="accent1"/>
              </a:lnRef>
              <a:fillRef idx="0">
                <a:schemeClr val="accent1"/>
              </a:fillRef>
              <a:effectRef idx="0">
                <a:schemeClr val="accent1"/>
              </a:effectRef>
              <a:fontRef idx="minor">
                <a:schemeClr val="tx1"/>
              </a:fontRef>
            </p:style>
          </p:cxnSp>
        </p:grpSp>
        <p:sp>
          <p:nvSpPr>
            <p:cNvPr id="42" name="Rectangle 34"/>
            <p:cNvSpPr/>
            <p:nvPr/>
          </p:nvSpPr>
          <p:spPr bwMode="auto">
            <a:xfrm>
              <a:off x="762001" y="3714751"/>
              <a:ext cx="1633332" cy="297454"/>
            </a:xfrm>
            <a:prstGeom prst="rect">
              <a:avLst/>
            </a:prstGeom>
          </p:spPr>
          <p:txBody>
            <a:bodyPr wrap="none">
              <a:spAutoFit/>
            </a:bodyPr>
            <a:lstStyle/>
            <a:p>
              <a:pPr fontAlgn="auto">
                <a:spcBef>
                  <a:spcPct val="0"/>
                </a:spcBef>
                <a:spcAft>
                  <a:spcPct val="0"/>
                </a:spcAft>
                <a:defRPr/>
              </a:pPr>
              <a:r>
                <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altLang="zh-CN"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43" name="Rectangle 38"/>
            <p:cNvSpPr/>
            <p:nvPr/>
          </p:nvSpPr>
          <p:spPr bwMode="auto">
            <a:xfrm>
              <a:off x="6096000" y="3714751"/>
              <a:ext cx="510076" cy="297454"/>
            </a:xfrm>
            <a:prstGeom prst="rect">
              <a:avLst/>
            </a:prstGeom>
          </p:spPr>
          <p:txBody>
            <a:bodyPr wrap="none">
              <a:spAutoFit/>
            </a:bodyPr>
            <a:lstStyle/>
            <a:p>
              <a:pPr fontAlgn="auto">
                <a:spcBef>
                  <a:spcPct val="0"/>
                </a:spcBef>
                <a:spcAft>
                  <a:spcPct val="0"/>
                </a:spcAft>
                <a:defRPr/>
              </a:pPr>
              <a:r>
                <a:rPr lang="en-US" sz="1335">
                  <a:solidFill>
                    <a:schemeClr val="tx1">
                      <a:lumMod val="75000"/>
                      <a:lumOff val="25000"/>
                    </a:schemeClr>
                  </a:solidFill>
                  <a:latin typeface="+mj-lt"/>
                  <a:ea typeface="Open Sans" panose="020b0606030504020204" pitchFamily="34" charset="0"/>
                  <a:cs typeface="Open Sans" panose="020b0606030504020204" pitchFamily="34" charset="0"/>
                </a:rPr>
                <a:t>90%</a:t>
              </a:r>
              <a:endParaRPr lang="en-US" sz="1335">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grpSp>
        <p:nvGrpSpPr>
          <p:cNvPr id="52" name="Group 61"/>
          <p:cNvGrpSpPr/>
          <p:nvPr/>
        </p:nvGrpSpPr>
        <p:grpSpPr>
          <a:xfrm>
            <a:off x="7905693" y="1905000"/>
            <a:ext cx="2294619" cy="2295143"/>
            <a:chOff x="458580" y="1241001"/>
            <a:chExt cx="1721238" cy="1721238"/>
          </a:xfrm>
        </p:grpSpPr>
        <p:sp>
          <p:nvSpPr>
            <p:cNvPr id="53" name="Oval 15"/>
            <p:cNvSpPr/>
            <p:nvPr/>
          </p:nvSpPr>
          <p:spPr>
            <a:xfrm>
              <a:off x="458623" y="1241001"/>
              <a:ext cx="1721124" cy="1720731"/>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latin typeface="+mj-lt"/>
              </a:endParaRPr>
            </a:p>
          </p:txBody>
        </p:sp>
        <p:sp>
          <p:nvSpPr>
            <p:cNvPr id="54" name="Oval 16"/>
            <p:cNvSpPr/>
            <p:nvPr/>
          </p:nvSpPr>
          <p:spPr>
            <a:xfrm>
              <a:off x="539598" y="1325133"/>
              <a:ext cx="1552822" cy="1552468"/>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en-US">
                <a:solidFill>
                  <a:schemeClr val="tx1">
                    <a:lumMod val="75000"/>
                    <a:lumOff val="25000"/>
                  </a:schemeClr>
                </a:solidFill>
                <a:latin typeface="+mj-lt"/>
              </a:endParaRPr>
            </a:p>
          </p:txBody>
        </p:sp>
      </p:grpSp>
      <p:grpSp>
        <p:nvGrpSpPr>
          <p:cNvPr id="55" name="组合 54"/>
          <p:cNvGrpSpPr/>
          <p:nvPr/>
        </p:nvGrpSpPr>
        <p:grpSpPr>
          <a:xfrm>
            <a:off x="7599493" y="4370254"/>
            <a:ext cx="3048000" cy="1307247"/>
            <a:chOff x="7599493" y="4572000"/>
            <a:chExt cx="3048000" cy="1307247"/>
          </a:xfrm>
        </p:grpSpPr>
        <p:sp>
          <p:nvSpPr>
            <p:cNvPr id="56" name="Rectangle 10"/>
            <p:cNvSpPr/>
            <p:nvPr/>
          </p:nvSpPr>
          <p:spPr bwMode="auto">
            <a:xfrm>
              <a:off x="7934449" y="4572000"/>
              <a:ext cx="2363276" cy="400110"/>
            </a:xfrm>
            <a:prstGeom prst="rect">
              <a:avLst/>
            </a:prstGeom>
          </p:spPr>
          <p:txBody>
            <a:bodyPr wrap="none">
              <a:spAutoFit/>
            </a:bodyPr>
            <a:lstStyle/>
            <a:p>
              <a:pPr algn="ctr" fontAlgn="auto">
                <a:spcBef>
                  <a:spcPct val="0"/>
                </a:spcBef>
                <a:spcAft>
                  <a:spcPct val="0"/>
                </a:spcAft>
                <a:defRPr/>
              </a:pPr>
              <a:r>
                <a:rPr lang="en-US" sz="2000">
                  <a:solidFill>
                    <a:schemeClr val="tx1">
                      <a:lumMod val="75000"/>
                      <a:lumOff val="25000"/>
                    </a:schemeClr>
                  </a:solidFill>
                  <a:latin typeface="+mj-lt"/>
                  <a:ea typeface="Open Sans" panose="020b0606030504020204" pitchFamily="34" charset="0"/>
                  <a:cs typeface="Open Sans" panose="020b0606030504020204" pitchFamily="34" charset="0"/>
                </a:rPr>
                <a:t>YOUR TITLE HERE</a:t>
              </a:r>
              <a:endParaRPr lang="en-US" sz="2000">
                <a:solidFill>
                  <a:schemeClr val="tx1">
                    <a:lumMod val="75000"/>
                    <a:lumOff val="25000"/>
                  </a:schemeClr>
                </a:solidFill>
                <a:latin typeface="+mj-lt"/>
                <a:ea typeface="Open Sans" panose="020b0606030504020204" pitchFamily="34" charset="0"/>
                <a:cs typeface="Open Sans" panose="020b0606030504020204" pitchFamily="34" charset="0"/>
              </a:endParaRPr>
            </a:p>
          </p:txBody>
        </p:sp>
        <p:sp>
          <p:nvSpPr>
            <p:cNvPr id="57" name="Rectangle 14"/>
            <p:cNvSpPr/>
            <p:nvPr/>
          </p:nvSpPr>
          <p:spPr bwMode="auto">
            <a:xfrm>
              <a:off x="7599493" y="5048250"/>
              <a:ext cx="3048000" cy="830997"/>
            </a:xfrm>
            <a:prstGeom prst="rect">
              <a:avLst/>
            </a:prstGeom>
          </p:spPr>
          <p:txBody>
            <a:bodyPr>
              <a:spAutoFit/>
            </a:bodyPr>
            <a:lstStyle/>
            <a:p>
              <a:pPr algn="ctr" fontAlgn="auto">
                <a:spcBef>
                  <a:spcPct val="0"/>
                </a:spcBef>
                <a:spcAft>
                  <a:spcPct val="0"/>
                </a:spcAft>
                <a:defRPr/>
              </a:pPr>
              <a:r>
                <a:rPr lang="ms-MY" sz="1200">
                  <a:solidFill>
                    <a:schemeClr val="tx1">
                      <a:lumMod val="75000"/>
                      <a:lumOff val="2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200">
                <a:solidFill>
                  <a:schemeClr val="tx1">
                    <a:lumMod val="75000"/>
                    <a:lumOff val="25000"/>
                  </a:schemeClr>
                </a:solidFill>
                <a:latin typeface="+mj-lt"/>
                <a:ea typeface="Open Sans Light" pitchFamily="34" charset="0"/>
                <a:cs typeface="Open Sans Light" pitchFamily="34" charset="0"/>
              </a:endParaRPr>
            </a:p>
          </p:txBody>
        </p:sp>
      </p:grpSp>
      <p:grpSp>
        <p:nvGrpSpPr>
          <p:cNvPr id="58" name="Group 63"/>
          <p:cNvGrpSpPr/>
          <p:nvPr/>
        </p:nvGrpSpPr>
        <p:grpSpPr>
          <a:xfrm>
            <a:off x="857251" y="4502368"/>
            <a:ext cx="986368" cy="1334374"/>
            <a:chOff x="642918" y="3376788"/>
            <a:chExt cx="739862" cy="1001203"/>
          </a:xfrm>
        </p:grpSpPr>
        <p:sp>
          <p:nvSpPr>
            <p:cNvPr id="59" name="Rectangle 41"/>
            <p:cNvSpPr/>
            <p:nvPr/>
          </p:nvSpPr>
          <p:spPr>
            <a:xfrm>
              <a:off x="679567" y="3376788"/>
              <a:ext cx="703212" cy="277116"/>
            </a:xfrm>
            <a:prstGeom prst="rect">
              <a:avLst/>
            </a:prstGeom>
          </p:spPr>
          <p:txBody>
            <a:bodyPr wrap="square">
              <a:spAutoFit/>
            </a:bodyPr>
            <a:lstStyle/>
            <a:p>
              <a:pPr algn="ctr" fontAlgn="auto">
                <a:spcBef>
                  <a:spcPct val="0"/>
                </a:spcBef>
                <a:spcAft>
                  <a:spcPct val="0"/>
                </a:spcAft>
                <a:defRPr/>
              </a:pPr>
              <a:r>
                <a:rPr lang="en-US">
                  <a:solidFill>
                    <a:schemeClr val="tx1">
                      <a:lumMod val="75000"/>
                      <a:lumOff val="25000"/>
                    </a:schemeClr>
                  </a:solidFill>
                  <a:latin typeface="+mj-lt"/>
                  <a:ea typeface="Open Sans" panose="020b0606030504020204" pitchFamily="34" charset="0"/>
                  <a:cs typeface="Open Sans" panose="020b0606030504020204" pitchFamily="34" charset="0"/>
                </a:rPr>
                <a:t>Awards</a:t>
              </a:r>
              <a:endParaRPr lang="en-US">
                <a:solidFill>
                  <a:schemeClr val="tx1">
                    <a:lumMod val="75000"/>
                    <a:lumOff val="25000"/>
                  </a:schemeClr>
                </a:solidFill>
                <a:latin typeface="+mj-lt"/>
                <a:ea typeface="Open Sans" panose="020b0606030504020204" pitchFamily="34" charset="0"/>
                <a:cs typeface="Open Sans" panose="020b0606030504020204" pitchFamily="34" charset="0"/>
              </a:endParaRPr>
            </a:p>
          </p:txBody>
        </p:sp>
        <p:grpSp>
          <p:nvGrpSpPr>
            <p:cNvPr id="60" name="Group 62"/>
            <p:cNvGrpSpPr/>
            <p:nvPr/>
          </p:nvGrpSpPr>
          <p:grpSpPr>
            <a:xfrm>
              <a:off x="642918" y="3703017"/>
              <a:ext cx="739862" cy="674974"/>
              <a:chOff x="642918" y="3703017"/>
              <a:chExt cx="739862" cy="674974"/>
            </a:xfrm>
          </p:grpSpPr>
          <p:sp>
            <p:nvSpPr>
              <p:cNvPr id="61" name="Freeform 39"/>
              <p:cNvSpPr>
                <a:spLocks noEditPoints="1"/>
              </p:cNvSpPr>
              <p:nvPr/>
            </p:nvSpPr>
            <p:spPr bwMode="auto">
              <a:xfrm>
                <a:off x="642918" y="3703017"/>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68B7"/>
              </a:solidFill>
              <a:ln>
                <a:noFill/>
              </a:ln>
            </p:spPr>
            <p:txBody>
              <a:bodyPr/>
              <a:lstStyle/>
              <a:p>
                <a:pPr fontAlgn="auto">
                  <a:spcBef>
                    <a:spcPct val="0"/>
                  </a:spcBef>
                  <a:spcAft>
                    <a:spcPct val="0"/>
                  </a:spcAft>
                  <a:defRPr/>
                </a:pPr>
                <a:endParaRPr lang="en-US">
                  <a:solidFill>
                    <a:schemeClr val="tx1">
                      <a:lumMod val="75000"/>
                      <a:lumOff val="25000"/>
                    </a:schemeClr>
                  </a:solidFill>
                  <a:latin typeface="+mj-lt"/>
                  <a:cs typeface="+mn-cs"/>
                </a:endParaRPr>
              </a:p>
            </p:txBody>
          </p:sp>
          <p:sp>
            <p:nvSpPr>
              <p:cNvPr id="62" name="Freeform 40"/>
              <p:cNvSpPr>
                <a:spLocks noEditPoints="1"/>
              </p:cNvSpPr>
              <p:nvPr/>
            </p:nvSpPr>
            <p:spPr bwMode="auto">
              <a:xfrm>
                <a:off x="1071593" y="3703018"/>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68B7"/>
              </a:solidFill>
              <a:ln>
                <a:noFill/>
              </a:ln>
            </p:spPr>
            <p:txBody>
              <a:bodyPr/>
              <a:lstStyle/>
              <a:p>
                <a:pPr fontAlgn="auto">
                  <a:spcBef>
                    <a:spcPct val="0"/>
                  </a:spcBef>
                  <a:spcAft>
                    <a:spcPct val="0"/>
                  </a:spcAft>
                  <a:defRPr/>
                </a:pPr>
                <a:endParaRPr lang="en-US">
                  <a:solidFill>
                    <a:schemeClr val="tx1">
                      <a:lumMod val="75000"/>
                      <a:lumOff val="25000"/>
                    </a:schemeClr>
                  </a:solidFill>
                  <a:latin typeface="+mj-lt"/>
                  <a:cs typeface="+mn-cs"/>
                </a:endParaRPr>
              </a:p>
            </p:txBody>
          </p:sp>
          <p:sp>
            <p:nvSpPr>
              <p:cNvPr id="63" name="Freeform 42"/>
              <p:cNvSpPr>
                <a:spLocks noEditPoints="1"/>
              </p:cNvSpPr>
              <p:nvPr/>
            </p:nvSpPr>
            <p:spPr bwMode="auto">
              <a:xfrm>
                <a:off x="857255" y="4060357"/>
                <a:ext cx="311187" cy="317634"/>
              </a:xfrm>
              <a:custGeom>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0068B7"/>
              </a:solidFill>
              <a:ln>
                <a:noFill/>
              </a:ln>
            </p:spPr>
            <p:txBody>
              <a:bodyPr/>
              <a:lstStyle/>
              <a:p>
                <a:pPr fontAlgn="auto">
                  <a:spcBef>
                    <a:spcPct val="0"/>
                  </a:spcBef>
                  <a:spcAft>
                    <a:spcPct val="0"/>
                  </a:spcAft>
                  <a:defRPr/>
                </a:pPr>
                <a:endParaRPr lang="en-US">
                  <a:solidFill>
                    <a:schemeClr val="tx1">
                      <a:lumMod val="75000"/>
                      <a:lumOff val="25000"/>
                    </a:schemeClr>
                  </a:solidFill>
                  <a:latin typeface="+mj-lt"/>
                  <a:cs typeface="+mn-cs"/>
                </a:endParaRPr>
              </a:p>
            </p:txBody>
          </p:sp>
        </p:grpSp>
      </p:grpSp>
      <p:grpSp>
        <p:nvGrpSpPr>
          <p:cNvPr id="64" name="Group 61"/>
          <p:cNvGrpSpPr/>
          <p:nvPr/>
        </p:nvGrpSpPr>
        <p:grpSpPr>
          <a:xfrm>
            <a:off x="2381251" y="4476751"/>
            <a:ext cx="4572000" cy="1484892"/>
            <a:chOff x="1785918" y="3357568"/>
            <a:chExt cx="3429024" cy="1114322"/>
          </a:xfrm>
        </p:grpSpPr>
        <p:sp>
          <p:nvSpPr>
            <p:cNvPr id="65" name="Rectangle 46"/>
            <p:cNvSpPr/>
            <p:nvPr/>
          </p:nvSpPr>
          <p:spPr>
            <a:xfrm>
              <a:off x="1785918" y="3786444"/>
              <a:ext cx="3429024" cy="685446"/>
            </a:xfrm>
            <a:prstGeom prst="rect">
              <a:avLst/>
            </a:prstGeom>
          </p:spPr>
          <p:txBody>
            <a:bodyPr>
              <a:spAutoFit/>
            </a:bodyPr>
            <a:lstStyle/>
            <a:p>
              <a:pPr fontAlgn="auto">
                <a:spcBef>
                  <a:spcPct val="0"/>
                </a:spcBef>
                <a:spcAft>
                  <a:spcPct val="0"/>
                </a:spcAft>
                <a:defRPr/>
              </a:pPr>
              <a:r>
                <a:rPr lang="ms-MY" sz="1065">
                  <a:solidFill>
                    <a:schemeClr val="tx1">
                      <a:lumMod val="75000"/>
                      <a:lumOff val="2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a:solidFill>
                  <a:schemeClr val="tx1">
                    <a:lumMod val="75000"/>
                    <a:lumOff val="25000"/>
                  </a:schemeClr>
                </a:solidFill>
                <a:latin typeface="+mj-lt"/>
                <a:ea typeface="Open Sans Light" pitchFamily="34" charset="0"/>
                <a:cs typeface="Open Sans Light" pitchFamily="34" charset="0"/>
              </a:endParaRPr>
            </a:p>
          </p:txBody>
        </p:sp>
        <p:sp>
          <p:nvSpPr>
            <p:cNvPr id="66" name="Rectangle 47"/>
            <p:cNvSpPr/>
            <p:nvPr/>
          </p:nvSpPr>
          <p:spPr>
            <a:xfrm>
              <a:off x="1785918" y="3357568"/>
              <a:ext cx="1360180" cy="330235"/>
            </a:xfrm>
            <a:prstGeom prst="rect">
              <a:avLst/>
            </a:prstGeom>
          </p:spPr>
          <p:txBody>
            <a:bodyPr wrap="none">
              <a:spAutoFit/>
            </a:bodyPr>
            <a:lstStyle/>
            <a:p>
              <a:pPr algn="l" fontAlgn="auto">
                <a:spcBef>
                  <a:spcPct val="0"/>
                </a:spcBef>
                <a:spcAft>
                  <a:spcPct val="0"/>
                </a:spcAft>
                <a:defRPr/>
              </a:pPr>
              <a:r>
                <a:rPr lang="zh-CN" altLang="en-US" sz="2135">
                  <a:solidFill>
                    <a:schemeClr val="tx1">
                      <a:lumMod val="75000"/>
                      <a:lumOff val="25000"/>
                    </a:schemeClr>
                  </a:solidFill>
                  <a:latin typeface="+mj-ea"/>
                  <a:ea typeface="+mj-ea"/>
                  <a:cs typeface="Open Sans" panose="020b0606030504020204" pitchFamily="34" charset="0"/>
                </a:rPr>
                <a:t>单击添加标题</a:t>
              </a:r>
              <a:endParaRPr lang="zh-CN" altLang="en-US" sz="2135">
                <a:solidFill>
                  <a:schemeClr val="tx1">
                    <a:lumMod val="75000"/>
                    <a:lumOff val="25000"/>
                  </a:schemeClr>
                </a:solidFill>
                <a:latin typeface="+mj-ea"/>
                <a:ea typeface="+mj-ea"/>
                <a:cs typeface="Open Sans" panose="020b0606030504020204" pitchFamily="34" charset="0"/>
              </a:endParaRPr>
            </a:p>
          </p:txBody>
        </p:sp>
      </p:grpSp>
      <p:cxnSp>
        <p:nvCxnSpPr>
          <p:cNvPr id="67"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nodeType="afterGroup">
                            <p:stCondLst>
                              <p:cond delay="1000"/>
                            </p:stCondLst>
                            <p:childTnLst>
                              <p:par>
                                <p:cTn id="13" presetID="2" presetClass="entr" presetSubtype="8"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1+#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1500"/>
                            </p:stCondLst>
                            <p:childTnLst>
                              <p:par>
                                <p:cTn id="22" presetID="42" presetClass="entr" presetSubtype="0" fill="hold"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1000"/>
                                        <p:tgtEl>
                                          <p:spTgt spid="58"/>
                                        </p:tgtEl>
                                      </p:cBhvr>
                                    </p:animEffect>
                                    <p:anim calcmode="lin" valueType="num">
                                      <p:cBhvr>
                                        <p:cTn id="25" dur="1000" fill="hold"/>
                                        <p:tgtEl>
                                          <p:spTgt spid="58"/>
                                        </p:tgtEl>
                                        <p:attrNameLst>
                                          <p:attrName>ppt_x</p:attrName>
                                        </p:attrNameLst>
                                      </p:cBhvr>
                                      <p:tavLst>
                                        <p:tav tm="0">
                                          <p:val>
                                            <p:strVal val="#ppt_x"/>
                                          </p:val>
                                        </p:tav>
                                        <p:tav tm="100000">
                                          <p:val>
                                            <p:strVal val="#ppt_x"/>
                                          </p:val>
                                        </p:tav>
                                      </p:tavLst>
                                    </p:anim>
                                    <p:anim calcmode="lin" valueType="num">
                                      <p:cBhvr>
                                        <p:cTn id="26" dur="1000" fill="hold"/>
                                        <p:tgtEl>
                                          <p:spTgt spid="5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1000"/>
                                        <p:tgtEl>
                                          <p:spTgt spid="64"/>
                                        </p:tgtEl>
                                      </p:cBhvr>
                                    </p:animEffect>
                                    <p:anim calcmode="lin" valueType="num">
                                      <p:cBhvr>
                                        <p:cTn id="30" dur="1000" fill="hold"/>
                                        <p:tgtEl>
                                          <p:spTgt spid="64"/>
                                        </p:tgtEl>
                                        <p:attrNameLst>
                                          <p:attrName>ppt_x</p:attrName>
                                        </p:attrNameLst>
                                      </p:cBhvr>
                                      <p:tavLst>
                                        <p:tav tm="0">
                                          <p:val>
                                            <p:strVal val="#ppt_x"/>
                                          </p:val>
                                        </p:tav>
                                        <p:tav tm="100000">
                                          <p:val>
                                            <p:strVal val="#ppt_x"/>
                                          </p:val>
                                        </p:tav>
                                      </p:tavLst>
                                    </p:anim>
                                    <p:anim calcmode="lin" valueType="num">
                                      <p:cBhvr>
                                        <p:cTn id="31" dur="1000" fill="hold"/>
                                        <p:tgtEl>
                                          <p:spTgt spid="64"/>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1000"/>
                                        <p:tgtEl>
                                          <p:spTgt spid="55"/>
                                        </p:tgtEl>
                                      </p:cBhvr>
                                    </p:animEffect>
                                    <p:anim calcmode="lin" valueType="num">
                                      <p:cBhvr>
                                        <p:cTn id="35" dur="1000" fill="hold"/>
                                        <p:tgtEl>
                                          <p:spTgt spid="55"/>
                                        </p:tgtEl>
                                        <p:attrNameLst>
                                          <p:attrName>ppt_x</p:attrName>
                                        </p:attrNameLst>
                                      </p:cBhvr>
                                      <p:tavLst>
                                        <p:tav tm="0">
                                          <p:val>
                                            <p:strVal val="#ppt_x"/>
                                          </p:val>
                                        </p:tav>
                                        <p:tav tm="100000">
                                          <p:val>
                                            <p:strVal val="#ppt_x"/>
                                          </p:val>
                                        </p:tav>
                                      </p:tavLst>
                                    </p:anim>
                                    <p:anim calcmode="lin" valueType="num">
                                      <p:cBhvr>
                                        <p:cTn id="36" dur="1000" fill="hold"/>
                                        <p:tgtEl>
                                          <p:spTgt spid="55"/>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500"/>
                            </p:stCondLst>
                            <p:childTnLst>
                              <p:par>
                                <p:cTn id="38" presetID="22" presetClass="entr" presetSubtype="1"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up)">
                                      <p:cBhvr>
                                        <p:cTn id="40" dur="500"/>
                                        <p:tgtEl>
                                          <p:spTgt spid="67"/>
                                        </p:tgtEl>
                                      </p:cBhvr>
                                    </p:animEffect>
                                  </p:childTnLst>
                                </p:cTn>
                              </p:par>
                              <p:par>
                                <p:cTn id="41" presetID="22" presetClass="entr" presetSubtype="1"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wipe(up)">
                                      <p:cBhvr>
                                        <p:cTn id="4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9" name="文本框 58"/>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60" name="矩形 59"/>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8309115" y="1472346"/>
            <a:ext cx="3295511" cy="4513918"/>
            <a:chOff x="6231835" y="1104259"/>
            <a:chExt cx="2471633" cy="3385439"/>
          </a:xfrm>
        </p:grpSpPr>
        <p:sp>
          <p:nvSpPr>
            <p:cNvPr id="62" name="文本框 31"/>
            <p:cNvSpPr txBox="1"/>
            <p:nvPr/>
          </p:nvSpPr>
          <p:spPr>
            <a:xfrm>
              <a:off x="6231835" y="1104259"/>
              <a:ext cx="2408234" cy="27699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添加标题</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63" name="文本框 32"/>
            <p:cNvSpPr txBox="1"/>
            <p:nvPr/>
          </p:nvSpPr>
          <p:spPr>
            <a:xfrm>
              <a:off x="6231835" y="1366298"/>
              <a:ext cx="2408234" cy="34624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在此处添加文字在此处添加文字，在此处添加文字。</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cxnSp>
          <p:nvCxnSpPr>
            <p:cNvPr id="66" name="直接连接符 65"/>
            <p:cNvCxnSpPr/>
            <p:nvPr/>
          </p:nvCxnSpPr>
          <p:spPr>
            <a:xfrm>
              <a:off x="6231835" y="1968986"/>
              <a:ext cx="2471633" cy="0"/>
            </a:xfrm>
            <a:prstGeom prst="line">
              <a:avLst/>
            </a:prstGeom>
            <a:noFill/>
            <a:ln w="12700" cap="flat" cmpd="sng" algn="ctr">
              <a:solidFill>
                <a:sysClr val="windowText" lastClr="000000">
                  <a:lumMod val="85000"/>
                  <a:lumOff val="15000"/>
                </a:sysClr>
              </a:solidFill>
              <a:prstDash val="solid"/>
              <a:miter lim="800000"/>
            </a:ln>
            <a:effectLst/>
          </p:spPr>
        </p:cxnSp>
        <p:cxnSp>
          <p:nvCxnSpPr>
            <p:cNvPr id="67" name="直接连接符 66"/>
            <p:cNvCxnSpPr/>
            <p:nvPr/>
          </p:nvCxnSpPr>
          <p:spPr>
            <a:xfrm>
              <a:off x="6231835" y="2890019"/>
              <a:ext cx="2471633" cy="0"/>
            </a:xfrm>
            <a:prstGeom prst="line">
              <a:avLst/>
            </a:prstGeom>
            <a:noFill/>
            <a:ln w="12700" cap="flat" cmpd="sng" algn="ctr">
              <a:solidFill>
                <a:sysClr val="windowText" lastClr="000000">
                  <a:lumMod val="85000"/>
                  <a:lumOff val="15000"/>
                </a:sysClr>
              </a:solidFill>
              <a:prstDash val="solid"/>
              <a:miter lim="800000"/>
            </a:ln>
            <a:effectLst/>
          </p:spPr>
        </p:cxnSp>
        <p:cxnSp>
          <p:nvCxnSpPr>
            <p:cNvPr id="68" name="直接连接符 67"/>
            <p:cNvCxnSpPr/>
            <p:nvPr/>
          </p:nvCxnSpPr>
          <p:spPr>
            <a:xfrm>
              <a:off x="6231835" y="3811053"/>
              <a:ext cx="2471633" cy="0"/>
            </a:xfrm>
            <a:prstGeom prst="line">
              <a:avLst/>
            </a:prstGeom>
            <a:noFill/>
            <a:ln w="12700" cap="flat" cmpd="sng" algn="ctr">
              <a:solidFill>
                <a:sysClr val="windowText" lastClr="000000">
                  <a:lumMod val="85000"/>
                  <a:lumOff val="15000"/>
                </a:sysClr>
              </a:solidFill>
              <a:prstDash val="solid"/>
              <a:miter lim="800000"/>
            </a:ln>
            <a:effectLst/>
          </p:spPr>
        </p:cxnSp>
        <p:sp>
          <p:nvSpPr>
            <p:cNvPr id="145" name="文本框 31"/>
            <p:cNvSpPr txBox="1"/>
            <p:nvPr/>
          </p:nvSpPr>
          <p:spPr>
            <a:xfrm>
              <a:off x="6231835" y="2115984"/>
              <a:ext cx="2408234" cy="27699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添加标题</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146" name="文本框 32"/>
            <p:cNvSpPr txBox="1"/>
            <p:nvPr/>
          </p:nvSpPr>
          <p:spPr>
            <a:xfrm>
              <a:off x="6231835" y="2378023"/>
              <a:ext cx="2408234" cy="34624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在此处添加文字在此处添加文字，在此处添加文字。</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147" name="文本框 31"/>
            <p:cNvSpPr txBox="1"/>
            <p:nvPr/>
          </p:nvSpPr>
          <p:spPr>
            <a:xfrm>
              <a:off x="6231835" y="3039437"/>
              <a:ext cx="2408234" cy="27699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添加标题</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148" name="文本框 32"/>
            <p:cNvSpPr txBox="1"/>
            <p:nvPr/>
          </p:nvSpPr>
          <p:spPr>
            <a:xfrm>
              <a:off x="6231835" y="3301477"/>
              <a:ext cx="2408234" cy="34624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在此处添加文字在此处添加文字，在此处添加文字。</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149" name="文本框 31"/>
            <p:cNvSpPr txBox="1"/>
            <p:nvPr/>
          </p:nvSpPr>
          <p:spPr>
            <a:xfrm>
              <a:off x="6231835" y="3881410"/>
              <a:ext cx="2408234" cy="27699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添加标题</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sp>
          <p:nvSpPr>
            <p:cNvPr id="150" name="文本框 32"/>
            <p:cNvSpPr txBox="1"/>
            <p:nvPr/>
          </p:nvSpPr>
          <p:spPr>
            <a:xfrm>
              <a:off x="6231835" y="4143449"/>
              <a:ext cx="2408234" cy="346249"/>
            </a:xfrm>
            <a:prstGeom prst="rect">
              <a:avLst/>
            </a:prstGeom>
            <a:noFill/>
          </p:spPr>
          <p:txBody>
            <a:bodyPr wrap="square" lIns="91440" tIns="45720" rIns="91440" bIns="45720" rtlCol="0">
              <a:spAutoFit/>
            </a:bodyPr>
            <a:lstStyle/>
            <a:p>
              <a:pPr marL="0" marR="0" lvl="0" indent="0" defTabSz="913765" eaLnBrk="1" fontAlgn="auto" latinLnBrk="0" hangingPunct="1">
                <a:lnSpc>
                  <a:spcPct val="100000"/>
                </a:lnSpc>
                <a:spcBef>
                  <a:spcPts val="600"/>
                </a:spcBef>
                <a:spcAft>
                  <a:spcPct val="0"/>
                </a:spcAft>
                <a:buClrTx/>
                <a:buSzTx/>
                <a:buFontTx/>
                <a:buNone/>
                <a:defRPr/>
              </a:pPr>
              <a:r>
                <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rPr>
                <a:t>在此处添加文字在此处添加文字，在此处添加文字。</a:t>
              </a:r>
              <a:endParaRPr kumimoji="0" lang="zh-CN" altLang="en-US" sz="1200" b="0" i="0" u="none" strike="noStrike" kern="0" cap="none" spc="0" normalizeH="0" baseline="0" noProof="0">
                <a:ln>
                  <a:noFill/>
                </a:ln>
                <a:solidFill>
                  <a:prstClr val="black"/>
                </a:solidFill>
                <a:effectLst/>
                <a:uLnTx/>
                <a:uFillTx/>
                <a:latin typeface="Abadi MT" panose="020f0502020204030204"/>
                <a:ea typeface="微软雅黑" panose="020b0503020204020204" pitchFamily="34" charset="-122"/>
                <a:cs typeface="+mn-ea"/>
                <a:sym typeface="+mn-lt"/>
              </a:endParaRPr>
            </a:p>
          </p:txBody>
        </p:sp>
      </p:grpSp>
      <p:grpSp>
        <p:nvGrpSpPr>
          <p:cNvPr id="69" name="组合 68"/>
          <p:cNvGrpSpPr/>
          <p:nvPr/>
        </p:nvGrpSpPr>
        <p:grpSpPr>
          <a:xfrm>
            <a:off x="819149" y="1582386"/>
            <a:ext cx="7134227" cy="4453290"/>
            <a:chOff x="614362" y="1186788"/>
            <a:chExt cx="5350669" cy="3339968"/>
          </a:xfrm>
        </p:grpSpPr>
        <p:grpSp>
          <p:nvGrpSpPr>
            <p:cNvPr id="70" name="组合 69"/>
            <p:cNvGrpSpPr/>
            <p:nvPr/>
          </p:nvGrpSpPr>
          <p:grpSpPr>
            <a:xfrm>
              <a:off x="780309" y="3635402"/>
              <a:ext cx="1134214" cy="385763"/>
              <a:chOff x="4452173" y="720606"/>
              <a:chExt cx="1134214" cy="385763"/>
            </a:xfrm>
          </p:grpSpPr>
          <p:grpSp>
            <p:nvGrpSpPr>
              <p:cNvPr id="141" name="组合 140"/>
              <p:cNvGrpSpPr/>
              <p:nvPr/>
            </p:nvGrpSpPr>
            <p:grpSpPr>
              <a:xfrm>
                <a:off x="4452173" y="720606"/>
                <a:ext cx="1134214" cy="385763"/>
                <a:chOff x="2099498" y="1186788"/>
                <a:chExt cx="1134214" cy="385763"/>
              </a:xfrm>
            </p:grpSpPr>
            <p:sp>
              <p:nvSpPr>
                <p:cNvPr id="143" name="圆角矩形 142"/>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44" name="圆角矩形 143"/>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42" name="矩形 141"/>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nvGrpSpPr>
            <p:cNvPr id="71" name="组合 70"/>
            <p:cNvGrpSpPr/>
            <p:nvPr/>
          </p:nvGrpSpPr>
          <p:grpSpPr>
            <a:xfrm>
              <a:off x="780309" y="3139338"/>
              <a:ext cx="1134214" cy="385763"/>
              <a:chOff x="4452173" y="720606"/>
              <a:chExt cx="1134214" cy="385763"/>
            </a:xfrm>
          </p:grpSpPr>
          <p:grpSp>
            <p:nvGrpSpPr>
              <p:cNvPr id="137" name="组合 136"/>
              <p:cNvGrpSpPr/>
              <p:nvPr/>
            </p:nvGrpSpPr>
            <p:grpSpPr>
              <a:xfrm>
                <a:off x="4452173" y="720606"/>
                <a:ext cx="1134214" cy="385763"/>
                <a:chOff x="2099498" y="1186788"/>
                <a:chExt cx="1134214" cy="385763"/>
              </a:xfrm>
            </p:grpSpPr>
            <p:sp>
              <p:nvSpPr>
                <p:cNvPr id="139" name="圆角矩形 138"/>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40" name="圆角矩形 139"/>
                <p:cNvSpPr/>
                <p:nvPr/>
              </p:nvSpPr>
              <p:spPr>
                <a:xfrm>
                  <a:off x="2140499" y="1219916"/>
                  <a:ext cx="1052212" cy="319506"/>
                </a:xfrm>
                <a:prstGeom prst="roundRect">
                  <a:avLst/>
                </a:prstGeom>
                <a:solidFill>
                  <a:srgbClr val="E3DED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38" name="矩形 137"/>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endParaRPr>
              </a:p>
            </p:txBody>
          </p:sp>
        </p:grpSp>
        <p:grpSp>
          <p:nvGrpSpPr>
            <p:cNvPr id="72" name="组合 71"/>
            <p:cNvGrpSpPr/>
            <p:nvPr/>
          </p:nvGrpSpPr>
          <p:grpSpPr>
            <a:xfrm>
              <a:off x="780309" y="2582977"/>
              <a:ext cx="1134214" cy="385763"/>
              <a:chOff x="4452173" y="720606"/>
              <a:chExt cx="1134214" cy="385763"/>
            </a:xfrm>
          </p:grpSpPr>
          <p:grpSp>
            <p:nvGrpSpPr>
              <p:cNvPr id="133" name="组合 132"/>
              <p:cNvGrpSpPr/>
              <p:nvPr/>
            </p:nvGrpSpPr>
            <p:grpSpPr>
              <a:xfrm>
                <a:off x="4452173" y="720606"/>
                <a:ext cx="1134214" cy="385763"/>
                <a:chOff x="2099498" y="1186788"/>
                <a:chExt cx="1134214" cy="385763"/>
              </a:xfrm>
            </p:grpSpPr>
            <p:sp>
              <p:nvSpPr>
                <p:cNvPr id="135" name="圆角矩形 134"/>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36" name="圆角矩形 135"/>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34" name="矩形 133"/>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sp>
          <p:nvSpPr>
            <p:cNvPr id="73" name="圆角矩形 72"/>
            <p:cNvSpPr/>
            <p:nvPr/>
          </p:nvSpPr>
          <p:spPr>
            <a:xfrm>
              <a:off x="2094760" y="2578555"/>
              <a:ext cx="1134214" cy="385763"/>
            </a:xfrm>
            <a:prstGeom prst="roundRect">
              <a:avLst/>
            </a:prstGeom>
            <a:solidFill>
              <a:srgbClr val="E3DED1"/>
            </a:soli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rgbClr val="25B7C0"/>
                  </a:solidFill>
                  <a:effectLst/>
                  <a:uLnTx/>
                  <a:uFillTx/>
                  <a:latin typeface="Abadi MT" panose="020f0502020204030204"/>
                  <a:ea typeface="微软雅黑" panose="020b0503020204020204" pitchFamily="34" charset="-122"/>
                  <a:cs typeface="+mn-ea"/>
                  <a:sym typeface="+mn-lt"/>
                </a:rPr>
                <a:t>添加标题</a:t>
              </a:r>
              <a:endParaRPr kumimoji="0" lang="zh-CN" altLang="en-US" b="0" i="0" u="none" strike="noStrike" kern="0" cap="none" spc="0" normalizeH="0" baseline="0" noProof="0">
                <a:ln>
                  <a:noFill/>
                </a:ln>
                <a:solidFill>
                  <a:srgbClr val="25B7C0"/>
                </a:solidFill>
                <a:effectLst/>
                <a:uLnTx/>
                <a:uFillTx/>
                <a:latin typeface="Abadi MT" panose="020f0502020204030204"/>
                <a:ea typeface="微软雅黑" panose="020b0503020204020204" pitchFamily="34" charset="-122"/>
                <a:cs typeface="+mn-ea"/>
                <a:sym typeface="+mn-lt"/>
              </a:endParaRPr>
            </a:p>
          </p:txBody>
        </p:sp>
        <p:grpSp>
          <p:nvGrpSpPr>
            <p:cNvPr id="74" name="组合 73"/>
            <p:cNvGrpSpPr/>
            <p:nvPr/>
          </p:nvGrpSpPr>
          <p:grpSpPr>
            <a:xfrm>
              <a:off x="3522039" y="4140993"/>
              <a:ext cx="1134214" cy="385763"/>
              <a:chOff x="4452173" y="720606"/>
              <a:chExt cx="1134214" cy="385763"/>
            </a:xfrm>
          </p:grpSpPr>
          <p:grpSp>
            <p:nvGrpSpPr>
              <p:cNvPr id="129" name="组合 128"/>
              <p:cNvGrpSpPr/>
              <p:nvPr/>
            </p:nvGrpSpPr>
            <p:grpSpPr>
              <a:xfrm>
                <a:off x="4452173" y="720606"/>
                <a:ext cx="1134214" cy="385763"/>
                <a:chOff x="2099498" y="1186788"/>
                <a:chExt cx="1134214" cy="385763"/>
              </a:xfrm>
            </p:grpSpPr>
            <p:sp>
              <p:nvSpPr>
                <p:cNvPr id="131" name="圆角矩形 130"/>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32" name="圆角矩形 131"/>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30" name="矩形 129"/>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nvGrpSpPr>
            <p:cNvPr id="75" name="组合 74"/>
            <p:cNvGrpSpPr/>
            <p:nvPr/>
          </p:nvGrpSpPr>
          <p:grpSpPr>
            <a:xfrm>
              <a:off x="3522039" y="3618171"/>
              <a:ext cx="1134214" cy="385763"/>
              <a:chOff x="4452173" y="720606"/>
              <a:chExt cx="1134214" cy="385763"/>
            </a:xfrm>
          </p:grpSpPr>
          <p:grpSp>
            <p:nvGrpSpPr>
              <p:cNvPr id="125" name="组合 124"/>
              <p:cNvGrpSpPr/>
              <p:nvPr/>
            </p:nvGrpSpPr>
            <p:grpSpPr>
              <a:xfrm>
                <a:off x="4452173" y="720606"/>
                <a:ext cx="1134214" cy="385763"/>
                <a:chOff x="2099498" y="1186788"/>
                <a:chExt cx="1134214" cy="385763"/>
              </a:xfrm>
            </p:grpSpPr>
            <p:sp>
              <p:nvSpPr>
                <p:cNvPr id="127" name="圆角矩形 126"/>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28" name="圆角矩形 127"/>
                <p:cNvSpPr/>
                <p:nvPr/>
              </p:nvSpPr>
              <p:spPr>
                <a:xfrm>
                  <a:off x="2140499" y="1219916"/>
                  <a:ext cx="1052212" cy="319506"/>
                </a:xfrm>
                <a:prstGeom prst="roundRect">
                  <a:avLst/>
                </a:prstGeom>
                <a:solidFill>
                  <a:srgbClr val="E3DED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26" name="矩形 125"/>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endParaRPr>
              </a:p>
            </p:txBody>
          </p:sp>
        </p:grpSp>
        <p:grpSp>
          <p:nvGrpSpPr>
            <p:cNvPr id="76" name="组合 75"/>
            <p:cNvGrpSpPr/>
            <p:nvPr/>
          </p:nvGrpSpPr>
          <p:grpSpPr>
            <a:xfrm>
              <a:off x="3522039" y="3106530"/>
              <a:ext cx="1134214" cy="385763"/>
              <a:chOff x="4452173" y="720606"/>
              <a:chExt cx="1134214" cy="385763"/>
            </a:xfrm>
          </p:grpSpPr>
          <p:grpSp>
            <p:nvGrpSpPr>
              <p:cNvPr id="121" name="组合 120"/>
              <p:cNvGrpSpPr/>
              <p:nvPr/>
            </p:nvGrpSpPr>
            <p:grpSpPr>
              <a:xfrm>
                <a:off x="4452173" y="720606"/>
                <a:ext cx="1134214" cy="385763"/>
                <a:chOff x="2099498" y="1186788"/>
                <a:chExt cx="1134214" cy="385763"/>
              </a:xfrm>
            </p:grpSpPr>
            <p:sp>
              <p:nvSpPr>
                <p:cNvPr id="123" name="圆角矩形 122"/>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24" name="圆角矩形 123"/>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22" name="矩形 121"/>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nvGrpSpPr>
            <p:cNvPr id="77" name="组合 76"/>
            <p:cNvGrpSpPr/>
            <p:nvPr/>
          </p:nvGrpSpPr>
          <p:grpSpPr>
            <a:xfrm>
              <a:off x="3522039" y="2582977"/>
              <a:ext cx="1134214" cy="385763"/>
              <a:chOff x="4452173" y="720606"/>
              <a:chExt cx="1134214" cy="385763"/>
            </a:xfrm>
          </p:grpSpPr>
          <p:grpSp>
            <p:nvGrpSpPr>
              <p:cNvPr id="117" name="组合 116"/>
              <p:cNvGrpSpPr/>
              <p:nvPr/>
            </p:nvGrpSpPr>
            <p:grpSpPr>
              <a:xfrm>
                <a:off x="4452173" y="720606"/>
                <a:ext cx="1134214" cy="385763"/>
                <a:chOff x="2099498" y="1186788"/>
                <a:chExt cx="1134214" cy="385763"/>
              </a:xfrm>
            </p:grpSpPr>
            <p:sp>
              <p:nvSpPr>
                <p:cNvPr id="119" name="圆角矩形 118"/>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8A0000"/>
                    </a:solidFill>
                    <a:effectLst/>
                    <a:uLnTx/>
                    <a:uFillTx/>
                    <a:latin typeface="Abadi MT" panose="020f0502020204030204"/>
                    <a:ea typeface="微软雅黑" panose="020b0503020204020204" pitchFamily="34" charset="-122"/>
                    <a:cs typeface="+mn-ea"/>
                    <a:sym typeface="+mn-lt"/>
                  </a:endParaRPr>
                </a:p>
              </p:txBody>
            </p:sp>
            <p:sp>
              <p:nvSpPr>
                <p:cNvPr id="120" name="圆角矩形 119"/>
                <p:cNvSpPr/>
                <p:nvPr/>
              </p:nvSpPr>
              <p:spPr>
                <a:xfrm>
                  <a:off x="2140499" y="1219916"/>
                  <a:ext cx="1052212" cy="319506"/>
                </a:xfrm>
                <a:prstGeom prst="roundRect">
                  <a:avLst/>
                </a:prstGeom>
                <a:solidFill>
                  <a:srgbClr val="E3DED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18" name="矩形 117"/>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endParaRPr>
              </a:p>
            </p:txBody>
          </p:sp>
        </p:grpSp>
        <p:grpSp>
          <p:nvGrpSpPr>
            <p:cNvPr id="78" name="组合 77"/>
            <p:cNvGrpSpPr/>
            <p:nvPr/>
          </p:nvGrpSpPr>
          <p:grpSpPr>
            <a:xfrm>
              <a:off x="4830817" y="2582977"/>
              <a:ext cx="1134214" cy="385763"/>
              <a:chOff x="4452173" y="720606"/>
              <a:chExt cx="1134214" cy="385763"/>
            </a:xfrm>
          </p:grpSpPr>
          <p:grpSp>
            <p:nvGrpSpPr>
              <p:cNvPr id="113" name="组合 112"/>
              <p:cNvGrpSpPr/>
              <p:nvPr/>
            </p:nvGrpSpPr>
            <p:grpSpPr>
              <a:xfrm>
                <a:off x="4452173" y="720606"/>
                <a:ext cx="1134214" cy="385763"/>
                <a:chOff x="2099498" y="1186788"/>
                <a:chExt cx="1134214" cy="385763"/>
              </a:xfrm>
            </p:grpSpPr>
            <p:sp>
              <p:nvSpPr>
                <p:cNvPr id="115" name="圆角矩形 114"/>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16" name="圆角矩形 115"/>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14" name="矩形 113"/>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nvGrpSpPr>
            <p:cNvPr id="79" name="组合 78"/>
            <p:cNvGrpSpPr/>
            <p:nvPr/>
          </p:nvGrpSpPr>
          <p:grpSpPr>
            <a:xfrm>
              <a:off x="2099498" y="1186788"/>
              <a:ext cx="3202593" cy="1391767"/>
              <a:chOff x="2099498" y="1186788"/>
              <a:chExt cx="3202593" cy="1391767"/>
            </a:xfrm>
          </p:grpSpPr>
          <p:grpSp>
            <p:nvGrpSpPr>
              <p:cNvPr id="100" name="组合 99"/>
              <p:cNvGrpSpPr/>
              <p:nvPr/>
            </p:nvGrpSpPr>
            <p:grpSpPr>
              <a:xfrm>
                <a:off x="4167877" y="1857035"/>
                <a:ext cx="1134214" cy="385763"/>
                <a:chOff x="4452173" y="720606"/>
                <a:chExt cx="1134214" cy="385763"/>
              </a:xfrm>
            </p:grpSpPr>
            <p:grpSp>
              <p:nvGrpSpPr>
                <p:cNvPr id="109" name="组合 108"/>
                <p:cNvGrpSpPr/>
                <p:nvPr/>
              </p:nvGrpSpPr>
              <p:grpSpPr>
                <a:xfrm>
                  <a:off x="4452173" y="720606"/>
                  <a:ext cx="1134214" cy="385763"/>
                  <a:chOff x="2099498" y="1186788"/>
                  <a:chExt cx="1134214" cy="385763"/>
                </a:xfrm>
              </p:grpSpPr>
              <p:sp>
                <p:nvSpPr>
                  <p:cNvPr id="111" name="圆角矩形 110"/>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12" name="圆角矩形 111"/>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110" name="矩形 109"/>
                <p:cNvSpPr/>
                <p:nvPr/>
              </p:nvSpPr>
              <p:spPr>
                <a:xfrm>
                  <a:off x="4690342"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nvGrpSpPr>
              <p:cNvPr id="101" name="组合 100"/>
              <p:cNvGrpSpPr/>
              <p:nvPr/>
            </p:nvGrpSpPr>
            <p:grpSpPr>
              <a:xfrm>
                <a:off x="2099498" y="1186788"/>
                <a:ext cx="2066951" cy="1391767"/>
                <a:chOff x="2099498" y="1186788"/>
                <a:chExt cx="2066951" cy="1391767"/>
              </a:xfrm>
            </p:grpSpPr>
            <p:cxnSp>
              <p:nvCxnSpPr>
                <p:cNvPr id="102" name="直接连接符 101"/>
                <p:cNvCxnSpPr>
                  <a:stCxn id="107" idx="2"/>
                  <a:endCxn id="73" idx="0"/>
                </p:cNvCxnSpPr>
                <p:nvPr/>
              </p:nvCxnSpPr>
              <p:spPr>
                <a:xfrm flipH="1">
                  <a:off x="2661867" y="1572551"/>
                  <a:ext cx="4738" cy="1006004"/>
                </a:xfrm>
                <a:prstGeom prst="line">
                  <a:avLst/>
                </a:prstGeom>
                <a:noFill/>
                <a:ln w="6350" cap="flat" cmpd="sng" algn="ctr">
                  <a:solidFill>
                    <a:sysClr val="windowText" lastClr="000000"/>
                  </a:solidFill>
                  <a:prstDash val="solid"/>
                  <a:miter lim="800000"/>
                </a:ln>
                <a:effectLst/>
              </p:spPr>
            </p:cxnSp>
            <p:grpSp>
              <p:nvGrpSpPr>
                <p:cNvPr id="103" name="组合 102"/>
                <p:cNvGrpSpPr/>
                <p:nvPr/>
              </p:nvGrpSpPr>
              <p:grpSpPr>
                <a:xfrm>
                  <a:off x="2099498" y="1186788"/>
                  <a:ext cx="2066951" cy="863129"/>
                  <a:chOff x="2099498" y="1186788"/>
                  <a:chExt cx="2066951" cy="863129"/>
                </a:xfrm>
              </p:grpSpPr>
              <p:grpSp>
                <p:nvGrpSpPr>
                  <p:cNvPr id="104" name="组合 103"/>
                  <p:cNvGrpSpPr/>
                  <p:nvPr/>
                </p:nvGrpSpPr>
                <p:grpSpPr>
                  <a:xfrm>
                    <a:off x="2099498" y="1186788"/>
                    <a:ext cx="1134214" cy="385763"/>
                    <a:chOff x="2099498" y="1186788"/>
                    <a:chExt cx="1134214" cy="385763"/>
                  </a:xfrm>
                </p:grpSpPr>
                <p:sp>
                  <p:nvSpPr>
                    <p:cNvPr id="107" name="圆角矩形 106"/>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108" name="圆角矩形 107"/>
                    <p:cNvSpPr/>
                    <p:nvPr/>
                  </p:nvSpPr>
                  <p:spPr>
                    <a:xfrm>
                      <a:off x="2140499" y="1219916"/>
                      <a:ext cx="1052212" cy="319506"/>
                    </a:xfrm>
                    <a:prstGeom prst="roundRect">
                      <a:avLst/>
                    </a:prstGeom>
                    <a:solidFill>
                      <a:srgbClr val="E3DED1"/>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cxnSp>
                <p:nvCxnSpPr>
                  <p:cNvPr id="105" name="直接连接符 104"/>
                  <p:cNvCxnSpPr/>
                  <p:nvPr/>
                </p:nvCxnSpPr>
                <p:spPr>
                  <a:xfrm>
                    <a:off x="2661867" y="2049917"/>
                    <a:ext cx="1504582" cy="0"/>
                  </a:xfrm>
                  <a:prstGeom prst="line">
                    <a:avLst/>
                  </a:prstGeom>
                  <a:noFill/>
                  <a:ln w="6350" cap="flat" cmpd="sng" algn="ctr">
                    <a:solidFill>
                      <a:sysClr val="windowText" lastClr="000000"/>
                    </a:solidFill>
                    <a:prstDash val="solid"/>
                    <a:miter lim="800000"/>
                  </a:ln>
                  <a:effectLst/>
                </p:spPr>
              </p:cxnSp>
              <p:sp>
                <p:nvSpPr>
                  <p:cNvPr id="106" name="矩形 105"/>
                  <p:cNvSpPr/>
                  <p:nvPr/>
                </p:nvSpPr>
                <p:spPr>
                  <a:xfrm>
                    <a:off x="2356887" y="1262423"/>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schemeClr val="tx1">
                          <a:lumMod val="75000"/>
                          <a:lumOff val="25000"/>
                        </a:schemeClr>
                      </a:solidFill>
                      <a:effectLst/>
                      <a:uLnTx/>
                      <a:uFillTx/>
                      <a:latin typeface="Abadi MT" panose="020f0502020204030204"/>
                      <a:ea typeface="微软雅黑" panose="020b0503020204020204" pitchFamily="34" charset="-122"/>
                      <a:cs typeface="+mn-ea"/>
                      <a:sym typeface="+mn-lt"/>
                    </a:endParaRPr>
                  </a:p>
                </p:txBody>
              </p:sp>
            </p:grpSp>
          </p:grpSp>
        </p:grpSp>
        <p:cxnSp>
          <p:nvCxnSpPr>
            <p:cNvPr id="80" name="直接连接符 79"/>
            <p:cNvCxnSpPr/>
            <p:nvPr/>
          </p:nvCxnSpPr>
          <p:spPr>
            <a:xfrm flipH="1">
              <a:off x="1347416" y="2249941"/>
              <a:ext cx="1314452" cy="0"/>
            </a:xfrm>
            <a:prstGeom prst="line">
              <a:avLst/>
            </a:prstGeom>
            <a:noFill/>
            <a:ln w="6350" cap="flat" cmpd="sng" algn="ctr">
              <a:solidFill>
                <a:sysClr val="windowText" lastClr="000000"/>
              </a:solidFill>
              <a:prstDash val="solid"/>
              <a:miter lim="800000"/>
            </a:ln>
            <a:effectLst/>
          </p:spPr>
        </p:cxnSp>
        <p:cxnSp>
          <p:nvCxnSpPr>
            <p:cNvPr id="81" name="直接连接符 80"/>
            <p:cNvCxnSpPr/>
            <p:nvPr/>
          </p:nvCxnSpPr>
          <p:spPr>
            <a:xfrm>
              <a:off x="1347416" y="2249941"/>
              <a:ext cx="2" cy="328614"/>
            </a:xfrm>
            <a:prstGeom prst="line">
              <a:avLst/>
            </a:prstGeom>
            <a:noFill/>
            <a:ln w="6350" cap="flat" cmpd="sng" algn="ctr">
              <a:solidFill>
                <a:sysClr val="windowText" lastClr="000000"/>
              </a:solidFill>
              <a:prstDash val="solid"/>
              <a:miter lim="800000"/>
            </a:ln>
            <a:effectLst/>
          </p:spPr>
        </p:cxnSp>
        <p:cxnSp>
          <p:nvCxnSpPr>
            <p:cNvPr id="82" name="直接连接符 81"/>
            <p:cNvCxnSpPr/>
            <p:nvPr/>
          </p:nvCxnSpPr>
          <p:spPr>
            <a:xfrm flipH="1" flipV="1">
              <a:off x="4076329" y="2414248"/>
              <a:ext cx="2" cy="164307"/>
            </a:xfrm>
            <a:prstGeom prst="line">
              <a:avLst/>
            </a:prstGeom>
            <a:noFill/>
            <a:ln w="6350" cap="flat" cmpd="sng" algn="ctr">
              <a:solidFill>
                <a:sysClr val="windowText" lastClr="000000">
                  <a:lumMod val="85000"/>
                  <a:lumOff val="15000"/>
                </a:sysClr>
              </a:solidFill>
              <a:prstDash val="solid"/>
              <a:miter lim="800000"/>
            </a:ln>
            <a:effectLst/>
          </p:spPr>
        </p:cxnSp>
        <p:cxnSp>
          <p:nvCxnSpPr>
            <p:cNvPr id="83" name="直接连接符 82"/>
            <p:cNvCxnSpPr/>
            <p:nvPr/>
          </p:nvCxnSpPr>
          <p:spPr>
            <a:xfrm flipH="1" flipV="1">
              <a:off x="5397925" y="2414248"/>
              <a:ext cx="2" cy="164307"/>
            </a:xfrm>
            <a:prstGeom prst="line">
              <a:avLst/>
            </a:prstGeom>
            <a:noFill/>
            <a:ln w="6350" cap="flat" cmpd="sng" algn="ctr">
              <a:solidFill>
                <a:sysClr val="windowText" lastClr="000000">
                  <a:lumMod val="85000"/>
                  <a:lumOff val="15000"/>
                </a:sysClr>
              </a:solidFill>
              <a:prstDash val="solid"/>
              <a:miter lim="800000"/>
            </a:ln>
            <a:effectLst/>
          </p:spPr>
        </p:cxnSp>
        <p:cxnSp>
          <p:nvCxnSpPr>
            <p:cNvPr id="84" name="直接连接符 83"/>
            <p:cNvCxnSpPr/>
            <p:nvPr/>
          </p:nvCxnSpPr>
          <p:spPr>
            <a:xfrm>
              <a:off x="4076329" y="2414248"/>
              <a:ext cx="1321595" cy="0"/>
            </a:xfrm>
            <a:prstGeom prst="line">
              <a:avLst/>
            </a:prstGeom>
            <a:noFill/>
            <a:ln w="6350" cap="flat" cmpd="sng" algn="ctr">
              <a:solidFill>
                <a:sysClr val="windowText" lastClr="000000"/>
              </a:solidFill>
              <a:prstDash val="solid"/>
              <a:miter lim="800000"/>
            </a:ln>
            <a:effectLst/>
          </p:spPr>
        </p:cxnSp>
        <p:cxnSp>
          <p:nvCxnSpPr>
            <p:cNvPr id="85" name="直接连接符 84"/>
            <p:cNvCxnSpPr/>
            <p:nvPr/>
          </p:nvCxnSpPr>
          <p:spPr>
            <a:xfrm flipH="1">
              <a:off x="4733555" y="2249941"/>
              <a:ext cx="1" cy="164307"/>
            </a:xfrm>
            <a:prstGeom prst="line">
              <a:avLst/>
            </a:prstGeom>
            <a:noFill/>
            <a:ln w="6350" cap="flat" cmpd="sng" algn="ctr">
              <a:solidFill>
                <a:sysClr val="windowText" lastClr="000000"/>
              </a:solidFill>
              <a:prstDash val="solid"/>
              <a:miter lim="800000"/>
            </a:ln>
            <a:effectLst/>
          </p:spPr>
        </p:cxnSp>
        <p:cxnSp>
          <p:nvCxnSpPr>
            <p:cNvPr id="86" name="直接连接符 85"/>
            <p:cNvCxnSpPr/>
            <p:nvPr/>
          </p:nvCxnSpPr>
          <p:spPr>
            <a:xfrm flipH="1">
              <a:off x="614362" y="2771436"/>
              <a:ext cx="165949" cy="0"/>
            </a:xfrm>
            <a:prstGeom prst="line">
              <a:avLst/>
            </a:prstGeom>
            <a:noFill/>
            <a:ln w="6350" cap="flat" cmpd="sng" algn="ctr">
              <a:solidFill>
                <a:sysClr val="windowText" lastClr="000000"/>
              </a:solidFill>
              <a:prstDash val="solid"/>
              <a:miter lim="800000"/>
            </a:ln>
            <a:effectLst/>
          </p:spPr>
        </p:cxnSp>
        <p:cxnSp>
          <p:nvCxnSpPr>
            <p:cNvPr id="87" name="直接连接符 86"/>
            <p:cNvCxnSpPr/>
            <p:nvPr/>
          </p:nvCxnSpPr>
          <p:spPr>
            <a:xfrm flipH="1">
              <a:off x="614362" y="3332220"/>
              <a:ext cx="165949" cy="0"/>
            </a:xfrm>
            <a:prstGeom prst="line">
              <a:avLst/>
            </a:prstGeom>
            <a:noFill/>
            <a:ln w="6350" cap="flat" cmpd="sng" algn="ctr">
              <a:solidFill>
                <a:sysClr val="windowText" lastClr="000000"/>
              </a:solidFill>
              <a:prstDash val="solid"/>
              <a:miter lim="800000"/>
            </a:ln>
            <a:effectLst/>
          </p:spPr>
        </p:cxnSp>
        <p:cxnSp>
          <p:nvCxnSpPr>
            <p:cNvPr id="88" name="直接连接符 87"/>
            <p:cNvCxnSpPr/>
            <p:nvPr/>
          </p:nvCxnSpPr>
          <p:spPr>
            <a:xfrm flipH="1">
              <a:off x="614362" y="3893005"/>
              <a:ext cx="165949" cy="0"/>
            </a:xfrm>
            <a:prstGeom prst="line">
              <a:avLst/>
            </a:prstGeom>
            <a:noFill/>
            <a:ln w="6350" cap="flat" cmpd="sng" algn="ctr">
              <a:solidFill>
                <a:sysClr val="windowText" lastClr="000000"/>
              </a:solidFill>
              <a:prstDash val="solid"/>
              <a:miter lim="800000"/>
            </a:ln>
            <a:effectLst/>
          </p:spPr>
        </p:cxnSp>
        <p:cxnSp>
          <p:nvCxnSpPr>
            <p:cNvPr id="89" name="直接连接符 88"/>
            <p:cNvCxnSpPr/>
            <p:nvPr/>
          </p:nvCxnSpPr>
          <p:spPr>
            <a:xfrm flipH="1">
              <a:off x="614362" y="2771436"/>
              <a:ext cx="0" cy="1121569"/>
            </a:xfrm>
            <a:prstGeom prst="line">
              <a:avLst/>
            </a:prstGeom>
            <a:noFill/>
            <a:ln w="6350" cap="flat" cmpd="sng" algn="ctr">
              <a:solidFill>
                <a:sysClr val="windowText" lastClr="000000"/>
              </a:solidFill>
              <a:prstDash val="solid"/>
              <a:miter lim="800000"/>
            </a:ln>
            <a:effectLst/>
          </p:spPr>
        </p:cxnSp>
        <p:cxnSp>
          <p:nvCxnSpPr>
            <p:cNvPr id="90" name="直接连接符 89"/>
            <p:cNvCxnSpPr/>
            <p:nvPr/>
          </p:nvCxnSpPr>
          <p:spPr>
            <a:xfrm flipH="1">
              <a:off x="3342451" y="2775859"/>
              <a:ext cx="165949" cy="0"/>
            </a:xfrm>
            <a:prstGeom prst="line">
              <a:avLst/>
            </a:prstGeom>
            <a:noFill/>
            <a:ln w="6350" cap="flat" cmpd="sng" algn="ctr">
              <a:solidFill>
                <a:sysClr val="windowText" lastClr="000000"/>
              </a:solidFill>
              <a:prstDash val="solid"/>
              <a:miter lim="800000"/>
            </a:ln>
            <a:effectLst/>
          </p:spPr>
        </p:cxnSp>
        <p:cxnSp>
          <p:nvCxnSpPr>
            <p:cNvPr id="91" name="直接连接符 90"/>
            <p:cNvCxnSpPr/>
            <p:nvPr/>
          </p:nvCxnSpPr>
          <p:spPr>
            <a:xfrm flipH="1">
              <a:off x="3342451" y="4333876"/>
              <a:ext cx="165949" cy="0"/>
            </a:xfrm>
            <a:prstGeom prst="line">
              <a:avLst/>
            </a:prstGeom>
            <a:noFill/>
            <a:ln w="6350" cap="flat" cmpd="sng" algn="ctr">
              <a:solidFill>
                <a:sysClr val="windowText" lastClr="000000"/>
              </a:solidFill>
              <a:prstDash val="solid"/>
              <a:miter lim="800000"/>
            </a:ln>
            <a:effectLst/>
          </p:spPr>
        </p:cxnSp>
        <p:cxnSp>
          <p:nvCxnSpPr>
            <p:cNvPr id="92" name="直接连接符 91"/>
            <p:cNvCxnSpPr/>
            <p:nvPr/>
          </p:nvCxnSpPr>
          <p:spPr>
            <a:xfrm flipH="1">
              <a:off x="3342451" y="3295198"/>
              <a:ext cx="165949" cy="0"/>
            </a:xfrm>
            <a:prstGeom prst="line">
              <a:avLst/>
            </a:prstGeom>
            <a:noFill/>
            <a:ln w="6350" cap="flat" cmpd="sng" algn="ctr">
              <a:solidFill>
                <a:sysClr val="windowText" lastClr="000000"/>
              </a:solidFill>
              <a:prstDash val="solid"/>
              <a:miter lim="800000"/>
            </a:ln>
            <a:effectLst/>
          </p:spPr>
        </p:cxnSp>
        <p:cxnSp>
          <p:nvCxnSpPr>
            <p:cNvPr id="93" name="直接连接符 92"/>
            <p:cNvCxnSpPr/>
            <p:nvPr/>
          </p:nvCxnSpPr>
          <p:spPr>
            <a:xfrm flipH="1">
              <a:off x="3342451" y="3814537"/>
              <a:ext cx="165949" cy="0"/>
            </a:xfrm>
            <a:prstGeom prst="line">
              <a:avLst/>
            </a:prstGeom>
            <a:noFill/>
            <a:ln w="6350" cap="flat" cmpd="sng" algn="ctr">
              <a:solidFill>
                <a:sysClr val="windowText" lastClr="000000"/>
              </a:solidFill>
              <a:prstDash val="solid"/>
              <a:miter lim="800000"/>
            </a:ln>
            <a:effectLst/>
          </p:spPr>
        </p:cxnSp>
        <p:cxnSp>
          <p:nvCxnSpPr>
            <p:cNvPr id="94" name="直接连接符 93"/>
            <p:cNvCxnSpPr/>
            <p:nvPr/>
          </p:nvCxnSpPr>
          <p:spPr>
            <a:xfrm flipH="1">
              <a:off x="3342451" y="2771436"/>
              <a:ext cx="0" cy="1562440"/>
            </a:xfrm>
            <a:prstGeom prst="line">
              <a:avLst/>
            </a:prstGeom>
            <a:noFill/>
            <a:ln w="6350" cap="flat" cmpd="sng" algn="ctr">
              <a:solidFill>
                <a:sysClr val="windowText" lastClr="000000"/>
              </a:solidFill>
              <a:prstDash val="solid"/>
              <a:miter lim="800000"/>
            </a:ln>
            <a:effectLst/>
          </p:spPr>
        </p:cxnSp>
        <p:grpSp>
          <p:nvGrpSpPr>
            <p:cNvPr id="95" name="组合 94"/>
            <p:cNvGrpSpPr/>
            <p:nvPr/>
          </p:nvGrpSpPr>
          <p:grpSpPr>
            <a:xfrm>
              <a:off x="2097099" y="2582977"/>
              <a:ext cx="1134214" cy="385763"/>
              <a:chOff x="4452173" y="720606"/>
              <a:chExt cx="1134214" cy="385763"/>
            </a:xfrm>
          </p:grpSpPr>
          <p:grpSp>
            <p:nvGrpSpPr>
              <p:cNvPr id="96" name="组合 95"/>
              <p:cNvGrpSpPr/>
              <p:nvPr/>
            </p:nvGrpSpPr>
            <p:grpSpPr>
              <a:xfrm>
                <a:off x="4452173" y="720606"/>
                <a:ext cx="1134214" cy="385763"/>
                <a:chOff x="2099498" y="1186788"/>
                <a:chExt cx="1134214" cy="385763"/>
              </a:xfrm>
            </p:grpSpPr>
            <p:sp>
              <p:nvSpPr>
                <p:cNvPr id="98" name="圆角矩形 97"/>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cap="flat" cmpd="sng" algn="ctr">
                  <a:gradFill>
                    <a:gsLst>
                      <a:gs pos="89000">
                        <a:sysClr val="window" lastClr="FFFFFF">
                          <a:lumMod val="85000"/>
                        </a:sysClr>
                      </a:gs>
                      <a:gs pos="0">
                        <a:sysClr val="window" lastClr="FFFFFF"/>
                      </a:gs>
                    </a:gsLst>
                    <a:lin ang="7200000" scaled="0"/>
                  </a:gradFill>
                  <a:prstDash val="solid"/>
                  <a:miter lim="800000"/>
                </a:ln>
                <a:effectLst>
                  <a:outerShdw blurRad="254000" dist="127000" dir="8160000" algn="tr" rotWithShape="0">
                    <a:prstClr val="black">
                      <a:alpha val="34000"/>
                    </a:prstClr>
                  </a:outerShdw>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sp>
              <p:nvSpPr>
                <p:cNvPr id="99" name="圆角矩形 98"/>
                <p:cNvSpPr/>
                <p:nvPr/>
              </p:nvSpPr>
              <p:spPr>
                <a:xfrm>
                  <a:off x="2140499" y="1219916"/>
                  <a:ext cx="1052212" cy="319506"/>
                </a:xfrm>
                <a:prstGeom prst="roundRect">
                  <a:avLst/>
                </a:prstGeom>
                <a:solidFill>
                  <a:srgbClr val="0068B7"/>
                </a:solidFill>
                <a:ln w="25400" cap="flat" cmpd="sng" algn="ctr">
                  <a:noFill/>
                  <a:prstDash val="solid"/>
                </a:ln>
                <a:effectLst>
                  <a:innerShdw blurRad="63500" dist="25400" dir="18660000">
                    <a:prstClr val="black">
                      <a:alpha val="35000"/>
                    </a:prstClr>
                  </a:innerShdw>
                </a:effectLst>
              </p:spPr>
              <p:txBody>
                <a:bodyPr anchor="ctr"/>
                <a:lstStyle/>
                <a:p>
                  <a:pPr marL="0" marR="0" lvl="0" indent="0" algn="ctr" defTabSz="913765" eaLnBrk="1" fontAlgn="auto" latinLnBrk="0" hangingPunct="1">
                    <a:lnSpc>
                      <a:spcPct val="100000"/>
                    </a:lnSpc>
                    <a:spcBef>
                      <a:spcPct val="0"/>
                    </a:spcBef>
                    <a:spcAft>
                      <a:spcPct val="0"/>
                    </a:spcAft>
                    <a:buClrTx/>
                    <a:buSzTx/>
                    <a:buFontTx/>
                    <a:buNone/>
                    <a:defRPr/>
                  </a:pPr>
                  <a:endParaRPr kumimoji="0" lang="zh-CN" altLang="en-US" b="0" i="0" u="none" strike="noStrike" kern="0" cap="none" spc="0" normalizeH="0" baseline="0" noProof="0">
                    <a:ln>
                      <a:noFill/>
                    </a:ln>
                    <a:solidFill>
                      <a:srgbClr val="FFFFFF"/>
                    </a:solidFill>
                    <a:effectLst/>
                    <a:uLnTx/>
                    <a:uFillTx/>
                    <a:latin typeface="Abadi MT" panose="020f0502020204030204"/>
                    <a:ea typeface="微软雅黑" panose="020b0503020204020204" pitchFamily="34" charset="-122"/>
                    <a:cs typeface="+mn-ea"/>
                    <a:sym typeface="+mn-lt"/>
                  </a:endParaRPr>
                </a:p>
              </p:txBody>
            </p:sp>
          </p:grpSp>
          <p:sp>
            <p:nvSpPr>
              <p:cNvPr id="97" name="矩形 96"/>
              <p:cNvSpPr/>
              <p:nvPr/>
            </p:nvSpPr>
            <p:spPr>
              <a:xfrm>
                <a:off x="4690344" y="759599"/>
                <a:ext cx="657872" cy="276999"/>
              </a:xfrm>
              <a:prstGeom prst="rect">
                <a:avLst/>
              </a:prstGeom>
            </p:spPr>
            <p:txBody>
              <a:bodyPr wrap="none">
                <a:spAutoFit/>
              </a:bodyPr>
              <a:lstStyle/>
              <a:p>
                <a:pPr marL="0" marR="0" lvl="0" indent="0" algn="ctr" defTabSz="913765" eaLnBrk="1" fontAlgn="auto" latinLnBrk="0" hangingPunct="1">
                  <a:lnSpc>
                    <a:spcPct val="100000"/>
                  </a:lnSpc>
                  <a:spcBef>
                    <a:spcPct val="0"/>
                  </a:spcBef>
                  <a:spcAft>
                    <a:spcPct val="0"/>
                  </a:spcAft>
                  <a:buClrTx/>
                  <a:buSzTx/>
                  <a:buFontTx/>
                  <a:buNone/>
                  <a:defRPr/>
                </a:pPr>
                <a:r>
                  <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rPr>
                  <a:t>关键词</a:t>
                </a:r>
                <a:endParaRPr kumimoji="0" lang="zh-CN" altLang="en-US" b="0" i="0" u="none" strike="noStrike" kern="0" cap="none" spc="0" normalizeH="0" baseline="0" noProof="0">
                  <a:ln>
                    <a:noFill/>
                  </a:ln>
                  <a:solidFill>
                    <a:prstClr val="white"/>
                  </a:solidFill>
                  <a:effectLst/>
                  <a:uLnTx/>
                  <a:uFillTx/>
                  <a:latin typeface="Abadi MT" panose="020f0502020204030204"/>
                  <a:ea typeface="微软雅黑" panose="020b0503020204020204" pitchFamily="34" charset="-122"/>
                  <a:cs typeface="+mn-ea"/>
                  <a:sym typeface="+mn-lt"/>
                </a:endParaRPr>
              </a:p>
            </p:txBody>
          </p:sp>
        </p:gr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left)">
                                      <p:cBhvr>
                                        <p:cTn id="11" dur="500"/>
                                        <p:tgtEl>
                                          <p:spTgt spid="60"/>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500"/>
                            </p:stCondLst>
                            <p:childTnLst>
                              <p:par>
                                <p:cTn id="18" presetID="2" presetClass="entr" presetSubtype="2" fill="hold" nodeType="after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500" fill="hold"/>
                                        <p:tgtEl>
                                          <p:spTgt spid="61"/>
                                        </p:tgtEl>
                                        <p:attrNameLst>
                                          <p:attrName>ppt_x</p:attrName>
                                        </p:attrNameLst>
                                      </p:cBhvr>
                                      <p:tavLst>
                                        <p:tav tm="0">
                                          <p:val>
                                            <p:strVal val="1+#ppt_w/2"/>
                                          </p:val>
                                        </p:tav>
                                        <p:tav tm="100000">
                                          <p:val>
                                            <p:strVal val="#ppt_x"/>
                                          </p:val>
                                        </p:tav>
                                      </p:tavLst>
                                    </p:anim>
                                    <p:anim calcmode="lin" valueType="num">
                                      <p:cBhvr additive="base">
                                        <p:cTn id="21"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Freeform 7"/>
          <p:cNvSpPr>
            <a:spLocks noEditPoints="1"/>
          </p:cNvSpPr>
          <p:nvPr/>
        </p:nvSpPr>
        <p:spPr bwMode="auto">
          <a:xfrm>
            <a:off x="5707385" y="4487297"/>
            <a:ext cx="890332" cy="2103882"/>
          </a:xfrm>
          <a:custGeom>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val="windowText" lastClr="000000">
              <a:lumMod val="85000"/>
              <a:lumOff val="15000"/>
            </a:sysClr>
          </a:solidFill>
          <a:ln>
            <a:noFill/>
          </a:ln>
          <a:effectLst>
            <a:outerShdw blurRad="76200" dir="13500000" sy="23000" kx="1200000" algn="br" rotWithShape="0">
              <a:prstClr val="black">
                <a:alpha val="6000"/>
              </a:prstClr>
            </a:outerShdw>
          </a:effectLst>
        </p:spPr>
        <p:txBody>
          <a:bodyPr vert="horz" wrap="square" lIns="121898" tIns="60949" rIns="121898" bIns="6094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1218565" fontAlgn="auto">
              <a:spcBef>
                <a:spcPct val="0"/>
              </a:spcBef>
              <a:spcAft>
                <a:spcPct val="0"/>
              </a:spcAft>
              <a:defRPr/>
            </a:pPr>
            <a:endParaRPr lang="id-ID" sz="2400" b="0">
              <a:solidFill>
                <a:sysClr val="windowText" lastClr="000000"/>
              </a:solidFill>
              <a:cs typeface="+mn-ea"/>
              <a:sym typeface="+mn-lt"/>
            </a:endParaRPr>
          </a:p>
        </p:txBody>
      </p:sp>
      <p:cxnSp>
        <p:nvCxnSpPr>
          <p:cNvPr id="5" name="Straight Connector 23"/>
          <p:cNvCxnSpPr/>
          <p:nvPr/>
        </p:nvCxnSpPr>
        <p:spPr>
          <a:xfrm flipH="1" flipV="1">
            <a:off x="6096000" y="3560869"/>
            <a:ext cx="0" cy="792421"/>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6" name="文本框 5"/>
          <p:cNvSpPr txBox="1"/>
          <p:nvPr/>
        </p:nvSpPr>
        <p:spPr>
          <a:xfrm>
            <a:off x="4978745" y="2684748"/>
            <a:ext cx="2234510" cy="605466"/>
          </a:xfrm>
          <a:prstGeom prst="rect">
            <a:avLst/>
          </a:prstGeom>
          <a:noFill/>
        </p:spPr>
        <p:txBody>
          <a:bodyPr wrap="square" lIns="87738" tIns="43868" rIns="87738" bIns="43868" rtlCol="0">
            <a:spAutoFit/>
          </a:bodyPr>
          <a:lstStyle/>
          <a:p>
            <a:pPr algn="ctr">
              <a:lnSpc>
                <a:spcPct val="120000"/>
              </a:lnSpc>
              <a:spcBef>
                <a:spcPct val="0"/>
              </a:spcBef>
              <a:buNone/>
            </a:pPr>
            <a:r>
              <a:rPr lang="zh-CN" altLang="en-US" sz="935" b="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35" b="0">
              <a:solidFill>
                <a:schemeClr val="tx1">
                  <a:lumMod val="65000"/>
                  <a:lumOff val="35000"/>
                </a:schemeClr>
              </a:solidFill>
              <a:latin typeface="+mn-lt"/>
              <a:ea typeface="+mn-ea"/>
              <a:cs typeface="+mn-ea"/>
              <a:sym typeface="+mn-lt"/>
            </a:endParaRPr>
          </a:p>
        </p:txBody>
      </p:sp>
      <p:sp>
        <p:nvSpPr>
          <p:cNvPr id="7" name="Freeform 4"/>
          <p:cNvSpPr>
            <a:spLocks noEditPoints="1"/>
          </p:cNvSpPr>
          <p:nvPr/>
        </p:nvSpPr>
        <p:spPr bwMode="auto">
          <a:xfrm>
            <a:off x="4833847" y="4499637"/>
            <a:ext cx="634644" cy="1978782"/>
          </a:xfrm>
          <a:custGeom>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121898" tIns="60949" rIns="121898" bIns="6094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1218565" fontAlgn="auto">
              <a:spcBef>
                <a:spcPct val="0"/>
              </a:spcBef>
              <a:spcAft>
                <a:spcPct val="0"/>
              </a:spcAft>
              <a:defRPr/>
            </a:pPr>
            <a:endParaRPr lang="id-ID" sz="2400" b="0">
              <a:solidFill>
                <a:sysClr val="windowText" lastClr="000000"/>
              </a:solidFill>
              <a:cs typeface="+mn-ea"/>
              <a:sym typeface="+mn-lt"/>
            </a:endParaRPr>
          </a:p>
        </p:txBody>
      </p:sp>
      <p:cxnSp>
        <p:nvCxnSpPr>
          <p:cNvPr id="8" name="Straight Connector 26"/>
          <p:cNvCxnSpPr/>
          <p:nvPr/>
        </p:nvCxnSpPr>
        <p:spPr>
          <a:xfrm flipH="1" flipV="1">
            <a:off x="5168684" y="3814784"/>
            <a:ext cx="0" cy="41368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9" name="Straight Connector 27"/>
          <p:cNvCxnSpPr/>
          <p:nvPr/>
        </p:nvCxnSpPr>
        <p:spPr>
          <a:xfrm flipH="1">
            <a:off x="4615374" y="3798935"/>
            <a:ext cx="553309"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0" name="文本框 13"/>
          <p:cNvSpPr txBox="1"/>
          <p:nvPr/>
        </p:nvSpPr>
        <p:spPr>
          <a:xfrm>
            <a:off x="2642666" y="3188677"/>
            <a:ext cx="2234510" cy="605466"/>
          </a:xfrm>
          <a:prstGeom prst="rect">
            <a:avLst/>
          </a:prstGeom>
          <a:noFill/>
        </p:spPr>
        <p:txBody>
          <a:bodyPr wrap="square" lIns="87738" tIns="43868" rIns="87738" bIns="43868" rtlCol="0">
            <a:spAutoFit/>
          </a:bodyPr>
          <a:lstStyle/>
          <a:p>
            <a:pPr algn="ctr">
              <a:lnSpc>
                <a:spcPct val="120000"/>
              </a:lnSpc>
              <a:spcBef>
                <a:spcPct val="0"/>
              </a:spcBef>
              <a:buNone/>
            </a:pPr>
            <a:r>
              <a:rPr lang="zh-CN" altLang="en-US" sz="935" b="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35" b="0">
              <a:solidFill>
                <a:schemeClr val="tx1">
                  <a:lumMod val="65000"/>
                  <a:lumOff val="35000"/>
                </a:schemeClr>
              </a:solidFill>
              <a:latin typeface="+mn-lt"/>
              <a:ea typeface="+mn-ea"/>
              <a:cs typeface="+mn-ea"/>
              <a:sym typeface="+mn-lt"/>
            </a:endParaRPr>
          </a:p>
        </p:txBody>
      </p:sp>
      <p:sp>
        <p:nvSpPr>
          <p:cNvPr id="11" name="Freeform 6"/>
          <p:cNvSpPr>
            <a:spLocks noEditPoints="1"/>
          </p:cNvSpPr>
          <p:nvPr/>
        </p:nvSpPr>
        <p:spPr bwMode="auto">
          <a:xfrm>
            <a:off x="6826080" y="4438550"/>
            <a:ext cx="539232" cy="2005134"/>
          </a:xfrm>
          <a:custGeom>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5">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121898" tIns="60949" rIns="121898" bIns="6094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1218565" fontAlgn="auto">
              <a:spcBef>
                <a:spcPct val="0"/>
              </a:spcBef>
              <a:spcAft>
                <a:spcPct val="0"/>
              </a:spcAft>
              <a:defRPr/>
            </a:pPr>
            <a:endParaRPr lang="id-ID" sz="2400" b="0">
              <a:solidFill>
                <a:sysClr val="windowText" lastClr="000000"/>
              </a:solidFill>
              <a:cs typeface="+mn-ea"/>
              <a:sym typeface="+mn-lt"/>
            </a:endParaRPr>
          </a:p>
        </p:txBody>
      </p:sp>
      <p:cxnSp>
        <p:nvCxnSpPr>
          <p:cNvPr id="14" name="Straight Connector 24"/>
          <p:cNvCxnSpPr/>
          <p:nvPr/>
        </p:nvCxnSpPr>
        <p:spPr>
          <a:xfrm flipH="1" flipV="1">
            <a:off x="7069204" y="3814784"/>
            <a:ext cx="0" cy="41368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cxnSp>
        <p:nvCxnSpPr>
          <p:cNvPr id="15" name="Straight Connector 25"/>
          <p:cNvCxnSpPr/>
          <p:nvPr/>
        </p:nvCxnSpPr>
        <p:spPr>
          <a:xfrm>
            <a:off x="7069204" y="3798935"/>
            <a:ext cx="553309"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6" name="文本框 13"/>
          <p:cNvSpPr txBox="1"/>
          <p:nvPr/>
        </p:nvSpPr>
        <p:spPr>
          <a:xfrm>
            <a:off x="7517961" y="3188677"/>
            <a:ext cx="2234510" cy="605466"/>
          </a:xfrm>
          <a:prstGeom prst="rect">
            <a:avLst/>
          </a:prstGeom>
          <a:noFill/>
        </p:spPr>
        <p:txBody>
          <a:bodyPr wrap="square" lIns="87738" tIns="43868" rIns="87738" bIns="43868" rtlCol="0">
            <a:spAutoFit/>
          </a:bodyPr>
          <a:lstStyle/>
          <a:p>
            <a:pPr algn="ctr">
              <a:lnSpc>
                <a:spcPct val="120000"/>
              </a:lnSpc>
              <a:spcBef>
                <a:spcPct val="0"/>
              </a:spcBef>
              <a:buNone/>
            </a:pPr>
            <a:r>
              <a:rPr lang="zh-CN" altLang="en-US" sz="935" b="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35" b="0">
              <a:solidFill>
                <a:schemeClr val="tx1">
                  <a:lumMod val="65000"/>
                  <a:lumOff val="35000"/>
                </a:schemeClr>
              </a:solidFill>
              <a:latin typeface="+mn-lt"/>
              <a:ea typeface="+mn-ea"/>
              <a:cs typeface="+mn-ea"/>
              <a:sym typeface="+mn-lt"/>
            </a:endParaRPr>
          </a:p>
        </p:txBody>
      </p:sp>
      <p:sp>
        <p:nvSpPr>
          <p:cNvPr id="17" name="Freeform 3"/>
          <p:cNvSpPr>
            <a:spLocks noEditPoints="1"/>
          </p:cNvSpPr>
          <p:nvPr/>
        </p:nvSpPr>
        <p:spPr bwMode="auto">
          <a:xfrm>
            <a:off x="4244443" y="4302864"/>
            <a:ext cx="464738" cy="1867358"/>
          </a:xfrm>
          <a:custGeom>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121898" tIns="60949" rIns="121898" bIns="6094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1218565" fontAlgn="auto">
              <a:spcBef>
                <a:spcPct val="0"/>
              </a:spcBef>
              <a:spcAft>
                <a:spcPct val="0"/>
              </a:spcAft>
              <a:defRPr/>
            </a:pPr>
            <a:endParaRPr lang="id-ID" sz="2400" b="0">
              <a:solidFill>
                <a:sysClr val="windowText" lastClr="000000"/>
              </a:solidFill>
              <a:cs typeface="+mn-ea"/>
              <a:sym typeface="+mn-lt"/>
            </a:endParaRPr>
          </a:p>
        </p:txBody>
      </p:sp>
      <p:cxnSp>
        <p:nvCxnSpPr>
          <p:cNvPr id="18" name="Straight Connector 28"/>
          <p:cNvCxnSpPr/>
          <p:nvPr/>
        </p:nvCxnSpPr>
        <p:spPr>
          <a:xfrm flipH="1">
            <a:off x="3409859" y="5309321"/>
            <a:ext cx="797955"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19" name="文本框 13"/>
          <p:cNvSpPr txBox="1"/>
          <p:nvPr/>
        </p:nvSpPr>
        <p:spPr>
          <a:xfrm>
            <a:off x="1423842" y="5423187"/>
            <a:ext cx="2234510" cy="605466"/>
          </a:xfrm>
          <a:prstGeom prst="rect">
            <a:avLst/>
          </a:prstGeom>
          <a:noFill/>
        </p:spPr>
        <p:txBody>
          <a:bodyPr wrap="square" lIns="87738" tIns="43868" rIns="87738" bIns="43868" rtlCol="0">
            <a:spAutoFit/>
          </a:bodyPr>
          <a:lstStyle/>
          <a:p>
            <a:pPr algn="ctr">
              <a:lnSpc>
                <a:spcPct val="120000"/>
              </a:lnSpc>
              <a:spcBef>
                <a:spcPct val="0"/>
              </a:spcBef>
              <a:buNone/>
            </a:pPr>
            <a:r>
              <a:rPr lang="zh-CN" altLang="en-US" sz="935" b="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35" b="0">
              <a:solidFill>
                <a:schemeClr val="tx1">
                  <a:lumMod val="65000"/>
                  <a:lumOff val="35000"/>
                </a:schemeClr>
              </a:solidFill>
              <a:latin typeface="+mn-lt"/>
              <a:ea typeface="+mn-ea"/>
              <a:cs typeface="+mn-ea"/>
              <a:sym typeface="+mn-lt"/>
            </a:endParaRPr>
          </a:p>
        </p:txBody>
      </p:sp>
      <p:sp>
        <p:nvSpPr>
          <p:cNvPr id="20" name="Freeform 5"/>
          <p:cNvSpPr>
            <a:spLocks noEditPoints="1"/>
          </p:cNvSpPr>
          <p:nvPr/>
        </p:nvSpPr>
        <p:spPr bwMode="auto">
          <a:xfrm>
            <a:off x="7493664" y="4346822"/>
            <a:ext cx="605388" cy="1913192"/>
          </a:xfrm>
          <a:custGeom>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2"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121898" tIns="60949" rIns="121898" bIns="60949"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defTabSz="1218565" fontAlgn="auto">
              <a:spcBef>
                <a:spcPct val="0"/>
              </a:spcBef>
              <a:spcAft>
                <a:spcPct val="0"/>
              </a:spcAft>
              <a:defRPr/>
            </a:pPr>
            <a:endParaRPr lang="id-ID" sz="2400" b="0">
              <a:solidFill>
                <a:sysClr val="windowText" lastClr="000000"/>
              </a:solidFill>
              <a:cs typeface="+mn-ea"/>
              <a:sym typeface="+mn-lt"/>
            </a:endParaRPr>
          </a:p>
        </p:txBody>
      </p:sp>
      <p:cxnSp>
        <p:nvCxnSpPr>
          <p:cNvPr id="21" name="Straight Connector 29"/>
          <p:cNvCxnSpPr/>
          <p:nvPr/>
        </p:nvCxnSpPr>
        <p:spPr>
          <a:xfrm flipH="1">
            <a:off x="8063625" y="5309321"/>
            <a:ext cx="797955" cy="0"/>
          </a:xfrm>
          <a:prstGeom prst="line">
            <a:avLst/>
          </a:prstGeom>
          <a:noFill/>
          <a:ln w="19050" cap="flat" cmpd="sng" algn="ctr">
            <a:solidFill>
              <a:schemeClr val="accent3">
                <a:lumMod val="50000"/>
              </a:schemeClr>
            </a:solidFill>
            <a:prstDash val="sysDot"/>
            <a:miter lim="800000"/>
            <a:headEnd type="oval" w="sm" len="sm"/>
            <a:tailEnd type="oval" w="sm" len="sm"/>
          </a:ln>
          <a:effectLst/>
        </p:spPr>
      </p:cxnSp>
      <p:sp>
        <p:nvSpPr>
          <p:cNvPr id="22" name="文本框 13"/>
          <p:cNvSpPr txBox="1"/>
          <p:nvPr/>
        </p:nvSpPr>
        <p:spPr>
          <a:xfrm>
            <a:off x="8635216" y="5423187"/>
            <a:ext cx="2234510" cy="605466"/>
          </a:xfrm>
          <a:prstGeom prst="rect">
            <a:avLst/>
          </a:prstGeom>
          <a:noFill/>
        </p:spPr>
        <p:txBody>
          <a:bodyPr wrap="square" lIns="87738" tIns="43868" rIns="87738" bIns="43868" rtlCol="0">
            <a:spAutoFit/>
          </a:bodyPr>
          <a:lstStyle/>
          <a:p>
            <a:pPr algn="ctr">
              <a:lnSpc>
                <a:spcPct val="120000"/>
              </a:lnSpc>
              <a:spcBef>
                <a:spcPct val="0"/>
              </a:spcBef>
              <a:buNone/>
            </a:pPr>
            <a:r>
              <a:rPr lang="zh-CN" altLang="en-US" sz="935" b="0">
                <a:solidFill>
                  <a:schemeClr val="tx1">
                    <a:lumMod val="65000"/>
                    <a:lumOff val="35000"/>
                  </a:schemeClr>
                </a:solidFill>
                <a:latin typeface="+mn-lt"/>
                <a:ea typeface="+mn-ea"/>
                <a:cs typeface="+mn-ea"/>
                <a:sym typeface="+mn-lt"/>
              </a:rPr>
              <a:t>在此录入上述图表的综合描述说明，在此录入上述图表的综合描述说明，在此录入上述图表的综合描述说明</a:t>
            </a:r>
            <a:endParaRPr lang="zh-CN" altLang="en-US" sz="935" b="0">
              <a:solidFill>
                <a:schemeClr val="tx1">
                  <a:lumMod val="65000"/>
                  <a:lumOff val="35000"/>
                </a:schemeClr>
              </a:solidFill>
              <a:latin typeface="+mn-lt"/>
              <a:ea typeface="+mn-ea"/>
              <a:cs typeface="+mn-ea"/>
              <a:sym typeface="+mn-lt"/>
            </a:endParaRPr>
          </a:p>
        </p:txBody>
      </p:sp>
      <p:grpSp>
        <p:nvGrpSpPr>
          <p:cNvPr id="23" name="组合 22"/>
          <p:cNvGrpSpPr/>
          <p:nvPr/>
        </p:nvGrpSpPr>
        <p:grpSpPr>
          <a:xfrm>
            <a:off x="5506366" y="1194490"/>
            <a:ext cx="1199046" cy="1384775"/>
            <a:chOff x="1135986" y="1137186"/>
            <a:chExt cx="1163482" cy="1343702"/>
          </a:xfrm>
        </p:grpSpPr>
        <p:sp>
          <p:nvSpPr>
            <p:cNvPr id="24" name="Freeform 27"/>
            <p:cNvSpPr/>
            <p:nvPr/>
          </p:nvSpPr>
          <p:spPr bwMode="auto">
            <a:xfrm>
              <a:off x="1135986" y="1137186"/>
              <a:ext cx="1163482" cy="1343702"/>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5" name="Freeform 27"/>
            <p:cNvSpPr/>
            <p:nvPr/>
          </p:nvSpPr>
          <p:spPr bwMode="auto">
            <a:xfrm>
              <a:off x="1254921" y="1262101"/>
              <a:ext cx="925613" cy="1068988"/>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68B7"/>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algn="ctr"/>
              <a:endParaRPr lang="zh-CN" altLang="en-US">
                <a:latin typeface="+mn-lt"/>
                <a:ea typeface="+mn-ea"/>
                <a:cs typeface="+mn-ea"/>
                <a:sym typeface="+mn-lt"/>
              </a:endParaRPr>
            </a:p>
          </p:txBody>
        </p:sp>
      </p:grpSp>
      <p:sp>
        <p:nvSpPr>
          <p:cNvPr id="26" name="矩形 25"/>
          <p:cNvSpPr>
            <a:spLocks noChangeArrowheads="1"/>
          </p:cNvSpPr>
          <p:nvPr/>
        </p:nvSpPr>
        <p:spPr bwMode="auto">
          <a:xfrm>
            <a:off x="5370978" y="1569073"/>
            <a:ext cx="1436003" cy="6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0" tIns="55274" rIns="110550" bIns="55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865" b="0">
                <a:solidFill>
                  <a:schemeClr val="bg1"/>
                </a:solidFill>
                <a:latin typeface="+mn-lt"/>
                <a:ea typeface="+mn-ea"/>
                <a:cs typeface="+mn-ea"/>
                <a:sym typeface="+mn-lt"/>
              </a:rPr>
              <a:t>竞争者</a:t>
            </a:r>
            <a:endParaRPr lang="en-US" altLang="zh-CN" sz="1865" b="0">
              <a:solidFill>
                <a:schemeClr val="bg1"/>
              </a:solidFill>
              <a:latin typeface="+mn-lt"/>
              <a:ea typeface="+mn-ea"/>
              <a:cs typeface="+mn-ea"/>
              <a:sym typeface="+mn-lt"/>
            </a:endParaRPr>
          </a:p>
          <a:p>
            <a:pPr algn="ctr">
              <a:spcBef>
                <a:spcPct val="0"/>
              </a:spcBef>
              <a:buNone/>
            </a:pPr>
            <a:r>
              <a:rPr lang="zh-CN" altLang="en-US" sz="1865" b="0">
                <a:solidFill>
                  <a:schemeClr val="bg1"/>
                </a:solidFill>
                <a:latin typeface="+mn-lt"/>
                <a:ea typeface="+mn-ea"/>
                <a:cs typeface="+mn-ea"/>
                <a:sym typeface="+mn-lt"/>
              </a:rPr>
              <a:t>策略</a:t>
            </a:r>
            <a:endParaRPr lang="zh-CN" altLang="en-US" sz="1865" b="0">
              <a:solidFill>
                <a:schemeClr val="bg1"/>
              </a:solidFill>
              <a:latin typeface="+mn-lt"/>
              <a:ea typeface="+mn-ea"/>
              <a:cs typeface="+mn-ea"/>
              <a:sym typeface="+mn-lt"/>
            </a:endParaRPr>
          </a:p>
        </p:txBody>
      </p:sp>
      <p:grpSp>
        <p:nvGrpSpPr>
          <p:cNvPr id="27" name="组合 26"/>
          <p:cNvGrpSpPr/>
          <p:nvPr/>
        </p:nvGrpSpPr>
        <p:grpSpPr>
          <a:xfrm>
            <a:off x="3153376" y="1803902"/>
            <a:ext cx="1199046" cy="1384775"/>
            <a:chOff x="1135986" y="1137186"/>
            <a:chExt cx="1163482" cy="1343702"/>
          </a:xfrm>
        </p:grpSpPr>
        <p:sp>
          <p:nvSpPr>
            <p:cNvPr id="28" name="Freeform 27"/>
            <p:cNvSpPr/>
            <p:nvPr/>
          </p:nvSpPr>
          <p:spPr bwMode="auto">
            <a:xfrm>
              <a:off x="1135986" y="1137186"/>
              <a:ext cx="1163482" cy="1343702"/>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29" name="Freeform 27"/>
            <p:cNvSpPr/>
            <p:nvPr/>
          </p:nvSpPr>
          <p:spPr bwMode="auto">
            <a:xfrm>
              <a:off x="1254921" y="1262101"/>
              <a:ext cx="925613" cy="1068988"/>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7B0ED"/>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algn="ctr"/>
              <a:endParaRPr lang="zh-CN" altLang="en-US">
                <a:latin typeface="+mn-lt"/>
                <a:ea typeface="+mn-ea"/>
                <a:cs typeface="+mn-ea"/>
                <a:sym typeface="+mn-lt"/>
              </a:endParaRPr>
            </a:p>
          </p:txBody>
        </p:sp>
      </p:grpSp>
      <p:sp>
        <p:nvSpPr>
          <p:cNvPr id="30" name="矩形 29"/>
          <p:cNvSpPr>
            <a:spLocks noChangeArrowheads="1"/>
          </p:cNvSpPr>
          <p:nvPr/>
        </p:nvSpPr>
        <p:spPr bwMode="auto">
          <a:xfrm>
            <a:off x="3034899" y="2178484"/>
            <a:ext cx="1436003" cy="6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0" tIns="55274" rIns="110550" bIns="55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865" b="0">
                <a:solidFill>
                  <a:schemeClr val="bg1"/>
                </a:solidFill>
                <a:latin typeface="+mn-lt"/>
                <a:ea typeface="+mn-ea"/>
                <a:cs typeface="+mn-ea"/>
                <a:sym typeface="+mn-lt"/>
              </a:rPr>
              <a:t>竞争者</a:t>
            </a:r>
            <a:endParaRPr lang="en-US" altLang="zh-CN" sz="1865" b="0">
              <a:solidFill>
                <a:schemeClr val="bg1"/>
              </a:solidFill>
              <a:latin typeface="+mn-lt"/>
              <a:ea typeface="+mn-ea"/>
              <a:cs typeface="+mn-ea"/>
              <a:sym typeface="+mn-lt"/>
            </a:endParaRPr>
          </a:p>
          <a:p>
            <a:pPr algn="ctr">
              <a:spcBef>
                <a:spcPct val="0"/>
              </a:spcBef>
              <a:buNone/>
            </a:pPr>
            <a:r>
              <a:rPr lang="zh-CN" altLang="en-US" sz="1865" b="0">
                <a:solidFill>
                  <a:schemeClr val="bg1"/>
                </a:solidFill>
                <a:latin typeface="+mn-lt"/>
                <a:ea typeface="+mn-ea"/>
                <a:cs typeface="+mn-ea"/>
                <a:sym typeface="+mn-lt"/>
              </a:rPr>
              <a:t>目标</a:t>
            </a:r>
            <a:endParaRPr lang="zh-CN" altLang="en-US" sz="1865" b="0">
              <a:solidFill>
                <a:schemeClr val="bg1"/>
              </a:solidFill>
              <a:latin typeface="+mn-lt"/>
              <a:ea typeface="+mn-ea"/>
              <a:cs typeface="+mn-ea"/>
              <a:sym typeface="+mn-lt"/>
            </a:endParaRPr>
          </a:p>
        </p:txBody>
      </p:sp>
      <p:grpSp>
        <p:nvGrpSpPr>
          <p:cNvPr id="31" name="组合 30"/>
          <p:cNvGrpSpPr/>
          <p:nvPr/>
        </p:nvGrpSpPr>
        <p:grpSpPr>
          <a:xfrm>
            <a:off x="1951462" y="4038411"/>
            <a:ext cx="1199046" cy="1384775"/>
            <a:chOff x="1135985" y="1137185"/>
            <a:chExt cx="1163482" cy="1343702"/>
          </a:xfrm>
        </p:grpSpPr>
        <p:sp>
          <p:nvSpPr>
            <p:cNvPr id="32" name="Freeform 27"/>
            <p:cNvSpPr/>
            <p:nvPr/>
          </p:nvSpPr>
          <p:spPr bwMode="auto">
            <a:xfrm>
              <a:off x="1135985" y="1137185"/>
              <a:ext cx="1163482" cy="1343702"/>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3" name="Freeform 27"/>
            <p:cNvSpPr/>
            <p:nvPr/>
          </p:nvSpPr>
          <p:spPr bwMode="auto">
            <a:xfrm>
              <a:off x="1254921" y="1262101"/>
              <a:ext cx="925613" cy="1068988"/>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68B7"/>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algn="ctr"/>
              <a:endParaRPr lang="zh-CN" altLang="en-US">
                <a:latin typeface="+mn-lt"/>
                <a:ea typeface="+mn-ea"/>
                <a:cs typeface="+mn-ea"/>
                <a:sym typeface="+mn-lt"/>
              </a:endParaRPr>
            </a:p>
          </p:txBody>
        </p:sp>
      </p:grpSp>
      <p:sp>
        <p:nvSpPr>
          <p:cNvPr id="34" name="矩形 33"/>
          <p:cNvSpPr>
            <a:spLocks noChangeArrowheads="1"/>
          </p:cNvSpPr>
          <p:nvPr/>
        </p:nvSpPr>
        <p:spPr bwMode="auto">
          <a:xfrm>
            <a:off x="1816075" y="4412995"/>
            <a:ext cx="1436003" cy="6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0" tIns="55274" rIns="110550" bIns="55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865" b="0">
                <a:solidFill>
                  <a:schemeClr val="bg1"/>
                </a:solidFill>
                <a:latin typeface="+mn-lt"/>
                <a:ea typeface="+mn-ea"/>
                <a:cs typeface="+mn-ea"/>
                <a:sym typeface="+mn-lt"/>
              </a:rPr>
              <a:t>竞争者</a:t>
            </a:r>
            <a:endParaRPr lang="en-US" altLang="zh-CN" sz="1865" b="0">
              <a:solidFill>
                <a:schemeClr val="bg1"/>
              </a:solidFill>
              <a:latin typeface="+mn-lt"/>
              <a:ea typeface="+mn-ea"/>
              <a:cs typeface="+mn-ea"/>
              <a:sym typeface="+mn-lt"/>
            </a:endParaRPr>
          </a:p>
          <a:p>
            <a:pPr algn="ctr">
              <a:spcBef>
                <a:spcPct val="0"/>
              </a:spcBef>
              <a:buNone/>
            </a:pPr>
            <a:r>
              <a:rPr lang="zh-CN" altLang="en-US" sz="1865" b="0">
                <a:solidFill>
                  <a:schemeClr val="bg1"/>
                </a:solidFill>
                <a:latin typeface="+mn-lt"/>
                <a:ea typeface="+mn-ea"/>
                <a:cs typeface="+mn-ea"/>
                <a:sym typeface="+mn-lt"/>
              </a:rPr>
              <a:t>战略</a:t>
            </a:r>
            <a:endParaRPr lang="zh-CN" altLang="en-US" sz="1865" b="0">
              <a:solidFill>
                <a:schemeClr val="bg1"/>
              </a:solidFill>
              <a:latin typeface="+mn-lt"/>
              <a:ea typeface="+mn-ea"/>
              <a:cs typeface="+mn-ea"/>
              <a:sym typeface="+mn-lt"/>
            </a:endParaRPr>
          </a:p>
        </p:txBody>
      </p:sp>
      <p:grpSp>
        <p:nvGrpSpPr>
          <p:cNvPr id="35" name="组合 34"/>
          <p:cNvGrpSpPr/>
          <p:nvPr/>
        </p:nvGrpSpPr>
        <p:grpSpPr>
          <a:xfrm>
            <a:off x="8041368" y="1803902"/>
            <a:ext cx="1199046" cy="1384775"/>
            <a:chOff x="1135986" y="1137186"/>
            <a:chExt cx="1163482" cy="1343702"/>
          </a:xfrm>
        </p:grpSpPr>
        <p:sp>
          <p:nvSpPr>
            <p:cNvPr id="36" name="Freeform 27"/>
            <p:cNvSpPr/>
            <p:nvPr/>
          </p:nvSpPr>
          <p:spPr bwMode="auto">
            <a:xfrm>
              <a:off x="1135986" y="1137186"/>
              <a:ext cx="1163482" cy="1343702"/>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37" name="Freeform 27"/>
            <p:cNvSpPr/>
            <p:nvPr/>
          </p:nvSpPr>
          <p:spPr bwMode="auto">
            <a:xfrm>
              <a:off x="1254921" y="1262101"/>
              <a:ext cx="925613" cy="1068988"/>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7B0ED"/>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algn="ctr"/>
              <a:endParaRPr lang="zh-CN" altLang="en-US">
                <a:latin typeface="+mn-lt"/>
                <a:ea typeface="+mn-ea"/>
                <a:cs typeface="+mn-ea"/>
                <a:sym typeface="+mn-lt"/>
              </a:endParaRPr>
            </a:p>
          </p:txBody>
        </p:sp>
      </p:grpSp>
      <p:sp>
        <p:nvSpPr>
          <p:cNvPr id="38" name="矩形 37"/>
          <p:cNvSpPr>
            <a:spLocks noChangeArrowheads="1"/>
          </p:cNvSpPr>
          <p:nvPr/>
        </p:nvSpPr>
        <p:spPr bwMode="auto">
          <a:xfrm>
            <a:off x="7922890" y="2178484"/>
            <a:ext cx="1436003" cy="6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0" tIns="55274" rIns="110550" bIns="55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865" b="0">
                <a:solidFill>
                  <a:schemeClr val="bg1"/>
                </a:solidFill>
                <a:latin typeface="+mn-lt"/>
                <a:ea typeface="+mn-ea"/>
                <a:cs typeface="+mn-ea"/>
                <a:sym typeface="+mn-lt"/>
              </a:rPr>
              <a:t>竞争者</a:t>
            </a:r>
            <a:endParaRPr lang="en-US" altLang="zh-CN" sz="1865" b="0">
              <a:solidFill>
                <a:schemeClr val="bg1"/>
              </a:solidFill>
              <a:latin typeface="+mn-lt"/>
              <a:ea typeface="+mn-ea"/>
              <a:cs typeface="+mn-ea"/>
              <a:sym typeface="+mn-lt"/>
            </a:endParaRPr>
          </a:p>
          <a:p>
            <a:pPr algn="ctr">
              <a:spcBef>
                <a:spcPct val="0"/>
              </a:spcBef>
              <a:buNone/>
            </a:pPr>
            <a:r>
              <a:rPr lang="zh-CN" altLang="en-US" sz="1865" b="0">
                <a:solidFill>
                  <a:schemeClr val="bg1"/>
                </a:solidFill>
                <a:latin typeface="+mn-lt"/>
                <a:ea typeface="+mn-ea"/>
                <a:cs typeface="+mn-ea"/>
                <a:sym typeface="+mn-lt"/>
              </a:rPr>
              <a:t>优劣势</a:t>
            </a:r>
            <a:endParaRPr lang="zh-CN" altLang="en-US" sz="1865" b="0">
              <a:solidFill>
                <a:schemeClr val="bg1"/>
              </a:solidFill>
              <a:latin typeface="+mn-lt"/>
              <a:ea typeface="+mn-ea"/>
              <a:cs typeface="+mn-ea"/>
              <a:sym typeface="+mn-lt"/>
            </a:endParaRPr>
          </a:p>
        </p:txBody>
      </p:sp>
      <p:grpSp>
        <p:nvGrpSpPr>
          <p:cNvPr id="39" name="组合 38"/>
          <p:cNvGrpSpPr/>
          <p:nvPr/>
        </p:nvGrpSpPr>
        <p:grpSpPr>
          <a:xfrm>
            <a:off x="9117843" y="4089550"/>
            <a:ext cx="1244040" cy="1384775"/>
            <a:chOff x="1135986" y="1137186"/>
            <a:chExt cx="1163482" cy="1343702"/>
          </a:xfrm>
        </p:grpSpPr>
        <p:sp>
          <p:nvSpPr>
            <p:cNvPr id="40" name="Freeform 27"/>
            <p:cNvSpPr/>
            <p:nvPr/>
          </p:nvSpPr>
          <p:spPr bwMode="auto">
            <a:xfrm>
              <a:off x="1135986" y="1137186"/>
              <a:ext cx="1163482" cy="1343702"/>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cs typeface="+mn-ea"/>
                <a:sym typeface="+mn-lt"/>
              </a:endParaRPr>
            </a:p>
          </p:txBody>
        </p:sp>
        <p:sp>
          <p:nvSpPr>
            <p:cNvPr id="41" name="Freeform 27"/>
            <p:cNvSpPr/>
            <p:nvPr/>
          </p:nvSpPr>
          <p:spPr bwMode="auto">
            <a:xfrm>
              <a:off x="1254921" y="1262101"/>
              <a:ext cx="925613" cy="1068988"/>
            </a:xfrm>
            <a:custGeom>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0068B7"/>
            </a:solidFill>
            <a:ln w="28575" cap="flat">
              <a:noFill/>
              <a:prstDash val="solid"/>
              <a:miter lim="800000"/>
            </a:ln>
            <a:effectLst>
              <a:outerShdw blurRad="152400" dist="76200" dir="2700000" sx="102000" sy="102000" algn="tl" rotWithShape="0">
                <a:prstClr val="black">
                  <a:alpha val="28000"/>
                </a:prstClr>
              </a:outerShdw>
            </a:effectLst>
          </p:spPr>
          <p:txBody>
            <a:bodyPr vert="horz" wrap="square" lIns="121882" tIns="60941" rIns="121882" bIns="60941" numCol="1" anchor="t" anchorCtr="0" compatLnSpc="1"/>
            <a:lstStyle/>
            <a:p>
              <a:pPr algn="ctr"/>
              <a:endParaRPr lang="zh-CN" altLang="en-US">
                <a:latin typeface="+mn-lt"/>
                <a:ea typeface="+mn-ea"/>
                <a:cs typeface="+mn-ea"/>
                <a:sym typeface="+mn-lt"/>
              </a:endParaRPr>
            </a:p>
          </p:txBody>
        </p:sp>
      </p:grpSp>
      <p:sp>
        <p:nvSpPr>
          <p:cNvPr id="42" name="矩形 41"/>
          <p:cNvSpPr>
            <a:spLocks noChangeArrowheads="1"/>
          </p:cNvSpPr>
          <p:nvPr/>
        </p:nvSpPr>
        <p:spPr bwMode="auto">
          <a:xfrm>
            <a:off x="9027449" y="4412995"/>
            <a:ext cx="1436003" cy="6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550" tIns="55274" rIns="110550" bIns="5527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1865" b="0">
                <a:solidFill>
                  <a:schemeClr val="bg1"/>
                </a:solidFill>
                <a:latin typeface="+mn-lt"/>
                <a:ea typeface="+mn-ea"/>
                <a:cs typeface="+mn-ea"/>
                <a:sym typeface="+mn-lt"/>
              </a:rPr>
              <a:t>竞争者</a:t>
            </a:r>
            <a:endParaRPr lang="en-US" altLang="zh-CN" sz="1865" b="0">
              <a:solidFill>
                <a:schemeClr val="bg1"/>
              </a:solidFill>
              <a:latin typeface="+mn-lt"/>
              <a:ea typeface="+mn-ea"/>
              <a:cs typeface="+mn-ea"/>
              <a:sym typeface="+mn-lt"/>
            </a:endParaRPr>
          </a:p>
          <a:p>
            <a:pPr algn="ctr">
              <a:spcBef>
                <a:spcPct val="0"/>
              </a:spcBef>
              <a:buNone/>
            </a:pPr>
            <a:r>
              <a:rPr lang="zh-CN" altLang="en-US" sz="1865" b="0">
                <a:solidFill>
                  <a:schemeClr val="bg1"/>
                </a:solidFill>
                <a:latin typeface="+mn-lt"/>
                <a:ea typeface="+mn-ea"/>
                <a:cs typeface="+mn-ea"/>
                <a:sym typeface="+mn-lt"/>
              </a:rPr>
              <a:t>反应模式</a:t>
            </a:r>
            <a:endParaRPr lang="zh-CN" altLang="en-US" sz="1865" b="0">
              <a:solidFill>
                <a:schemeClr val="bg1"/>
              </a:solidFill>
              <a:latin typeface="+mn-lt"/>
              <a:ea typeface="+mn-ea"/>
              <a:cs typeface="+mn-ea"/>
              <a:sym typeface="+mn-lt"/>
            </a:endParaRPr>
          </a:p>
        </p:txBody>
      </p:sp>
      <p:sp>
        <p:nvSpPr>
          <p:cNvPr id="43" name="文本框 42"/>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44" name="矩形 43"/>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wipe(left)">
                                      <p:cBhvr>
                                        <p:cTn id="11" dur="500"/>
                                        <p:tgtEl>
                                          <p:spTgt spid="44"/>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nodeType="afterGroup">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15"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1000" fill="hold"/>
                                        <p:tgtEl>
                                          <p:spTgt spid="23"/>
                                        </p:tgtEl>
                                        <p:attrNameLst>
                                          <p:attrName>ppt_w</p:attrName>
                                        </p:attrNameLst>
                                      </p:cBhvr>
                                      <p:tavLst>
                                        <p:tav tm="0">
                                          <p:val>
                                            <p:fltVal val="0"/>
                                          </p:val>
                                        </p:tav>
                                        <p:tav tm="100000">
                                          <p:val>
                                            <p:strVal val="#ppt_w"/>
                                          </p:val>
                                        </p:tav>
                                      </p:tavLst>
                                    </p:anim>
                                    <p:anim calcmode="lin" valueType="num">
                                      <p:cBhvr>
                                        <p:cTn id="25" dur="1000" fill="hold"/>
                                        <p:tgtEl>
                                          <p:spTgt spid="23"/>
                                        </p:tgtEl>
                                        <p:attrNameLst>
                                          <p:attrName>ppt_h</p:attrName>
                                        </p:attrNameLst>
                                      </p:cBhvr>
                                      <p:tavLst>
                                        <p:tav tm="0">
                                          <p:val>
                                            <p:fltVal val="0"/>
                                          </p:val>
                                        </p:tav>
                                        <p:tav tm="100000">
                                          <p:val>
                                            <p:strVal val="#ppt_h"/>
                                          </p:val>
                                        </p:tav>
                                      </p:tavLst>
                                    </p:anim>
                                    <p:anim calcmode="lin" valueType="num">
                                      <p:cBhvr>
                                        <p:cTn id="26"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par>
                          <p:cTn id="28" fill="hold" nodeType="afterGroup">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right)">
                                      <p:cBhvr>
                                        <p:cTn id="31" dur="500"/>
                                        <p:tgtEl>
                                          <p:spTgt spid="26"/>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750"/>
                                        <p:tgtEl>
                                          <p:spTgt spid="6"/>
                                        </p:tgtEl>
                                      </p:cBhvr>
                                    </p:animEffect>
                                  </p:childTnLst>
                                </p:cTn>
                              </p:par>
                            </p:childTnLst>
                          </p:cTn>
                        </p:par>
                        <p:par>
                          <p:cTn id="35" fill="hold" nodeType="afterGroup">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childTnLst>
                          </p:cTn>
                        </p:par>
                        <p:par>
                          <p:cTn id="41" fill="hold" nodeType="afterGroup">
                            <p:stCondLst>
                              <p:cond delay="3750"/>
                            </p:stCondLst>
                            <p:childTnLst>
                              <p:par>
                                <p:cTn id="42" presetID="22" presetClass="entr" presetSubtype="4"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par>
                          <p:cTn id="45" fill="hold" nodeType="afterGroup">
                            <p:stCondLst>
                              <p:cond delay="4250"/>
                            </p:stCondLst>
                            <p:childTnLst>
                              <p:par>
                                <p:cTn id="46" presetID="22" presetClass="entr" presetSubtype="2"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right)">
                                      <p:cBhvr>
                                        <p:cTn id="48" dur="500"/>
                                        <p:tgtEl>
                                          <p:spTgt spid="9"/>
                                        </p:tgtEl>
                                      </p:cBhvr>
                                    </p:animEffect>
                                  </p:childTnLst>
                                </p:cTn>
                              </p:par>
                              <p:par>
                                <p:cTn id="49" presetID="15" presetClass="entr" presetSubtype="0" fill="hold"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1000" fill="hold"/>
                                        <p:tgtEl>
                                          <p:spTgt spid="27"/>
                                        </p:tgtEl>
                                        <p:attrNameLst>
                                          <p:attrName>ppt_w</p:attrName>
                                        </p:attrNameLst>
                                      </p:cBhvr>
                                      <p:tavLst>
                                        <p:tav tm="0">
                                          <p:val>
                                            <p:fltVal val="0"/>
                                          </p:val>
                                        </p:tav>
                                        <p:tav tm="100000">
                                          <p:val>
                                            <p:strVal val="#ppt_w"/>
                                          </p:val>
                                        </p:tav>
                                      </p:tavLst>
                                    </p:anim>
                                    <p:anim calcmode="lin" valueType="num">
                                      <p:cBhvr>
                                        <p:cTn id="52" dur="1000" fill="hold"/>
                                        <p:tgtEl>
                                          <p:spTgt spid="27"/>
                                        </p:tgtEl>
                                        <p:attrNameLst>
                                          <p:attrName>ppt_h</p:attrName>
                                        </p:attrNameLst>
                                      </p:cBhvr>
                                      <p:tavLst>
                                        <p:tav tm="0">
                                          <p:val>
                                            <p:fltVal val="0"/>
                                          </p:val>
                                        </p:tav>
                                        <p:tav tm="100000">
                                          <p:val>
                                            <p:strVal val="#ppt_h"/>
                                          </p:val>
                                        </p:tav>
                                      </p:tavLst>
                                    </p:anim>
                                    <p:anim calcmode="lin" valueType="num">
                                      <p:cBhvr>
                                        <p:cTn id="53"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27"/>
                                        </p:tgtEl>
                                        <p:attrNameLst>
                                          <p:attrName>ppt_y</p:attrName>
                                        </p:attrNameLst>
                                      </p:cBhvr>
                                      <p:tavLst>
                                        <p:tav tm="0" fmla="#ppt_y+(sin(-2*pi*(1-$))*-#ppt_x+cos(-2*pi*(1-$))*(1-#ppt_y))*(1-$)">
                                          <p:val>
                                            <p:fltVal val="0"/>
                                          </p:val>
                                        </p:tav>
                                        <p:tav tm="100000">
                                          <p:val>
                                            <p:fltVal val="1"/>
                                          </p:val>
                                        </p:tav>
                                      </p:tavLst>
                                    </p:anim>
                                  </p:childTnLst>
                                </p:cTn>
                              </p:par>
                            </p:childTnLst>
                          </p:cTn>
                        </p:par>
                        <p:par>
                          <p:cTn id="55" fill="hold" nodeType="afterGroup">
                            <p:stCondLst>
                              <p:cond delay="5250"/>
                            </p:stCondLst>
                            <p:childTnLst>
                              <p:par>
                                <p:cTn id="56" presetID="22" presetClass="entr" presetSubtype="2" fill="hold" grpId="0" nodeType="after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right)">
                                      <p:cBhvr>
                                        <p:cTn id="61" dur="750"/>
                                        <p:tgtEl>
                                          <p:spTgt spid="10"/>
                                        </p:tgtEl>
                                      </p:cBhvr>
                                    </p:animEffect>
                                  </p:childTnLst>
                                </p:cTn>
                              </p:par>
                            </p:childTnLst>
                          </p:cTn>
                        </p:par>
                        <p:par>
                          <p:cTn id="62" fill="hold" nodeType="afterGroup">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par>
                          <p:cTn id="68" fill="hold" nodeType="afterGroup">
                            <p:stCondLst>
                              <p:cond delay="6500"/>
                            </p:stCondLst>
                            <p:childTnLst>
                              <p:par>
                                <p:cTn id="69" presetID="22" presetClass="entr" presetSubtype="4" fill="hold"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down)">
                                      <p:cBhvr>
                                        <p:cTn id="71" dur="500"/>
                                        <p:tgtEl>
                                          <p:spTgt spid="14"/>
                                        </p:tgtEl>
                                      </p:cBhvr>
                                    </p:animEffect>
                                  </p:childTnLst>
                                </p:cTn>
                              </p:par>
                            </p:childTnLst>
                          </p:cTn>
                        </p:par>
                        <p:par>
                          <p:cTn id="72" fill="hold" nodeType="afterGroup">
                            <p:stCondLst>
                              <p:cond delay="7000"/>
                            </p:stCondLst>
                            <p:childTnLst>
                              <p:par>
                                <p:cTn id="73" presetID="22" presetClass="entr" presetSubtype="8"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left)">
                                      <p:cBhvr>
                                        <p:cTn id="75" dur="500"/>
                                        <p:tgtEl>
                                          <p:spTgt spid="15"/>
                                        </p:tgtEl>
                                      </p:cBhvr>
                                    </p:animEffect>
                                  </p:childTnLst>
                                </p:cTn>
                              </p:par>
                              <p:par>
                                <p:cTn id="76" presetID="15" presetClass="entr" presetSubtype="0" fill="hold" nodeType="with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1000" fill="hold"/>
                                        <p:tgtEl>
                                          <p:spTgt spid="35"/>
                                        </p:tgtEl>
                                        <p:attrNameLst>
                                          <p:attrName>ppt_w</p:attrName>
                                        </p:attrNameLst>
                                      </p:cBhvr>
                                      <p:tavLst>
                                        <p:tav tm="0">
                                          <p:val>
                                            <p:fltVal val="0"/>
                                          </p:val>
                                        </p:tav>
                                        <p:tav tm="100000">
                                          <p:val>
                                            <p:strVal val="#ppt_w"/>
                                          </p:val>
                                        </p:tav>
                                      </p:tavLst>
                                    </p:anim>
                                    <p:anim calcmode="lin" valueType="num">
                                      <p:cBhvr>
                                        <p:cTn id="79" dur="1000" fill="hold"/>
                                        <p:tgtEl>
                                          <p:spTgt spid="35"/>
                                        </p:tgtEl>
                                        <p:attrNameLst>
                                          <p:attrName>ppt_h</p:attrName>
                                        </p:attrNameLst>
                                      </p:cBhvr>
                                      <p:tavLst>
                                        <p:tav tm="0">
                                          <p:val>
                                            <p:fltVal val="0"/>
                                          </p:val>
                                        </p:tav>
                                        <p:tav tm="100000">
                                          <p:val>
                                            <p:strVal val="#ppt_h"/>
                                          </p:val>
                                        </p:tav>
                                      </p:tavLst>
                                    </p:anim>
                                    <p:anim calcmode="lin" valueType="num">
                                      <p:cBhvr>
                                        <p:cTn id="80" dur="1000" fill="hold"/>
                                        <p:tgtEl>
                                          <p:spTgt spid="35"/>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35"/>
                                        </p:tgtEl>
                                        <p:attrNameLst>
                                          <p:attrName>ppt_y</p:attrName>
                                        </p:attrNameLst>
                                      </p:cBhvr>
                                      <p:tavLst>
                                        <p:tav tm="0" fmla="#ppt_y+(sin(-2*pi*(1-$))*-#ppt_x+cos(-2*pi*(1-$))*(1-#ppt_y))*(1-$)">
                                          <p:val>
                                            <p:fltVal val="0"/>
                                          </p:val>
                                        </p:tav>
                                        <p:tav tm="100000">
                                          <p:val>
                                            <p:fltVal val="1"/>
                                          </p:val>
                                        </p:tav>
                                      </p:tavLst>
                                    </p:anim>
                                  </p:childTnLst>
                                </p:cTn>
                              </p:par>
                            </p:childTnLst>
                          </p:cTn>
                        </p:par>
                        <p:par>
                          <p:cTn id="82" fill="hold" nodeType="afterGroup">
                            <p:stCondLst>
                              <p:cond delay="8000"/>
                            </p:stCondLst>
                            <p:childTnLst>
                              <p:par>
                                <p:cTn id="83" presetID="22" presetClass="entr" presetSubtype="2"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right)">
                                      <p:cBhvr>
                                        <p:cTn id="85" dur="500"/>
                                        <p:tgtEl>
                                          <p:spTgt spid="38"/>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wipe(right)">
                                      <p:cBhvr>
                                        <p:cTn id="88" dur="750"/>
                                        <p:tgtEl>
                                          <p:spTgt spid="16"/>
                                        </p:tgtEl>
                                      </p:cBhvr>
                                    </p:animEffect>
                                  </p:childTnLst>
                                </p:cTn>
                              </p:par>
                            </p:childTnLst>
                          </p:cTn>
                        </p:par>
                        <p:par>
                          <p:cTn id="89" fill="hold" nodeType="afterGroup">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17"/>
                                        </p:tgtEl>
                                        <p:attrNameLst>
                                          <p:attrName>style.visibility</p:attrName>
                                        </p:attrNameLst>
                                      </p:cBhvr>
                                      <p:to>
                                        <p:strVal val="visible"/>
                                      </p:to>
                                    </p:set>
                                    <p:anim calcmode="lin" valueType="num">
                                      <p:cBhvr>
                                        <p:cTn id="92" dur="500" fill="hold"/>
                                        <p:tgtEl>
                                          <p:spTgt spid="17"/>
                                        </p:tgtEl>
                                        <p:attrNameLst>
                                          <p:attrName>ppt_w</p:attrName>
                                        </p:attrNameLst>
                                      </p:cBhvr>
                                      <p:tavLst>
                                        <p:tav tm="0">
                                          <p:val>
                                            <p:fltVal val="0"/>
                                          </p:val>
                                        </p:tav>
                                        <p:tav tm="100000">
                                          <p:val>
                                            <p:strVal val="#ppt_w"/>
                                          </p:val>
                                        </p:tav>
                                      </p:tavLst>
                                    </p:anim>
                                    <p:anim calcmode="lin" valueType="num">
                                      <p:cBhvr>
                                        <p:cTn id="93" dur="500" fill="hold"/>
                                        <p:tgtEl>
                                          <p:spTgt spid="17"/>
                                        </p:tgtEl>
                                        <p:attrNameLst>
                                          <p:attrName>ppt_h</p:attrName>
                                        </p:attrNameLst>
                                      </p:cBhvr>
                                      <p:tavLst>
                                        <p:tav tm="0">
                                          <p:val>
                                            <p:fltVal val="0"/>
                                          </p:val>
                                        </p:tav>
                                        <p:tav tm="100000">
                                          <p:val>
                                            <p:strVal val="#ppt_h"/>
                                          </p:val>
                                        </p:tav>
                                      </p:tavLst>
                                    </p:anim>
                                    <p:animEffect transition="in" filter="fade">
                                      <p:cBhvr>
                                        <p:cTn id="94" dur="500"/>
                                        <p:tgtEl>
                                          <p:spTgt spid="17"/>
                                        </p:tgtEl>
                                      </p:cBhvr>
                                    </p:animEffect>
                                  </p:childTnLst>
                                </p:cTn>
                              </p:par>
                            </p:childTnLst>
                          </p:cTn>
                        </p:par>
                        <p:par>
                          <p:cTn id="95" fill="hold" nodeType="afterGroup">
                            <p:stCondLst>
                              <p:cond delay="9250"/>
                            </p:stCondLst>
                            <p:childTnLst>
                              <p:par>
                                <p:cTn id="96" presetID="22" presetClass="entr" presetSubtype="2" fill="hold" nodeType="after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wipe(right)">
                                      <p:cBhvr>
                                        <p:cTn id="98" dur="500"/>
                                        <p:tgtEl>
                                          <p:spTgt spid="18"/>
                                        </p:tgtEl>
                                      </p:cBhvr>
                                    </p:animEffect>
                                  </p:childTnLst>
                                </p:cTn>
                              </p:par>
                            </p:childTnLst>
                          </p:cTn>
                        </p:par>
                        <p:par>
                          <p:cTn id="99" fill="hold" nodeType="afterGroup">
                            <p:stCondLst>
                              <p:cond delay="9750"/>
                            </p:stCondLst>
                            <p:childTnLst>
                              <p:par>
                                <p:cTn id="100" presetID="15" presetClass="entr" presetSubtype="0" fill="hold"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1000" fill="hold"/>
                                        <p:tgtEl>
                                          <p:spTgt spid="31"/>
                                        </p:tgtEl>
                                        <p:attrNameLst>
                                          <p:attrName>ppt_w</p:attrName>
                                        </p:attrNameLst>
                                      </p:cBhvr>
                                      <p:tavLst>
                                        <p:tav tm="0">
                                          <p:val>
                                            <p:fltVal val="0"/>
                                          </p:val>
                                        </p:tav>
                                        <p:tav tm="100000">
                                          <p:val>
                                            <p:strVal val="#ppt_w"/>
                                          </p:val>
                                        </p:tav>
                                      </p:tavLst>
                                    </p:anim>
                                    <p:anim calcmode="lin" valueType="num">
                                      <p:cBhvr>
                                        <p:cTn id="103" dur="1000" fill="hold"/>
                                        <p:tgtEl>
                                          <p:spTgt spid="31"/>
                                        </p:tgtEl>
                                        <p:attrNameLst>
                                          <p:attrName>ppt_h</p:attrName>
                                        </p:attrNameLst>
                                      </p:cBhvr>
                                      <p:tavLst>
                                        <p:tav tm="0">
                                          <p:val>
                                            <p:fltVal val="0"/>
                                          </p:val>
                                        </p:tav>
                                        <p:tav tm="100000">
                                          <p:val>
                                            <p:strVal val="#ppt_h"/>
                                          </p:val>
                                        </p:tav>
                                      </p:tavLst>
                                    </p:anim>
                                    <p:anim calcmode="lin" valueType="num">
                                      <p:cBhvr>
                                        <p:cTn id="104"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106" fill="hold" nodeType="afterGroup">
                            <p:stCondLst>
                              <p:cond delay="10750"/>
                            </p:stCondLst>
                            <p:childTnLst>
                              <p:par>
                                <p:cTn id="107" presetID="22" presetClass="entr" presetSubtype="2"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wipe(right)">
                                      <p:cBhvr>
                                        <p:cTn id="109" dur="500"/>
                                        <p:tgtEl>
                                          <p:spTgt spid="34"/>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9"/>
                                        </p:tgtEl>
                                        <p:attrNameLst>
                                          <p:attrName>style.visibility</p:attrName>
                                        </p:attrNameLst>
                                      </p:cBhvr>
                                      <p:to>
                                        <p:strVal val="visible"/>
                                      </p:to>
                                    </p:set>
                                    <p:animEffect transition="in" filter="wipe(right)">
                                      <p:cBhvr>
                                        <p:cTn id="112" dur="750"/>
                                        <p:tgtEl>
                                          <p:spTgt spid="19"/>
                                        </p:tgtEl>
                                      </p:cBhvr>
                                    </p:animEffect>
                                  </p:childTnLst>
                                </p:cTn>
                              </p:par>
                            </p:childTnLst>
                          </p:cTn>
                        </p:par>
                        <p:par>
                          <p:cTn id="113" fill="hold" nodeType="afterGroup">
                            <p:stCondLst>
                              <p:cond delay="11500"/>
                            </p:stCondLst>
                            <p:childTnLst>
                              <p:par>
                                <p:cTn id="114" presetID="53" presetClass="entr" presetSubtype="16" fill="hold" grpId="0" nodeType="after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p:cTn id="116" dur="500" fill="hold"/>
                                        <p:tgtEl>
                                          <p:spTgt spid="20"/>
                                        </p:tgtEl>
                                        <p:attrNameLst>
                                          <p:attrName>ppt_w</p:attrName>
                                        </p:attrNameLst>
                                      </p:cBhvr>
                                      <p:tavLst>
                                        <p:tav tm="0">
                                          <p:val>
                                            <p:fltVal val="0"/>
                                          </p:val>
                                        </p:tav>
                                        <p:tav tm="100000">
                                          <p:val>
                                            <p:strVal val="#ppt_w"/>
                                          </p:val>
                                        </p:tav>
                                      </p:tavLst>
                                    </p:anim>
                                    <p:anim calcmode="lin" valueType="num">
                                      <p:cBhvr>
                                        <p:cTn id="117" dur="500" fill="hold"/>
                                        <p:tgtEl>
                                          <p:spTgt spid="20"/>
                                        </p:tgtEl>
                                        <p:attrNameLst>
                                          <p:attrName>ppt_h</p:attrName>
                                        </p:attrNameLst>
                                      </p:cBhvr>
                                      <p:tavLst>
                                        <p:tav tm="0">
                                          <p:val>
                                            <p:fltVal val="0"/>
                                          </p:val>
                                        </p:tav>
                                        <p:tav tm="100000">
                                          <p:val>
                                            <p:strVal val="#ppt_h"/>
                                          </p:val>
                                        </p:tav>
                                      </p:tavLst>
                                    </p:anim>
                                    <p:animEffect transition="in" filter="fade">
                                      <p:cBhvr>
                                        <p:cTn id="118" dur="500"/>
                                        <p:tgtEl>
                                          <p:spTgt spid="20"/>
                                        </p:tgtEl>
                                      </p:cBhvr>
                                    </p:animEffect>
                                  </p:childTnLst>
                                </p:cTn>
                              </p:par>
                              <p:par>
                                <p:cTn id="119" presetID="22" presetClass="entr" presetSubtype="8" fill="hold" nodeType="withEffect">
                                  <p:stCondLst>
                                    <p:cond delay="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childTnLst>
                          </p:cTn>
                        </p:par>
                        <p:par>
                          <p:cTn id="122" fill="hold" nodeType="afterGroup">
                            <p:stCondLst>
                              <p:cond delay="12000"/>
                            </p:stCondLst>
                            <p:childTnLst>
                              <p:par>
                                <p:cTn id="123" presetID="15" presetClass="entr" presetSubtype="0" fill="hold" nodeType="afterEffect">
                                  <p:stCondLst>
                                    <p:cond delay="0"/>
                                  </p:stCondLst>
                                  <p:childTnLst>
                                    <p:set>
                                      <p:cBhvr>
                                        <p:cTn id="124" dur="1" fill="hold">
                                          <p:stCondLst>
                                            <p:cond delay="0"/>
                                          </p:stCondLst>
                                        </p:cTn>
                                        <p:tgtEl>
                                          <p:spTgt spid="39"/>
                                        </p:tgtEl>
                                        <p:attrNameLst>
                                          <p:attrName>style.visibility</p:attrName>
                                        </p:attrNameLst>
                                      </p:cBhvr>
                                      <p:to>
                                        <p:strVal val="visible"/>
                                      </p:to>
                                    </p:set>
                                    <p:anim calcmode="lin" valueType="num">
                                      <p:cBhvr>
                                        <p:cTn id="125" dur="1000" fill="hold"/>
                                        <p:tgtEl>
                                          <p:spTgt spid="39"/>
                                        </p:tgtEl>
                                        <p:attrNameLst>
                                          <p:attrName>ppt_w</p:attrName>
                                        </p:attrNameLst>
                                      </p:cBhvr>
                                      <p:tavLst>
                                        <p:tav tm="0">
                                          <p:val>
                                            <p:fltVal val="0"/>
                                          </p:val>
                                        </p:tav>
                                        <p:tav tm="100000">
                                          <p:val>
                                            <p:strVal val="#ppt_w"/>
                                          </p:val>
                                        </p:tav>
                                      </p:tavLst>
                                    </p:anim>
                                    <p:anim calcmode="lin" valueType="num">
                                      <p:cBhvr>
                                        <p:cTn id="126" dur="1000" fill="hold"/>
                                        <p:tgtEl>
                                          <p:spTgt spid="39"/>
                                        </p:tgtEl>
                                        <p:attrNameLst>
                                          <p:attrName>ppt_h</p:attrName>
                                        </p:attrNameLst>
                                      </p:cBhvr>
                                      <p:tavLst>
                                        <p:tav tm="0">
                                          <p:val>
                                            <p:fltVal val="0"/>
                                          </p:val>
                                        </p:tav>
                                        <p:tav tm="100000">
                                          <p:val>
                                            <p:strVal val="#ppt_h"/>
                                          </p:val>
                                        </p:tav>
                                      </p:tavLst>
                                    </p:anim>
                                    <p:anim calcmode="lin" valueType="num">
                                      <p:cBhvr>
                                        <p:cTn id="127" dur="1000" fill="hold"/>
                                        <p:tgtEl>
                                          <p:spTgt spid="39"/>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39"/>
                                        </p:tgtEl>
                                        <p:attrNameLst>
                                          <p:attrName>ppt_y</p:attrName>
                                        </p:attrNameLst>
                                      </p:cBhvr>
                                      <p:tavLst>
                                        <p:tav tm="0" fmla="#ppt_y+(sin(-2*pi*(1-$))*-#ppt_x+cos(-2*pi*(1-$))*(1-#ppt_y))*(1-$)">
                                          <p:val>
                                            <p:fltVal val="0"/>
                                          </p:val>
                                        </p:tav>
                                        <p:tav tm="100000">
                                          <p:val>
                                            <p:fltVal val="1"/>
                                          </p:val>
                                        </p:tav>
                                      </p:tavLst>
                                    </p:anim>
                                  </p:childTnLst>
                                </p:cTn>
                              </p:par>
                            </p:childTnLst>
                          </p:cTn>
                        </p:par>
                        <p:par>
                          <p:cTn id="129" fill="hold" nodeType="afterGroup">
                            <p:stCondLst>
                              <p:cond delay="13000"/>
                            </p:stCondLst>
                            <p:childTnLst>
                              <p:par>
                                <p:cTn id="130" presetID="22" presetClass="entr" presetSubtype="2" fill="hold" grpId="0" nodeType="afterEffect">
                                  <p:stCondLst>
                                    <p:cond delay="0"/>
                                  </p:stCondLst>
                                  <p:childTnLst>
                                    <p:set>
                                      <p:cBhvr>
                                        <p:cTn id="131" dur="1" fill="hold">
                                          <p:stCondLst>
                                            <p:cond delay="0"/>
                                          </p:stCondLst>
                                        </p:cTn>
                                        <p:tgtEl>
                                          <p:spTgt spid="42"/>
                                        </p:tgtEl>
                                        <p:attrNameLst>
                                          <p:attrName>style.visibility</p:attrName>
                                        </p:attrNameLst>
                                      </p:cBhvr>
                                      <p:to>
                                        <p:strVal val="visible"/>
                                      </p:to>
                                    </p:set>
                                    <p:animEffect transition="in" filter="wipe(right)">
                                      <p:cBhvr>
                                        <p:cTn id="132" dur="500"/>
                                        <p:tgtEl>
                                          <p:spTgt spid="42"/>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right)">
                                      <p:cBhvr>
                                        <p:cTn id="13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10" grpId="0"/>
      <p:bldP spid="11" grpId="0" animBg="1"/>
      <p:bldP spid="16" grpId="0"/>
      <p:bldP spid="17" grpId="0" animBg="1"/>
      <p:bldP spid="19" grpId="0"/>
      <p:bldP spid="20" grpId="0" animBg="1"/>
      <p:bldP spid="22" grpId="0"/>
      <p:bldP spid="26" grpId="0"/>
      <p:bldP spid="30" grpId="0"/>
      <p:bldP spid="34" grpId="0"/>
      <p:bldP spid="38" grpId="0"/>
      <p:bldP spid="42" grpId="0"/>
      <p:bldP spid="43" grpId="0"/>
      <p:bldP spid="4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TextBox 46"/>
          <p:cNvSpPr txBox="1">
            <a:spLocks noChangeArrowheads="1"/>
          </p:cNvSpPr>
          <p:nvPr/>
        </p:nvSpPr>
        <p:spPr bwMode="auto">
          <a:xfrm>
            <a:off x="7599333" y="1952912"/>
            <a:ext cx="3686753" cy="8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1970">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defTabSz="52197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defTabSz="52197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240030" indent="-228600" algn="just" defTabSz="1218565">
              <a:lnSpc>
                <a:spcPct val="150000"/>
              </a:lnSpc>
              <a:spcBef>
                <a:spcPts val="800"/>
              </a:spcBef>
              <a:buFont typeface="Arial" panose="020b0604020202020204" pitchFamily="34" charset="0"/>
              <a:buChar char="•"/>
            </a:pPr>
            <a:r>
              <a:rPr lang="zh-CN" altLang="en-US" sz="1100">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100">
                <a:solidFill>
                  <a:srgbClr val="3B3838"/>
                </a:solidFill>
                <a:latin typeface="微软雅黑" panose="020b0503020204020204" pitchFamily="34" charset="-122"/>
                <a:ea typeface="微软雅黑" panose="020b0503020204020204" pitchFamily="34" charset="-122"/>
              </a:rPr>
              <a:t>10</a:t>
            </a:r>
            <a:r>
              <a:rPr lang="zh-CN" altLang="en-US" sz="1100">
                <a:solidFill>
                  <a:srgbClr val="3B3838"/>
                </a:solidFill>
                <a:latin typeface="微软雅黑" panose="020b0503020204020204" pitchFamily="34" charset="-122"/>
                <a:ea typeface="微软雅黑" panose="020b0503020204020204" pitchFamily="34" charset="-122"/>
              </a:rPr>
              <a:t>号字，</a:t>
            </a:r>
            <a:r>
              <a:rPr lang="en-US" altLang="zh-CN" sz="1100">
                <a:solidFill>
                  <a:srgbClr val="3B3838"/>
                </a:solidFill>
                <a:latin typeface="微软雅黑" panose="020b0503020204020204" pitchFamily="34" charset="-122"/>
                <a:ea typeface="微软雅黑" panose="020b0503020204020204" pitchFamily="34" charset="-122"/>
              </a:rPr>
              <a:t>1.3</a:t>
            </a:r>
            <a:r>
              <a:rPr lang="zh-CN" altLang="en-US" sz="1100">
                <a:solidFill>
                  <a:srgbClr val="3B3838"/>
                </a:solidFill>
                <a:latin typeface="微软雅黑" panose="020b0503020204020204" pitchFamily="34" charset="-122"/>
                <a:ea typeface="微软雅黑" panose="020b0503020204020204" pitchFamily="34" charset="-122"/>
              </a:rPr>
              <a:t>倍字间距。</a:t>
            </a:r>
            <a:endParaRPr lang="en-US" altLang="zh-CN" sz="1100">
              <a:solidFill>
                <a:srgbClr val="3B3838"/>
              </a:solidFill>
              <a:latin typeface="微软雅黑" panose="020b0503020204020204" pitchFamily="34" charset="-122"/>
              <a:ea typeface="微软雅黑" panose="020b0503020204020204" pitchFamily="34" charset="-122"/>
            </a:endParaRPr>
          </a:p>
        </p:txBody>
      </p:sp>
      <p:grpSp>
        <p:nvGrpSpPr>
          <p:cNvPr id="39" name="组合 56"/>
          <p:cNvGrpSpPr/>
          <p:nvPr/>
        </p:nvGrpSpPr>
        <p:grpSpPr>
          <a:xfrm>
            <a:off x="7006743" y="2060849"/>
            <a:ext cx="493119" cy="493118"/>
            <a:chExt cx="370671" cy="370671"/>
          </a:xfrm>
        </p:grpSpPr>
        <p:sp>
          <p:nvSpPr>
            <p:cNvPr id="40" name="椭圆 7"/>
            <p:cNvSpPr>
              <a:spLocks noChangeArrowheads="1"/>
            </p:cNvSpPr>
            <p:nvPr/>
          </p:nvSpPr>
          <p:spPr bwMode="auto">
            <a:xfrm>
              <a:off x="0" y="0"/>
              <a:ext cx="370671" cy="370671"/>
            </a:xfrm>
            <a:prstGeom prst="ellipse">
              <a:avLst/>
            </a:prstGeom>
            <a:solidFill>
              <a:srgbClr val="07B0ED"/>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3765" fontAlgn="base">
                <a:spcBef>
                  <a:spcPct val="0"/>
                </a:spcBef>
                <a:spcAft>
                  <a:spcPct val="0"/>
                </a:spcAft>
              </a:pPr>
              <a:endParaRPr lang="zh-CN" altLang="en-US" sz="800" i="1">
                <a:solidFill>
                  <a:srgbClr val="3B3838"/>
                </a:solidFill>
                <a:latin typeface="Century Gothic" panose="020b0502020202020204" pitchFamily="34" charset="0"/>
                <a:ea typeface="微软雅黑" panose="020b0503020204020204" pitchFamily="34" charset="-122"/>
              </a:endParaRPr>
            </a:p>
          </p:txBody>
        </p:sp>
        <p:sp>
          <p:nvSpPr>
            <p:cNvPr id="41" name="文本框 55"/>
            <p:cNvSpPr txBox="1">
              <a:spLocks noChangeArrowheads="1"/>
            </p:cNvSpPr>
            <p:nvPr/>
          </p:nvSpPr>
          <p:spPr bwMode="auto">
            <a:xfrm>
              <a:off x="19185" y="34999"/>
              <a:ext cx="324374" cy="2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defTabSz="913765" fontAlgn="base">
                <a:spcBef>
                  <a:spcPct val="0"/>
                </a:spcBef>
                <a:spcAft>
                  <a:spcPct val="0"/>
                </a:spcAft>
              </a:pPr>
              <a:r>
                <a:rPr lang="en-US" altLang="zh-CN" sz="1735">
                  <a:solidFill>
                    <a:schemeClr val="bg1"/>
                  </a:solidFill>
                  <a:latin typeface="Century Gothic" panose="020b0502020202020204" pitchFamily="34" charset="0"/>
                  <a:ea typeface="微软雅黑" panose="020b0503020204020204" pitchFamily="34" charset="-122"/>
                </a:rPr>
                <a:t>01</a:t>
              </a:r>
              <a:endParaRPr lang="zh-CN" altLang="en-US" sz="1735">
                <a:solidFill>
                  <a:schemeClr val="bg1"/>
                </a:solidFill>
                <a:latin typeface="Century Gothic" panose="020b0502020202020204" pitchFamily="34" charset="0"/>
                <a:ea typeface="微软雅黑" panose="020b0503020204020204" pitchFamily="34" charset="-122"/>
              </a:endParaRPr>
            </a:p>
          </p:txBody>
        </p:sp>
      </p:grpSp>
      <p:grpSp>
        <p:nvGrpSpPr>
          <p:cNvPr id="42" name="组合 57"/>
          <p:cNvGrpSpPr/>
          <p:nvPr/>
        </p:nvGrpSpPr>
        <p:grpSpPr>
          <a:xfrm>
            <a:off x="7019441" y="3099997"/>
            <a:ext cx="493119" cy="493120"/>
            <a:chExt cx="370671" cy="370671"/>
          </a:xfrm>
        </p:grpSpPr>
        <p:sp>
          <p:nvSpPr>
            <p:cNvPr id="43" name="椭圆 7"/>
            <p:cNvSpPr>
              <a:spLocks noChangeArrowheads="1"/>
            </p:cNvSpPr>
            <p:nvPr/>
          </p:nvSpPr>
          <p:spPr bwMode="auto">
            <a:xfrm>
              <a:off x="0" y="0"/>
              <a:ext cx="370671" cy="370671"/>
            </a:xfrm>
            <a:prstGeom prst="ellipse">
              <a:avLst/>
            </a:prstGeom>
            <a:solidFill>
              <a:srgbClr val="0068B7"/>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3765" fontAlgn="base">
                <a:spcBef>
                  <a:spcPct val="0"/>
                </a:spcBef>
                <a:spcAft>
                  <a:spcPct val="0"/>
                </a:spcAft>
              </a:pPr>
              <a:endParaRPr lang="zh-CN" altLang="en-US" sz="800" i="1">
                <a:solidFill>
                  <a:srgbClr val="3B3838"/>
                </a:solidFill>
                <a:latin typeface="Century Gothic" panose="020b0502020202020204" pitchFamily="34" charset="0"/>
                <a:ea typeface="微软雅黑" panose="020b0503020204020204" pitchFamily="34" charset="-122"/>
              </a:endParaRPr>
            </a:p>
          </p:txBody>
        </p:sp>
        <p:sp>
          <p:nvSpPr>
            <p:cNvPr id="44" name="文本框 59"/>
            <p:cNvSpPr txBox="1">
              <a:spLocks noChangeArrowheads="1"/>
            </p:cNvSpPr>
            <p:nvPr/>
          </p:nvSpPr>
          <p:spPr bwMode="auto">
            <a:xfrm>
              <a:off x="9545" y="34999"/>
              <a:ext cx="324374" cy="2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base">
                <a:spcBef>
                  <a:spcPct val="0"/>
                </a:spcBef>
                <a:spcAft>
                  <a:spcPct val="0"/>
                </a:spcAft>
              </a:pPr>
              <a:r>
                <a:rPr lang="en-US" altLang="zh-CN" sz="1735">
                  <a:solidFill>
                    <a:schemeClr val="bg1"/>
                  </a:solidFill>
                  <a:latin typeface="Century Gothic" panose="020b0502020202020204" pitchFamily="34" charset="0"/>
                  <a:ea typeface="微软雅黑" panose="020b0503020204020204" pitchFamily="34" charset="-122"/>
                </a:rPr>
                <a:t>02</a:t>
              </a:r>
              <a:endParaRPr lang="zh-CN" altLang="en-US" sz="1735">
                <a:solidFill>
                  <a:schemeClr val="bg1"/>
                </a:solidFill>
                <a:latin typeface="Century Gothic" panose="020b0502020202020204" pitchFamily="34" charset="0"/>
                <a:ea typeface="微软雅黑" panose="020b0503020204020204" pitchFamily="34" charset="-122"/>
              </a:endParaRPr>
            </a:p>
          </p:txBody>
        </p:sp>
      </p:grpSp>
      <p:sp>
        <p:nvSpPr>
          <p:cNvPr id="45" name="TextBox 46"/>
          <p:cNvSpPr txBox="1">
            <a:spLocks noChangeArrowheads="1"/>
          </p:cNvSpPr>
          <p:nvPr/>
        </p:nvSpPr>
        <p:spPr bwMode="auto">
          <a:xfrm>
            <a:off x="7599333" y="3023806"/>
            <a:ext cx="3686753" cy="8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1970">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defTabSz="52197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defTabSz="52197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240030" indent="-228600" algn="just" defTabSz="1218565">
              <a:lnSpc>
                <a:spcPct val="150000"/>
              </a:lnSpc>
              <a:spcBef>
                <a:spcPts val="800"/>
              </a:spcBef>
              <a:buFont typeface="Arial" panose="020b0604020202020204" pitchFamily="34" charset="0"/>
              <a:buChar char="•"/>
            </a:pPr>
            <a:r>
              <a:rPr lang="zh-CN" altLang="en-US" sz="1100">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100">
                <a:solidFill>
                  <a:srgbClr val="3B3838"/>
                </a:solidFill>
                <a:latin typeface="微软雅黑" panose="020b0503020204020204" pitchFamily="34" charset="-122"/>
                <a:ea typeface="微软雅黑" panose="020b0503020204020204" pitchFamily="34" charset="-122"/>
              </a:rPr>
              <a:t>10</a:t>
            </a:r>
            <a:r>
              <a:rPr lang="zh-CN" altLang="en-US" sz="1100">
                <a:solidFill>
                  <a:srgbClr val="3B3838"/>
                </a:solidFill>
                <a:latin typeface="微软雅黑" panose="020b0503020204020204" pitchFamily="34" charset="-122"/>
                <a:ea typeface="微软雅黑" panose="020b0503020204020204" pitchFamily="34" charset="-122"/>
              </a:rPr>
              <a:t>号字，</a:t>
            </a:r>
            <a:r>
              <a:rPr lang="en-US" altLang="zh-CN" sz="1100">
                <a:solidFill>
                  <a:srgbClr val="3B3838"/>
                </a:solidFill>
                <a:latin typeface="微软雅黑" panose="020b0503020204020204" pitchFamily="34" charset="-122"/>
                <a:ea typeface="微软雅黑" panose="020b0503020204020204" pitchFamily="34" charset="-122"/>
              </a:rPr>
              <a:t>1.3</a:t>
            </a:r>
            <a:r>
              <a:rPr lang="zh-CN" altLang="en-US" sz="1100">
                <a:solidFill>
                  <a:srgbClr val="3B3838"/>
                </a:solidFill>
                <a:latin typeface="微软雅黑" panose="020b0503020204020204" pitchFamily="34" charset="-122"/>
                <a:ea typeface="微软雅黑" panose="020b0503020204020204" pitchFamily="34" charset="-122"/>
              </a:rPr>
              <a:t>倍字间距。</a:t>
            </a:r>
            <a:endParaRPr lang="en-US" altLang="zh-CN" sz="1100">
              <a:solidFill>
                <a:srgbClr val="3B3838"/>
              </a:solidFill>
              <a:latin typeface="微软雅黑" panose="020b0503020204020204" pitchFamily="34" charset="-122"/>
              <a:ea typeface="微软雅黑" panose="020b0503020204020204" pitchFamily="34" charset="-122"/>
            </a:endParaRPr>
          </a:p>
        </p:txBody>
      </p:sp>
      <p:grpSp>
        <p:nvGrpSpPr>
          <p:cNvPr id="46" name="组合 61"/>
          <p:cNvGrpSpPr/>
          <p:nvPr/>
        </p:nvGrpSpPr>
        <p:grpSpPr>
          <a:xfrm>
            <a:off x="7006743" y="4228034"/>
            <a:ext cx="493119" cy="495236"/>
            <a:chExt cx="370671" cy="370671"/>
          </a:xfrm>
        </p:grpSpPr>
        <p:sp>
          <p:nvSpPr>
            <p:cNvPr id="47" name="椭圆 7"/>
            <p:cNvSpPr>
              <a:spLocks noChangeArrowheads="1"/>
            </p:cNvSpPr>
            <p:nvPr/>
          </p:nvSpPr>
          <p:spPr bwMode="auto">
            <a:xfrm>
              <a:off x="0" y="0"/>
              <a:ext cx="370671" cy="370671"/>
            </a:xfrm>
            <a:prstGeom prst="ellipse">
              <a:avLst/>
            </a:prstGeom>
            <a:solidFill>
              <a:srgbClr val="07B0ED"/>
            </a:solidFill>
            <a:ln>
              <a:noFill/>
            </a:ln>
            <a:extLst>
              <a:ext uri="{91240B29-F687-4F45-9708-019B960494DF}">
                <a14:hiddenLine xmlns:a14="http://schemas.microsoft.com/office/drawing/2010/main" w="9525">
                  <a:solidFill>
                    <a:srgbClr val="000000"/>
                  </a:solidFill>
                  <a:round/>
                </a14:hiddenLine>
              </a:ext>
            </a:extLst>
          </p:spPr>
          <p:txBody>
            <a:bodyPr anchor="ctr"/>
            <a:lstStyle>
              <a:lvl1pPr>
                <a:defRPr sz="1300">
                  <a:solidFill>
                    <a:schemeClr val="tx1"/>
                  </a:solidFill>
                  <a:latin typeface="Calibri" panose="020f0502020204030204" pitchFamily="34" charset="0"/>
                  <a:ea typeface="宋体" panose="02010600030101010101" pitchFamily="2" charset="-122"/>
                </a:defRPr>
              </a:lvl1pPr>
              <a:lvl2pPr marL="742950" indent="-285750">
                <a:defRPr sz="1300">
                  <a:solidFill>
                    <a:schemeClr val="tx1"/>
                  </a:solidFill>
                  <a:latin typeface="Calibri" panose="020f0502020204030204" pitchFamily="34" charset="0"/>
                  <a:ea typeface="宋体" panose="02010600030101010101" pitchFamily="2" charset="-122"/>
                </a:defRPr>
              </a:lvl2pPr>
              <a:lvl3pPr marL="1143000" indent="-228600">
                <a:defRPr sz="1300">
                  <a:solidFill>
                    <a:schemeClr val="tx1"/>
                  </a:solidFill>
                  <a:latin typeface="Calibri" panose="020f0502020204030204" pitchFamily="34" charset="0"/>
                  <a:ea typeface="宋体" panose="02010600030101010101" pitchFamily="2" charset="-122"/>
                </a:defRPr>
              </a:lvl3pPr>
              <a:lvl4pPr marL="1600200" indent="-228600">
                <a:defRPr sz="1300">
                  <a:solidFill>
                    <a:schemeClr val="tx1"/>
                  </a:solidFill>
                  <a:latin typeface="Calibri" panose="020f0502020204030204" pitchFamily="34" charset="0"/>
                  <a:ea typeface="宋体" panose="02010600030101010101" pitchFamily="2" charset="-122"/>
                </a:defRPr>
              </a:lvl4pPr>
              <a:lvl5pPr marL="2057400" indent="-22860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defTabSz="913765" fontAlgn="base">
                <a:spcBef>
                  <a:spcPct val="0"/>
                </a:spcBef>
                <a:spcAft>
                  <a:spcPct val="0"/>
                </a:spcAft>
              </a:pPr>
              <a:endParaRPr lang="zh-CN" altLang="en-US" sz="800" i="1">
                <a:solidFill>
                  <a:srgbClr val="3B3838"/>
                </a:solidFill>
                <a:latin typeface="Century Gothic" panose="020b0502020202020204" pitchFamily="34" charset="0"/>
                <a:ea typeface="微软雅黑" panose="020b0503020204020204" pitchFamily="34" charset="-122"/>
              </a:endParaRPr>
            </a:p>
          </p:txBody>
        </p:sp>
        <p:sp>
          <p:nvSpPr>
            <p:cNvPr id="48" name="文本框 63"/>
            <p:cNvSpPr txBox="1">
              <a:spLocks noChangeArrowheads="1"/>
            </p:cNvSpPr>
            <p:nvPr/>
          </p:nvSpPr>
          <p:spPr bwMode="auto">
            <a:xfrm>
              <a:off x="9545" y="34849"/>
              <a:ext cx="324374" cy="26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913765" fontAlgn="base">
                <a:spcBef>
                  <a:spcPct val="0"/>
                </a:spcBef>
                <a:spcAft>
                  <a:spcPct val="0"/>
                </a:spcAft>
              </a:pPr>
              <a:r>
                <a:rPr lang="en-US" altLang="zh-CN" sz="1735">
                  <a:solidFill>
                    <a:schemeClr val="bg1"/>
                  </a:solidFill>
                  <a:latin typeface="Century Gothic" panose="020b0502020202020204" pitchFamily="34" charset="0"/>
                  <a:ea typeface="微软雅黑" panose="020b0503020204020204" pitchFamily="34" charset="-122"/>
                </a:rPr>
                <a:t>03</a:t>
              </a:r>
              <a:endParaRPr lang="zh-CN" altLang="en-US" sz="1735">
                <a:solidFill>
                  <a:schemeClr val="bg1"/>
                </a:solidFill>
                <a:latin typeface="Century Gothic" panose="020b0502020202020204" pitchFamily="34" charset="0"/>
                <a:ea typeface="微软雅黑" panose="020b0503020204020204" pitchFamily="34" charset="-122"/>
              </a:endParaRPr>
            </a:p>
          </p:txBody>
        </p:sp>
      </p:grpSp>
      <p:sp>
        <p:nvSpPr>
          <p:cNvPr id="49" name="TextBox 46"/>
          <p:cNvSpPr txBox="1">
            <a:spLocks noChangeArrowheads="1"/>
          </p:cNvSpPr>
          <p:nvPr/>
        </p:nvSpPr>
        <p:spPr bwMode="auto">
          <a:xfrm>
            <a:off x="7599333" y="4094700"/>
            <a:ext cx="3686753" cy="8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21970">
              <a:lnSpc>
                <a:spcPct val="90000"/>
              </a:lnSpc>
              <a:spcBef>
                <a:spcPts val="750"/>
              </a:spcBef>
              <a:buChar char="•"/>
              <a:defRPr sz="2100">
                <a:solidFill>
                  <a:schemeClr val="tx1"/>
                </a:solidFill>
                <a:latin typeface="Calibri" panose="020f0502020204030204" pitchFamily="34" charset="0"/>
                <a:ea typeface="宋体" panose="02010600030101010101" pitchFamily="2" charset="-122"/>
              </a:defRPr>
            </a:lvl1pPr>
            <a:lvl2pPr marL="742950" indent="-285750" defTabSz="521970">
              <a:lnSpc>
                <a:spcPct val="90000"/>
              </a:lnSpc>
              <a:spcBef>
                <a:spcPts val="375"/>
              </a:spcBef>
              <a:buChar char="•"/>
              <a:defRPr>
                <a:solidFill>
                  <a:schemeClr val="tx1"/>
                </a:solidFill>
                <a:latin typeface="Calibri" panose="020f0502020204030204" pitchFamily="34" charset="0"/>
                <a:ea typeface="宋体" panose="02010600030101010101" pitchFamily="2" charset="-122"/>
              </a:defRPr>
            </a:lvl2pPr>
            <a:lvl3pPr marL="1143000" indent="-228600" defTabSz="521970">
              <a:lnSpc>
                <a:spcPct val="90000"/>
              </a:lnSpc>
              <a:spcBef>
                <a:spcPts val="375"/>
              </a:spcBef>
              <a:buChar char="•"/>
              <a:defRPr sz="1500">
                <a:solidFill>
                  <a:schemeClr val="tx1"/>
                </a:solidFill>
                <a:latin typeface="Calibri" panose="020f0502020204030204" pitchFamily="34" charset="0"/>
                <a:ea typeface="宋体" panose="02010600030101010101" pitchFamily="2" charset="-122"/>
              </a:defRPr>
            </a:lvl3pPr>
            <a:lvl4pPr marL="16002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4pPr>
            <a:lvl5pPr marL="2057400" indent="-228600" defTabSz="521970">
              <a:lnSpc>
                <a:spcPct val="90000"/>
              </a:lnSpc>
              <a:spcBef>
                <a:spcPts val="375"/>
              </a:spcBef>
              <a:buChar char="•"/>
              <a:defRPr sz="1300">
                <a:solidFill>
                  <a:schemeClr val="tx1"/>
                </a:solidFill>
                <a:latin typeface="Calibri" panose="020f0502020204030204" pitchFamily="34" charset="0"/>
                <a:ea typeface="宋体" panose="02010600030101010101" pitchFamily="2" charset="-122"/>
              </a:defRPr>
            </a:lvl5pPr>
            <a:lvl6pPr marL="25146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defTabSz="52197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240030" indent="-228600" algn="just" defTabSz="1218565">
              <a:lnSpc>
                <a:spcPct val="150000"/>
              </a:lnSpc>
              <a:spcBef>
                <a:spcPts val="800"/>
              </a:spcBef>
              <a:buFont typeface="Arial" panose="020b0604020202020204" pitchFamily="34" charset="0"/>
              <a:buChar char="•"/>
            </a:pPr>
            <a:r>
              <a:rPr lang="zh-CN" altLang="en-US" sz="1100">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100">
                <a:solidFill>
                  <a:srgbClr val="3B3838"/>
                </a:solidFill>
                <a:latin typeface="微软雅黑" panose="020b0503020204020204" pitchFamily="34" charset="-122"/>
                <a:ea typeface="微软雅黑" panose="020b0503020204020204" pitchFamily="34" charset="-122"/>
              </a:rPr>
              <a:t>10</a:t>
            </a:r>
            <a:r>
              <a:rPr lang="zh-CN" altLang="en-US" sz="1100">
                <a:solidFill>
                  <a:srgbClr val="3B3838"/>
                </a:solidFill>
                <a:latin typeface="微软雅黑" panose="020b0503020204020204" pitchFamily="34" charset="-122"/>
                <a:ea typeface="微软雅黑" panose="020b0503020204020204" pitchFamily="34" charset="-122"/>
              </a:rPr>
              <a:t>号字，</a:t>
            </a:r>
            <a:r>
              <a:rPr lang="en-US" altLang="zh-CN" sz="1100">
                <a:solidFill>
                  <a:srgbClr val="3B3838"/>
                </a:solidFill>
                <a:latin typeface="微软雅黑" panose="020b0503020204020204" pitchFamily="34" charset="-122"/>
                <a:ea typeface="微软雅黑" panose="020b0503020204020204" pitchFamily="34" charset="-122"/>
              </a:rPr>
              <a:t>1.3</a:t>
            </a:r>
            <a:r>
              <a:rPr lang="zh-CN" altLang="en-US" sz="1100">
                <a:solidFill>
                  <a:srgbClr val="3B3838"/>
                </a:solidFill>
                <a:latin typeface="微软雅黑" panose="020b0503020204020204" pitchFamily="34" charset="-122"/>
                <a:ea typeface="微软雅黑" panose="020b0503020204020204" pitchFamily="34" charset="-122"/>
              </a:rPr>
              <a:t>倍字间距。</a:t>
            </a:r>
            <a:endParaRPr lang="en-US" altLang="zh-CN" sz="1100">
              <a:solidFill>
                <a:srgbClr val="3B3838"/>
              </a:solidFill>
              <a:latin typeface="微软雅黑" panose="020b0503020204020204" pitchFamily="34" charset="-122"/>
              <a:ea typeface="微软雅黑" panose="020b0503020204020204" pitchFamily="34" charset="-122"/>
            </a:endParaRPr>
          </a:p>
        </p:txBody>
      </p:sp>
      <p:grpSp>
        <p:nvGrpSpPr>
          <p:cNvPr id="50" name="组合 66"/>
          <p:cNvGrpSpPr>
            <a:grpSpLocks noChangeAspect="1"/>
          </p:cNvGrpSpPr>
          <p:nvPr/>
        </p:nvGrpSpPr>
        <p:grpSpPr>
          <a:xfrm>
            <a:off x="1040711" y="1823453"/>
            <a:ext cx="5771323" cy="3320619"/>
            <a:chExt cx="5105313" cy="2937595"/>
          </a:xfrm>
        </p:grpSpPr>
        <p:pic>
          <p:nvPicPr>
            <p:cNvPr id="51"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5105313" cy="293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65"/>
            <p:cNvPicPr>
              <a:picLocks noChangeAspect="1" noChangeArrowheads="1"/>
            </p:cNvPicPr>
            <p:nvPr/>
          </p:nvPicPr>
          <p:blipFill>
            <a:blip r:embed="rId4">
              <a:extLst>
                <a:ext uri="{28A0092B-C50C-407E-A947-70E740481C1C}">
                  <a14:useLocalDpi xmlns:a14="http://schemas.microsoft.com/office/drawing/2010/main" val="0"/>
                </a:ext>
              </a:extLst>
            </a:blip>
            <a:srcRect r="201" b="7317"/>
            <a:stretch>
              <a:fillRect/>
            </a:stretch>
          </p:blipFill>
          <p:spPr bwMode="auto">
            <a:xfrm>
              <a:off x="514390" y="164834"/>
              <a:ext cx="3939017" cy="2438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 name="矩形 67"/>
          <p:cNvSpPr>
            <a:spLocks noChangeArrowheads="1"/>
          </p:cNvSpPr>
          <p:nvPr/>
        </p:nvSpPr>
        <p:spPr bwMode="auto">
          <a:xfrm>
            <a:off x="1133504" y="5329287"/>
            <a:ext cx="10305325" cy="707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40030" indent="-228600" algn="just" defTabSz="1218565">
              <a:lnSpc>
                <a:spcPct val="150000"/>
              </a:lnSpc>
              <a:spcBef>
                <a:spcPts val="800"/>
              </a:spcBef>
              <a:buFont typeface="Arial" panose="020b0604020202020204" pitchFamily="34" charset="0"/>
              <a:buChar char="•"/>
            </a:pPr>
            <a:r>
              <a:rPr lang="zh-CN" altLang="en-US" sz="1335">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335">
                <a:solidFill>
                  <a:srgbClr val="3B3838"/>
                </a:solidFill>
                <a:latin typeface="微软雅黑" panose="020b0503020204020204" pitchFamily="34" charset="-122"/>
                <a:ea typeface="微软雅黑" panose="020b0503020204020204" pitchFamily="34" charset="-122"/>
              </a:rPr>
              <a:t>10</a:t>
            </a:r>
            <a:r>
              <a:rPr lang="zh-CN" altLang="en-US" sz="1335">
                <a:solidFill>
                  <a:srgbClr val="3B3838"/>
                </a:solidFill>
                <a:latin typeface="微软雅黑" panose="020b0503020204020204" pitchFamily="34" charset="-122"/>
                <a:ea typeface="微软雅黑" panose="020b0503020204020204" pitchFamily="34" charset="-122"/>
              </a:rPr>
              <a:t>号字，</a:t>
            </a:r>
            <a:r>
              <a:rPr lang="en-US" altLang="zh-CN" sz="1335">
                <a:solidFill>
                  <a:srgbClr val="3B3838"/>
                </a:solidFill>
                <a:latin typeface="微软雅黑" panose="020b0503020204020204" pitchFamily="34" charset="-122"/>
                <a:ea typeface="微软雅黑" panose="020b0503020204020204" pitchFamily="34" charset="-122"/>
              </a:rPr>
              <a:t>1.3</a:t>
            </a:r>
            <a:r>
              <a:rPr lang="zh-CN" altLang="en-US" sz="1335">
                <a:solidFill>
                  <a:srgbClr val="3B3838"/>
                </a:solidFill>
                <a:latin typeface="微软雅黑" panose="020b0503020204020204" pitchFamily="34" charset="-122"/>
                <a:ea typeface="微软雅黑" panose="020b0503020204020204" pitchFamily="34" charset="-122"/>
              </a:rPr>
              <a:t>倍字间距。</a:t>
            </a:r>
            <a:endParaRPr lang="en-US" altLang="zh-CN" sz="1335">
              <a:solidFill>
                <a:srgbClr val="3B3838"/>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2" name="矩形 21"/>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1000" fill="hold"/>
                                        <p:tgtEl>
                                          <p:spTgt spid="50"/>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2" presetClass="entr" presetSubtype="4" fill="hold"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additive="base">
                                        <p:cTn id="21" dur="500" fill="hold"/>
                                        <p:tgtEl>
                                          <p:spTgt spid="39"/>
                                        </p:tgtEl>
                                        <p:attrNameLst>
                                          <p:attrName>ppt_x</p:attrName>
                                        </p:attrNameLst>
                                      </p:cBhvr>
                                      <p:tavLst>
                                        <p:tav tm="0">
                                          <p:val>
                                            <p:strVal val="#ppt_x"/>
                                          </p:val>
                                        </p:tav>
                                        <p:tav tm="100000">
                                          <p:val>
                                            <p:strVal val="#ppt_x"/>
                                          </p:val>
                                        </p:tav>
                                      </p:tavLst>
                                    </p:anim>
                                    <p:anim calcmode="lin" valueType="num">
                                      <p:cBhvr additive="base">
                                        <p:cTn id="22" dur="500" fill="hold"/>
                                        <p:tgtEl>
                                          <p:spTgt spid="39"/>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wipe(up)">
                                      <p:cBhvr>
                                        <p:cTn id="26" dur="500"/>
                                        <p:tgtEl>
                                          <p:spTgt spid="38"/>
                                        </p:tgtEl>
                                      </p:cBhvr>
                                    </p:animEffect>
                                  </p:childTnLst>
                                </p:cTn>
                              </p:par>
                            </p:childTnLst>
                          </p:cTn>
                        </p:par>
                        <p:par>
                          <p:cTn id="27" fill="hold" nodeType="afterGroup">
                            <p:stCondLst>
                              <p:cond delay="3000"/>
                            </p:stCondLst>
                            <p:childTnLst>
                              <p:par>
                                <p:cTn id="28" presetID="2" presetClass="entr" presetSubtype="4" fill="hold" nodeType="afterEffect">
                                  <p:stCondLst>
                                    <p:cond delay="0"/>
                                  </p:stCondLst>
                                  <p:childTnLst>
                                    <p:set>
                                      <p:cBhvr>
                                        <p:cTn id="29" dur="1" fill="hold">
                                          <p:stCondLst>
                                            <p:cond delay="0"/>
                                          </p:stCondLst>
                                        </p:cTn>
                                        <p:tgtEl>
                                          <p:spTgt spid="42"/>
                                        </p:tgtEl>
                                        <p:attrNameLst>
                                          <p:attrName>style.visibility</p:attrName>
                                        </p:attrNameLst>
                                      </p:cBhvr>
                                      <p:to>
                                        <p:strVal val="visible"/>
                                      </p:to>
                                    </p:set>
                                    <p:anim calcmode="lin" valueType="num">
                                      <p:cBhvr additive="base">
                                        <p:cTn id="30" dur="500" fill="hold"/>
                                        <p:tgtEl>
                                          <p:spTgt spid="42"/>
                                        </p:tgtEl>
                                        <p:attrNameLst>
                                          <p:attrName>ppt_x</p:attrName>
                                        </p:attrNameLst>
                                      </p:cBhvr>
                                      <p:tavLst>
                                        <p:tav tm="0">
                                          <p:val>
                                            <p:strVal val="#ppt_x"/>
                                          </p:val>
                                        </p:tav>
                                        <p:tav tm="100000">
                                          <p:val>
                                            <p:strVal val="#ppt_x"/>
                                          </p:val>
                                        </p:tav>
                                      </p:tavLst>
                                    </p:anim>
                                    <p:anim calcmode="lin" valueType="num">
                                      <p:cBhvr additive="base">
                                        <p:cTn id="31" dur="500" fill="hold"/>
                                        <p:tgtEl>
                                          <p:spTgt spid="42"/>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nodeType="afterGroup">
                            <p:stCondLst>
                              <p:cond delay="4000"/>
                            </p:stCondLst>
                            <p:childTnLst>
                              <p:par>
                                <p:cTn id="37" presetID="2" presetClass="entr" presetSubtype="4"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up)">
                                      <p:cBhvr>
                                        <p:cTn id="44" dur="500"/>
                                        <p:tgtEl>
                                          <p:spTgt spid="49"/>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up)">
                                      <p:cBhvr>
                                        <p:cTn id="4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5" grpId="0"/>
      <p:bldP spid="49" grpId="0"/>
      <p:bldP spid="53" grpId="0"/>
      <p:bldP spid="21" grpId="0"/>
      <p:bldP spid="22"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31"/>
          <p:cNvSpPr>
            <a:spLocks noChangeArrowheads="1"/>
          </p:cNvSpPr>
          <p:nvPr/>
        </p:nvSpPr>
        <p:spPr bwMode="auto">
          <a:xfrm>
            <a:off x="1474265" y="2015741"/>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kumimoji="0" lang="zh-CN" altLang="en-US" sz="6000" b="1" i="0"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rPr>
              <a:t>前言</a:t>
            </a:r>
            <a:endParaRPr kumimoji="0" lang="zh-CN" altLang="zh-CN" sz="6000" b="1" i="0"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8" name="Rectangle 32"/>
          <p:cNvSpPr>
            <a:spLocks noChangeArrowheads="1"/>
          </p:cNvSpPr>
          <p:nvPr/>
        </p:nvSpPr>
        <p:spPr bwMode="auto">
          <a:xfrm>
            <a:off x="1534589" y="3042640"/>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chemeClr val="tx1">
                    <a:lumMod val="75000"/>
                    <a:lumOff val="25000"/>
                  </a:schemeClr>
                </a:solidFill>
                <a:latin typeface="Impact" panose="020b0806030902050204" pitchFamily="34" charset="0"/>
              </a:rPr>
              <a:t>INTRODUCTION</a:t>
            </a:r>
            <a:endParaRPr lang="en-US" altLang="zh-CN" sz="1400">
              <a:solidFill>
                <a:schemeClr val="tx1">
                  <a:lumMod val="75000"/>
                  <a:lumOff val="25000"/>
                </a:schemeClr>
              </a:solidFill>
              <a:latin typeface="Impact" panose="020b0806030902050204" pitchFamily="34" charset="0"/>
            </a:endParaRPr>
          </a:p>
        </p:txBody>
      </p:sp>
      <p:sp>
        <p:nvSpPr>
          <p:cNvPr id="9" name="Line 36"/>
          <p:cNvSpPr>
            <a:spLocks noChangeShapeType="1"/>
          </p:cNvSpPr>
          <p:nvPr/>
        </p:nvSpPr>
        <p:spPr bwMode="auto">
          <a:xfrm>
            <a:off x="1534589" y="2970632"/>
            <a:ext cx="1602441"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solidFill>
                <a:schemeClr val="tx1">
                  <a:lumMod val="75000"/>
                  <a:lumOff val="25000"/>
                </a:schemeClr>
              </a:solidFill>
            </a:endParaRPr>
          </a:p>
        </p:txBody>
      </p:sp>
      <p:sp>
        <p:nvSpPr>
          <p:cNvPr id="16" name="矩形 29"/>
          <p:cNvSpPr>
            <a:spLocks noChangeArrowheads="1"/>
          </p:cNvSpPr>
          <p:nvPr/>
        </p:nvSpPr>
        <p:spPr bwMode="auto">
          <a:xfrm>
            <a:off x="3838352" y="2015741"/>
            <a:ext cx="7187555" cy="1027397"/>
          </a:xfrm>
          <a:prstGeom prst="rect">
            <a:avLst/>
          </a:prstGeom>
          <a:noFill/>
          <a:ln w="9525">
            <a:noFill/>
            <a:miter lim="800000"/>
          </a:ln>
        </p:spPr>
        <p:txBody>
          <a:bodyPr wrap="square">
            <a:spAutoFit/>
          </a:bodyPr>
          <a:lstStyle/>
          <a:p>
            <a:pPr>
              <a:lnSpc>
                <a:spcPct val="150000"/>
              </a:lnSpc>
            </a:pPr>
            <a:r>
              <a:rPr lang="zh-CN" altLang="zh-CN" sz="1400"/>
              <a:t>设计师不是艺术家，我们要表达的是客户、是市场！不仅要全面认识自己，更需要全面理解客户！党有党风，企有特色，好的设计都是以客户特色为基线通过自己的缜密安排、成熟的视觉语言诠释出其要表达思想概念！——</a:t>
            </a:r>
            <a:endParaRPr lang="zh-CN" altLang="zh-CN" sz="1400"/>
          </a:p>
        </p:txBody>
      </p:sp>
    </p:spTree>
  </p:cSld>
  <p:clrMapOvr>
    <a:masterClrMapping/>
  </p:clrMapOvr>
  <mc:AlternateContent>
    <mc:Choice xmlns:p14="http://schemas.microsoft.com/office/powerpoint/2010/main" Requires="p14">
      <p:transition spd="slow" advTm="0" p14:dur="1200">
        <p14:prism dir="u"/>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41" presetClass="entr" presetSubtype="0" fill="hold" grpId="0" nodeType="withEffect">
                                  <p:stCondLst>
                                    <p:cond delay="50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nodeType="afterGroup">
                            <p:stCondLst>
                              <p:cond delay="10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6" grpId="0"/>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31"/>
          <p:cNvSpPr>
            <a:spLocks noChangeArrowheads="1"/>
          </p:cNvSpPr>
          <p:nvPr/>
        </p:nvSpPr>
        <p:spPr bwMode="auto">
          <a:xfrm>
            <a:off x="1548693" y="2491156"/>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lang="zh-CN" altLang="en-US" sz="6000" b="1">
                <a:solidFill>
                  <a:srgbClr val="FFFFFF"/>
                </a:solidFill>
                <a:latin typeface="微软雅黑" panose="020b0503020204020204" pitchFamily="34" charset="-122"/>
                <a:ea typeface="微软雅黑" panose="020b0503020204020204" pitchFamily="34" charset="-122"/>
              </a:rPr>
              <a:t>过渡</a:t>
            </a:r>
            <a:endParaRPr kumimoji="0" lang="zh-CN" altLang="zh-CN" sz="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Rectangle 32"/>
          <p:cNvSpPr>
            <a:spLocks noChangeArrowheads="1"/>
          </p:cNvSpPr>
          <p:nvPr/>
        </p:nvSpPr>
        <p:spPr bwMode="auto">
          <a:xfrm>
            <a:off x="1609017" y="3518055"/>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rgbClr val="FFFFFF"/>
                </a:solidFill>
                <a:latin typeface="Impact" panose="020b0806030902050204" pitchFamily="34" charset="0"/>
              </a:rPr>
              <a:t>TRANSITION</a:t>
            </a:r>
            <a:endParaRPr lang="en-US" altLang="zh-CN" sz="1400">
              <a:solidFill>
                <a:srgbClr val="FFFFFF"/>
              </a:solidFill>
              <a:latin typeface="Impact" panose="020b0806030902050204" pitchFamily="34" charset="0"/>
            </a:endParaRPr>
          </a:p>
        </p:txBody>
      </p:sp>
      <p:sp>
        <p:nvSpPr>
          <p:cNvPr id="9" name="Line 36"/>
          <p:cNvSpPr>
            <a:spLocks noChangeShapeType="1"/>
          </p:cNvSpPr>
          <p:nvPr/>
        </p:nvSpPr>
        <p:spPr bwMode="auto">
          <a:xfrm>
            <a:off x="1609017" y="3446047"/>
            <a:ext cx="1602441" cy="0"/>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p>
        </p:txBody>
      </p:sp>
      <p:sp>
        <p:nvSpPr>
          <p:cNvPr id="18" name="文本框 17"/>
          <p:cNvSpPr txBox="1"/>
          <p:nvPr/>
        </p:nvSpPr>
        <p:spPr>
          <a:xfrm>
            <a:off x="5737345" y="2283657"/>
            <a:ext cx="4542437" cy="1323439"/>
          </a:xfrm>
          <a:prstGeom prst="rect">
            <a:avLst/>
          </a:prstGeom>
          <a:noFill/>
        </p:spPr>
        <p:txBody>
          <a:bodyPr vert="horz" wrap="square" rtlCol="0">
            <a:spAutoFit/>
          </a:bodyPr>
          <a:lstStyle/>
          <a:p>
            <a:r>
              <a:rPr lang="en-US" altLang="zh-CN" sz="8000">
                <a:solidFill>
                  <a:schemeClr val="tx1">
                    <a:lumMod val="75000"/>
                    <a:lumOff val="25000"/>
                  </a:schemeClr>
                </a:solidFill>
                <a:latin typeface="Agency FB" panose="020b0503020202020204"/>
                <a:ea typeface="造字工房俊雅（非商用）常规体" pitchFamily="50" charset="-122"/>
              </a:rPr>
              <a:t>PART 03</a:t>
            </a:r>
            <a:endParaRPr lang="zh-CN" altLang="en-US" sz="8000">
              <a:solidFill>
                <a:schemeClr val="tx1">
                  <a:lumMod val="75000"/>
                  <a:lumOff val="25000"/>
                </a:schemeClr>
              </a:solidFill>
              <a:latin typeface="Agency FB" panose="020b0503020202020204"/>
              <a:ea typeface="造字工房俊雅（非商用）常规体" pitchFamily="50" charset="-122"/>
            </a:endParaRPr>
          </a:p>
        </p:txBody>
      </p:sp>
      <p:sp>
        <p:nvSpPr>
          <p:cNvPr id="19" name="文本框 18"/>
          <p:cNvSpPr txBox="1"/>
          <p:nvPr/>
        </p:nvSpPr>
        <p:spPr>
          <a:xfrm>
            <a:off x="5737344" y="3601785"/>
            <a:ext cx="4422655" cy="646331"/>
          </a:xfrm>
          <a:prstGeom prst="rect">
            <a:avLst/>
          </a:prstGeom>
          <a:noFill/>
        </p:spPr>
        <p:txBody>
          <a:bodyPr vert="horz" wrap="square" rtlCol="0">
            <a:spAutoFit/>
          </a:bodyPr>
          <a:lstStyle/>
          <a:p>
            <a:r>
              <a:rPr lang="zh-CN" altLang="en-US" sz="3600" b="1" spc="300">
                <a:solidFill>
                  <a:schemeClr val="tx1">
                    <a:lumMod val="75000"/>
                    <a:lumOff val="25000"/>
                  </a:schemeClr>
                </a:solidFill>
                <a:latin typeface="+mj-ea"/>
                <a:ea typeface="+mj-ea"/>
              </a:rPr>
              <a:t>相关段落主题文字</a:t>
            </a:r>
            <a:endParaRPr lang="zh-CN" altLang="en-US" sz="3600" b="1" spc="300">
              <a:solidFill>
                <a:schemeClr val="tx1">
                  <a:lumMod val="75000"/>
                  <a:lumOff val="25000"/>
                </a:schemeClr>
              </a:solidFill>
              <a:latin typeface="+mj-ea"/>
              <a:ea typeface="+mj-ea"/>
            </a:endParaRPr>
          </a:p>
        </p:txBody>
      </p:sp>
      <p:sp>
        <p:nvSpPr>
          <p:cNvPr id="20" name="文本框 19"/>
          <p:cNvSpPr txBox="1"/>
          <p:nvPr/>
        </p:nvSpPr>
        <p:spPr>
          <a:xfrm>
            <a:off x="5787640" y="4360319"/>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5787640" y="4769393"/>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5787640" y="5178467"/>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8" grpId="0"/>
      <p:bldP spid="19" grpId="0"/>
      <p:bldP spid="20" grpId="0"/>
      <p:bldP spid="21" grpId="0"/>
      <p:bldP spid="22"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77" name="Group 36"/>
          <p:cNvGrpSpPr/>
          <p:nvPr/>
        </p:nvGrpSpPr>
        <p:grpSpPr>
          <a:xfrm>
            <a:off x="1338263" y="3749675"/>
            <a:ext cx="2373312" cy="1116013"/>
            <a:chOff x="5408083" y="2933595"/>
            <a:chExt cx="2372955" cy="1114820"/>
          </a:xfrm>
        </p:grpSpPr>
        <p:sp>
          <p:nvSpPr>
            <p:cNvPr id="78" name="TextBox 37"/>
            <p:cNvSpPr txBox="1"/>
            <p:nvPr/>
          </p:nvSpPr>
          <p:spPr>
            <a:xfrm>
              <a:off x="6205800" y="2933595"/>
              <a:ext cx="763236" cy="338192"/>
            </a:xfrm>
            <a:prstGeom prst="rect">
              <a:avLst/>
            </a:prstGeom>
            <a:noFill/>
          </p:spPr>
          <p:txBody>
            <a:bodyPr wrap="none">
              <a:spAutoFit/>
            </a:bodyPr>
            <a:lstStyle/>
            <a:p>
              <a:pPr algn="ctr" defTabSz="913765" eaLnBrk="1" fontAlgn="auto" hangingPunct="1">
                <a:spcBef>
                  <a:spcPct val="0"/>
                </a:spcBef>
                <a:spcAft>
                  <a:spcPct val="0"/>
                </a:spcAft>
                <a:defRPr/>
              </a:pPr>
              <a:r>
                <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rPr>
                <a:t>Product</a:t>
              </a:r>
              <a:endPar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79" name="Rectangle 38"/>
            <p:cNvSpPr/>
            <p:nvPr/>
          </p:nvSpPr>
          <p:spPr>
            <a:xfrm>
              <a:off x="5408083" y="3217454"/>
              <a:ext cx="2372955" cy="830961"/>
            </a:xfrm>
            <a:prstGeom prst="rect">
              <a:avLst/>
            </a:prstGeom>
          </p:spPr>
          <p:txBody>
            <a:bodyPr>
              <a:spAutoFit/>
            </a:bodyPr>
            <a:lstStyle/>
            <a:p>
              <a:pPr algn="ctr" eaLnBrk="1" hangingPunct="1"/>
              <a:r>
                <a:rPr lang="en-US" altLang="zh-CN" sz="1200">
                  <a:solidFill>
                    <a:srgbClr val="595959"/>
                  </a:solidFill>
                  <a:latin typeface="Open Sans" panose="020b0606030504020204" pitchFamily="34" charset="0"/>
                </a:rPr>
                <a:t>Lorem Ipsum is dolor sita slidera power adus ana but volup dalam cintakuan</a:t>
              </a:r>
              <a:endParaRPr lang="en-US" altLang="zh-CN" sz="1200">
                <a:solidFill>
                  <a:srgbClr val="595959"/>
                </a:solidFill>
                <a:latin typeface="Open Sans" panose="020b0606030504020204" pitchFamily="34" charset="0"/>
              </a:endParaRPr>
            </a:p>
            <a:p>
              <a:pPr algn="ctr" eaLnBrk="1" hangingPunct="1"/>
              <a:r>
                <a:rPr lang="en-US" altLang="zh-CN" sz="1200">
                  <a:solidFill>
                    <a:srgbClr val="595959"/>
                  </a:solidFill>
                  <a:latin typeface="Open Sans" panose="020b0606030504020204" pitchFamily="34" charset="0"/>
                </a:rPr>
                <a:t>anande inteman.</a:t>
              </a:r>
              <a:endParaRPr lang="en-US" altLang="zh-CN" sz="1200" b="1">
                <a:solidFill>
                  <a:srgbClr val="595959"/>
                </a:solidFill>
                <a:latin typeface="Open Sans" panose="020b0606030504020204" pitchFamily="34" charset="0"/>
              </a:endParaRPr>
            </a:p>
          </p:txBody>
        </p:sp>
      </p:grpSp>
      <p:grpSp>
        <p:nvGrpSpPr>
          <p:cNvPr id="80" name="Group 39"/>
          <p:cNvGrpSpPr/>
          <p:nvPr/>
        </p:nvGrpSpPr>
        <p:grpSpPr>
          <a:xfrm>
            <a:off x="3713163" y="3749675"/>
            <a:ext cx="2373312" cy="1116013"/>
            <a:chOff x="5408083" y="2933595"/>
            <a:chExt cx="2372955" cy="1114820"/>
          </a:xfrm>
        </p:grpSpPr>
        <p:sp>
          <p:nvSpPr>
            <p:cNvPr id="81" name="TextBox 40"/>
            <p:cNvSpPr txBox="1"/>
            <p:nvPr/>
          </p:nvSpPr>
          <p:spPr>
            <a:xfrm>
              <a:off x="6132065" y="2933595"/>
              <a:ext cx="912292" cy="338192"/>
            </a:xfrm>
            <a:prstGeom prst="rect">
              <a:avLst/>
            </a:prstGeom>
            <a:noFill/>
          </p:spPr>
          <p:txBody>
            <a:bodyPr wrap="none">
              <a:spAutoFit/>
            </a:bodyPr>
            <a:lstStyle/>
            <a:p>
              <a:pPr algn="ctr" defTabSz="913765" eaLnBrk="1" fontAlgn="auto" hangingPunct="1">
                <a:spcBef>
                  <a:spcPct val="0"/>
                </a:spcBef>
                <a:spcAft>
                  <a:spcPct val="0"/>
                </a:spcAft>
                <a:defRPr/>
              </a:pPr>
              <a:r>
                <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rPr>
                <a:t>Costumer</a:t>
              </a:r>
              <a:endPar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82" name="Rectangle 41"/>
            <p:cNvSpPr/>
            <p:nvPr/>
          </p:nvSpPr>
          <p:spPr>
            <a:xfrm>
              <a:off x="5408083" y="3217454"/>
              <a:ext cx="2372955" cy="830961"/>
            </a:xfrm>
            <a:prstGeom prst="rect">
              <a:avLst/>
            </a:prstGeom>
          </p:spPr>
          <p:txBody>
            <a:bodyPr>
              <a:spAutoFit/>
            </a:bodyPr>
            <a:lstStyle/>
            <a:p>
              <a:pPr algn="ctr" eaLnBrk="1" hangingPunct="1"/>
              <a:r>
                <a:rPr lang="en-US" altLang="zh-CN" sz="1200">
                  <a:solidFill>
                    <a:srgbClr val="595959"/>
                  </a:solidFill>
                  <a:latin typeface="Open Sans" panose="020b0606030504020204" pitchFamily="34" charset="0"/>
                </a:rPr>
                <a:t>Lorem Ipsum is dolor sita slidera power adus ana but volup dalam cintakuan</a:t>
              </a:r>
              <a:endParaRPr lang="en-US" altLang="zh-CN" sz="1200">
                <a:solidFill>
                  <a:srgbClr val="595959"/>
                </a:solidFill>
                <a:latin typeface="Open Sans" panose="020b0606030504020204" pitchFamily="34" charset="0"/>
              </a:endParaRPr>
            </a:p>
            <a:p>
              <a:pPr algn="ctr" eaLnBrk="1" hangingPunct="1"/>
              <a:r>
                <a:rPr lang="en-US" altLang="zh-CN" sz="1200">
                  <a:solidFill>
                    <a:srgbClr val="595959"/>
                  </a:solidFill>
                  <a:latin typeface="Open Sans" panose="020b0606030504020204" pitchFamily="34" charset="0"/>
                </a:rPr>
                <a:t>anande inteman.</a:t>
              </a:r>
              <a:endParaRPr lang="en-US" altLang="zh-CN" sz="1200" b="1">
                <a:solidFill>
                  <a:srgbClr val="595959"/>
                </a:solidFill>
                <a:latin typeface="Open Sans" panose="020b0606030504020204" pitchFamily="34" charset="0"/>
              </a:endParaRPr>
            </a:p>
          </p:txBody>
        </p:sp>
      </p:grpSp>
      <p:grpSp>
        <p:nvGrpSpPr>
          <p:cNvPr id="83" name="Group 42"/>
          <p:cNvGrpSpPr/>
          <p:nvPr/>
        </p:nvGrpSpPr>
        <p:grpSpPr>
          <a:xfrm>
            <a:off x="6088063" y="3749675"/>
            <a:ext cx="2373312" cy="1116013"/>
            <a:chOff x="5408083" y="2933595"/>
            <a:chExt cx="2372955" cy="1114820"/>
          </a:xfrm>
        </p:grpSpPr>
        <p:sp>
          <p:nvSpPr>
            <p:cNvPr id="84" name="TextBox 43"/>
            <p:cNvSpPr txBox="1"/>
            <p:nvPr/>
          </p:nvSpPr>
          <p:spPr>
            <a:xfrm>
              <a:off x="6011858" y="2933595"/>
              <a:ext cx="1152707" cy="338192"/>
            </a:xfrm>
            <a:prstGeom prst="rect">
              <a:avLst/>
            </a:prstGeom>
            <a:noFill/>
          </p:spPr>
          <p:txBody>
            <a:bodyPr wrap="none">
              <a:spAutoFit/>
            </a:bodyPr>
            <a:lstStyle/>
            <a:p>
              <a:pPr algn="ctr" defTabSz="913765" eaLnBrk="1" fontAlgn="auto" hangingPunct="1">
                <a:spcBef>
                  <a:spcPct val="0"/>
                </a:spcBef>
                <a:spcAft>
                  <a:spcPct val="0"/>
                </a:spcAft>
                <a:defRPr/>
              </a:pPr>
              <a:r>
                <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rPr>
                <a:t>Globalization</a:t>
              </a:r>
              <a:endPar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85" name="Rectangle 44"/>
            <p:cNvSpPr/>
            <p:nvPr/>
          </p:nvSpPr>
          <p:spPr>
            <a:xfrm>
              <a:off x="5408083" y="3217454"/>
              <a:ext cx="2372955" cy="830961"/>
            </a:xfrm>
            <a:prstGeom prst="rect">
              <a:avLst/>
            </a:prstGeom>
          </p:spPr>
          <p:txBody>
            <a:bodyPr>
              <a:spAutoFit/>
            </a:bodyPr>
            <a:lstStyle/>
            <a:p>
              <a:pPr algn="ctr" eaLnBrk="1" hangingPunct="1"/>
              <a:r>
                <a:rPr lang="en-US" altLang="zh-CN" sz="1200">
                  <a:solidFill>
                    <a:srgbClr val="595959"/>
                  </a:solidFill>
                  <a:latin typeface="Open Sans" panose="020b0606030504020204" pitchFamily="34" charset="0"/>
                </a:rPr>
                <a:t>Lorem Ipsum is dolor sita slidera power adus ana but volup dalam cintakuan</a:t>
              </a:r>
              <a:endParaRPr lang="en-US" altLang="zh-CN" sz="1200">
                <a:solidFill>
                  <a:srgbClr val="595959"/>
                </a:solidFill>
                <a:latin typeface="Open Sans" panose="020b0606030504020204" pitchFamily="34" charset="0"/>
              </a:endParaRPr>
            </a:p>
            <a:p>
              <a:pPr algn="ctr" eaLnBrk="1" hangingPunct="1"/>
              <a:r>
                <a:rPr lang="en-US" altLang="zh-CN" sz="1200">
                  <a:solidFill>
                    <a:srgbClr val="595959"/>
                  </a:solidFill>
                  <a:latin typeface="Open Sans" panose="020b0606030504020204" pitchFamily="34" charset="0"/>
                </a:rPr>
                <a:t>anande inteman.</a:t>
              </a:r>
              <a:endParaRPr lang="en-US" altLang="zh-CN" sz="1200" b="1">
                <a:solidFill>
                  <a:srgbClr val="595959"/>
                </a:solidFill>
                <a:latin typeface="Open Sans" panose="020b0606030504020204" pitchFamily="34" charset="0"/>
              </a:endParaRPr>
            </a:p>
          </p:txBody>
        </p:sp>
      </p:grpSp>
      <p:grpSp>
        <p:nvGrpSpPr>
          <p:cNvPr id="86" name="Group 45"/>
          <p:cNvGrpSpPr/>
          <p:nvPr/>
        </p:nvGrpSpPr>
        <p:grpSpPr>
          <a:xfrm>
            <a:off x="8466138" y="3749675"/>
            <a:ext cx="2373312" cy="1116013"/>
            <a:chOff x="5408083" y="2933595"/>
            <a:chExt cx="2372955" cy="1114820"/>
          </a:xfrm>
        </p:grpSpPr>
        <p:sp>
          <p:nvSpPr>
            <p:cNvPr id="87" name="TextBox 46"/>
            <p:cNvSpPr txBox="1"/>
            <p:nvPr/>
          </p:nvSpPr>
          <p:spPr>
            <a:xfrm>
              <a:off x="6079984" y="2933595"/>
              <a:ext cx="1014868" cy="338192"/>
            </a:xfrm>
            <a:prstGeom prst="rect">
              <a:avLst/>
            </a:prstGeom>
            <a:noFill/>
          </p:spPr>
          <p:txBody>
            <a:bodyPr wrap="none">
              <a:spAutoFit/>
            </a:bodyPr>
            <a:lstStyle/>
            <a:p>
              <a:pPr algn="ctr" defTabSz="913765" eaLnBrk="1" fontAlgn="auto" hangingPunct="1">
                <a:spcBef>
                  <a:spcPct val="0"/>
                </a:spcBef>
                <a:spcAft>
                  <a:spcPct val="0"/>
                </a:spcAft>
                <a:defRPr/>
              </a:pPr>
              <a:r>
                <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rPr>
                <a:t>Advertising</a:t>
              </a:r>
              <a:endParaRPr lang="en-US" sz="1600">
                <a:solidFill>
                  <a:schemeClr val="tx1">
                    <a:lumMod val="65000"/>
                    <a:lumOff val="35000"/>
                  </a:schemeClr>
                </a:solidFill>
                <a:latin typeface="Arial Narrow" panose="020b0606020202030204" pitchFamily="34" charset="0"/>
                <a:ea typeface="Fira Sans SemiBold Italic" panose="00000700000000000000" pitchFamily="50" charset="0"/>
                <a:cs typeface="Clear Sans" panose="020b0503030202020304" pitchFamily="34" charset="0"/>
              </a:endParaRPr>
            </a:p>
          </p:txBody>
        </p:sp>
        <p:sp>
          <p:nvSpPr>
            <p:cNvPr id="124" name="Rectangle 47"/>
            <p:cNvSpPr/>
            <p:nvPr/>
          </p:nvSpPr>
          <p:spPr>
            <a:xfrm>
              <a:off x="5408083" y="3217454"/>
              <a:ext cx="2372955" cy="830961"/>
            </a:xfrm>
            <a:prstGeom prst="rect">
              <a:avLst/>
            </a:prstGeom>
          </p:spPr>
          <p:txBody>
            <a:bodyPr>
              <a:spAutoFit/>
            </a:bodyPr>
            <a:lstStyle/>
            <a:p>
              <a:pPr algn="ctr" eaLnBrk="1" hangingPunct="1"/>
              <a:r>
                <a:rPr lang="en-US" altLang="zh-CN" sz="1200">
                  <a:solidFill>
                    <a:srgbClr val="595959"/>
                  </a:solidFill>
                  <a:latin typeface="Open Sans" panose="020b0606030504020204" pitchFamily="34" charset="0"/>
                </a:rPr>
                <a:t>Lorem Ipsum is dolor sita slidera power adus ana but volup dalam cintakuan</a:t>
              </a:r>
              <a:endParaRPr lang="en-US" altLang="zh-CN" sz="1200">
                <a:solidFill>
                  <a:srgbClr val="595959"/>
                </a:solidFill>
                <a:latin typeface="Open Sans" panose="020b0606030504020204" pitchFamily="34" charset="0"/>
              </a:endParaRPr>
            </a:p>
            <a:p>
              <a:pPr algn="ctr" eaLnBrk="1" hangingPunct="1"/>
              <a:r>
                <a:rPr lang="en-US" altLang="zh-CN" sz="1200">
                  <a:solidFill>
                    <a:srgbClr val="595959"/>
                  </a:solidFill>
                  <a:latin typeface="Open Sans" panose="020b0606030504020204" pitchFamily="34" charset="0"/>
                </a:rPr>
                <a:t>anande inteman.</a:t>
              </a:r>
              <a:endParaRPr lang="en-US" altLang="zh-CN" sz="1200" b="1">
                <a:solidFill>
                  <a:srgbClr val="595959"/>
                </a:solidFill>
                <a:latin typeface="Open Sans" panose="020b0606030504020204" pitchFamily="34" charset="0"/>
              </a:endParaRPr>
            </a:p>
          </p:txBody>
        </p:sp>
      </p:grpSp>
      <p:sp>
        <p:nvSpPr>
          <p:cNvPr id="125" name="TextBox 49"/>
          <p:cNvSpPr txBox="1"/>
          <p:nvPr/>
        </p:nvSpPr>
        <p:spPr>
          <a:xfrm>
            <a:off x="1287463" y="5170488"/>
            <a:ext cx="9626600" cy="922337"/>
          </a:xfrm>
          <a:prstGeom prst="rect">
            <a:avLst/>
          </a:prstGeom>
          <a:noFill/>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495" fontAlgn="base">
              <a:spcBef>
                <a:spcPct val="0"/>
              </a:spcBef>
              <a:spcAft>
                <a:spcPct val="0"/>
              </a:spcAft>
              <a:defRPr>
                <a:solidFill>
                  <a:schemeClr val="tx1"/>
                </a:solidFill>
                <a:latin typeface="Calibri" panose="020f0502020204030204" pitchFamily="34" charset="0"/>
              </a:defRPr>
            </a:lvl6pPr>
            <a:lvl7pPr marL="2971800" indent="-228600" defTabSz="912495" fontAlgn="base">
              <a:spcBef>
                <a:spcPct val="0"/>
              </a:spcBef>
              <a:spcAft>
                <a:spcPct val="0"/>
              </a:spcAft>
              <a:defRPr>
                <a:solidFill>
                  <a:schemeClr val="tx1"/>
                </a:solidFill>
                <a:latin typeface="Calibri" panose="020f0502020204030204" pitchFamily="34" charset="0"/>
              </a:defRPr>
            </a:lvl7pPr>
            <a:lvl8pPr marL="3429000" indent="-228600" defTabSz="912495" fontAlgn="base">
              <a:spcBef>
                <a:spcPct val="0"/>
              </a:spcBef>
              <a:spcAft>
                <a:spcPct val="0"/>
              </a:spcAft>
              <a:defRPr>
                <a:solidFill>
                  <a:schemeClr val="tx1"/>
                </a:solidFill>
                <a:latin typeface="Calibri" panose="020f0502020204030204" pitchFamily="34" charset="0"/>
              </a:defRPr>
            </a:lvl8pPr>
            <a:lvl9pPr marL="3886200" indent="-228600" defTabSz="912495" fontAlgn="base">
              <a:spcBef>
                <a:spcPct val="0"/>
              </a:spcBef>
              <a:spcAft>
                <a:spcPct val="0"/>
              </a:spcAft>
              <a:defRPr>
                <a:solidFill>
                  <a:schemeClr val="tx1"/>
                </a:solidFill>
                <a:latin typeface="Calibri" panose="020f0502020204030204" pitchFamily="34" charset="0"/>
              </a:defRPr>
            </a:lvl9pPr>
          </a:lstStyle>
          <a:p>
            <a:pPr algn="ctr" eaLnBrk="1" hangingPunct="1">
              <a:lnSpc>
                <a:spcPct val="150000"/>
              </a:lnSpc>
            </a:pPr>
            <a:r>
              <a:rPr lang="en-US" altLang="zh-CN" sz="1200">
                <a:solidFill>
                  <a:srgbClr val="7F7F7F"/>
                </a:solidFill>
                <a:latin typeface="Open Sans" panose="020b0606030504020204" pitchFamily="34" charset="0"/>
              </a:rPr>
              <a:t>Lorem stebus danaime lovera don akamare dimasa quosam santLoirem ipsume koler sit denima astebus daname lovera don yakamare dimasa qm sant porem ipsume denima ustebus daname lovera dono pakama dalaman manaada diantarakita bias begitu.</a:t>
            </a:r>
            <a:endParaRPr lang="en-US" altLang="zh-CN" sz="1200">
              <a:solidFill>
                <a:srgbClr val="7F7F7F"/>
              </a:solidFill>
              <a:latin typeface="Open Sans" panose="020b0606030504020204" pitchFamily="34" charset="0"/>
            </a:endParaRPr>
          </a:p>
          <a:p>
            <a:pPr algn="ctr" eaLnBrk="1" hangingPunct="1">
              <a:lnSpc>
                <a:spcPct val="150000"/>
              </a:lnSpc>
            </a:pPr>
            <a:r>
              <a:rPr lang="en-US" altLang="zh-CN" sz="1200">
                <a:solidFill>
                  <a:srgbClr val="7F7F7F"/>
                </a:solidFill>
                <a:latin typeface="Open Sans" panose="020b0606030504020204" pitchFamily="34" charset="0"/>
              </a:rPr>
              <a:t>Dan manakalaadasebuahpercakapan yang bias dijadikan bahanpertimbangan apapun.</a:t>
            </a:r>
            <a:endParaRPr lang="id-ID" sz="1200">
              <a:solidFill>
                <a:srgbClr val="7F7F7F"/>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6" name="Group 5"/>
          <p:cNvGrpSpPr/>
          <p:nvPr/>
        </p:nvGrpSpPr>
        <p:grpSpPr>
          <a:xfrm>
            <a:off x="1731963" y="1982788"/>
            <a:ext cx="1585912" cy="1846262"/>
            <a:chOff x="1732158" y="1983171"/>
            <a:chExt cx="1586048" cy="1845225"/>
          </a:xfrm>
        </p:grpSpPr>
        <p:sp>
          <p:nvSpPr>
            <p:cNvPr id="127" name="Freeform 4"/>
            <p:cNvSpPr/>
            <p:nvPr/>
          </p:nvSpPr>
          <p:spPr>
            <a:xfrm rot="16200000">
              <a:off x="1649374" y="2159564"/>
              <a:ext cx="1751616" cy="1586048"/>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28" name="Freeform 6"/>
            <p:cNvSpPr/>
            <p:nvPr/>
          </p:nvSpPr>
          <p:spPr>
            <a:xfrm rot="16200000">
              <a:off x="1649374" y="2065955"/>
              <a:ext cx="1751616" cy="1586048"/>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29" name="Freeform 61"/>
            <p:cNvSpPr>
              <a:spLocks noEditPoints="1"/>
            </p:cNvSpPr>
            <p:nvPr/>
          </p:nvSpPr>
          <p:spPr bwMode="auto">
            <a:xfrm>
              <a:off x="2189082" y="2358077"/>
              <a:ext cx="671582" cy="527098"/>
            </a:xfrm>
            <a:custGeom>
              <a:gdLst>
                <a:gd name="T0" fmla="*/ 316784 w 106"/>
                <a:gd name="T1" fmla="*/ 69856 h 83"/>
                <a:gd name="T2" fmla="*/ 323120 w 106"/>
                <a:gd name="T3" fmla="*/ 69856 h 83"/>
                <a:gd name="T4" fmla="*/ 323120 w 106"/>
                <a:gd name="T5" fmla="*/ 273075 h 83"/>
                <a:gd name="T6" fmla="*/ 120378 w 106"/>
                <a:gd name="T7" fmla="*/ 171466 h 83"/>
                <a:gd name="T8" fmla="*/ 120378 w 106"/>
                <a:gd name="T9" fmla="*/ 165115 h 83"/>
                <a:gd name="T10" fmla="*/ 348462 w 106"/>
                <a:gd name="T11" fmla="*/ 266724 h 83"/>
                <a:gd name="T12" fmla="*/ 354798 w 106"/>
                <a:gd name="T13" fmla="*/ 273075 h 83"/>
                <a:gd name="T14" fmla="*/ 551204 w 106"/>
                <a:gd name="T15" fmla="*/ 171466 h 83"/>
                <a:gd name="T16" fmla="*/ 354798 w 106"/>
                <a:gd name="T17" fmla="*/ 69856 h 83"/>
                <a:gd name="T18" fmla="*/ 348462 w 106"/>
                <a:gd name="T19" fmla="*/ 69856 h 83"/>
                <a:gd name="T20" fmla="*/ 95035 w 106"/>
                <a:gd name="T21" fmla="*/ 184167 h 83"/>
                <a:gd name="T22" fmla="*/ 6336 w 106"/>
                <a:gd name="T23" fmla="*/ 222270 h 83"/>
                <a:gd name="T24" fmla="*/ 6336 w 106"/>
                <a:gd name="T25" fmla="*/ 234971 h 83"/>
                <a:gd name="T26" fmla="*/ 215413 w 106"/>
                <a:gd name="T27" fmla="*/ 336581 h 83"/>
                <a:gd name="T28" fmla="*/ 304113 w 106"/>
                <a:gd name="T29" fmla="*/ 292127 h 83"/>
                <a:gd name="T30" fmla="*/ 665246 w 106"/>
                <a:gd name="T31" fmla="*/ 101609 h 83"/>
                <a:gd name="T32" fmla="*/ 665246 w 106"/>
                <a:gd name="T33" fmla="*/ 114310 h 83"/>
                <a:gd name="T34" fmla="*/ 576547 w 106"/>
                <a:gd name="T35" fmla="*/ 158764 h 83"/>
                <a:gd name="T36" fmla="*/ 367469 w 106"/>
                <a:gd name="T37" fmla="*/ 50805 h 83"/>
                <a:gd name="T38" fmla="*/ 456169 w 106"/>
                <a:gd name="T39" fmla="*/ 0 h 83"/>
                <a:gd name="T40" fmla="*/ 665246 w 106"/>
                <a:gd name="T41" fmla="*/ 101609 h 83"/>
                <a:gd name="T42" fmla="*/ 671582 w 106"/>
                <a:gd name="T43" fmla="*/ 228621 h 83"/>
                <a:gd name="T44" fmla="*/ 456169 w 106"/>
                <a:gd name="T45" fmla="*/ 336581 h 83"/>
                <a:gd name="T46" fmla="*/ 367469 w 106"/>
                <a:gd name="T47" fmla="*/ 298477 h 83"/>
                <a:gd name="T48" fmla="*/ 367469 w 106"/>
                <a:gd name="T49" fmla="*/ 285776 h 83"/>
                <a:gd name="T50" fmla="*/ 582882 w 106"/>
                <a:gd name="T51" fmla="*/ 184167 h 83"/>
                <a:gd name="T52" fmla="*/ 304113 w 106"/>
                <a:gd name="T53" fmla="*/ 44454 h 83"/>
                <a:gd name="T54" fmla="*/ 209077 w 106"/>
                <a:gd name="T55" fmla="*/ 0 h 83"/>
                <a:gd name="T56" fmla="*/ 0 w 106"/>
                <a:gd name="T57" fmla="*/ 107960 h 83"/>
                <a:gd name="T58" fmla="*/ 88700 w 106"/>
                <a:gd name="T59" fmla="*/ 158764 h 83"/>
                <a:gd name="T60" fmla="*/ 304113 w 106"/>
                <a:gd name="T61" fmla="*/ 57155 h 83"/>
                <a:gd name="T62" fmla="*/ 304113 w 106"/>
                <a:gd name="T63" fmla="*/ 44454 h 83"/>
                <a:gd name="T64" fmla="*/ 348462 w 106"/>
                <a:gd name="T65" fmla="*/ 520747 h 83"/>
                <a:gd name="T66" fmla="*/ 354798 w 106"/>
                <a:gd name="T67" fmla="*/ 527098 h 83"/>
                <a:gd name="T68" fmla="*/ 570211 w 106"/>
                <a:gd name="T69" fmla="*/ 412788 h 83"/>
                <a:gd name="T70" fmla="*/ 563875 w 106"/>
                <a:gd name="T71" fmla="*/ 311178 h 83"/>
                <a:gd name="T72" fmla="*/ 462505 w 106"/>
                <a:gd name="T73" fmla="*/ 361983 h 83"/>
                <a:gd name="T74" fmla="*/ 456169 w 106"/>
                <a:gd name="T75" fmla="*/ 361983 h 83"/>
                <a:gd name="T76" fmla="*/ 354798 w 106"/>
                <a:gd name="T77" fmla="*/ 311178 h 83"/>
                <a:gd name="T78" fmla="*/ 348462 w 106"/>
                <a:gd name="T79" fmla="*/ 317529 h 83"/>
                <a:gd name="T80" fmla="*/ 107707 w 106"/>
                <a:gd name="T81" fmla="*/ 311178 h 83"/>
                <a:gd name="T82" fmla="*/ 209077 w 106"/>
                <a:gd name="T83" fmla="*/ 361983 h 83"/>
                <a:gd name="T84" fmla="*/ 316784 w 106"/>
                <a:gd name="T85" fmla="*/ 311178 h 83"/>
                <a:gd name="T86" fmla="*/ 323120 w 106"/>
                <a:gd name="T87" fmla="*/ 317529 h 83"/>
                <a:gd name="T88" fmla="*/ 323120 w 106"/>
                <a:gd name="T89" fmla="*/ 527098 h 83"/>
                <a:gd name="T90" fmla="*/ 107707 w 106"/>
                <a:gd name="T91" fmla="*/ 419138 h 83"/>
                <a:gd name="T92" fmla="*/ 101371 w 106"/>
                <a:gd name="T93" fmla="*/ 317529 h 8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05" h="83">
                  <a:moveTo>
                    <a:pt x="19" y="26"/>
                  </a:moveTo>
                  <a:cubicBezTo>
                    <a:pt x="50" y="11"/>
                    <a:pt x="50" y="11"/>
                    <a:pt x="50" y="11"/>
                  </a:cubicBezTo>
                  <a:cubicBezTo>
                    <a:pt x="50" y="11"/>
                    <a:pt x="51" y="11"/>
                    <a:pt x="51" y="11"/>
                  </a:cubicBezTo>
                  <a:cubicBezTo>
                    <a:pt x="51" y="11"/>
                    <a:pt x="51" y="11"/>
                    <a:pt x="51" y="11"/>
                  </a:cubicBezTo>
                  <a:cubicBezTo>
                    <a:pt x="51" y="42"/>
                    <a:pt x="51" y="42"/>
                    <a:pt x="51" y="42"/>
                  </a:cubicBezTo>
                  <a:cubicBezTo>
                    <a:pt x="51" y="42"/>
                    <a:pt x="51" y="43"/>
                    <a:pt x="51" y="43"/>
                  </a:cubicBezTo>
                  <a:cubicBezTo>
                    <a:pt x="51" y="43"/>
                    <a:pt x="50" y="43"/>
                    <a:pt x="50" y="43"/>
                  </a:cubicBezTo>
                  <a:cubicBezTo>
                    <a:pt x="19" y="27"/>
                    <a:pt x="19" y="27"/>
                    <a:pt x="19" y="27"/>
                  </a:cubicBezTo>
                  <a:cubicBezTo>
                    <a:pt x="19" y="27"/>
                    <a:pt x="19" y="27"/>
                    <a:pt x="19" y="27"/>
                  </a:cubicBezTo>
                  <a:cubicBezTo>
                    <a:pt x="19" y="26"/>
                    <a:pt x="19" y="26"/>
                    <a:pt x="19" y="26"/>
                  </a:cubicBezTo>
                  <a:close/>
                  <a:moveTo>
                    <a:pt x="55" y="11"/>
                  </a:moveTo>
                  <a:cubicBezTo>
                    <a:pt x="55" y="42"/>
                    <a:pt x="55" y="42"/>
                    <a:pt x="55" y="42"/>
                  </a:cubicBezTo>
                  <a:cubicBezTo>
                    <a:pt x="55" y="42"/>
                    <a:pt x="55" y="43"/>
                    <a:pt x="55" y="43"/>
                  </a:cubicBezTo>
                  <a:cubicBezTo>
                    <a:pt x="55" y="43"/>
                    <a:pt x="56" y="43"/>
                    <a:pt x="56" y="43"/>
                  </a:cubicBezTo>
                  <a:cubicBezTo>
                    <a:pt x="87" y="27"/>
                    <a:pt x="87" y="27"/>
                    <a:pt x="87" y="27"/>
                  </a:cubicBezTo>
                  <a:cubicBezTo>
                    <a:pt x="87" y="27"/>
                    <a:pt x="87" y="27"/>
                    <a:pt x="87" y="27"/>
                  </a:cubicBezTo>
                  <a:cubicBezTo>
                    <a:pt x="87" y="26"/>
                    <a:pt x="87" y="26"/>
                    <a:pt x="87" y="26"/>
                  </a:cubicBezTo>
                  <a:cubicBezTo>
                    <a:pt x="56" y="11"/>
                    <a:pt x="56" y="11"/>
                    <a:pt x="56" y="11"/>
                  </a:cubicBezTo>
                  <a:cubicBezTo>
                    <a:pt x="56" y="11"/>
                    <a:pt x="55" y="11"/>
                    <a:pt x="55" y="11"/>
                  </a:cubicBezTo>
                  <a:cubicBezTo>
                    <a:pt x="55" y="11"/>
                    <a:pt x="55" y="11"/>
                    <a:pt x="55" y="11"/>
                  </a:cubicBezTo>
                  <a:close/>
                  <a:moveTo>
                    <a:pt x="48" y="45"/>
                  </a:moveTo>
                  <a:cubicBezTo>
                    <a:pt x="15" y="29"/>
                    <a:pt x="15" y="29"/>
                    <a:pt x="15" y="29"/>
                  </a:cubicBezTo>
                  <a:cubicBezTo>
                    <a:pt x="15" y="29"/>
                    <a:pt x="15" y="29"/>
                    <a:pt x="14" y="29"/>
                  </a:cubicBezTo>
                  <a:cubicBezTo>
                    <a:pt x="1" y="35"/>
                    <a:pt x="1" y="35"/>
                    <a:pt x="1" y="35"/>
                  </a:cubicBezTo>
                  <a:cubicBezTo>
                    <a:pt x="1" y="36"/>
                    <a:pt x="0" y="36"/>
                    <a:pt x="0" y="36"/>
                  </a:cubicBezTo>
                  <a:cubicBezTo>
                    <a:pt x="0" y="37"/>
                    <a:pt x="1" y="37"/>
                    <a:pt x="1" y="37"/>
                  </a:cubicBezTo>
                  <a:cubicBezTo>
                    <a:pt x="33" y="53"/>
                    <a:pt x="33" y="53"/>
                    <a:pt x="33" y="53"/>
                  </a:cubicBezTo>
                  <a:cubicBezTo>
                    <a:pt x="34" y="54"/>
                    <a:pt x="34" y="54"/>
                    <a:pt x="34" y="53"/>
                  </a:cubicBezTo>
                  <a:cubicBezTo>
                    <a:pt x="48" y="47"/>
                    <a:pt x="48" y="47"/>
                    <a:pt x="48" y="47"/>
                  </a:cubicBezTo>
                  <a:cubicBezTo>
                    <a:pt x="48" y="47"/>
                    <a:pt x="48" y="46"/>
                    <a:pt x="48" y="46"/>
                  </a:cubicBezTo>
                  <a:cubicBezTo>
                    <a:pt x="48" y="45"/>
                    <a:pt x="48" y="45"/>
                    <a:pt x="48" y="45"/>
                  </a:cubicBezTo>
                  <a:close/>
                  <a:moveTo>
                    <a:pt x="105" y="16"/>
                  </a:moveTo>
                  <a:cubicBezTo>
                    <a:pt x="105" y="17"/>
                    <a:pt x="106" y="17"/>
                    <a:pt x="106" y="17"/>
                  </a:cubicBezTo>
                  <a:cubicBezTo>
                    <a:pt x="106" y="18"/>
                    <a:pt x="105" y="18"/>
                    <a:pt x="105" y="18"/>
                  </a:cubicBezTo>
                  <a:cubicBezTo>
                    <a:pt x="92" y="25"/>
                    <a:pt x="92" y="25"/>
                    <a:pt x="92" y="25"/>
                  </a:cubicBezTo>
                  <a:cubicBezTo>
                    <a:pt x="91" y="25"/>
                    <a:pt x="91" y="25"/>
                    <a:pt x="91" y="25"/>
                  </a:cubicBezTo>
                  <a:cubicBezTo>
                    <a:pt x="58" y="9"/>
                    <a:pt x="58" y="9"/>
                    <a:pt x="58" y="9"/>
                  </a:cubicBezTo>
                  <a:cubicBezTo>
                    <a:pt x="58" y="8"/>
                    <a:pt x="58" y="8"/>
                    <a:pt x="58" y="8"/>
                  </a:cubicBezTo>
                  <a:cubicBezTo>
                    <a:pt x="58" y="7"/>
                    <a:pt x="58" y="7"/>
                    <a:pt x="58" y="7"/>
                  </a:cubicBezTo>
                  <a:cubicBezTo>
                    <a:pt x="72" y="0"/>
                    <a:pt x="72" y="0"/>
                    <a:pt x="72" y="0"/>
                  </a:cubicBezTo>
                  <a:cubicBezTo>
                    <a:pt x="72" y="0"/>
                    <a:pt x="72" y="0"/>
                    <a:pt x="72" y="0"/>
                  </a:cubicBezTo>
                  <a:cubicBezTo>
                    <a:pt x="105" y="16"/>
                    <a:pt x="105" y="16"/>
                    <a:pt x="105" y="16"/>
                  </a:cubicBezTo>
                  <a:close/>
                  <a:moveTo>
                    <a:pt x="105" y="35"/>
                  </a:moveTo>
                  <a:cubicBezTo>
                    <a:pt x="105" y="36"/>
                    <a:pt x="106" y="36"/>
                    <a:pt x="106" y="36"/>
                  </a:cubicBezTo>
                  <a:cubicBezTo>
                    <a:pt x="106" y="37"/>
                    <a:pt x="105" y="37"/>
                    <a:pt x="105" y="37"/>
                  </a:cubicBezTo>
                  <a:cubicBezTo>
                    <a:pt x="72" y="53"/>
                    <a:pt x="72" y="53"/>
                    <a:pt x="72" y="53"/>
                  </a:cubicBezTo>
                  <a:cubicBezTo>
                    <a:pt x="72" y="54"/>
                    <a:pt x="72" y="54"/>
                    <a:pt x="72" y="53"/>
                  </a:cubicBezTo>
                  <a:cubicBezTo>
                    <a:pt x="58" y="47"/>
                    <a:pt x="58" y="47"/>
                    <a:pt x="58" y="47"/>
                  </a:cubicBezTo>
                  <a:cubicBezTo>
                    <a:pt x="58" y="47"/>
                    <a:pt x="58" y="46"/>
                    <a:pt x="58" y="46"/>
                  </a:cubicBezTo>
                  <a:cubicBezTo>
                    <a:pt x="58" y="45"/>
                    <a:pt x="58" y="45"/>
                    <a:pt x="58" y="45"/>
                  </a:cubicBezTo>
                  <a:cubicBezTo>
                    <a:pt x="91" y="29"/>
                    <a:pt x="91" y="29"/>
                    <a:pt x="91" y="29"/>
                  </a:cubicBezTo>
                  <a:cubicBezTo>
                    <a:pt x="91" y="29"/>
                    <a:pt x="91" y="29"/>
                    <a:pt x="92" y="29"/>
                  </a:cubicBezTo>
                  <a:cubicBezTo>
                    <a:pt x="105" y="35"/>
                    <a:pt x="105" y="35"/>
                    <a:pt x="105" y="35"/>
                  </a:cubicBezTo>
                  <a:close/>
                  <a:moveTo>
                    <a:pt x="48" y="7"/>
                  </a:moveTo>
                  <a:cubicBezTo>
                    <a:pt x="34" y="0"/>
                    <a:pt x="34" y="0"/>
                    <a:pt x="34" y="0"/>
                  </a:cubicBezTo>
                  <a:cubicBezTo>
                    <a:pt x="34" y="0"/>
                    <a:pt x="34" y="0"/>
                    <a:pt x="33" y="0"/>
                  </a:cubicBezTo>
                  <a:cubicBezTo>
                    <a:pt x="1" y="16"/>
                    <a:pt x="1" y="16"/>
                    <a:pt x="1" y="16"/>
                  </a:cubicBezTo>
                  <a:cubicBezTo>
                    <a:pt x="1" y="17"/>
                    <a:pt x="0" y="17"/>
                    <a:pt x="0" y="17"/>
                  </a:cubicBezTo>
                  <a:cubicBezTo>
                    <a:pt x="0" y="18"/>
                    <a:pt x="1" y="18"/>
                    <a:pt x="1" y="18"/>
                  </a:cubicBezTo>
                  <a:cubicBezTo>
                    <a:pt x="14" y="25"/>
                    <a:pt x="14" y="25"/>
                    <a:pt x="14" y="25"/>
                  </a:cubicBezTo>
                  <a:cubicBezTo>
                    <a:pt x="15" y="25"/>
                    <a:pt x="15" y="25"/>
                    <a:pt x="15" y="25"/>
                  </a:cubicBezTo>
                  <a:cubicBezTo>
                    <a:pt x="48" y="9"/>
                    <a:pt x="48" y="9"/>
                    <a:pt x="48" y="9"/>
                  </a:cubicBezTo>
                  <a:cubicBezTo>
                    <a:pt x="48" y="8"/>
                    <a:pt x="48" y="8"/>
                    <a:pt x="48" y="8"/>
                  </a:cubicBezTo>
                  <a:cubicBezTo>
                    <a:pt x="48" y="7"/>
                    <a:pt x="48" y="7"/>
                    <a:pt x="48" y="7"/>
                  </a:cubicBezTo>
                  <a:close/>
                  <a:moveTo>
                    <a:pt x="55" y="50"/>
                  </a:moveTo>
                  <a:cubicBezTo>
                    <a:pt x="55" y="82"/>
                    <a:pt x="55" y="82"/>
                    <a:pt x="55" y="82"/>
                  </a:cubicBezTo>
                  <a:cubicBezTo>
                    <a:pt x="55" y="82"/>
                    <a:pt x="55" y="83"/>
                    <a:pt x="55" y="83"/>
                  </a:cubicBezTo>
                  <a:cubicBezTo>
                    <a:pt x="55" y="83"/>
                    <a:pt x="56" y="83"/>
                    <a:pt x="56" y="83"/>
                  </a:cubicBezTo>
                  <a:cubicBezTo>
                    <a:pt x="89" y="66"/>
                    <a:pt x="89" y="66"/>
                    <a:pt x="89" y="66"/>
                  </a:cubicBezTo>
                  <a:cubicBezTo>
                    <a:pt x="89" y="66"/>
                    <a:pt x="90" y="66"/>
                    <a:pt x="90" y="65"/>
                  </a:cubicBezTo>
                  <a:cubicBezTo>
                    <a:pt x="90" y="50"/>
                    <a:pt x="90" y="50"/>
                    <a:pt x="90" y="50"/>
                  </a:cubicBezTo>
                  <a:cubicBezTo>
                    <a:pt x="90" y="50"/>
                    <a:pt x="89" y="49"/>
                    <a:pt x="89" y="49"/>
                  </a:cubicBezTo>
                  <a:cubicBezTo>
                    <a:pt x="89" y="49"/>
                    <a:pt x="89" y="49"/>
                    <a:pt x="88" y="49"/>
                  </a:cubicBezTo>
                  <a:cubicBezTo>
                    <a:pt x="73" y="57"/>
                    <a:pt x="73" y="57"/>
                    <a:pt x="73" y="57"/>
                  </a:cubicBezTo>
                  <a:cubicBezTo>
                    <a:pt x="72" y="57"/>
                    <a:pt x="72" y="57"/>
                    <a:pt x="72" y="57"/>
                  </a:cubicBezTo>
                  <a:cubicBezTo>
                    <a:pt x="72" y="57"/>
                    <a:pt x="72" y="57"/>
                    <a:pt x="72" y="57"/>
                  </a:cubicBezTo>
                  <a:cubicBezTo>
                    <a:pt x="71" y="57"/>
                    <a:pt x="71" y="57"/>
                    <a:pt x="71" y="57"/>
                  </a:cubicBezTo>
                  <a:cubicBezTo>
                    <a:pt x="56" y="49"/>
                    <a:pt x="56" y="49"/>
                    <a:pt x="56" y="49"/>
                  </a:cubicBezTo>
                  <a:cubicBezTo>
                    <a:pt x="56" y="49"/>
                    <a:pt x="55" y="49"/>
                    <a:pt x="55" y="49"/>
                  </a:cubicBezTo>
                  <a:cubicBezTo>
                    <a:pt x="55" y="49"/>
                    <a:pt x="55" y="50"/>
                    <a:pt x="55" y="50"/>
                  </a:cubicBezTo>
                  <a:close/>
                  <a:moveTo>
                    <a:pt x="16" y="50"/>
                  </a:moveTo>
                  <a:cubicBezTo>
                    <a:pt x="16" y="50"/>
                    <a:pt x="17" y="49"/>
                    <a:pt x="17" y="49"/>
                  </a:cubicBezTo>
                  <a:cubicBezTo>
                    <a:pt x="17" y="49"/>
                    <a:pt x="17" y="49"/>
                    <a:pt x="18" y="49"/>
                  </a:cubicBezTo>
                  <a:cubicBezTo>
                    <a:pt x="33" y="57"/>
                    <a:pt x="33" y="57"/>
                    <a:pt x="33" y="57"/>
                  </a:cubicBezTo>
                  <a:cubicBezTo>
                    <a:pt x="34" y="57"/>
                    <a:pt x="34" y="57"/>
                    <a:pt x="34" y="57"/>
                  </a:cubicBezTo>
                  <a:cubicBezTo>
                    <a:pt x="50" y="49"/>
                    <a:pt x="50" y="49"/>
                    <a:pt x="50" y="49"/>
                  </a:cubicBezTo>
                  <a:cubicBezTo>
                    <a:pt x="50" y="49"/>
                    <a:pt x="51" y="49"/>
                    <a:pt x="51" y="49"/>
                  </a:cubicBezTo>
                  <a:cubicBezTo>
                    <a:pt x="51" y="49"/>
                    <a:pt x="51" y="50"/>
                    <a:pt x="51" y="50"/>
                  </a:cubicBezTo>
                  <a:cubicBezTo>
                    <a:pt x="51" y="82"/>
                    <a:pt x="51" y="82"/>
                    <a:pt x="51" y="82"/>
                  </a:cubicBezTo>
                  <a:cubicBezTo>
                    <a:pt x="51" y="82"/>
                    <a:pt x="51" y="83"/>
                    <a:pt x="51" y="83"/>
                  </a:cubicBezTo>
                  <a:cubicBezTo>
                    <a:pt x="51" y="83"/>
                    <a:pt x="50" y="83"/>
                    <a:pt x="50" y="83"/>
                  </a:cubicBezTo>
                  <a:cubicBezTo>
                    <a:pt x="17" y="66"/>
                    <a:pt x="17" y="66"/>
                    <a:pt x="17" y="66"/>
                  </a:cubicBezTo>
                  <a:cubicBezTo>
                    <a:pt x="17" y="66"/>
                    <a:pt x="16" y="66"/>
                    <a:pt x="16" y="65"/>
                  </a:cubicBezTo>
                  <a:lnTo>
                    <a:pt x="16" y="5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0" name="Group 10"/>
          <p:cNvGrpSpPr/>
          <p:nvPr/>
        </p:nvGrpSpPr>
        <p:grpSpPr>
          <a:xfrm>
            <a:off x="4110038" y="1960580"/>
            <a:ext cx="1585912" cy="1849437"/>
            <a:chOff x="4110208" y="1983171"/>
            <a:chExt cx="1585433" cy="1848898"/>
          </a:xfrm>
        </p:grpSpPr>
        <p:sp>
          <p:nvSpPr>
            <p:cNvPr id="131" name="Freeform 3"/>
            <p:cNvSpPr/>
            <p:nvPr/>
          </p:nvSpPr>
          <p:spPr>
            <a:xfrm rot="16200000">
              <a:off x="4026880" y="2163308"/>
              <a:ext cx="175208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32" name="Freeform 7"/>
            <p:cNvSpPr/>
            <p:nvPr/>
          </p:nvSpPr>
          <p:spPr>
            <a:xfrm rot="16200000">
              <a:off x="4026880" y="2066499"/>
              <a:ext cx="175208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33" name="Freeform 11"/>
            <p:cNvSpPr>
              <a:spLocks noEditPoints="1"/>
            </p:cNvSpPr>
            <p:nvPr/>
          </p:nvSpPr>
          <p:spPr bwMode="auto">
            <a:xfrm>
              <a:off x="4619781" y="2358077"/>
              <a:ext cx="571344" cy="472924"/>
            </a:xfrm>
            <a:custGeom>
              <a:gdLst>
                <a:gd name="T0" fmla="*/ 517594 w 287"/>
                <a:gd name="T1" fmla="*/ 155646 h 237"/>
                <a:gd name="T2" fmla="*/ 485742 w 287"/>
                <a:gd name="T3" fmla="*/ 187573 h 237"/>
                <a:gd name="T4" fmla="*/ 517594 w 287"/>
                <a:gd name="T5" fmla="*/ 221496 h 237"/>
                <a:gd name="T6" fmla="*/ 551437 w 287"/>
                <a:gd name="T7" fmla="*/ 187573 h 237"/>
                <a:gd name="T8" fmla="*/ 517594 w 287"/>
                <a:gd name="T9" fmla="*/ 155646 h 237"/>
                <a:gd name="T10" fmla="*/ 53750 w 287"/>
                <a:gd name="T11" fmla="*/ 155646 h 237"/>
                <a:gd name="T12" fmla="*/ 21898 w 287"/>
                <a:gd name="T13" fmla="*/ 187573 h 237"/>
                <a:gd name="T14" fmla="*/ 53750 w 287"/>
                <a:gd name="T15" fmla="*/ 221496 h 237"/>
                <a:gd name="T16" fmla="*/ 85602 w 287"/>
                <a:gd name="T17" fmla="*/ 187573 h 237"/>
                <a:gd name="T18" fmla="*/ 53750 w 287"/>
                <a:gd name="T19" fmla="*/ 155646 h 237"/>
                <a:gd name="T20" fmla="*/ 422038 w 287"/>
                <a:gd name="T21" fmla="*/ 97778 h 237"/>
                <a:gd name="T22" fmla="*/ 374260 w 287"/>
                <a:gd name="T23" fmla="*/ 145669 h 237"/>
                <a:gd name="T24" fmla="*/ 422038 w 287"/>
                <a:gd name="T25" fmla="*/ 193560 h 237"/>
                <a:gd name="T26" fmla="*/ 469816 w 287"/>
                <a:gd name="T27" fmla="*/ 145669 h 237"/>
                <a:gd name="T28" fmla="*/ 422038 w 287"/>
                <a:gd name="T29" fmla="*/ 97778 h 237"/>
                <a:gd name="T30" fmla="*/ 571344 w 287"/>
                <a:gd name="T31" fmla="*/ 391110 h 237"/>
                <a:gd name="T32" fmla="*/ 515603 w 287"/>
                <a:gd name="T33" fmla="*/ 391110 h 237"/>
                <a:gd name="T34" fmla="*/ 515603 w 287"/>
                <a:gd name="T35" fmla="*/ 289342 h 237"/>
                <a:gd name="T36" fmla="*/ 503659 w 287"/>
                <a:gd name="T37" fmla="*/ 241451 h 237"/>
                <a:gd name="T38" fmla="*/ 517594 w 287"/>
                <a:gd name="T39" fmla="*/ 239455 h 237"/>
                <a:gd name="T40" fmla="*/ 571344 w 287"/>
                <a:gd name="T41" fmla="*/ 293333 h 237"/>
                <a:gd name="T42" fmla="*/ 571344 w 287"/>
                <a:gd name="T43" fmla="*/ 391110 h 237"/>
                <a:gd name="T44" fmla="*/ 149306 w 287"/>
                <a:gd name="T45" fmla="*/ 97778 h 237"/>
                <a:gd name="T46" fmla="*/ 101528 w 287"/>
                <a:gd name="T47" fmla="*/ 145669 h 237"/>
                <a:gd name="T48" fmla="*/ 149306 w 287"/>
                <a:gd name="T49" fmla="*/ 193560 h 237"/>
                <a:gd name="T50" fmla="*/ 197084 w 287"/>
                <a:gd name="T51" fmla="*/ 145669 h 237"/>
                <a:gd name="T52" fmla="*/ 149306 w 287"/>
                <a:gd name="T53" fmla="*/ 97778 h 237"/>
                <a:gd name="T54" fmla="*/ 53750 w 287"/>
                <a:gd name="T55" fmla="*/ 239455 h 237"/>
                <a:gd name="T56" fmla="*/ 67685 w 287"/>
                <a:gd name="T57" fmla="*/ 241451 h 237"/>
                <a:gd name="T58" fmla="*/ 55741 w 287"/>
                <a:gd name="T59" fmla="*/ 289342 h 237"/>
                <a:gd name="T60" fmla="*/ 55741 w 287"/>
                <a:gd name="T61" fmla="*/ 391110 h 237"/>
                <a:gd name="T62" fmla="*/ 0 w 287"/>
                <a:gd name="T63" fmla="*/ 391110 h 237"/>
                <a:gd name="T64" fmla="*/ 0 w 287"/>
                <a:gd name="T65" fmla="*/ 293333 h 237"/>
                <a:gd name="T66" fmla="*/ 53750 w 287"/>
                <a:gd name="T67" fmla="*/ 239455 h 237"/>
                <a:gd name="T68" fmla="*/ 286667 w 287"/>
                <a:gd name="T69" fmla="*/ 0 h 237"/>
                <a:gd name="T70" fmla="*/ 215001 w 287"/>
                <a:gd name="T71" fmla="*/ 71837 h 237"/>
                <a:gd name="T72" fmla="*/ 286667 w 287"/>
                <a:gd name="T73" fmla="*/ 143673 h 237"/>
                <a:gd name="T74" fmla="*/ 356343 w 287"/>
                <a:gd name="T75" fmla="*/ 71837 h 237"/>
                <a:gd name="T76" fmla="*/ 286667 w 287"/>
                <a:gd name="T77" fmla="*/ 0 h 237"/>
                <a:gd name="T78" fmla="*/ 499677 w 287"/>
                <a:gd name="T79" fmla="*/ 427028 h 237"/>
                <a:gd name="T80" fmla="*/ 414075 w 287"/>
                <a:gd name="T81" fmla="*/ 427028 h 237"/>
                <a:gd name="T82" fmla="*/ 414075 w 287"/>
                <a:gd name="T83" fmla="*/ 273378 h 237"/>
                <a:gd name="T84" fmla="*/ 400140 w 287"/>
                <a:gd name="T85" fmla="*/ 215510 h 237"/>
                <a:gd name="T86" fmla="*/ 422038 w 287"/>
                <a:gd name="T87" fmla="*/ 211519 h 237"/>
                <a:gd name="T88" fmla="*/ 499677 w 287"/>
                <a:gd name="T89" fmla="*/ 289342 h 237"/>
                <a:gd name="T90" fmla="*/ 499677 w 287"/>
                <a:gd name="T91" fmla="*/ 427028 h 237"/>
                <a:gd name="T92" fmla="*/ 157269 w 287"/>
                <a:gd name="T93" fmla="*/ 273378 h 237"/>
                <a:gd name="T94" fmla="*/ 157269 w 287"/>
                <a:gd name="T95" fmla="*/ 427028 h 237"/>
                <a:gd name="T96" fmla="*/ 73658 w 287"/>
                <a:gd name="T97" fmla="*/ 427028 h 237"/>
                <a:gd name="T98" fmla="*/ 73658 w 287"/>
                <a:gd name="T99" fmla="*/ 289342 h 237"/>
                <a:gd name="T100" fmla="*/ 149306 w 287"/>
                <a:gd name="T101" fmla="*/ 211519 h 237"/>
                <a:gd name="T102" fmla="*/ 171204 w 287"/>
                <a:gd name="T103" fmla="*/ 215510 h 237"/>
                <a:gd name="T104" fmla="*/ 157269 w 287"/>
                <a:gd name="T105" fmla="*/ 273378 h 237"/>
                <a:gd name="T106" fmla="*/ 175186 w 287"/>
                <a:gd name="T107" fmla="*/ 472924 h 237"/>
                <a:gd name="T108" fmla="*/ 398149 w 287"/>
                <a:gd name="T109" fmla="*/ 472924 h 237"/>
                <a:gd name="T110" fmla="*/ 398149 w 287"/>
                <a:gd name="T111" fmla="*/ 273378 h 237"/>
                <a:gd name="T112" fmla="*/ 286667 w 287"/>
                <a:gd name="T113" fmla="*/ 161632 h 237"/>
                <a:gd name="T114" fmla="*/ 175186 w 287"/>
                <a:gd name="T115" fmla="*/ 273378 h 237"/>
                <a:gd name="T116" fmla="*/ 175186 w 287"/>
                <a:gd name="T117" fmla="*/ 472924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7" h="236">
                  <a:moveTo>
                    <a:pt x="260" y="78"/>
                  </a:moveTo>
                  <a:cubicBezTo>
                    <a:pt x="251" y="78"/>
                    <a:pt x="244" y="85"/>
                    <a:pt x="244" y="94"/>
                  </a:cubicBezTo>
                  <a:cubicBezTo>
                    <a:pt x="244" y="103"/>
                    <a:pt x="251" y="111"/>
                    <a:pt x="260" y="111"/>
                  </a:cubicBezTo>
                  <a:cubicBezTo>
                    <a:pt x="269" y="111"/>
                    <a:pt x="277" y="103"/>
                    <a:pt x="277" y="94"/>
                  </a:cubicBezTo>
                  <a:cubicBezTo>
                    <a:pt x="277" y="85"/>
                    <a:pt x="269" y="78"/>
                    <a:pt x="260" y="78"/>
                  </a:cubicBezTo>
                  <a:close/>
                  <a:moveTo>
                    <a:pt x="27" y="78"/>
                  </a:moveTo>
                  <a:cubicBezTo>
                    <a:pt x="18" y="78"/>
                    <a:pt x="11" y="85"/>
                    <a:pt x="11" y="94"/>
                  </a:cubicBezTo>
                  <a:cubicBezTo>
                    <a:pt x="11" y="103"/>
                    <a:pt x="18" y="111"/>
                    <a:pt x="27" y="111"/>
                  </a:cubicBezTo>
                  <a:cubicBezTo>
                    <a:pt x="36" y="111"/>
                    <a:pt x="43" y="103"/>
                    <a:pt x="43" y="94"/>
                  </a:cubicBezTo>
                  <a:cubicBezTo>
                    <a:pt x="43" y="85"/>
                    <a:pt x="36" y="78"/>
                    <a:pt x="27" y="78"/>
                  </a:cubicBezTo>
                  <a:close/>
                  <a:moveTo>
                    <a:pt x="212" y="49"/>
                  </a:moveTo>
                  <a:cubicBezTo>
                    <a:pt x="199" y="49"/>
                    <a:pt x="188" y="59"/>
                    <a:pt x="188" y="73"/>
                  </a:cubicBezTo>
                  <a:cubicBezTo>
                    <a:pt x="188" y="86"/>
                    <a:pt x="199" y="97"/>
                    <a:pt x="212" y="97"/>
                  </a:cubicBezTo>
                  <a:cubicBezTo>
                    <a:pt x="225" y="97"/>
                    <a:pt x="236" y="86"/>
                    <a:pt x="236" y="73"/>
                  </a:cubicBezTo>
                  <a:cubicBezTo>
                    <a:pt x="236" y="59"/>
                    <a:pt x="225" y="49"/>
                    <a:pt x="212" y="49"/>
                  </a:cubicBezTo>
                  <a:close/>
                  <a:moveTo>
                    <a:pt x="287" y="196"/>
                  </a:moveTo>
                  <a:cubicBezTo>
                    <a:pt x="259" y="196"/>
                    <a:pt x="259" y="196"/>
                    <a:pt x="259" y="196"/>
                  </a:cubicBezTo>
                  <a:cubicBezTo>
                    <a:pt x="259" y="145"/>
                    <a:pt x="259" y="145"/>
                    <a:pt x="259" y="145"/>
                  </a:cubicBezTo>
                  <a:cubicBezTo>
                    <a:pt x="259" y="136"/>
                    <a:pt x="257" y="128"/>
                    <a:pt x="253" y="121"/>
                  </a:cubicBezTo>
                  <a:cubicBezTo>
                    <a:pt x="255" y="120"/>
                    <a:pt x="258" y="120"/>
                    <a:pt x="260" y="120"/>
                  </a:cubicBezTo>
                  <a:cubicBezTo>
                    <a:pt x="275" y="120"/>
                    <a:pt x="287" y="132"/>
                    <a:pt x="287" y="147"/>
                  </a:cubicBezTo>
                  <a:lnTo>
                    <a:pt x="287" y="196"/>
                  </a:lnTo>
                  <a:close/>
                  <a:moveTo>
                    <a:pt x="75" y="49"/>
                  </a:moveTo>
                  <a:cubicBezTo>
                    <a:pt x="62" y="49"/>
                    <a:pt x="51" y="59"/>
                    <a:pt x="51" y="73"/>
                  </a:cubicBezTo>
                  <a:cubicBezTo>
                    <a:pt x="51" y="86"/>
                    <a:pt x="62" y="97"/>
                    <a:pt x="75" y="97"/>
                  </a:cubicBezTo>
                  <a:cubicBezTo>
                    <a:pt x="88" y="97"/>
                    <a:pt x="99" y="86"/>
                    <a:pt x="99" y="73"/>
                  </a:cubicBezTo>
                  <a:cubicBezTo>
                    <a:pt x="99" y="59"/>
                    <a:pt x="88" y="49"/>
                    <a:pt x="75" y="49"/>
                  </a:cubicBezTo>
                  <a:close/>
                  <a:moveTo>
                    <a:pt x="27" y="120"/>
                  </a:moveTo>
                  <a:cubicBezTo>
                    <a:pt x="29" y="120"/>
                    <a:pt x="32" y="120"/>
                    <a:pt x="34" y="121"/>
                  </a:cubicBezTo>
                  <a:cubicBezTo>
                    <a:pt x="30" y="128"/>
                    <a:pt x="28" y="136"/>
                    <a:pt x="28" y="145"/>
                  </a:cubicBezTo>
                  <a:cubicBezTo>
                    <a:pt x="28" y="196"/>
                    <a:pt x="28" y="196"/>
                    <a:pt x="28" y="196"/>
                  </a:cubicBezTo>
                  <a:cubicBezTo>
                    <a:pt x="0" y="196"/>
                    <a:pt x="0" y="196"/>
                    <a:pt x="0" y="196"/>
                  </a:cubicBezTo>
                  <a:cubicBezTo>
                    <a:pt x="0" y="147"/>
                    <a:pt x="0" y="147"/>
                    <a:pt x="0" y="147"/>
                  </a:cubicBezTo>
                  <a:cubicBezTo>
                    <a:pt x="0" y="132"/>
                    <a:pt x="12" y="120"/>
                    <a:pt x="27" y="120"/>
                  </a:cubicBezTo>
                  <a:close/>
                  <a:moveTo>
                    <a:pt x="144" y="0"/>
                  </a:moveTo>
                  <a:cubicBezTo>
                    <a:pt x="124" y="0"/>
                    <a:pt x="108" y="16"/>
                    <a:pt x="108" y="36"/>
                  </a:cubicBezTo>
                  <a:cubicBezTo>
                    <a:pt x="108" y="56"/>
                    <a:pt x="124" y="72"/>
                    <a:pt x="144" y="72"/>
                  </a:cubicBezTo>
                  <a:cubicBezTo>
                    <a:pt x="163" y="72"/>
                    <a:pt x="179" y="56"/>
                    <a:pt x="179" y="36"/>
                  </a:cubicBezTo>
                  <a:cubicBezTo>
                    <a:pt x="179" y="16"/>
                    <a:pt x="163" y="0"/>
                    <a:pt x="144" y="0"/>
                  </a:cubicBezTo>
                  <a:close/>
                  <a:moveTo>
                    <a:pt x="251" y="214"/>
                  </a:moveTo>
                  <a:cubicBezTo>
                    <a:pt x="208" y="214"/>
                    <a:pt x="208" y="214"/>
                    <a:pt x="208" y="214"/>
                  </a:cubicBezTo>
                  <a:cubicBezTo>
                    <a:pt x="208" y="137"/>
                    <a:pt x="208" y="137"/>
                    <a:pt x="208" y="137"/>
                  </a:cubicBezTo>
                  <a:cubicBezTo>
                    <a:pt x="208" y="127"/>
                    <a:pt x="206" y="117"/>
                    <a:pt x="201" y="108"/>
                  </a:cubicBezTo>
                  <a:cubicBezTo>
                    <a:pt x="205" y="107"/>
                    <a:pt x="208" y="106"/>
                    <a:pt x="212" y="106"/>
                  </a:cubicBezTo>
                  <a:cubicBezTo>
                    <a:pt x="233" y="106"/>
                    <a:pt x="251" y="124"/>
                    <a:pt x="251" y="145"/>
                  </a:cubicBezTo>
                  <a:lnTo>
                    <a:pt x="251" y="214"/>
                  </a:lnTo>
                  <a:close/>
                  <a:moveTo>
                    <a:pt x="79" y="137"/>
                  </a:moveTo>
                  <a:cubicBezTo>
                    <a:pt x="79" y="214"/>
                    <a:pt x="79" y="214"/>
                    <a:pt x="79" y="214"/>
                  </a:cubicBezTo>
                  <a:cubicBezTo>
                    <a:pt x="37" y="214"/>
                    <a:pt x="37" y="214"/>
                    <a:pt x="37" y="214"/>
                  </a:cubicBezTo>
                  <a:cubicBezTo>
                    <a:pt x="37" y="145"/>
                    <a:pt x="37" y="145"/>
                    <a:pt x="37" y="145"/>
                  </a:cubicBezTo>
                  <a:cubicBezTo>
                    <a:pt x="37" y="124"/>
                    <a:pt x="54" y="106"/>
                    <a:pt x="75" y="106"/>
                  </a:cubicBezTo>
                  <a:cubicBezTo>
                    <a:pt x="79" y="106"/>
                    <a:pt x="83" y="107"/>
                    <a:pt x="86" y="108"/>
                  </a:cubicBezTo>
                  <a:cubicBezTo>
                    <a:pt x="81" y="117"/>
                    <a:pt x="79" y="127"/>
                    <a:pt x="79" y="137"/>
                  </a:cubicBezTo>
                  <a:close/>
                  <a:moveTo>
                    <a:pt x="88" y="237"/>
                  </a:moveTo>
                  <a:cubicBezTo>
                    <a:pt x="200" y="237"/>
                    <a:pt x="200" y="237"/>
                    <a:pt x="200" y="237"/>
                  </a:cubicBezTo>
                  <a:cubicBezTo>
                    <a:pt x="200" y="137"/>
                    <a:pt x="200" y="137"/>
                    <a:pt x="200" y="137"/>
                  </a:cubicBezTo>
                  <a:cubicBezTo>
                    <a:pt x="200" y="106"/>
                    <a:pt x="174" y="81"/>
                    <a:pt x="144" y="81"/>
                  </a:cubicBezTo>
                  <a:cubicBezTo>
                    <a:pt x="113" y="81"/>
                    <a:pt x="88" y="106"/>
                    <a:pt x="88" y="137"/>
                  </a:cubicBezTo>
                  <a:lnTo>
                    <a:pt x="88" y="2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4" name="Group 11"/>
          <p:cNvGrpSpPr/>
          <p:nvPr/>
        </p:nvGrpSpPr>
        <p:grpSpPr>
          <a:xfrm>
            <a:off x="6488113" y="1982788"/>
            <a:ext cx="1585912" cy="1849437"/>
            <a:chOff x="6488259" y="1983170"/>
            <a:chExt cx="1585433" cy="1848898"/>
          </a:xfrm>
        </p:grpSpPr>
        <p:sp>
          <p:nvSpPr>
            <p:cNvPr id="135" name="Freeform 2"/>
            <p:cNvSpPr/>
            <p:nvPr/>
          </p:nvSpPr>
          <p:spPr>
            <a:xfrm rot="16200000">
              <a:off x="6404931" y="2163307"/>
              <a:ext cx="175208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1">
                <a:lumMod val="60000"/>
                <a:lumOff val="4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36" name="Freeform 8"/>
            <p:cNvSpPr/>
            <p:nvPr/>
          </p:nvSpPr>
          <p:spPr>
            <a:xfrm rot="16200000">
              <a:off x="6404931" y="2066498"/>
              <a:ext cx="1752089" cy="1585433"/>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37" name="Freeform 37"/>
            <p:cNvSpPr>
              <a:spLocks noEditPoints="1"/>
            </p:cNvSpPr>
            <p:nvPr/>
          </p:nvSpPr>
          <p:spPr bwMode="auto">
            <a:xfrm>
              <a:off x="6998585" y="2328809"/>
              <a:ext cx="573790" cy="569813"/>
            </a:xfrm>
            <a:custGeom>
              <a:gdLst>
                <a:gd name="T0" fmla="*/ 0 w 120"/>
                <a:gd name="T1" fmla="*/ 284907 h 120"/>
                <a:gd name="T2" fmla="*/ 573790 w 120"/>
                <a:gd name="T3" fmla="*/ 284907 h 120"/>
                <a:gd name="T4" fmla="*/ 396871 w 120"/>
                <a:gd name="T5" fmla="*/ 113963 h 120"/>
                <a:gd name="T6" fmla="*/ 411216 w 120"/>
                <a:gd name="T7" fmla="*/ 66478 h 120"/>
                <a:gd name="T8" fmla="*/ 411216 w 120"/>
                <a:gd name="T9" fmla="*/ 132956 h 120"/>
                <a:gd name="T10" fmla="*/ 224734 w 120"/>
                <a:gd name="T11" fmla="*/ 365630 h 120"/>
                <a:gd name="T12" fmla="*/ 196045 w 120"/>
                <a:gd name="T13" fmla="*/ 417863 h 120"/>
                <a:gd name="T14" fmla="*/ 181700 w 120"/>
                <a:gd name="T15" fmla="*/ 451102 h 120"/>
                <a:gd name="T16" fmla="*/ 176919 w 120"/>
                <a:gd name="T17" fmla="*/ 522329 h 120"/>
                <a:gd name="T18" fmla="*/ 148229 w 120"/>
                <a:gd name="T19" fmla="*/ 470096 h 120"/>
                <a:gd name="T20" fmla="*/ 124321 w 120"/>
                <a:gd name="T21" fmla="*/ 422611 h 120"/>
                <a:gd name="T22" fmla="*/ 81287 w 120"/>
                <a:gd name="T23" fmla="*/ 389372 h 120"/>
                <a:gd name="T24" fmla="*/ 76505 w 120"/>
                <a:gd name="T25" fmla="*/ 322894 h 120"/>
                <a:gd name="T26" fmla="*/ 71724 w 120"/>
                <a:gd name="T27" fmla="*/ 284907 h 120"/>
                <a:gd name="T28" fmla="*/ 47816 w 120"/>
                <a:gd name="T29" fmla="*/ 256416 h 120"/>
                <a:gd name="T30" fmla="*/ 47816 w 120"/>
                <a:gd name="T31" fmla="*/ 213680 h 120"/>
                <a:gd name="T32" fmla="*/ 181700 w 120"/>
                <a:gd name="T33" fmla="*/ 94969 h 120"/>
                <a:gd name="T34" fmla="*/ 148229 w 120"/>
                <a:gd name="T35" fmla="*/ 94969 h 120"/>
                <a:gd name="T36" fmla="*/ 133884 w 120"/>
                <a:gd name="T37" fmla="*/ 123459 h 120"/>
                <a:gd name="T38" fmla="*/ 153011 w 120"/>
                <a:gd name="T39" fmla="*/ 132956 h 120"/>
                <a:gd name="T40" fmla="*/ 148229 w 120"/>
                <a:gd name="T41" fmla="*/ 113963 h 120"/>
                <a:gd name="T42" fmla="*/ 224734 w 120"/>
                <a:gd name="T43" fmla="*/ 142453 h 120"/>
                <a:gd name="T44" fmla="*/ 196045 w 120"/>
                <a:gd name="T45" fmla="*/ 161447 h 120"/>
                <a:gd name="T46" fmla="*/ 176919 w 120"/>
                <a:gd name="T47" fmla="*/ 170944 h 120"/>
                <a:gd name="T48" fmla="*/ 181700 w 120"/>
                <a:gd name="T49" fmla="*/ 204183 h 120"/>
                <a:gd name="T50" fmla="*/ 157792 w 120"/>
                <a:gd name="T51" fmla="*/ 232674 h 120"/>
                <a:gd name="T52" fmla="*/ 138666 w 120"/>
                <a:gd name="T53" fmla="*/ 242171 h 120"/>
                <a:gd name="T54" fmla="*/ 100413 w 120"/>
                <a:gd name="T55" fmla="*/ 232674 h 120"/>
                <a:gd name="T56" fmla="*/ 71724 w 120"/>
                <a:gd name="T57" fmla="*/ 256416 h 120"/>
                <a:gd name="T58" fmla="*/ 76505 w 120"/>
                <a:gd name="T59" fmla="*/ 275410 h 120"/>
                <a:gd name="T60" fmla="*/ 129103 w 120"/>
                <a:gd name="T61" fmla="*/ 294403 h 120"/>
                <a:gd name="T62" fmla="*/ 196045 w 120"/>
                <a:gd name="T63" fmla="*/ 313397 h 120"/>
                <a:gd name="T64" fmla="*/ 224734 w 120"/>
                <a:gd name="T65" fmla="*/ 365630 h 120"/>
                <a:gd name="T66" fmla="*/ 262987 w 120"/>
                <a:gd name="T67" fmla="*/ 99717 h 120"/>
                <a:gd name="T68" fmla="*/ 210390 w 120"/>
                <a:gd name="T69" fmla="*/ 71227 h 120"/>
                <a:gd name="T70" fmla="*/ 301240 w 120"/>
                <a:gd name="T71" fmla="*/ 47484 h 120"/>
                <a:gd name="T72" fmla="*/ 511629 w 120"/>
                <a:gd name="T73" fmla="*/ 294403 h 120"/>
                <a:gd name="T74" fmla="*/ 439906 w 120"/>
                <a:gd name="T75" fmla="*/ 484341 h 120"/>
                <a:gd name="T76" fmla="*/ 435124 w 120"/>
                <a:gd name="T77" fmla="*/ 436857 h 120"/>
                <a:gd name="T78" fmla="*/ 401653 w 120"/>
                <a:gd name="T79" fmla="*/ 384624 h 120"/>
                <a:gd name="T80" fmla="*/ 315585 w 120"/>
                <a:gd name="T81" fmla="*/ 318146 h 120"/>
                <a:gd name="T82" fmla="*/ 463814 w 120"/>
                <a:gd name="T83" fmla="*/ 265913 h 120"/>
                <a:gd name="T84" fmla="*/ 502066 w 120"/>
                <a:gd name="T85" fmla="*/ 232674 h 120"/>
                <a:gd name="T86" fmla="*/ 444687 w 120"/>
                <a:gd name="T87" fmla="*/ 185189 h 120"/>
                <a:gd name="T88" fmla="*/ 435124 w 120"/>
                <a:gd name="T89" fmla="*/ 246919 h 120"/>
                <a:gd name="T90" fmla="*/ 377745 w 120"/>
                <a:gd name="T91" fmla="*/ 232674 h 120"/>
                <a:gd name="T92" fmla="*/ 349056 w 120"/>
                <a:gd name="T93" fmla="*/ 208931 h 120"/>
                <a:gd name="T94" fmla="*/ 363400 w 120"/>
                <a:gd name="T95" fmla="*/ 166195 h 120"/>
                <a:gd name="T96" fmla="*/ 430343 w 120"/>
                <a:gd name="T97" fmla="*/ 170944 h 120"/>
                <a:gd name="T98" fmla="*/ 478158 w 120"/>
                <a:gd name="T99" fmla="*/ 170944 h 120"/>
                <a:gd name="T100" fmla="*/ 502066 w 120"/>
                <a:gd name="T101" fmla="*/ 151950 h 120"/>
                <a:gd name="T102" fmla="*/ 525974 w 120"/>
                <a:gd name="T103" fmla="*/ 270661 h 120"/>
                <a:gd name="T104" fmla="*/ 511629 w 120"/>
                <a:gd name="T105" fmla="*/ 294403 h 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grpSp>
      <p:grpSp>
        <p:nvGrpSpPr>
          <p:cNvPr id="138" name="Group 12"/>
          <p:cNvGrpSpPr/>
          <p:nvPr/>
        </p:nvGrpSpPr>
        <p:grpSpPr>
          <a:xfrm>
            <a:off x="8859838" y="1982788"/>
            <a:ext cx="1592262" cy="1863725"/>
            <a:chOff x="8860086" y="1983168"/>
            <a:chExt cx="1591659" cy="1862695"/>
          </a:xfrm>
        </p:grpSpPr>
        <p:sp>
          <p:nvSpPr>
            <p:cNvPr id="139" name="Freeform 1"/>
            <p:cNvSpPr/>
            <p:nvPr/>
          </p:nvSpPr>
          <p:spPr>
            <a:xfrm rot="16200000">
              <a:off x="8776926" y="2177392"/>
              <a:ext cx="1751631" cy="1585311"/>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BBD6">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40" name="Freeform 9"/>
            <p:cNvSpPr/>
            <p:nvPr/>
          </p:nvSpPr>
          <p:spPr>
            <a:xfrm rot="16200000">
              <a:off x="8783274" y="2066328"/>
              <a:ext cx="1751631" cy="1585311"/>
            </a:xfrm>
            <a:custGeom>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ct val="0"/>
                </a:spcBef>
                <a:spcAft>
                  <a:spcPct val="0"/>
                </a:spcAft>
                <a:defRPr/>
              </a:pPr>
              <a:endParaRPr lang="en-US"/>
            </a:p>
          </p:txBody>
        </p:sp>
        <p:sp>
          <p:nvSpPr>
            <p:cNvPr id="141" name="Freeform 18"/>
            <p:cNvSpPr/>
            <p:nvPr/>
          </p:nvSpPr>
          <p:spPr bwMode="auto">
            <a:xfrm>
              <a:off x="9387843" y="2397504"/>
              <a:ext cx="549534" cy="549533"/>
            </a:xfrm>
            <a:custGeom>
              <a:gdLst>
                <a:gd name="T0" fmla="*/ 406045 w 360"/>
                <a:gd name="T1" fmla="*/ 549533 h 360"/>
                <a:gd name="T2" fmla="*/ 448786 w 360"/>
                <a:gd name="T3" fmla="*/ 505265 h 360"/>
                <a:gd name="T4" fmla="*/ 373988 w 360"/>
                <a:gd name="T5" fmla="*/ 236604 h 360"/>
                <a:gd name="T6" fmla="*/ 485422 w 360"/>
                <a:gd name="T7" fmla="*/ 125171 h 360"/>
                <a:gd name="T8" fmla="*/ 519004 w 360"/>
                <a:gd name="T9" fmla="*/ 29003 h 360"/>
                <a:gd name="T10" fmla="*/ 424362 w 360"/>
                <a:gd name="T11" fmla="*/ 64112 h 360"/>
                <a:gd name="T12" fmla="*/ 312929 w 360"/>
                <a:gd name="T13" fmla="*/ 175545 h 360"/>
                <a:gd name="T14" fmla="*/ 42742 w 360"/>
                <a:gd name="T15" fmla="*/ 99221 h 360"/>
                <a:gd name="T16" fmla="*/ 0 w 360"/>
                <a:gd name="T17" fmla="*/ 143489 h 360"/>
                <a:gd name="T18" fmla="*/ 225920 w 360"/>
                <a:gd name="T19" fmla="*/ 262555 h 360"/>
                <a:gd name="T20" fmla="*/ 149595 w 360"/>
                <a:gd name="T21" fmla="*/ 338879 h 360"/>
                <a:gd name="T22" fmla="*/ 58006 w 360"/>
                <a:gd name="T23" fmla="*/ 344985 h 360"/>
                <a:gd name="T24" fmla="*/ 13738 w 360"/>
                <a:gd name="T25" fmla="*/ 387726 h 360"/>
                <a:gd name="T26" fmla="*/ 122119 w 360"/>
                <a:gd name="T27" fmla="*/ 427415 h 360"/>
                <a:gd name="T28" fmla="*/ 160281 w 360"/>
                <a:gd name="T29" fmla="*/ 534268 h 360"/>
                <a:gd name="T30" fmla="*/ 204549 w 360"/>
                <a:gd name="T31" fmla="*/ 491527 h 360"/>
                <a:gd name="T32" fmla="*/ 209128 w 360"/>
                <a:gd name="T33" fmla="*/ 399938 h 360"/>
                <a:gd name="T34" fmla="*/ 286979 w 360"/>
                <a:gd name="T35" fmla="*/ 322087 h 360"/>
                <a:gd name="T36" fmla="*/ 406045 w 360"/>
                <a:gd name="T37" fmla="*/ 549533 h 3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60" h="360">
                  <a:moveTo>
                    <a:pt x="266" y="360"/>
                  </a:moveTo>
                  <a:cubicBezTo>
                    <a:pt x="294" y="331"/>
                    <a:pt x="294" y="331"/>
                    <a:pt x="294" y="331"/>
                  </a:cubicBezTo>
                  <a:cubicBezTo>
                    <a:pt x="245" y="155"/>
                    <a:pt x="245" y="155"/>
                    <a:pt x="245" y="155"/>
                  </a:cubicBezTo>
                  <a:cubicBezTo>
                    <a:pt x="318" y="82"/>
                    <a:pt x="318" y="82"/>
                    <a:pt x="318" y="82"/>
                  </a:cubicBezTo>
                  <a:cubicBezTo>
                    <a:pt x="318" y="82"/>
                    <a:pt x="360" y="39"/>
                    <a:pt x="340" y="19"/>
                  </a:cubicBezTo>
                  <a:cubicBezTo>
                    <a:pt x="320" y="0"/>
                    <a:pt x="278" y="42"/>
                    <a:pt x="278" y="42"/>
                  </a:cubicBezTo>
                  <a:cubicBezTo>
                    <a:pt x="205" y="115"/>
                    <a:pt x="205" y="115"/>
                    <a:pt x="205" y="115"/>
                  </a:cubicBezTo>
                  <a:cubicBezTo>
                    <a:pt x="28" y="65"/>
                    <a:pt x="28" y="65"/>
                    <a:pt x="28" y="65"/>
                  </a:cubicBezTo>
                  <a:cubicBezTo>
                    <a:pt x="0" y="94"/>
                    <a:pt x="0" y="94"/>
                    <a:pt x="0" y="94"/>
                  </a:cubicBezTo>
                  <a:cubicBezTo>
                    <a:pt x="148" y="172"/>
                    <a:pt x="148" y="172"/>
                    <a:pt x="148" y="172"/>
                  </a:cubicBezTo>
                  <a:cubicBezTo>
                    <a:pt x="98" y="222"/>
                    <a:pt x="98" y="222"/>
                    <a:pt x="98" y="222"/>
                  </a:cubicBezTo>
                  <a:cubicBezTo>
                    <a:pt x="38" y="226"/>
                    <a:pt x="38" y="226"/>
                    <a:pt x="38" y="226"/>
                  </a:cubicBezTo>
                  <a:cubicBezTo>
                    <a:pt x="9" y="254"/>
                    <a:pt x="9" y="254"/>
                    <a:pt x="9" y="254"/>
                  </a:cubicBezTo>
                  <a:cubicBezTo>
                    <a:pt x="80" y="280"/>
                    <a:pt x="80" y="280"/>
                    <a:pt x="80" y="280"/>
                  </a:cubicBezTo>
                  <a:cubicBezTo>
                    <a:pt x="105" y="350"/>
                    <a:pt x="105" y="350"/>
                    <a:pt x="105" y="350"/>
                  </a:cubicBezTo>
                  <a:cubicBezTo>
                    <a:pt x="134" y="322"/>
                    <a:pt x="134" y="322"/>
                    <a:pt x="134" y="322"/>
                  </a:cubicBezTo>
                  <a:cubicBezTo>
                    <a:pt x="137" y="262"/>
                    <a:pt x="137" y="262"/>
                    <a:pt x="137" y="262"/>
                  </a:cubicBezTo>
                  <a:cubicBezTo>
                    <a:pt x="188" y="211"/>
                    <a:pt x="188" y="211"/>
                    <a:pt x="188" y="211"/>
                  </a:cubicBezTo>
                  <a:lnTo>
                    <a:pt x="266" y="36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3" name="文本框 32"/>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4" name="矩形 33"/>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1000"/>
                                        <p:tgtEl>
                                          <p:spTgt spid="126"/>
                                        </p:tgtEl>
                                      </p:cBhvr>
                                    </p:animEffect>
                                    <p:anim calcmode="lin" valueType="num">
                                      <p:cBhvr>
                                        <p:cTn id="16" dur="1000" fill="hold"/>
                                        <p:tgtEl>
                                          <p:spTgt spid="126"/>
                                        </p:tgtEl>
                                        <p:attrNameLst>
                                          <p:attrName>ppt_x</p:attrName>
                                        </p:attrNameLst>
                                      </p:cBhvr>
                                      <p:tavLst>
                                        <p:tav tm="0">
                                          <p:val>
                                            <p:strVal val="#ppt_x"/>
                                          </p:val>
                                        </p:tav>
                                        <p:tav tm="100000">
                                          <p:val>
                                            <p:strVal val="#ppt_x"/>
                                          </p:val>
                                        </p:tav>
                                      </p:tavLst>
                                    </p:anim>
                                    <p:anim calcmode="lin" valueType="num">
                                      <p:cBhvr>
                                        <p:cTn id="17" dur="1000" fill="hold"/>
                                        <p:tgtEl>
                                          <p:spTgt spid="12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7" presetClass="entr" presetSubtype="0"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130"/>
                                        </p:tgtEl>
                                        <p:attrNameLst>
                                          <p:attrName>style.visibility</p:attrName>
                                        </p:attrNameLst>
                                      </p:cBhvr>
                                      <p:to>
                                        <p:strVal val="visible"/>
                                      </p:to>
                                    </p:set>
                                    <p:animEffect transition="in" filter="fade">
                                      <p:cBhvr>
                                        <p:cTn id="27" dur="1000"/>
                                        <p:tgtEl>
                                          <p:spTgt spid="130"/>
                                        </p:tgtEl>
                                      </p:cBhvr>
                                    </p:animEffect>
                                    <p:anim calcmode="lin" valueType="num">
                                      <p:cBhvr>
                                        <p:cTn id="28" dur="1000" fill="hold"/>
                                        <p:tgtEl>
                                          <p:spTgt spid="130"/>
                                        </p:tgtEl>
                                        <p:attrNameLst>
                                          <p:attrName>ppt_x</p:attrName>
                                        </p:attrNameLst>
                                      </p:cBhvr>
                                      <p:tavLst>
                                        <p:tav tm="0">
                                          <p:val>
                                            <p:strVal val="#ppt_x"/>
                                          </p:val>
                                        </p:tav>
                                        <p:tav tm="100000">
                                          <p:val>
                                            <p:strVal val="#ppt_x"/>
                                          </p:val>
                                        </p:tav>
                                      </p:tavLst>
                                    </p:anim>
                                    <p:anim calcmode="lin" valueType="num">
                                      <p:cBhvr>
                                        <p:cTn id="29" dur="1000" fill="hold"/>
                                        <p:tgtEl>
                                          <p:spTgt spid="130"/>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7" presetClass="entr" presetSubtype="0" fill="hold" nodeType="afterEffect">
                                  <p:stCondLst>
                                    <p:cond delay="0"/>
                                  </p:stCondLst>
                                  <p:childTnLst>
                                    <p:set>
                                      <p:cBhvr>
                                        <p:cTn id="32" dur="1" fill="hold">
                                          <p:stCondLst>
                                            <p:cond delay="0"/>
                                          </p:stCondLst>
                                        </p:cTn>
                                        <p:tgtEl>
                                          <p:spTgt spid="80"/>
                                        </p:tgtEl>
                                        <p:attrNameLst>
                                          <p:attrName>style.visibility</p:attrName>
                                        </p:attrNameLst>
                                      </p:cBhvr>
                                      <p:to>
                                        <p:strVal val="visible"/>
                                      </p:to>
                                    </p:set>
                                    <p:animEffect transition="in" filter="fade">
                                      <p:cBhvr>
                                        <p:cTn id="33" dur="1000"/>
                                        <p:tgtEl>
                                          <p:spTgt spid="80"/>
                                        </p:tgtEl>
                                      </p:cBhvr>
                                    </p:animEffect>
                                    <p:anim calcmode="lin" valueType="num">
                                      <p:cBhvr>
                                        <p:cTn id="34" dur="1000" fill="hold"/>
                                        <p:tgtEl>
                                          <p:spTgt spid="80"/>
                                        </p:tgtEl>
                                        <p:attrNameLst>
                                          <p:attrName>ppt_x</p:attrName>
                                        </p:attrNameLst>
                                      </p:cBhvr>
                                      <p:tavLst>
                                        <p:tav tm="0">
                                          <p:val>
                                            <p:strVal val="#ppt_x"/>
                                          </p:val>
                                        </p:tav>
                                        <p:tav tm="100000">
                                          <p:val>
                                            <p:strVal val="#ppt_x"/>
                                          </p:val>
                                        </p:tav>
                                      </p:tavLst>
                                    </p:anim>
                                    <p:anim calcmode="lin" valueType="num">
                                      <p:cBhvr>
                                        <p:cTn id="35" dur="1000" fill="hold"/>
                                        <p:tgtEl>
                                          <p:spTgt spid="80"/>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fade">
                                      <p:cBhvr>
                                        <p:cTn id="39" dur="1000"/>
                                        <p:tgtEl>
                                          <p:spTgt spid="134"/>
                                        </p:tgtEl>
                                      </p:cBhvr>
                                    </p:animEffect>
                                    <p:anim calcmode="lin" valueType="num">
                                      <p:cBhvr>
                                        <p:cTn id="40" dur="1000" fill="hold"/>
                                        <p:tgtEl>
                                          <p:spTgt spid="134"/>
                                        </p:tgtEl>
                                        <p:attrNameLst>
                                          <p:attrName>ppt_x</p:attrName>
                                        </p:attrNameLst>
                                      </p:cBhvr>
                                      <p:tavLst>
                                        <p:tav tm="0">
                                          <p:val>
                                            <p:strVal val="#ppt_x"/>
                                          </p:val>
                                        </p:tav>
                                        <p:tav tm="100000">
                                          <p:val>
                                            <p:strVal val="#ppt_x"/>
                                          </p:val>
                                        </p:tav>
                                      </p:tavLst>
                                    </p:anim>
                                    <p:anim calcmode="lin" valueType="num">
                                      <p:cBhvr>
                                        <p:cTn id="41" dur="1000" fill="hold"/>
                                        <p:tgtEl>
                                          <p:spTgt spid="134"/>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6000"/>
                            </p:stCondLst>
                            <p:childTnLst>
                              <p:par>
                                <p:cTn id="43" presetID="47" presetClass="entr" presetSubtype="0"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fade">
                                      <p:cBhvr>
                                        <p:cTn id="45" dur="1000"/>
                                        <p:tgtEl>
                                          <p:spTgt spid="83"/>
                                        </p:tgtEl>
                                      </p:cBhvr>
                                    </p:animEffect>
                                    <p:anim calcmode="lin" valueType="num">
                                      <p:cBhvr>
                                        <p:cTn id="46" dur="1000" fill="hold"/>
                                        <p:tgtEl>
                                          <p:spTgt spid="83"/>
                                        </p:tgtEl>
                                        <p:attrNameLst>
                                          <p:attrName>ppt_x</p:attrName>
                                        </p:attrNameLst>
                                      </p:cBhvr>
                                      <p:tavLst>
                                        <p:tav tm="0">
                                          <p:val>
                                            <p:strVal val="#ppt_x"/>
                                          </p:val>
                                        </p:tav>
                                        <p:tav tm="100000">
                                          <p:val>
                                            <p:strVal val="#ppt_x"/>
                                          </p:val>
                                        </p:tav>
                                      </p:tavLst>
                                    </p:anim>
                                    <p:anim calcmode="lin" valueType="num">
                                      <p:cBhvr>
                                        <p:cTn id="47" dur="1000" fill="hold"/>
                                        <p:tgtEl>
                                          <p:spTgt spid="83"/>
                                        </p:tgtEl>
                                        <p:attrNameLst>
                                          <p:attrName>ppt_y</p:attrName>
                                        </p:attrNameLst>
                                      </p:cBhvr>
                                      <p:tavLst>
                                        <p:tav tm="0">
                                          <p:val>
                                            <p:strVal val="#ppt_y-.1"/>
                                          </p:val>
                                        </p:tav>
                                        <p:tav tm="100000">
                                          <p:val>
                                            <p:strVal val="#ppt_y"/>
                                          </p:val>
                                        </p:tav>
                                      </p:tavLst>
                                    </p:anim>
                                  </p:childTnLst>
                                </p:cTn>
                              </p:par>
                            </p:childTnLst>
                          </p:cTn>
                        </p:par>
                        <p:par>
                          <p:cTn id="48" fill="hold" nodeType="afterGroup">
                            <p:stCondLst>
                              <p:cond delay="7000"/>
                            </p:stCondLst>
                            <p:childTnLst>
                              <p:par>
                                <p:cTn id="49" presetID="42" presetClass="entr" presetSubtype="0" fill="hold" nodeType="after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fade">
                                      <p:cBhvr>
                                        <p:cTn id="51" dur="1000"/>
                                        <p:tgtEl>
                                          <p:spTgt spid="138"/>
                                        </p:tgtEl>
                                      </p:cBhvr>
                                    </p:animEffect>
                                    <p:anim calcmode="lin" valueType="num">
                                      <p:cBhvr>
                                        <p:cTn id="52" dur="1000" fill="hold"/>
                                        <p:tgtEl>
                                          <p:spTgt spid="138"/>
                                        </p:tgtEl>
                                        <p:attrNameLst>
                                          <p:attrName>ppt_x</p:attrName>
                                        </p:attrNameLst>
                                      </p:cBhvr>
                                      <p:tavLst>
                                        <p:tav tm="0">
                                          <p:val>
                                            <p:strVal val="#ppt_x"/>
                                          </p:val>
                                        </p:tav>
                                        <p:tav tm="100000">
                                          <p:val>
                                            <p:strVal val="#ppt_x"/>
                                          </p:val>
                                        </p:tav>
                                      </p:tavLst>
                                    </p:anim>
                                    <p:anim calcmode="lin" valueType="num">
                                      <p:cBhvr>
                                        <p:cTn id="53" dur="1000" fill="hold"/>
                                        <p:tgtEl>
                                          <p:spTgt spid="138"/>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8000"/>
                            </p:stCondLst>
                            <p:childTnLst>
                              <p:par>
                                <p:cTn id="55" presetID="47" presetClass="entr" presetSubtype="0" fill="hold"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125"/>
                                        </p:tgtEl>
                                        <p:attrNameLst>
                                          <p:attrName>style.visibility</p:attrName>
                                        </p:attrNameLst>
                                      </p:cBhvr>
                                      <p:to>
                                        <p:strVal val="visible"/>
                                      </p:to>
                                    </p:set>
                                    <p:animEffect transition="in" filter="fade">
                                      <p:cBhvr>
                                        <p:cTn id="63"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33" grpId="0"/>
      <p:bldP spid="34"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AutoShape 1"/>
          <p:cNvSpPr/>
          <p:nvPr/>
        </p:nvSpPr>
        <p:spPr bwMode="auto">
          <a:xfrm>
            <a:off x="1234987" y="2300320"/>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5" name="AutoShape 2"/>
          <p:cNvSpPr/>
          <p:nvPr/>
        </p:nvSpPr>
        <p:spPr bwMode="auto">
          <a:xfrm>
            <a:off x="1735693" y="2798000"/>
            <a:ext cx="1240248" cy="75564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70%</a:t>
            </a:r>
            <a:endParaRPr lang="es-ES" altLang="zh-CN" sz="2485">
              <a:solidFill>
                <a:schemeClr val="bg1"/>
              </a:solidFill>
              <a:latin typeface="+mn-lt"/>
              <a:ea typeface="+mn-ea"/>
              <a:cs typeface="+mn-ea"/>
              <a:sym typeface="+mn-lt"/>
            </a:endParaRPr>
          </a:p>
        </p:txBody>
      </p:sp>
      <p:sp>
        <p:nvSpPr>
          <p:cNvPr id="6" name="AutoShape 3"/>
          <p:cNvSpPr/>
          <p:nvPr/>
        </p:nvSpPr>
        <p:spPr bwMode="auto">
          <a:xfrm>
            <a:off x="1727755" y="3414744"/>
            <a:ext cx="1239455" cy="561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7" name="AutoShape 4"/>
          <p:cNvSpPr/>
          <p:nvPr/>
        </p:nvSpPr>
        <p:spPr bwMode="auto">
          <a:xfrm>
            <a:off x="3801977" y="2293175"/>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8" name="AutoShape 5"/>
          <p:cNvSpPr/>
          <p:nvPr/>
        </p:nvSpPr>
        <p:spPr bwMode="auto">
          <a:xfrm>
            <a:off x="4320929" y="2794031"/>
            <a:ext cx="1239455"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80%</a:t>
            </a:r>
            <a:endParaRPr lang="es-ES" altLang="zh-CN" sz="2485">
              <a:solidFill>
                <a:schemeClr val="bg1"/>
              </a:solidFill>
              <a:latin typeface="+mn-lt"/>
              <a:ea typeface="+mn-ea"/>
              <a:cs typeface="+mn-ea"/>
              <a:sym typeface="+mn-lt"/>
            </a:endParaRPr>
          </a:p>
        </p:txBody>
      </p:sp>
      <p:sp>
        <p:nvSpPr>
          <p:cNvPr id="9" name="AutoShape 6"/>
          <p:cNvSpPr/>
          <p:nvPr/>
        </p:nvSpPr>
        <p:spPr bwMode="auto">
          <a:xfrm>
            <a:off x="4312201" y="3414744"/>
            <a:ext cx="1239455" cy="5611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10" name="AutoShape 7"/>
          <p:cNvSpPr/>
          <p:nvPr/>
        </p:nvSpPr>
        <p:spPr bwMode="auto">
          <a:xfrm>
            <a:off x="6348334" y="2286030"/>
            <a:ext cx="2253555" cy="2256632"/>
          </a:xfrm>
          <a:custGeom>
            <a:gdLst>
              <a:gd name="T0" fmla="*/ 2254135 w 19679"/>
              <a:gd name="T1" fmla="*/ 2476916 h 19679"/>
              <a:gd name="T2" fmla="*/ 2254135 w 19679"/>
              <a:gd name="T3" fmla="*/ 2476916 h 19679"/>
              <a:gd name="T4" fmla="*/ 2254135 w 19679"/>
              <a:gd name="T5" fmla="*/ 2476916 h 19679"/>
              <a:gd name="T6" fmla="*/ 2254135 w 19679"/>
              <a:gd name="T7" fmla="*/ 2476916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gradFill>
            <a:gsLst>
              <a:gs pos="0">
                <a:srgbClr val="00B0F0"/>
              </a:gs>
              <a:gs pos="100000">
                <a:srgbClr val="0070C0"/>
              </a:gs>
            </a:gsLst>
            <a:lin ang="5400000" scaled="1"/>
          </a:gra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11" name="AutoShape 8"/>
          <p:cNvSpPr/>
          <p:nvPr/>
        </p:nvSpPr>
        <p:spPr bwMode="auto">
          <a:xfrm>
            <a:off x="6867287" y="2794031"/>
            <a:ext cx="1240249"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90%</a:t>
            </a:r>
            <a:endParaRPr lang="es-ES" altLang="zh-CN" sz="2485">
              <a:solidFill>
                <a:schemeClr val="bg1"/>
              </a:solidFill>
              <a:latin typeface="+mn-lt"/>
              <a:ea typeface="+mn-ea"/>
              <a:cs typeface="+mn-ea"/>
              <a:sym typeface="+mn-lt"/>
            </a:endParaRPr>
          </a:p>
        </p:txBody>
      </p:sp>
      <p:sp>
        <p:nvSpPr>
          <p:cNvPr id="12" name="AutoShape 9"/>
          <p:cNvSpPr/>
          <p:nvPr/>
        </p:nvSpPr>
        <p:spPr bwMode="auto">
          <a:xfrm>
            <a:off x="6859352" y="3413952"/>
            <a:ext cx="1239455" cy="5619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13" name="AutoShape 10"/>
          <p:cNvSpPr/>
          <p:nvPr/>
        </p:nvSpPr>
        <p:spPr bwMode="auto">
          <a:xfrm>
            <a:off x="8692348" y="2279682"/>
            <a:ext cx="2253555" cy="2255837"/>
          </a:xfrm>
          <a:custGeom>
            <a:gdLst>
              <a:gd name="T0" fmla="*/ 2254135 w 19679"/>
              <a:gd name="T1" fmla="*/ 2476045 h 19679"/>
              <a:gd name="T2" fmla="*/ 2254135 w 19679"/>
              <a:gd name="T3" fmla="*/ 2476045 h 19679"/>
              <a:gd name="T4" fmla="*/ 2254135 w 19679"/>
              <a:gd name="T5" fmla="*/ 2476045 h 19679"/>
              <a:gd name="T6" fmla="*/ 2254135 w 19679"/>
              <a:gd name="T7" fmla="*/ 2476045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4D4D4D"/>
          </a:solidFill>
          <a:ln>
            <a:noFill/>
          </a:ln>
          <a:effec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14" name="AutoShape 11"/>
          <p:cNvSpPr/>
          <p:nvPr/>
        </p:nvSpPr>
        <p:spPr bwMode="auto">
          <a:xfrm>
            <a:off x="9211301" y="2794031"/>
            <a:ext cx="1240249" cy="7564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3065">
                <a:solidFill>
                  <a:schemeClr val="bg1"/>
                </a:solidFill>
                <a:latin typeface="+mn-lt"/>
                <a:ea typeface="+mn-ea"/>
                <a:cs typeface="+mn-ea"/>
                <a:sym typeface="+mn-lt"/>
              </a:rPr>
              <a:t>99%</a:t>
            </a:r>
            <a:endParaRPr lang="es-ES" altLang="zh-CN" sz="2485">
              <a:solidFill>
                <a:schemeClr val="bg1"/>
              </a:solidFill>
              <a:latin typeface="+mn-lt"/>
              <a:ea typeface="+mn-ea"/>
              <a:cs typeface="+mn-ea"/>
              <a:sym typeface="+mn-lt"/>
            </a:endParaRPr>
          </a:p>
        </p:txBody>
      </p:sp>
      <p:sp>
        <p:nvSpPr>
          <p:cNvPr id="15" name="AutoShape 12"/>
          <p:cNvSpPr/>
          <p:nvPr/>
        </p:nvSpPr>
        <p:spPr bwMode="auto">
          <a:xfrm>
            <a:off x="9203366" y="3413952"/>
            <a:ext cx="1239455" cy="5619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2853" tIns="22853" rIns="22853" bIns="22853"/>
          <a:lstStyle/>
          <a:p>
            <a:pPr defTabSz="456565"/>
            <a:r>
              <a:rPr lang="es-ES" altLang="zh-CN" sz="935">
                <a:solidFill>
                  <a:schemeClr val="bg1"/>
                </a:solidFill>
                <a:latin typeface="+mn-lt"/>
                <a:ea typeface="+mn-ea"/>
                <a:cs typeface="+mn-ea"/>
                <a:sym typeface="+mn-lt"/>
              </a:rPr>
              <a:t>Lorem ipsum dolor sit amet, consectetur adipiscing elit. </a:t>
            </a:r>
            <a:endParaRPr lang="es-ES" altLang="zh-CN" sz="2485">
              <a:solidFill>
                <a:schemeClr val="bg1"/>
              </a:solidFill>
              <a:latin typeface="+mn-lt"/>
              <a:ea typeface="+mn-ea"/>
              <a:cs typeface="+mn-ea"/>
              <a:sym typeface="+mn-lt"/>
            </a:endParaRPr>
          </a:p>
        </p:txBody>
      </p:sp>
      <p:sp>
        <p:nvSpPr>
          <p:cNvPr id="16" name="AutoShape 13"/>
          <p:cNvSpPr/>
          <p:nvPr/>
        </p:nvSpPr>
        <p:spPr bwMode="auto">
          <a:xfrm>
            <a:off x="8163877" y="2933734"/>
            <a:ext cx="895074" cy="893763"/>
          </a:xfrm>
          <a:custGeom>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17" name="AutoShape 14"/>
          <p:cNvSpPr/>
          <p:nvPr/>
        </p:nvSpPr>
        <p:spPr bwMode="auto">
          <a:xfrm>
            <a:off x="8481276" y="3242503"/>
            <a:ext cx="275347" cy="229395"/>
          </a:xfrm>
          <a:custGeom>
            <a:gdLst>
              <a:gd name="T0" fmla="*/ 275432 w 21600"/>
              <a:gd name="T1" fmla="*/ 229394 h 21600"/>
              <a:gd name="T2" fmla="*/ 275432 w 21600"/>
              <a:gd name="T3" fmla="*/ 229394 h 21600"/>
              <a:gd name="T4" fmla="*/ 275432 w 21600"/>
              <a:gd name="T5" fmla="*/ 229394 h 21600"/>
              <a:gd name="T6" fmla="*/ 275432 w 21600"/>
              <a:gd name="T7" fmla="*/ 22939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0263" y="3222"/>
                </a:moveTo>
                <a:cubicBezTo>
                  <a:pt x="20632" y="3222"/>
                  <a:pt x="20946" y="3384"/>
                  <a:pt x="21208" y="3713"/>
                </a:cubicBezTo>
                <a:cubicBezTo>
                  <a:pt x="21470" y="4042"/>
                  <a:pt x="21600" y="4427"/>
                  <a:pt x="21600" y="4865"/>
                </a:cubicBezTo>
                <a:lnTo>
                  <a:pt x="21600" y="19984"/>
                </a:lnTo>
                <a:cubicBezTo>
                  <a:pt x="21600"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18" name="AutoShape 15"/>
          <p:cNvSpPr/>
          <p:nvPr/>
        </p:nvSpPr>
        <p:spPr bwMode="auto">
          <a:xfrm>
            <a:off x="5794471" y="2940874"/>
            <a:ext cx="895074" cy="892970"/>
          </a:xfrm>
          <a:custGeom>
            <a:gdLst>
              <a:gd name="T0" fmla="*/ 895305 w 19679"/>
              <a:gd name="T1" fmla="*/ 980138 h 19679"/>
              <a:gd name="T2" fmla="*/ 895305 w 19679"/>
              <a:gd name="T3" fmla="*/ 980138 h 19679"/>
              <a:gd name="T4" fmla="*/ 895305 w 19679"/>
              <a:gd name="T5" fmla="*/ 980138 h 19679"/>
              <a:gd name="T6" fmla="*/ 895305 w 19679"/>
              <a:gd name="T7" fmla="*/ 980138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19" name="AutoShape 16"/>
          <p:cNvSpPr/>
          <p:nvPr/>
        </p:nvSpPr>
        <p:spPr bwMode="auto">
          <a:xfrm>
            <a:off x="6105525" y="3248850"/>
            <a:ext cx="273760" cy="273843"/>
          </a:xfrm>
          <a:custGeom>
            <a:gdLst>
              <a:gd name="T0" fmla="*/ 273844 w 21600"/>
              <a:gd name="T1" fmla="*/ 273844 h 21600"/>
              <a:gd name="T2" fmla="*/ 273844 w 21600"/>
              <a:gd name="T3" fmla="*/ 273844 h 21600"/>
              <a:gd name="T4" fmla="*/ 273844 w 21600"/>
              <a:gd name="T5" fmla="*/ 273844 h 21600"/>
              <a:gd name="T6" fmla="*/ 273844 w 21600"/>
              <a:gd name="T7" fmla="*/ 273844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18897" y="0"/>
                </a:moveTo>
                <a:cubicBezTo>
                  <a:pt x="19649" y="0"/>
                  <a:pt x="20287" y="264"/>
                  <a:pt x="20812" y="796"/>
                </a:cubicBezTo>
                <a:cubicBezTo>
                  <a:pt x="21335" y="1321"/>
                  <a:pt x="21600" y="1962"/>
                  <a:pt x="21600" y="2711"/>
                </a:cubicBezTo>
                <a:lnTo>
                  <a:pt x="21600" y="18882"/>
                </a:lnTo>
                <a:cubicBezTo>
                  <a:pt x="21600" y="19267"/>
                  <a:pt x="21526" y="19623"/>
                  <a:pt x="21382" y="19952"/>
                </a:cubicBezTo>
                <a:cubicBezTo>
                  <a:pt x="21235" y="20281"/>
                  <a:pt x="21041" y="20563"/>
                  <a:pt x="20803" y="20804"/>
                </a:cubicBezTo>
                <a:cubicBezTo>
                  <a:pt x="20566" y="21042"/>
                  <a:pt x="20278" y="21232"/>
                  <a:pt x="19940" y="21376"/>
                </a:cubicBezTo>
                <a:cubicBezTo>
                  <a:pt x="19602" y="21523"/>
                  <a:pt x="19256" y="21594"/>
                  <a:pt x="18897" y="21594"/>
                </a:cubicBezTo>
                <a:lnTo>
                  <a:pt x="12065" y="21594"/>
                </a:lnTo>
                <a:lnTo>
                  <a:pt x="12065" y="12552"/>
                </a:lnTo>
                <a:lnTo>
                  <a:pt x="14486" y="12552"/>
                </a:lnTo>
                <a:cubicBezTo>
                  <a:pt x="14594" y="12552"/>
                  <a:pt x="14697" y="12516"/>
                  <a:pt x="14788" y="12440"/>
                </a:cubicBezTo>
                <a:cubicBezTo>
                  <a:pt x="14876" y="12367"/>
                  <a:pt x="14920" y="12267"/>
                  <a:pt x="14920" y="12143"/>
                </a:cubicBezTo>
                <a:lnTo>
                  <a:pt x="15088" y="9779"/>
                </a:lnTo>
                <a:cubicBezTo>
                  <a:pt x="15088" y="9649"/>
                  <a:pt x="15050" y="9538"/>
                  <a:pt x="14976" y="9444"/>
                </a:cubicBezTo>
                <a:cubicBezTo>
                  <a:pt x="14882" y="9350"/>
                  <a:pt x="14773" y="9303"/>
                  <a:pt x="14653" y="9303"/>
                </a:cubicBezTo>
                <a:lnTo>
                  <a:pt x="12065" y="9303"/>
                </a:lnTo>
                <a:lnTo>
                  <a:pt x="12065" y="8263"/>
                </a:lnTo>
                <a:cubicBezTo>
                  <a:pt x="12065" y="7878"/>
                  <a:pt x="12115" y="7622"/>
                  <a:pt x="12215" y="7496"/>
                </a:cubicBezTo>
                <a:cubicBezTo>
                  <a:pt x="12312" y="7370"/>
                  <a:pt x="12565" y="7308"/>
                  <a:pt x="12964" y="7308"/>
                </a:cubicBezTo>
                <a:cubicBezTo>
                  <a:pt x="13202" y="7308"/>
                  <a:pt x="13458" y="7326"/>
                  <a:pt x="13745" y="7367"/>
                </a:cubicBezTo>
                <a:cubicBezTo>
                  <a:pt x="14033" y="7405"/>
                  <a:pt x="14306" y="7455"/>
                  <a:pt x="14568" y="7520"/>
                </a:cubicBezTo>
                <a:cubicBezTo>
                  <a:pt x="14624" y="7520"/>
                  <a:pt x="14685" y="7514"/>
                  <a:pt x="14759" y="7499"/>
                </a:cubicBezTo>
                <a:cubicBezTo>
                  <a:pt x="14829" y="7484"/>
                  <a:pt x="14882" y="7458"/>
                  <a:pt x="14920" y="7423"/>
                </a:cubicBezTo>
                <a:cubicBezTo>
                  <a:pt x="15014" y="7367"/>
                  <a:pt x="15079" y="7264"/>
                  <a:pt x="15117" y="7114"/>
                </a:cubicBezTo>
                <a:lnTo>
                  <a:pt x="15437" y="4837"/>
                </a:lnTo>
                <a:cubicBezTo>
                  <a:pt x="15478" y="4564"/>
                  <a:pt x="15361" y="4403"/>
                  <a:pt x="15088" y="4347"/>
                </a:cubicBezTo>
                <a:cubicBezTo>
                  <a:pt x="14245" y="4112"/>
                  <a:pt x="13364" y="4000"/>
                  <a:pt x="12444" y="4009"/>
                </a:cubicBezTo>
                <a:cubicBezTo>
                  <a:pt x="9625" y="4009"/>
                  <a:pt x="8212" y="5384"/>
                  <a:pt x="8212" y="8128"/>
                </a:cubicBezTo>
                <a:lnTo>
                  <a:pt x="8212" y="9308"/>
                </a:lnTo>
                <a:lnTo>
                  <a:pt x="6764" y="9308"/>
                </a:lnTo>
                <a:cubicBezTo>
                  <a:pt x="6455" y="9308"/>
                  <a:pt x="6306" y="9458"/>
                  <a:pt x="6317" y="9758"/>
                </a:cubicBezTo>
                <a:lnTo>
                  <a:pt x="6317" y="12120"/>
                </a:lnTo>
                <a:cubicBezTo>
                  <a:pt x="6317" y="12234"/>
                  <a:pt x="6356" y="12334"/>
                  <a:pt x="6444" y="12425"/>
                </a:cubicBezTo>
                <a:cubicBezTo>
                  <a:pt x="6526" y="12514"/>
                  <a:pt x="6632" y="12558"/>
                  <a:pt x="6764" y="12558"/>
                </a:cubicBezTo>
                <a:lnTo>
                  <a:pt x="8212" y="12558"/>
                </a:lnTo>
                <a:lnTo>
                  <a:pt x="8212" y="21600"/>
                </a:lnTo>
                <a:lnTo>
                  <a:pt x="2684" y="21600"/>
                </a:lnTo>
                <a:cubicBezTo>
                  <a:pt x="2320" y="21600"/>
                  <a:pt x="1973" y="21529"/>
                  <a:pt x="1647" y="21382"/>
                </a:cubicBezTo>
                <a:cubicBezTo>
                  <a:pt x="1321" y="21238"/>
                  <a:pt x="1033" y="21047"/>
                  <a:pt x="795" y="20809"/>
                </a:cubicBezTo>
                <a:cubicBezTo>
                  <a:pt x="558" y="20569"/>
                  <a:pt x="364" y="20287"/>
                  <a:pt x="220" y="19957"/>
                </a:cubicBezTo>
                <a:cubicBezTo>
                  <a:pt x="76" y="19628"/>
                  <a:pt x="0" y="19273"/>
                  <a:pt x="0" y="18888"/>
                </a:cubicBezTo>
                <a:lnTo>
                  <a:pt x="0" y="2717"/>
                </a:lnTo>
                <a:cubicBezTo>
                  <a:pt x="0" y="2352"/>
                  <a:pt x="76" y="2000"/>
                  <a:pt x="220" y="1662"/>
                </a:cubicBezTo>
                <a:cubicBezTo>
                  <a:pt x="364" y="1327"/>
                  <a:pt x="558" y="1036"/>
                  <a:pt x="795" y="801"/>
                </a:cubicBezTo>
                <a:cubicBezTo>
                  <a:pt x="1033" y="557"/>
                  <a:pt x="1321" y="369"/>
                  <a:pt x="1647" y="222"/>
                </a:cubicBezTo>
                <a:cubicBezTo>
                  <a:pt x="1973" y="75"/>
                  <a:pt x="2320" y="5"/>
                  <a:pt x="2684" y="5"/>
                </a:cubicBezTo>
                <a:lnTo>
                  <a:pt x="18897" y="5"/>
                </a:lnTo>
                <a:lnTo>
                  <a:pt x="18897" y="0"/>
                </a:ln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0" name="AutoShape 17"/>
          <p:cNvSpPr/>
          <p:nvPr/>
        </p:nvSpPr>
        <p:spPr bwMode="auto">
          <a:xfrm>
            <a:off x="3190981" y="2947227"/>
            <a:ext cx="895074" cy="893763"/>
          </a:xfrm>
          <a:custGeom>
            <a:gdLst>
              <a:gd name="T0" fmla="*/ 895305 w 19679"/>
              <a:gd name="T1" fmla="*/ 981009 h 19679"/>
              <a:gd name="T2" fmla="*/ 895305 w 19679"/>
              <a:gd name="T3" fmla="*/ 981009 h 19679"/>
              <a:gd name="T4" fmla="*/ 895305 w 19679"/>
              <a:gd name="T5" fmla="*/ 981009 h 19679"/>
              <a:gd name="T6" fmla="*/ 895305 w 19679"/>
              <a:gd name="T7" fmla="*/ 981009 h 19679"/>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19679" h="19679">
                <a:moveTo>
                  <a:pt x="16796" y="2881"/>
                </a:moveTo>
                <a:cubicBezTo>
                  <a:pt x="20638" y="6724"/>
                  <a:pt x="20638"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3E4147"/>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2853" tIns="22853" rIns="22853" bIns="22853" anchor="ctr"/>
          <a:lstStyle/>
          <a:p>
            <a:endParaRPr lang="zh-CN" altLang="en-US" sz="2485">
              <a:solidFill>
                <a:schemeClr val="bg1"/>
              </a:solidFill>
              <a:latin typeface="+mn-lt"/>
              <a:ea typeface="+mn-ea"/>
              <a:cs typeface="+mn-ea"/>
              <a:sym typeface="+mn-lt"/>
            </a:endParaRPr>
          </a:p>
        </p:txBody>
      </p:sp>
      <p:sp>
        <p:nvSpPr>
          <p:cNvPr id="21" name="AutoShape 18"/>
          <p:cNvSpPr/>
          <p:nvPr/>
        </p:nvSpPr>
        <p:spPr bwMode="auto">
          <a:xfrm>
            <a:off x="3517108" y="3229010"/>
            <a:ext cx="275347" cy="275431"/>
          </a:xfrm>
          <a:custGeom>
            <a:gdLst>
              <a:gd name="T0" fmla="*/ 275432 w 21600"/>
              <a:gd name="T1" fmla="*/ 275431 h 21600"/>
              <a:gd name="T2" fmla="*/ 275432 w 21600"/>
              <a:gd name="T3" fmla="*/ 275431 h 21600"/>
              <a:gd name="T4" fmla="*/ 275432 w 21600"/>
              <a:gd name="T5" fmla="*/ 275431 h 21600"/>
              <a:gd name="T6" fmla="*/ 275432 w 21600"/>
              <a:gd name="T7" fmla="*/ 275431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1"/>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3"/>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600" y="9409"/>
                  <a:pt x="21600" y="10002"/>
                </a:cubicBezTo>
                <a:cubicBezTo>
                  <a:pt x="21600"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7"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1"/>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19045" tIns="19045" rIns="19045" bIns="19045" anchor="ctr"/>
          <a:lstStyle/>
          <a:p>
            <a:endParaRPr lang="zh-CN" altLang="en-US" sz="2485">
              <a:solidFill>
                <a:schemeClr val="bg1"/>
              </a:solidFill>
              <a:latin typeface="+mn-lt"/>
              <a:ea typeface="+mn-ea"/>
              <a:cs typeface="+mn-ea"/>
              <a:sym typeface="+mn-lt"/>
            </a:endParaRPr>
          </a:p>
        </p:txBody>
      </p:sp>
      <p:sp>
        <p:nvSpPr>
          <p:cNvPr id="24" name="AutoShape 19"/>
          <p:cNvSpPr/>
          <p:nvPr/>
        </p:nvSpPr>
        <p:spPr bwMode="auto">
          <a:xfrm>
            <a:off x="1362742" y="1466884"/>
            <a:ext cx="9404623" cy="47466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5" name="AutoShape 24"/>
          <p:cNvSpPr/>
          <p:nvPr/>
        </p:nvSpPr>
        <p:spPr bwMode="auto">
          <a:xfrm>
            <a:off x="1362742" y="5386419"/>
            <a:ext cx="9404623" cy="475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Sed bibendum urna id sem tincidunt commodoat dictum lectus. Fusce felis tellus, volutpat quis venenatis non, adipiscing quis orci. Integer condimentum leo ut erat ultrices mollis. Nunc ut quam adipiscing, elementum enim ac, ullamcorper magna. Curabitur a felis eu tellus tincidunt rhoncus. Cras rhoncus diam tortor, id cursus purus.</a:t>
            </a:r>
            <a:endParaRPr lang="es-ES" altLang="zh-CN" sz="2485">
              <a:solidFill>
                <a:schemeClr val="tx1">
                  <a:lumMod val="65000"/>
                  <a:lumOff val="35000"/>
                </a:schemeClr>
              </a:solidFill>
              <a:latin typeface="+mn-lt"/>
              <a:ea typeface="+mn-ea"/>
              <a:cs typeface="+mn-ea"/>
              <a:sym typeface="+mn-lt"/>
            </a:endParaRPr>
          </a:p>
        </p:txBody>
      </p:sp>
      <p:sp>
        <p:nvSpPr>
          <p:cNvPr id="26" name="AutoShape 25"/>
          <p:cNvSpPr/>
          <p:nvPr/>
        </p:nvSpPr>
        <p:spPr bwMode="auto">
          <a:xfrm>
            <a:off x="1365916" y="5077652"/>
            <a:ext cx="6235364" cy="3048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5" tIns="19045" rIns="19045" bIns="19045" anchor="ctr"/>
          <a:lstStyle/>
          <a:p>
            <a:pPr algn="l"/>
            <a:r>
              <a:rPr lang="es-ES" altLang="zh-CN" sz="1735">
                <a:solidFill>
                  <a:schemeClr val="tx1">
                    <a:lumMod val="65000"/>
                    <a:lumOff val="35000"/>
                  </a:schemeClr>
                </a:solidFill>
                <a:latin typeface="+mn-lt"/>
                <a:ea typeface="+mn-ea"/>
                <a:cs typeface="+mn-ea"/>
                <a:sym typeface="+mn-lt"/>
              </a:rPr>
              <a:t>THE MOST WAITING TEMPLATE</a:t>
            </a:r>
            <a:endParaRPr lang="es-ES" altLang="zh-CN" sz="2485">
              <a:solidFill>
                <a:schemeClr val="tx1">
                  <a:lumMod val="65000"/>
                  <a:lumOff val="35000"/>
                </a:schemeClr>
              </a:solidFill>
              <a:latin typeface="+mn-lt"/>
              <a:ea typeface="+mn-ea"/>
              <a:cs typeface="+mn-ea"/>
              <a:sym typeface="+mn-lt"/>
            </a:endParaRPr>
          </a:p>
        </p:txBody>
      </p:sp>
      <p:sp>
        <p:nvSpPr>
          <p:cNvPr id="27" name="文本框 2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8" name="矩形 27"/>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1+#ppt_w/2"/>
                                          </p:val>
                                        </p:tav>
                                        <p:tav tm="100000">
                                          <p:val>
                                            <p:strVal val="#ppt_x"/>
                                          </p:val>
                                        </p:tav>
                                      </p:tavLst>
                                    </p:anim>
                                    <p:anim calcmode="lin" valueType="num">
                                      <p:cBhvr additive="base">
                                        <p:cTn id="21" dur="500" fill="hold"/>
                                        <p:tgtEl>
                                          <p:spTgt spid="2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1+#ppt_w/2"/>
                                          </p:val>
                                        </p:tav>
                                        <p:tav tm="100000">
                                          <p:val>
                                            <p:strVal val="#ppt_x"/>
                                          </p:val>
                                        </p:tav>
                                      </p:tavLst>
                                    </p:anim>
                                    <p:anim calcmode="lin" valueType="num">
                                      <p:cBhvr additive="base">
                                        <p:cTn id="26" dur="500" fill="hold"/>
                                        <p:tgtEl>
                                          <p:spTgt spid="26"/>
                                        </p:tgtEl>
                                        <p:attrNameLst>
                                          <p:attrName>ppt_y</p:attrName>
                                        </p:attrNameLst>
                                      </p:cBhvr>
                                      <p:tavLst>
                                        <p:tav tm="0">
                                          <p:val>
                                            <p:strVal val="#ppt_y"/>
                                          </p:val>
                                        </p:tav>
                                        <p:tav tm="100000">
                                          <p:val>
                                            <p:strVal val="#ppt_y"/>
                                          </p:val>
                                        </p:tav>
                                      </p:tavLst>
                                    </p:anim>
                                  </p:childTnLst>
                                </p:cTn>
                              </p:par>
                              <p:par>
                                <p:cTn id="27" presetID="52"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Scale>
                                      <p:cBhvr>
                                        <p:cTn id="29"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0" dur="1000" decel="50000" fill="hold">
                                          <p:stCondLst>
                                            <p:cond delay="0"/>
                                          </p:stCondLst>
                                        </p:cTn>
                                        <p:tgtEl>
                                          <p:spTgt spid="4"/>
                                        </p:tgtEl>
                                        <p:attrNameLst>
                                          <p:attrName>ppt_x</p:attrName>
                                          <p:attrName>ppt_y</p:attrName>
                                        </p:attrNameLst>
                                      </p:cBhvr>
                                    </p:animMotion>
                                    <p:animEffect transition="in" filter="fade">
                                      <p:cBhvr>
                                        <p:cTn id="31" dur="1000"/>
                                        <p:tgtEl>
                                          <p:spTgt spid="4"/>
                                        </p:tgtEl>
                                      </p:cBhvr>
                                    </p:animEffect>
                                  </p:childTnLst>
                                </p:cTn>
                              </p:par>
                              <p:par>
                                <p:cTn id="32" presetID="5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Scale>
                                      <p:cBhvr>
                                        <p:cTn id="3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5" dur="1000" decel="50000" fill="hold">
                                          <p:stCondLst>
                                            <p:cond delay="0"/>
                                          </p:stCondLst>
                                        </p:cTn>
                                        <p:tgtEl>
                                          <p:spTgt spid="5"/>
                                        </p:tgtEl>
                                        <p:attrNameLst>
                                          <p:attrName>ppt_x</p:attrName>
                                          <p:attrName>ppt_y</p:attrName>
                                        </p:attrNameLst>
                                      </p:cBhvr>
                                    </p:animMotion>
                                    <p:animEffect transition="in" filter="fade">
                                      <p:cBhvr>
                                        <p:cTn id="36" dur="1000"/>
                                        <p:tgtEl>
                                          <p:spTgt spid="5"/>
                                        </p:tgtEl>
                                      </p:cBhvr>
                                    </p:animEffect>
                                  </p:childTnLst>
                                </p:cTn>
                              </p:par>
                              <p:par>
                                <p:cTn id="37" presetID="5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Scale>
                                      <p:cBhvr>
                                        <p:cTn id="39"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0" dur="1000" decel="50000" fill="hold">
                                          <p:stCondLst>
                                            <p:cond delay="0"/>
                                          </p:stCondLst>
                                        </p:cTn>
                                        <p:tgtEl>
                                          <p:spTgt spid="6"/>
                                        </p:tgtEl>
                                        <p:attrNameLst>
                                          <p:attrName>ppt_x</p:attrName>
                                          <p:attrName>ppt_y</p:attrName>
                                        </p:attrNameLst>
                                      </p:cBhvr>
                                    </p:animMotion>
                                    <p:animEffect transition="in" filter="fade">
                                      <p:cBhvr>
                                        <p:cTn id="41" dur="1000"/>
                                        <p:tgtEl>
                                          <p:spTgt spid="6"/>
                                        </p:tgtEl>
                                      </p:cBhvr>
                                    </p:animEffect>
                                  </p:childTnLst>
                                </p:cTn>
                              </p:par>
                              <p:par>
                                <p:cTn id="42" presetID="52"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Scale>
                                      <p:cBhvr>
                                        <p:cTn id="4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5" dur="1000" decel="50000" fill="hold">
                                          <p:stCondLst>
                                            <p:cond delay="0"/>
                                          </p:stCondLst>
                                        </p:cTn>
                                        <p:tgtEl>
                                          <p:spTgt spid="7"/>
                                        </p:tgtEl>
                                        <p:attrNameLst>
                                          <p:attrName>ppt_x</p:attrName>
                                          <p:attrName>ppt_y</p:attrName>
                                        </p:attrNameLst>
                                      </p:cBhvr>
                                    </p:animMotion>
                                    <p:animEffect transition="in" filter="fade">
                                      <p:cBhvr>
                                        <p:cTn id="46" dur="1000"/>
                                        <p:tgtEl>
                                          <p:spTgt spid="7"/>
                                        </p:tgtEl>
                                      </p:cBhvr>
                                    </p:animEffect>
                                  </p:childTnLst>
                                </p:cTn>
                              </p:par>
                              <p:par>
                                <p:cTn id="47" presetID="52"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Scale>
                                      <p:cBhvr>
                                        <p:cTn id="4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0" dur="1000" decel="50000" fill="hold">
                                          <p:stCondLst>
                                            <p:cond delay="0"/>
                                          </p:stCondLst>
                                        </p:cTn>
                                        <p:tgtEl>
                                          <p:spTgt spid="8"/>
                                        </p:tgtEl>
                                        <p:attrNameLst>
                                          <p:attrName>ppt_x</p:attrName>
                                          <p:attrName>ppt_y</p:attrName>
                                        </p:attrNameLst>
                                      </p:cBhvr>
                                    </p:animMotion>
                                    <p:animEffect transition="in" filter="fade">
                                      <p:cBhvr>
                                        <p:cTn id="51" dur="1000"/>
                                        <p:tgtEl>
                                          <p:spTgt spid="8"/>
                                        </p:tgtEl>
                                      </p:cBhvr>
                                    </p:animEffect>
                                  </p:childTnLst>
                                </p:cTn>
                              </p:par>
                              <p:par>
                                <p:cTn id="52" presetID="52"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Scale>
                                      <p:cBhvr>
                                        <p:cTn id="54"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5" dur="1000" decel="50000" fill="hold">
                                          <p:stCondLst>
                                            <p:cond delay="0"/>
                                          </p:stCondLst>
                                        </p:cTn>
                                        <p:tgtEl>
                                          <p:spTgt spid="9"/>
                                        </p:tgtEl>
                                        <p:attrNameLst>
                                          <p:attrName>ppt_x</p:attrName>
                                          <p:attrName>ppt_y</p:attrName>
                                        </p:attrNameLst>
                                      </p:cBhvr>
                                    </p:animMotion>
                                    <p:animEffect transition="in" filter="fade">
                                      <p:cBhvr>
                                        <p:cTn id="56" dur="1000"/>
                                        <p:tgtEl>
                                          <p:spTgt spid="9"/>
                                        </p:tgtEl>
                                      </p:cBhvr>
                                    </p:animEffect>
                                  </p:childTnLst>
                                </p:cTn>
                              </p:par>
                              <p:par>
                                <p:cTn id="57" presetID="52"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Scale>
                                      <p:cBhvr>
                                        <p:cTn id="59"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0" dur="1000" decel="50000" fill="hold">
                                          <p:stCondLst>
                                            <p:cond delay="0"/>
                                          </p:stCondLst>
                                        </p:cTn>
                                        <p:tgtEl>
                                          <p:spTgt spid="10"/>
                                        </p:tgtEl>
                                        <p:attrNameLst>
                                          <p:attrName>ppt_x</p:attrName>
                                          <p:attrName>ppt_y</p:attrName>
                                        </p:attrNameLst>
                                      </p:cBhvr>
                                    </p:animMotion>
                                    <p:animEffect transition="in" filter="fade">
                                      <p:cBhvr>
                                        <p:cTn id="61" dur="1000"/>
                                        <p:tgtEl>
                                          <p:spTgt spid="10"/>
                                        </p:tgtEl>
                                      </p:cBhvr>
                                    </p:animEffect>
                                  </p:childTnLst>
                                </p:cTn>
                              </p:par>
                              <p:par>
                                <p:cTn id="62" presetID="52"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animScale>
                                      <p:cBhvr>
                                        <p:cTn id="64"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65" dur="1000" decel="50000" fill="hold">
                                          <p:stCondLst>
                                            <p:cond delay="0"/>
                                          </p:stCondLst>
                                        </p:cTn>
                                        <p:tgtEl>
                                          <p:spTgt spid="11"/>
                                        </p:tgtEl>
                                        <p:attrNameLst>
                                          <p:attrName>ppt_x</p:attrName>
                                          <p:attrName>ppt_y</p:attrName>
                                        </p:attrNameLst>
                                      </p:cBhvr>
                                    </p:animMotion>
                                    <p:animEffect transition="in" filter="fade">
                                      <p:cBhvr>
                                        <p:cTn id="66" dur="1000"/>
                                        <p:tgtEl>
                                          <p:spTgt spid="11"/>
                                        </p:tgtEl>
                                      </p:cBhvr>
                                    </p:animEffect>
                                  </p:childTnLst>
                                </p:cTn>
                              </p:par>
                              <p:par>
                                <p:cTn id="67" presetID="52" presetClass="entr" presetSubtype="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Scale>
                                      <p:cBhvr>
                                        <p:cTn id="69"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0" dur="1000" decel="50000" fill="hold">
                                          <p:stCondLst>
                                            <p:cond delay="0"/>
                                          </p:stCondLst>
                                        </p:cTn>
                                        <p:tgtEl>
                                          <p:spTgt spid="12"/>
                                        </p:tgtEl>
                                        <p:attrNameLst>
                                          <p:attrName>ppt_x</p:attrName>
                                          <p:attrName>ppt_y</p:attrName>
                                        </p:attrNameLst>
                                      </p:cBhvr>
                                    </p:animMotion>
                                    <p:animEffect transition="in" filter="fade">
                                      <p:cBhvr>
                                        <p:cTn id="71" dur="1000"/>
                                        <p:tgtEl>
                                          <p:spTgt spid="12"/>
                                        </p:tgtEl>
                                      </p:cBhvr>
                                    </p:animEffect>
                                  </p:childTnLst>
                                </p:cTn>
                              </p:par>
                              <p:par>
                                <p:cTn id="72" presetID="5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Scale>
                                      <p:cBhvr>
                                        <p:cTn id="74"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75" dur="1000" decel="50000" fill="hold">
                                          <p:stCondLst>
                                            <p:cond delay="0"/>
                                          </p:stCondLst>
                                        </p:cTn>
                                        <p:tgtEl>
                                          <p:spTgt spid="13"/>
                                        </p:tgtEl>
                                        <p:attrNameLst>
                                          <p:attrName>ppt_x</p:attrName>
                                          <p:attrName>ppt_y</p:attrName>
                                        </p:attrNameLst>
                                      </p:cBhvr>
                                    </p:animMotion>
                                    <p:animEffect transition="in" filter="fade">
                                      <p:cBhvr>
                                        <p:cTn id="76" dur="1000"/>
                                        <p:tgtEl>
                                          <p:spTgt spid="13"/>
                                        </p:tgtEl>
                                      </p:cBhvr>
                                    </p:animEffect>
                                  </p:childTnLst>
                                </p:cTn>
                              </p:par>
                              <p:par>
                                <p:cTn id="77" presetID="52"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Scale>
                                      <p:cBhvr>
                                        <p:cTn id="7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0" dur="1000" decel="50000" fill="hold">
                                          <p:stCondLst>
                                            <p:cond delay="0"/>
                                          </p:stCondLst>
                                        </p:cTn>
                                        <p:tgtEl>
                                          <p:spTgt spid="14"/>
                                        </p:tgtEl>
                                        <p:attrNameLst>
                                          <p:attrName>ppt_x</p:attrName>
                                          <p:attrName>ppt_y</p:attrName>
                                        </p:attrNameLst>
                                      </p:cBhvr>
                                    </p:animMotion>
                                    <p:animEffect transition="in" filter="fade">
                                      <p:cBhvr>
                                        <p:cTn id="81" dur="1000"/>
                                        <p:tgtEl>
                                          <p:spTgt spid="14"/>
                                        </p:tgtEl>
                                      </p:cBhvr>
                                    </p:animEffect>
                                  </p:childTnLst>
                                </p:cTn>
                              </p:par>
                              <p:par>
                                <p:cTn id="82" presetID="52"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Scale>
                                      <p:cBhvr>
                                        <p:cTn id="84"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85" dur="1000" decel="50000" fill="hold">
                                          <p:stCondLst>
                                            <p:cond delay="0"/>
                                          </p:stCondLst>
                                        </p:cTn>
                                        <p:tgtEl>
                                          <p:spTgt spid="15"/>
                                        </p:tgtEl>
                                        <p:attrNameLst>
                                          <p:attrName>ppt_x</p:attrName>
                                          <p:attrName>ppt_y</p:attrName>
                                        </p:attrNameLst>
                                      </p:cBhvr>
                                    </p:animMotion>
                                    <p:animEffect transition="in" filter="fade">
                                      <p:cBhvr>
                                        <p:cTn id="86" dur="1000"/>
                                        <p:tgtEl>
                                          <p:spTgt spid="15"/>
                                        </p:tgtEl>
                                      </p:cBhvr>
                                    </p:animEffect>
                                  </p:childTnLst>
                                </p:cTn>
                              </p:par>
                              <p:par>
                                <p:cTn id="87" presetID="52" presetClass="entr" presetSubtype="0"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Scale>
                                      <p:cBhvr>
                                        <p:cTn id="89"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0" dur="1000" decel="50000" fill="hold">
                                          <p:stCondLst>
                                            <p:cond delay="0"/>
                                          </p:stCondLst>
                                        </p:cTn>
                                        <p:tgtEl>
                                          <p:spTgt spid="16"/>
                                        </p:tgtEl>
                                        <p:attrNameLst>
                                          <p:attrName>ppt_x</p:attrName>
                                          <p:attrName>ppt_y</p:attrName>
                                        </p:attrNameLst>
                                      </p:cBhvr>
                                    </p:animMotion>
                                    <p:animEffect transition="in" filter="fade">
                                      <p:cBhvr>
                                        <p:cTn id="91" dur="1000"/>
                                        <p:tgtEl>
                                          <p:spTgt spid="16"/>
                                        </p:tgtEl>
                                      </p:cBhvr>
                                    </p:animEffect>
                                  </p:childTnLst>
                                </p:cTn>
                              </p:par>
                              <p:par>
                                <p:cTn id="92" presetID="52" presetClass="entr" presetSubtype="0" fill="hold" grpId="0" nodeType="withEffect">
                                  <p:stCondLst>
                                    <p:cond delay="0"/>
                                  </p:stCondLst>
                                  <p:childTnLst>
                                    <p:set>
                                      <p:cBhvr>
                                        <p:cTn id="93" dur="1" fill="hold">
                                          <p:stCondLst>
                                            <p:cond delay="0"/>
                                          </p:stCondLst>
                                        </p:cTn>
                                        <p:tgtEl>
                                          <p:spTgt spid="17"/>
                                        </p:tgtEl>
                                        <p:attrNameLst>
                                          <p:attrName>style.visibility</p:attrName>
                                        </p:attrNameLst>
                                      </p:cBhvr>
                                      <p:to>
                                        <p:strVal val="visible"/>
                                      </p:to>
                                    </p:set>
                                    <p:animScale>
                                      <p:cBhvr>
                                        <p:cTn id="94"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95" dur="1000" decel="50000" fill="hold">
                                          <p:stCondLst>
                                            <p:cond delay="0"/>
                                          </p:stCondLst>
                                        </p:cTn>
                                        <p:tgtEl>
                                          <p:spTgt spid="17"/>
                                        </p:tgtEl>
                                        <p:attrNameLst>
                                          <p:attrName>ppt_x</p:attrName>
                                          <p:attrName>ppt_y</p:attrName>
                                        </p:attrNameLst>
                                      </p:cBhvr>
                                    </p:animMotion>
                                    <p:animEffect transition="in" filter="fade">
                                      <p:cBhvr>
                                        <p:cTn id="96" dur="1000"/>
                                        <p:tgtEl>
                                          <p:spTgt spid="17"/>
                                        </p:tgtEl>
                                      </p:cBhvr>
                                    </p:animEffect>
                                  </p:childTnLst>
                                </p:cTn>
                              </p:par>
                              <p:par>
                                <p:cTn id="97" presetID="52"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Scale>
                                      <p:cBhvr>
                                        <p:cTn id="99"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0" dur="1000" decel="50000" fill="hold">
                                          <p:stCondLst>
                                            <p:cond delay="0"/>
                                          </p:stCondLst>
                                        </p:cTn>
                                        <p:tgtEl>
                                          <p:spTgt spid="18"/>
                                        </p:tgtEl>
                                        <p:attrNameLst>
                                          <p:attrName>ppt_x</p:attrName>
                                          <p:attrName>ppt_y</p:attrName>
                                        </p:attrNameLst>
                                      </p:cBhvr>
                                    </p:animMotion>
                                    <p:animEffect transition="in" filter="fade">
                                      <p:cBhvr>
                                        <p:cTn id="101" dur="1000"/>
                                        <p:tgtEl>
                                          <p:spTgt spid="18"/>
                                        </p:tgtEl>
                                      </p:cBhvr>
                                    </p:animEffect>
                                  </p:childTnLst>
                                </p:cTn>
                              </p:par>
                              <p:par>
                                <p:cTn id="102" presetID="52" presetClass="entr" presetSubtype="0"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Scale>
                                      <p:cBhvr>
                                        <p:cTn id="104"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05" dur="1000" decel="50000" fill="hold">
                                          <p:stCondLst>
                                            <p:cond delay="0"/>
                                          </p:stCondLst>
                                        </p:cTn>
                                        <p:tgtEl>
                                          <p:spTgt spid="19"/>
                                        </p:tgtEl>
                                        <p:attrNameLst>
                                          <p:attrName>ppt_x</p:attrName>
                                          <p:attrName>ppt_y</p:attrName>
                                        </p:attrNameLst>
                                      </p:cBhvr>
                                    </p:animMotion>
                                    <p:animEffect transition="in" filter="fade">
                                      <p:cBhvr>
                                        <p:cTn id="106" dur="1000"/>
                                        <p:tgtEl>
                                          <p:spTgt spid="19"/>
                                        </p:tgtEl>
                                      </p:cBhvr>
                                    </p:animEffect>
                                  </p:childTnLst>
                                </p:cTn>
                              </p:par>
                              <p:par>
                                <p:cTn id="107" presetID="52" presetClass="entr" presetSubtype="0" fill="hold" grpId="0" nodeType="withEffect">
                                  <p:stCondLst>
                                    <p:cond delay="0"/>
                                  </p:stCondLst>
                                  <p:childTnLst>
                                    <p:set>
                                      <p:cBhvr>
                                        <p:cTn id="108" dur="1" fill="hold">
                                          <p:stCondLst>
                                            <p:cond delay="0"/>
                                          </p:stCondLst>
                                        </p:cTn>
                                        <p:tgtEl>
                                          <p:spTgt spid="20"/>
                                        </p:tgtEl>
                                        <p:attrNameLst>
                                          <p:attrName>style.visibility</p:attrName>
                                        </p:attrNameLst>
                                      </p:cBhvr>
                                      <p:to>
                                        <p:strVal val="visible"/>
                                      </p:to>
                                    </p:set>
                                    <p:animScale>
                                      <p:cBhvr>
                                        <p:cTn id="109"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0" dur="1000" decel="50000" fill="hold">
                                          <p:stCondLst>
                                            <p:cond delay="0"/>
                                          </p:stCondLst>
                                        </p:cTn>
                                        <p:tgtEl>
                                          <p:spTgt spid="20"/>
                                        </p:tgtEl>
                                        <p:attrNameLst>
                                          <p:attrName>ppt_x</p:attrName>
                                          <p:attrName>ppt_y</p:attrName>
                                        </p:attrNameLst>
                                      </p:cBhvr>
                                    </p:animMotion>
                                    <p:animEffect transition="in" filter="fade">
                                      <p:cBhvr>
                                        <p:cTn id="111" dur="1000"/>
                                        <p:tgtEl>
                                          <p:spTgt spid="20"/>
                                        </p:tgtEl>
                                      </p:cBhvr>
                                    </p:animEffect>
                                  </p:childTnLst>
                                </p:cTn>
                              </p:par>
                              <p:par>
                                <p:cTn id="112" presetID="52" presetClass="entr" presetSubtype="0" fill="hold" grpId="0" nodeType="withEffect">
                                  <p:stCondLst>
                                    <p:cond delay="0"/>
                                  </p:stCondLst>
                                  <p:childTnLst>
                                    <p:set>
                                      <p:cBhvr>
                                        <p:cTn id="113" dur="1" fill="hold">
                                          <p:stCondLst>
                                            <p:cond delay="0"/>
                                          </p:stCondLst>
                                        </p:cTn>
                                        <p:tgtEl>
                                          <p:spTgt spid="21"/>
                                        </p:tgtEl>
                                        <p:attrNameLst>
                                          <p:attrName>style.visibility</p:attrName>
                                        </p:attrNameLst>
                                      </p:cBhvr>
                                      <p:to>
                                        <p:strVal val="visible"/>
                                      </p:to>
                                    </p:set>
                                    <p:animScale>
                                      <p:cBhvr>
                                        <p:cTn id="114"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15" dur="1000" decel="50000" fill="hold">
                                          <p:stCondLst>
                                            <p:cond delay="0"/>
                                          </p:stCondLst>
                                        </p:cTn>
                                        <p:tgtEl>
                                          <p:spTgt spid="21"/>
                                        </p:tgtEl>
                                        <p:attrNameLst>
                                          <p:attrName>ppt_x</p:attrName>
                                          <p:attrName>ppt_y</p:attrName>
                                        </p:attrNameLst>
                                      </p:cBhvr>
                                    </p:animMotion>
                                    <p:animEffect transition="in" filter="fade">
                                      <p:cBhvr>
                                        <p:cTn id="11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7" grpId="0" animBg="1"/>
      <p:bldP spid="18" grpId="0" animBg="1"/>
      <p:bldP spid="19" grpId="0" animBg="1"/>
      <p:bldP spid="20" grpId="0" animBg="1"/>
      <p:bldP spid="21" grpId="0" animBg="1"/>
      <p:bldP spid="24"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6" name="文本框 45"/>
          <p:cNvSpPr txBox="1"/>
          <p:nvPr/>
        </p:nvSpPr>
        <p:spPr>
          <a:xfrm>
            <a:off x="3019426" y="260509"/>
            <a:ext cx="6153150" cy="689997"/>
          </a:xfrm>
          <a:prstGeom prst="rect">
            <a:avLst/>
          </a:prstGeom>
          <a:noFill/>
        </p:spPr>
        <p:txBody>
          <a:bodyPr wrap="square" rtlCol="0">
            <a:spAutoFit/>
          </a:bodyPr>
          <a:lstStyle/>
          <a:p>
            <a:pPr algn="ctr">
              <a:lnSpc>
                <a:spcPct val="110000"/>
              </a:lnSpc>
            </a:pPr>
            <a:r>
              <a:rPr kumimoji="1" lang="zh-CN" altLang="en-US" sz="3735" b="1">
                <a:solidFill>
                  <a:schemeClr val="tx1">
                    <a:lumMod val="75000"/>
                    <a:lumOff val="25000"/>
                  </a:schemeClr>
                </a:solidFill>
              </a:rPr>
              <a:t>这里是您的标题</a:t>
            </a:r>
            <a:endParaRPr kumimoji="1" lang="zh-CN" altLang="en-US" sz="3735" b="1">
              <a:solidFill>
                <a:schemeClr val="tx1">
                  <a:lumMod val="75000"/>
                  <a:lumOff val="25000"/>
                </a:schemeClr>
              </a:solidFill>
            </a:endParaRPr>
          </a:p>
        </p:txBody>
      </p:sp>
      <p:sp>
        <p:nvSpPr>
          <p:cNvPr id="47" name="矩形 46"/>
          <p:cNvSpPr/>
          <p:nvPr/>
        </p:nvSpPr>
        <p:spPr>
          <a:xfrm>
            <a:off x="2689983" y="898156"/>
            <a:ext cx="6812035" cy="276999"/>
          </a:xfrm>
          <a:prstGeom prst="rect">
            <a:avLst/>
          </a:prstGeom>
        </p:spPr>
        <p:txBody>
          <a:bodyPr wrap="square">
            <a:spAutoFit/>
          </a:bodyPr>
          <a:lstStyle/>
          <a:p>
            <a:pPr algn="ctr"/>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圆角矩形 28"/>
          <p:cNvSpPr/>
          <p:nvPr/>
        </p:nvSpPr>
        <p:spPr>
          <a:xfrm>
            <a:off x="4213860" y="3608275"/>
            <a:ext cx="3764280" cy="396000"/>
          </a:xfrm>
          <a:prstGeom prst="roundRect">
            <a:avLst>
              <a:gd name="adj" fmla="val 50000"/>
            </a:avLst>
          </a:prstGeom>
          <a:solidFill>
            <a:srgbClr val="0068B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800" b="0" i="0" u="none" strike="noStrike" kern="0" cap="none" spc="0" normalizeH="0" baseline="0" noProof="0">
                <a:ln>
                  <a:noFill/>
                </a:ln>
                <a:solidFill>
                  <a:schemeClr val="bg1"/>
                </a:solidFill>
                <a:effectLst/>
                <a:uLnTx/>
                <a:uFillTx/>
                <a:latin typeface="+mn-lt"/>
                <a:ea typeface="+mn-ea"/>
                <a:cs typeface="+mn-ea"/>
                <a:sym typeface="+mn-lt"/>
              </a:rPr>
              <a:t>MIND MAP</a:t>
            </a:r>
            <a:endParaRPr kumimoji="0" lang="zh-CN" altLang="en-US" sz="18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5" name="圆角矩形 29"/>
          <p:cNvSpPr/>
          <p:nvPr/>
        </p:nvSpPr>
        <p:spPr>
          <a:xfrm>
            <a:off x="2374901"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01</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6" name="圆角矩形 30"/>
          <p:cNvSpPr/>
          <p:nvPr/>
        </p:nvSpPr>
        <p:spPr>
          <a:xfrm>
            <a:off x="7337426"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04</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7" name="圆角矩形 31"/>
          <p:cNvSpPr/>
          <p:nvPr/>
        </p:nvSpPr>
        <p:spPr>
          <a:xfrm>
            <a:off x="2374901" y="4420944"/>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03</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8" name="圆角矩形 32"/>
          <p:cNvSpPr/>
          <p:nvPr/>
        </p:nvSpPr>
        <p:spPr>
          <a:xfrm>
            <a:off x="7337426" y="2795606"/>
            <a:ext cx="2479674" cy="396000"/>
          </a:xfrm>
          <a:prstGeom prst="roundRect">
            <a:avLst>
              <a:gd name="adj" fmla="val 50000"/>
            </a:avLst>
          </a:prstGeom>
          <a:solidFill>
            <a:srgbClr val="00B0F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bg1"/>
                </a:solidFill>
                <a:effectLst/>
                <a:uLnTx/>
                <a:uFillTx/>
                <a:latin typeface="+mn-lt"/>
                <a:ea typeface="+mn-ea"/>
                <a:cs typeface="+mn-ea"/>
                <a:sym typeface="+mn-lt"/>
              </a:rPr>
              <a:t>INSERT TITLE 02</a:t>
            </a:r>
            <a:endParaRPr kumimoji="0" lang="zh-CN" altLang="en-US" sz="1400" b="0" i="0" u="none" strike="noStrike" kern="0" cap="none" spc="0" normalizeH="0" baseline="0" noProof="0">
              <a:ln>
                <a:noFill/>
              </a:ln>
              <a:solidFill>
                <a:schemeClr val="bg1"/>
              </a:solidFill>
              <a:effectLst/>
              <a:uLnTx/>
              <a:uFillTx/>
              <a:latin typeface="+mn-lt"/>
              <a:ea typeface="+mn-ea"/>
              <a:cs typeface="+mn-ea"/>
              <a:sym typeface="+mn-lt"/>
            </a:endParaRPr>
          </a:p>
        </p:txBody>
      </p:sp>
      <p:sp>
        <p:nvSpPr>
          <p:cNvPr id="9" name="圆角矩形 33"/>
          <p:cNvSpPr/>
          <p:nvPr/>
        </p:nvSpPr>
        <p:spPr>
          <a:xfrm>
            <a:off x="87582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0" name="圆角矩形 34"/>
          <p:cNvSpPr/>
          <p:nvPr/>
        </p:nvSpPr>
        <p:spPr>
          <a:xfrm>
            <a:off x="6484938"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1" name="圆角矩形 35"/>
          <p:cNvSpPr/>
          <p:nvPr/>
        </p:nvSpPr>
        <p:spPr>
          <a:xfrm>
            <a:off x="37957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2" name="圆角矩形 36"/>
          <p:cNvSpPr/>
          <p:nvPr/>
        </p:nvSpPr>
        <p:spPr>
          <a:xfrm>
            <a:off x="1522413" y="1982937"/>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3" name="圆角矩形 37"/>
          <p:cNvSpPr/>
          <p:nvPr/>
        </p:nvSpPr>
        <p:spPr>
          <a:xfrm>
            <a:off x="87582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4" name="圆角矩形 38"/>
          <p:cNvSpPr/>
          <p:nvPr/>
        </p:nvSpPr>
        <p:spPr>
          <a:xfrm>
            <a:off x="6484938"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5" name="圆角矩形 39"/>
          <p:cNvSpPr/>
          <p:nvPr/>
        </p:nvSpPr>
        <p:spPr>
          <a:xfrm>
            <a:off x="37957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6" name="圆角矩形 40"/>
          <p:cNvSpPr/>
          <p:nvPr/>
        </p:nvSpPr>
        <p:spPr>
          <a:xfrm>
            <a:off x="1522413" y="5233614"/>
            <a:ext cx="1911350" cy="396000"/>
          </a:xfrm>
          <a:prstGeom prst="roundRect">
            <a:avLst>
              <a:gd name="adj" fmla="val 50000"/>
            </a:avLst>
          </a:prstGeom>
          <a:solidFill>
            <a:srgbClr val="5A6478">
              <a:lumMod val="20000"/>
              <a:lumOff val="80000"/>
            </a:srgbClr>
          </a:solid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rPr>
              <a:t>Insert title</a:t>
            </a:r>
            <a:endParaRPr kumimoji="0" lang="zh-CN" altLang="en-US" sz="14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nvGrpSpPr>
          <p:cNvPr id="17" name="组合 16"/>
          <p:cNvGrpSpPr/>
          <p:nvPr/>
        </p:nvGrpSpPr>
        <p:grpSpPr>
          <a:xfrm>
            <a:off x="7662863" y="2892381"/>
            <a:ext cx="914400" cy="1827788"/>
            <a:chOff x="7396163" y="2619647"/>
            <a:chExt cx="914400" cy="1827788"/>
          </a:xfrm>
        </p:grpSpPr>
        <p:sp>
          <p:nvSpPr>
            <p:cNvPr id="18" name="弧形 17"/>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19" name="弧形 18"/>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grpSp>
        <p:nvGrpSpPr>
          <p:cNvPr id="20" name="组合 19"/>
          <p:cNvGrpSpPr/>
          <p:nvPr/>
        </p:nvGrpSpPr>
        <p:grpSpPr>
          <a:xfrm flipH="1">
            <a:off x="3614737" y="2892381"/>
            <a:ext cx="914400" cy="1827788"/>
            <a:chOff x="7396163" y="2619647"/>
            <a:chExt cx="914400" cy="1827788"/>
          </a:xfrm>
        </p:grpSpPr>
        <p:sp>
          <p:nvSpPr>
            <p:cNvPr id="21" name="弧形 20"/>
            <p:cNvSpPr/>
            <p:nvPr/>
          </p:nvSpPr>
          <p:spPr>
            <a:xfrm>
              <a:off x="7396163" y="3533035"/>
              <a:ext cx="914400" cy="914400"/>
            </a:xfrm>
            <a:prstGeom prst="arc">
              <a:avLst/>
            </a:prstGeom>
            <a:noFill/>
            <a:ln w="12700" cap="flat" cmpd="sng" algn="ctr">
              <a:solidFill>
                <a:srgbClr val="5A6478">
                  <a:lumMod val="40000"/>
                  <a:lumOff val="60000"/>
                </a:srgbClr>
              </a:solidFill>
              <a:prstDash val="solid"/>
              <a:miter lim="800000"/>
              <a:headEnd type="none"/>
              <a:tailEnd type="arrow"/>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22" name="弧形 21"/>
            <p:cNvSpPr/>
            <p:nvPr/>
          </p:nvSpPr>
          <p:spPr>
            <a:xfrm rot="5400000">
              <a:off x="7396163" y="2619647"/>
              <a:ext cx="914400" cy="914400"/>
            </a:xfrm>
            <a:prstGeom prst="arc">
              <a:avLst/>
            </a:prstGeom>
            <a:noFill/>
            <a:ln w="12700" cap="flat" cmpd="sng" algn="ctr">
              <a:solidFill>
                <a:srgbClr val="5A6478">
                  <a:lumMod val="40000"/>
                  <a:lumOff val="60000"/>
                </a:srgbClr>
              </a:solidFill>
              <a:prstDash val="solid"/>
              <a:miter lim="800000"/>
              <a:headEnd type="arrow"/>
              <a:tailEnd type="oval"/>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grpSp>
      <p:sp>
        <p:nvSpPr>
          <p:cNvPr id="23" name="左大括号 22"/>
          <p:cNvSpPr/>
          <p:nvPr/>
        </p:nvSpPr>
        <p:spPr>
          <a:xfrm rot="16200000">
            <a:off x="8457523"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24" name="左大括号 23"/>
          <p:cNvSpPr/>
          <p:nvPr/>
        </p:nvSpPr>
        <p:spPr>
          <a:xfrm rot="16200000">
            <a:off x="3494997" y="1382359"/>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25" name="左大括号 24"/>
          <p:cNvSpPr/>
          <p:nvPr/>
        </p:nvSpPr>
        <p:spPr>
          <a:xfrm rot="5400000" flipV="1">
            <a:off x="8457523"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
        <p:nvSpPr>
          <p:cNvPr id="26" name="左大括号 25"/>
          <p:cNvSpPr/>
          <p:nvPr/>
        </p:nvSpPr>
        <p:spPr>
          <a:xfrm rot="5400000" flipV="1">
            <a:off x="3494997" y="3823114"/>
            <a:ext cx="239480" cy="2409824"/>
          </a:xfrm>
          <a:prstGeom prst="leftBrace">
            <a:avLst>
              <a:gd name="adj1" fmla="val 48107"/>
              <a:gd name="adj2" fmla="val 50000"/>
            </a:avLst>
          </a:prstGeom>
          <a:noFill/>
          <a:ln w="12700" cap="flat" cmpd="sng" algn="ctr">
            <a:solidFill>
              <a:srgbClr val="5A6478">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lumMod val="65000"/>
                  <a:lumOff val="35000"/>
                </a:schemeClr>
              </a:solidFill>
              <a:effectLst/>
              <a:uLnTx/>
              <a:uFillTx/>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nodeType="afterGroup">
                            <p:stCondLst>
                              <p:cond delay="15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par>
                          <p:cTn id="25" fill="hold" nodeType="afterGroup">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500" fill="hold"/>
                                        <p:tgtEl>
                                          <p:spTgt spid="6"/>
                                        </p:tgtEl>
                                        <p:attrNameLst>
                                          <p:attrName>ppt_w</p:attrName>
                                        </p:attrNameLst>
                                      </p:cBhvr>
                                      <p:tavLst>
                                        <p:tav tm="0">
                                          <p:val>
                                            <p:fltVal val="0"/>
                                          </p:val>
                                        </p:tav>
                                        <p:tav tm="100000">
                                          <p:val>
                                            <p:strVal val="#ppt_w"/>
                                          </p:val>
                                        </p:tav>
                                      </p:tavLst>
                                    </p:anim>
                                    <p:anim calcmode="lin" valueType="num">
                                      <p:cBhvr>
                                        <p:cTn id="39" dur="500" fill="hold"/>
                                        <p:tgtEl>
                                          <p:spTgt spid="6"/>
                                        </p:tgtEl>
                                        <p:attrNameLst>
                                          <p:attrName>ppt_h</p:attrName>
                                        </p:attrNameLst>
                                      </p:cBhvr>
                                      <p:tavLst>
                                        <p:tav tm="0">
                                          <p:val>
                                            <p:fltVal val="0"/>
                                          </p:val>
                                        </p:tav>
                                        <p:tav tm="100000">
                                          <p:val>
                                            <p:strVal val="#ppt_h"/>
                                          </p:val>
                                        </p:tav>
                                      </p:tavLst>
                                    </p:anim>
                                    <p:animEffect transition="in" filter="fade">
                                      <p:cBhvr>
                                        <p:cTn id="40" dur="500"/>
                                        <p:tgtEl>
                                          <p:spTgt spid="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par>
                          <p:cTn id="46" fill="hold" nodeType="afterGroup">
                            <p:stCondLst>
                              <p:cond delay="2500"/>
                            </p:stCondLst>
                            <p:childTnLst>
                              <p:par>
                                <p:cTn id="47" presetID="2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up)">
                                      <p:cBhvr>
                                        <p:cTn id="55" dur="500"/>
                                        <p:tgtEl>
                                          <p:spTgt spid="25"/>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up)">
                                      <p:cBhvr>
                                        <p:cTn id="58" dur="500"/>
                                        <p:tgtEl>
                                          <p:spTgt spid="26"/>
                                        </p:tgtEl>
                                      </p:cBhvr>
                                    </p:animEffect>
                                  </p:childTnLst>
                                </p:cTn>
                              </p:par>
                            </p:childTnLst>
                          </p:cTn>
                        </p:par>
                        <p:par>
                          <p:cTn id="59" fill="hold" nodeType="afterGroup">
                            <p:stCondLst>
                              <p:cond delay="30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75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75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750"/>
                                        <p:tgtEl>
                                          <p:spTgt spid="1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7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750"/>
                                        <p:tgtEl>
                                          <p:spTgt spid="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750"/>
                                        <p:tgtEl>
                                          <p:spTgt spid="14"/>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750"/>
                                        <p:tgtEl>
                                          <p:spTgt spid="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3" grpId="0" animBg="1"/>
      <p:bldP spid="24" grpId="0" animBg="1"/>
      <p:bldP spid="25" grpId="0" animBg="1"/>
      <p:bldP spid="26"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文本框 5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58" name="矩形 57"/>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9" name="Group 16"/>
          <p:cNvGrpSpPr>
            <a:grpSpLocks noChangeAspect="1"/>
          </p:cNvGrpSpPr>
          <p:nvPr/>
        </p:nvGrpSpPr>
        <p:grpSpPr>
          <a:xfrm>
            <a:off x="4461102" y="2310064"/>
            <a:ext cx="3252338" cy="2823660"/>
            <a:chOff x="2613" y="1284"/>
            <a:chExt cx="2443" cy="2121"/>
          </a:xfrm>
        </p:grpSpPr>
        <p:sp>
          <p:nvSpPr>
            <p:cNvPr id="60" name="Freeform 17"/>
            <p:cNvSpPr/>
            <p:nvPr/>
          </p:nvSpPr>
          <p:spPr bwMode="auto">
            <a:xfrm>
              <a:off x="2613" y="1284"/>
              <a:ext cx="1832" cy="2121"/>
            </a:xfrm>
            <a:custGeom>
              <a:gdLst>
                <a:gd name="T0" fmla="*/ 1832 w 1832"/>
                <a:gd name="T1" fmla="*/ 0 h 2121"/>
                <a:gd name="T2" fmla="*/ 1832 w 1832"/>
                <a:gd name="T3" fmla="*/ 1058 h 2121"/>
                <a:gd name="T4" fmla="*/ 1832 w 1832"/>
                <a:gd name="T5" fmla="*/ 2121 h 2121"/>
                <a:gd name="T6" fmla="*/ 913 w 1832"/>
                <a:gd name="T7" fmla="*/ 1589 h 2121"/>
                <a:gd name="T8" fmla="*/ 0 w 1832"/>
                <a:gd name="T9" fmla="*/ 1058 h 2121"/>
                <a:gd name="T10" fmla="*/ 913 w 1832"/>
                <a:gd name="T11" fmla="*/ 526 h 2121"/>
                <a:gd name="T12" fmla="*/ 1832 w 1832"/>
                <a:gd name="T13" fmla="*/ 0 h 2121"/>
              </a:gdLst>
              <a:cxnLst>
                <a:cxn ang="0">
                  <a:pos x="T0" y="T1"/>
                </a:cxn>
                <a:cxn ang="0">
                  <a:pos x="T2" y="T3"/>
                </a:cxn>
                <a:cxn ang="0">
                  <a:pos x="T4" y="T5"/>
                </a:cxn>
                <a:cxn ang="0">
                  <a:pos x="T6" y="T7"/>
                </a:cxn>
                <a:cxn ang="0">
                  <a:pos x="T8" y="T9"/>
                </a:cxn>
                <a:cxn ang="0">
                  <a:pos x="T10" y="T11"/>
                </a:cxn>
                <a:cxn ang="0">
                  <a:pos x="T12" y="T13"/>
                </a:cxn>
              </a:cxnLst>
              <a:rect l="0" t="0" r="r" b="b"/>
              <a:pathLst>
                <a:path w="1832" h="2121">
                  <a:moveTo>
                    <a:pt x="1832" y="0"/>
                  </a:moveTo>
                  <a:lnTo>
                    <a:pt x="1832" y="1058"/>
                  </a:lnTo>
                  <a:lnTo>
                    <a:pt x="1832" y="2121"/>
                  </a:lnTo>
                  <a:lnTo>
                    <a:pt x="913" y="1589"/>
                  </a:lnTo>
                  <a:lnTo>
                    <a:pt x="0" y="1058"/>
                  </a:lnTo>
                  <a:lnTo>
                    <a:pt x="913" y="526"/>
                  </a:lnTo>
                  <a:lnTo>
                    <a:pt x="1832" y="0"/>
                  </a:lnTo>
                  <a:close/>
                </a:path>
              </a:pathLst>
            </a:custGeom>
            <a:noFill/>
            <a:ln w="6350" cap="flat">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1" name="Freeform 18"/>
            <p:cNvSpPr/>
            <p:nvPr/>
          </p:nvSpPr>
          <p:spPr bwMode="auto">
            <a:xfrm>
              <a:off x="3224" y="1284"/>
              <a:ext cx="1832" cy="2121"/>
            </a:xfrm>
            <a:custGeom>
              <a:gdLst>
                <a:gd name="T0" fmla="*/ 1832 w 1832"/>
                <a:gd name="T1" fmla="*/ 1058 h 2121"/>
                <a:gd name="T2" fmla="*/ 919 w 1832"/>
                <a:gd name="T3" fmla="*/ 1589 h 2121"/>
                <a:gd name="T4" fmla="*/ 0 w 1832"/>
                <a:gd name="T5" fmla="*/ 2121 h 2121"/>
                <a:gd name="T6" fmla="*/ 0 w 1832"/>
                <a:gd name="T7" fmla="*/ 1058 h 2121"/>
                <a:gd name="T8" fmla="*/ 0 w 1832"/>
                <a:gd name="T9" fmla="*/ 0 h 2121"/>
                <a:gd name="T10" fmla="*/ 919 w 1832"/>
                <a:gd name="T11" fmla="*/ 526 h 2121"/>
                <a:gd name="T12" fmla="*/ 1832 w 1832"/>
                <a:gd name="T13" fmla="*/ 1058 h 2121"/>
              </a:gdLst>
              <a:cxnLst>
                <a:cxn ang="0">
                  <a:pos x="T0" y="T1"/>
                </a:cxn>
                <a:cxn ang="0">
                  <a:pos x="T2" y="T3"/>
                </a:cxn>
                <a:cxn ang="0">
                  <a:pos x="T4" y="T5"/>
                </a:cxn>
                <a:cxn ang="0">
                  <a:pos x="T6" y="T7"/>
                </a:cxn>
                <a:cxn ang="0">
                  <a:pos x="T8" y="T9"/>
                </a:cxn>
                <a:cxn ang="0">
                  <a:pos x="T10" y="T11"/>
                </a:cxn>
                <a:cxn ang="0">
                  <a:pos x="T12" y="T13"/>
                </a:cxn>
              </a:cxnLst>
              <a:rect l="0" t="0" r="r" b="b"/>
              <a:pathLst>
                <a:path w="1832" h="2121">
                  <a:moveTo>
                    <a:pt x="1832" y="1058"/>
                  </a:moveTo>
                  <a:lnTo>
                    <a:pt x="919" y="1589"/>
                  </a:lnTo>
                  <a:lnTo>
                    <a:pt x="0" y="2121"/>
                  </a:lnTo>
                  <a:lnTo>
                    <a:pt x="0" y="1058"/>
                  </a:lnTo>
                  <a:lnTo>
                    <a:pt x="0" y="0"/>
                  </a:lnTo>
                  <a:lnTo>
                    <a:pt x="919" y="526"/>
                  </a:lnTo>
                  <a:lnTo>
                    <a:pt x="1832" y="1058"/>
                  </a:lnTo>
                  <a:close/>
                </a:path>
              </a:pathLst>
            </a:custGeom>
            <a:noFill/>
            <a:ln w="6350" cap="flat">
              <a:solidFill>
                <a:schemeClr val="tx1">
                  <a:lumMod val="85000"/>
                  <a:lumOff val="15000"/>
                </a:schemeClr>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2" name="Line 19"/>
            <p:cNvSpPr>
              <a:spLocks noChangeShapeType="1"/>
            </p:cNvSpPr>
            <p:nvPr/>
          </p:nvSpPr>
          <p:spPr bwMode="auto">
            <a:xfrm flipH="1" flipV="1">
              <a:off x="3224" y="1284"/>
              <a:ext cx="496" cy="863"/>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3" name="Line 20"/>
            <p:cNvSpPr>
              <a:spLocks noChangeShapeType="1"/>
            </p:cNvSpPr>
            <p:nvPr/>
          </p:nvSpPr>
          <p:spPr bwMode="auto">
            <a:xfrm flipV="1">
              <a:off x="3949" y="1284"/>
              <a:ext cx="496" cy="863"/>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4" name="Line 21"/>
            <p:cNvSpPr>
              <a:spLocks noChangeShapeType="1"/>
            </p:cNvSpPr>
            <p:nvPr/>
          </p:nvSpPr>
          <p:spPr bwMode="auto">
            <a:xfrm>
              <a:off x="4063" y="2342"/>
              <a:ext cx="993" cy="0"/>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5" name="Line 22"/>
            <p:cNvSpPr>
              <a:spLocks noChangeShapeType="1"/>
            </p:cNvSpPr>
            <p:nvPr/>
          </p:nvSpPr>
          <p:spPr bwMode="auto">
            <a:xfrm>
              <a:off x="3949" y="2542"/>
              <a:ext cx="496" cy="863"/>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6" name="Line 23"/>
            <p:cNvSpPr>
              <a:spLocks noChangeShapeType="1"/>
            </p:cNvSpPr>
            <p:nvPr/>
          </p:nvSpPr>
          <p:spPr bwMode="auto">
            <a:xfrm flipH="1">
              <a:off x="3224" y="2542"/>
              <a:ext cx="496" cy="863"/>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7" name="Line 24"/>
            <p:cNvSpPr>
              <a:spLocks noChangeShapeType="1"/>
            </p:cNvSpPr>
            <p:nvPr/>
          </p:nvSpPr>
          <p:spPr bwMode="auto">
            <a:xfrm flipH="1">
              <a:off x="2613" y="2342"/>
              <a:ext cx="993" cy="0"/>
            </a:xfrm>
            <a:prstGeom prst="line">
              <a:avLst/>
            </a:prstGeom>
            <a:noFill/>
            <a:ln w="6350" cap="flat">
              <a:solidFill>
                <a:schemeClr val="tx1">
                  <a:lumMod val="85000"/>
                  <a:lumOff val="15000"/>
                </a:schemeClr>
              </a:solidFill>
              <a:prstDash val="solid"/>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8" name="Oval 25"/>
            <p:cNvSpPr>
              <a:spLocks noChangeArrowheads="1"/>
            </p:cNvSpPr>
            <p:nvPr/>
          </p:nvSpPr>
          <p:spPr bwMode="auto">
            <a:xfrm>
              <a:off x="3606" y="2113"/>
              <a:ext cx="457" cy="457"/>
            </a:xfrm>
            <a:prstGeom prst="ellipse">
              <a:avLst/>
            </a:pr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69" name="Oval 26"/>
            <p:cNvSpPr>
              <a:spLocks noChangeArrowheads="1"/>
            </p:cNvSpPr>
            <p:nvPr/>
          </p:nvSpPr>
          <p:spPr bwMode="auto">
            <a:xfrm>
              <a:off x="3104" y="2319"/>
              <a:ext cx="45" cy="45"/>
            </a:xfrm>
            <a:prstGeom prst="ellipse">
              <a:avLst/>
            </a:pr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0" name="Freeform 27"/>
            <p:cNvSpPr/>
            <p:nvPr/>
          </p:nvSpPr>
          <p:spPr bwMode="auto">
            <a:xfrm>
              <a:off x="3452" y="1702"/>
              <a:ext cx="57" cy="57"/>
            </a:xfrm>
            <a:custGeom>
              <a:gdLst>
                <a:gd name="T0" fmla="*/ 9 w 10"/>
                <a:gd name="T1" fmla="*/ 3 h 10"/>
                <a:gd name="T2" fmla="*/ 7 w 10"/>
                <a:gd name="T3" fmla="*/ 9 h 10"/>
                <a:gd name="T4" fmla="*/ 2 w 10"/>
                <a:gd name="T5" fmla="*/ 7 h 10"/>
                <a:gd name="T6" fmla="*/ 3 w 10"/>
                <a:gd name="T7" fmla="*/ 2 h 10"/>
                <a:gd name="T8" fmla="*/ 9 w 10"/>
                <a:gd name="T9" fmla="*/ 3 h 10"/>
              </a:gdLst>
              <a:cxnLst>
                <a:cxn ang="0">
                  <a:pos x="T0" y="T1"/>
                </a:cxn>
                <a:cxn ang="0">
                  <a:pos x="T2" y="T3"/>
                </a:cxn>
                <a:cxn ang="0">
                  <a:pos x="T4" y="T5"/>
                </a:cxn>
                <a:cxn ang="0">
                  <a:pos x="T6" y="T7"/>
                </a:cxn>
                <a:cxn ang="0">
                  <a:pos x="T8" y="T9"/>
                </a:cxn>
              </a:cxnLst>
              <a:rect l="0" t="0" r="r" b="b"/>
              <a:pathLst>
                <a:path w="10" h="10">
                  <a:moveTo>
                    <a:pt x="9" y="3"/>
                  </a:moveTo>
                  <a:cubicBezTo>
                    <a:pt x="10" y="5"/>
                    <a:pt x="9" y="7"/>
                    <a:pt x="7" y="9"/>
                  </a:cubicBezTo>
                  <a:cubicBezTo>
                    <a:pt x="5" y="10"/>
                    <a:pt x="3" y="9"/>
                    <a:pt x="2" y="7"/>
                  </a:cubicBezTo>
                  <a:cubicBezTo>
                    <a:pt x="0" y="5"/>
                    <a:pt x="1" y="3"/>
                    <a:pt x="3" y="2"/>
                  </a:cubicBezTo>
                  <a:cubicBezTo>
                    <a:pt x="5" y="0"/>
                    <a:pt x="7" y="1"/>
                    <a:pt x="9" y="3"/>
                  </a:cubicBezTo>
                  <a:close/>
                </a:path>
              </a:pathLst>
            </a:cu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1" name="Freeform 28"/>
            <p:cNvSpPr/>
            <p:nvPr/>
          </p:nvSpPr>
          <p:spPr bwMode="auto">
            <a:xfrm>
              <a:off x="4160" y="1702"/>
              <a:ext cx="51" cy="57"/>
            </a:xfrm>
            <a:custGeom>
              <a:gdLst>
                <a:gd name="T0" fmla="*/ 8 w 9"/>
                <a:gd name="T1" fmla="*/ 7 h 10"/>
                <a:gd name="T2" fmla="*/ 3 w 9"/>
                <a:gd name="T3" fmla="*/ 9 h 10"/>
                <a:gd name="T4" fmla="*/ 1 w 9"/>
                <a:gd name="T5" fmla="*/ 3 h 10"/>
                <a:gd name="T6" fmla="*/ 7 w 9"/>
                <a:gd name="T7" fmla="*/ 2 h 10"/>
                <a:gd name="T8" fmla="*/ 8 w 9"/>
                <a:gd name="T9" fmla="*/ 7 h 10"/>
              </a:gdLst>
              <a:cxnLst>
                <a:cxn ang="0">
                  <a:pos x="T0" y="T1"/>
                </a:cxn>
                <a:cxn ang="0">
                  <a:pos x="T2" y="T3"/>
                </a:cxn>
                <a:cxn ang="0">
                  <a:pos x="T4" y="T5"/>
                </a:cxn>
                <a:cxn ang="0">
                  <a:pos x="T6" y="T7"/>
                </a:cxn>
                <a:cxn ang="0">
                  <a:pos x="T8" y="T9"/>
                </a:cxn>
              </a:cxnLst>
              <a:rect l="0" t="0" r="r" b="b"/>
              <a:pathLst>
                <a:path w="9" h="10">
                  <a:moveTo>
                    <a:pt x="8" y="7"/>
                  </a:moveTo>
                  <a:cubicBezTo>
                    <a:pt x="7" y="9"/>
                    <a:pt x="5" y="10"/>
                    <a:pt x="3" y="9"/>
                  </a:cubicBezTo>
                  <a:cubicBezTo>
                    <a:pt x="1" y="7"/>
                    <a:pt x="0" y="5"/>
                    <a:pt x="1" y="3"/>
                  </a:cubicBezTo>
                  <a:cubicBezTo>
                    <a:pt x="2" y="1"/>
                    <a:pt x="5" y="0"/>
                    <a:pt x="7" y="2"/>
                  </a:cubicBezTo>
                  <a:cubicBezTo>
                    <a:pt x="9" y="3"/>
                    <a:pt x="9" y="5"/>
                    <a:pt x="8" y="7"/>
                  </a:cubicBezTo>
                  <a:close/>
                </a:path>
              </a:pathLst>
            </a:cu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2" name="Oval 29"/>
            <p:cNvSpPr>
              <a:spLocks noChangeArrowheads="1"/>
            </p:cNvSpPr>
            <p:nvPr/>
          </p:nvSpPr>
          <p:spPr bwMode="auto">
            <a:xfrm>
              <a:off x="4519" y="2319"/>
              <a:ext cx="46" cy="45"/>
            </a:xfrm>
            <a:prstGeom prst="ellipse">
              <a:avLst/>
            </a:pr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3" name="Freeform 30"/>
            <p:cNvSpPr/>
            <p:nvPr/>
          </p:nvSpPr>
          <p:spPr bwMode="auto">
            <a:xfrm>
              <a:off x="4160" y="2930"/>
              <a:ext cx="51" cy="52"/>
            </a:xfrm>
            <a:custGeom>
              <a:gdLst>
                <a:gd name="T0" fmla="*/ 1 w 9"/>
                <a:gd name="T1" fmla="*/ 6 h 9"/>
                <a:gd name="T2" fmla="*/ 3 w 9"/>
                <a:gd name="T3" fmla="*/ 1 h 9"/>
                <a:gd name="T4" fmla="*/ 8 w 9"/>
                <a:gd name="T5" fmla="*/ 2 h 9"/>
                <a:gd name="T6" fmla="*/ 7 w 9"/>
                <a:gd name="T7" fmla="*/ 8 h 9"/>
                <a:gd name="T8" fmla="*/ 1 w 9"/>
                <a:gd name="T9" fmla="*/ 6 h 9"/>
              </a:gdLst>
              <a:cxnLst>
                <a:cxn ang="0">
                  <a:pos x="T0" y="T1"/>
                </a:cxn>
                <a:cxn ang="0">
                  <a:pos x="T2" y="T3"/>
                </a:cxn>
                <a:cxn ang="0">
                  <a:pos x="T4" y="T5"/>
                </a:cxn>
                <a:cxn ang="0">
                  <a:pos x="T6" y="T7"/>
                </a:cxn>
                <a:cxn ang="0">
                  <a:pos x="T8" y="T9"/>
                </a:cxn>
              </a:cxnLst>
              <a:rect l="0" t="0" r="r" b="b"/>
              <a:pathLst>
                <a:path w="9" h="9">
                  <a:moveTo>
                    <a:pt x="1" y="6"/>
                  </a:moveTo>
                  <a:cubicBezTo>
                    <a:pt x="0" y="4"/>
                    <a:pt x="1" y="2"/>
                    <a:pt x="3" y="1"/>
                  </a:cubicBezTo>
                  <a:cubicBezTo>
                    <a:pt x="5" y="0"/>
                    <a:pt x="7" y="0"/>
                    <a:pt x="8" y="2"/>
                  </a:cubicBezTo>
                  <a:cubicBezTo>
                    <a:pt x="9" y="4"/>
                    <a:pt x="9" y="7"/>
                    <a:pt x="7" y="8"/>
                  </a:cubicBezTo>
                  <a:cubicBezTo>
                    <a:pt x="5" y="9"/>
                    <a:pt x="2" y="8"/>
                    <a:pt x="1" y="6"/>
                  </a:cubicBezTo>
                  <a:close/>
                </a:path>
              </a:pathLst>
            </a:cu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sp>
          <p:nvSpPr>
            <p:cNvPr id="74" name="Freeform 31"/>
            <p:cNvSpPr/>
            <p:nvPr/>
          </p:nvSpPr>
          <p:spPr bwMode="auto">
            <a:xfrm>
              <a:off x="3452" y="2930"/>
              <a:ext cx="57" cy="52"/>
            </a:xfrm>
            <a:custGeom>
              <a:gdLst>
                <a:gd name="T0" fmla="*/ 2 w 10"/>
                <a:gd name="T1" fmla="*/ 2 h 9"/>
                <a:gd name="T2" fmla="*/ 7 w 10"/>
                <a:gd name="T3" fmla="*/ 1 h 9"/>
                <a:gd name="T4" fmla="*/ 9 w 10"/>
                <a:gd name="T5" fmla="*/ 6 h 9"/>
                <a:gd name="T6" fmla="*/ 3 w 10"/>
                <a:gd name="T7" fmla="*/ 8 h 9"/>
                <a:gd name="T8" fmla="*/ 2 w 10"/>
                <a:gd name="T9" fmla="*/ 2 h 9"/>
              </a:gdLst>
              <a:cxnLst>
                <a:cxn ang="0">
                  <a:pos x="T0" y="T1"/>
                </a:cxn>
                <a:cxn ang="0">
                  <a:pos x="T2" y="T3"/>
                </a:cxn>
                <a:cxn ang="0">
                  <a:pos x="T4" y="T5"/>
                </a:cxn>
                <a:cxn ang="0">
                  <a:pos x="T6" y="T7"/>
                </a:cxn>
                <a:cxn ang="0">
                  <a:pos x="T8" y="T9"/>
                </a:cxn>
              </a:cxnLst>
              <a:rect l="0" t="0" r="r" b="b"/>
              <a:pathLst>
                <a:path w="10" h="9">
                  <a:moveTo>
                    <a:pt x="2" y="2"/>
                  </a:moveTo>
                  <a:cubicBezTo>
                    <a:pt x="3" y="0"/>
                    <a:pt x="5" y="0"/>
                    <a:pt x="7" y="1"/>
                  </a:cubicBezTo>
                  <a:cubicBezTo>
                    <a:pt x="9" y="2"/>
                    <a:pt x="10" y="4"/>
                    <a:pt x="9" y="6"/>
                  </a:cubicBezTo>
                  <a:cubicBezTo>
                    <a:pt x="7" y="8"/>
                    <a:pt x="5" y="9"/>
                    <a:pt x="3" y="8"/>
                  </a:cubicBezTo>
                  <a:cubicBezTo>
                    <a:pt x="1" y="7"/>
                    <a:pt x="0" y="4"/>
                    <a:pt x="2" y="2"/>
                  </a:cubicBezTo>
                  <a:close/>
                </a:path>
              </a:pathLst>
            </a:custGeom>
            <a:solidFill>
              <a:srgbClr val="0068B7"/>
            </a:solidFill>
            <a:ln w="6350" cap="flat">
              <a:solidFill>
                <a:schemeClr val="tx1">
                  <a:lumMod val="85000"/>
                  <a:lumOff val="15000"/>
                </a:schemeClr>
              </a:solidFill>
              <a:prstDash val="solid"/>
              <a:round/>
            </a:ln>
          </p:spPr>
          <p:txBody>
            <a:bodyPr vert="horz" wrap="square" lIns="91440" tIns="45720" rIns="91440" bIns="45720" numCol="1" anchor="t" anchorCtr="0" compatLnSpc="1"/>
            <a:lstStyle/>
            <a:p>
              <a:endParaRPr lang="zh-CN" altLang="en-US">
                <a:solidFill>
                  <a:schemeClr val="tx1">
                    <a:lumMod val="75000"/>
                    <a:lumOff val="25000"/>
                  </a:schemeClr>
                </a:solidFill>
              </a:endParaRPr>
            </a:p>
          </p:txBody>
        </p:sp>
      </p:grpSp>
      <p:grpSp>
        <p:nvGrpSpPr>
          <p:cNvPr id="75" name="组合 74"/>
          <p:cNvGrpSpPr/>
          <p:nvPr/>
        </p:nvGrpSpPr>
        <p:grpSpPr>
          <a:xfrm>
            <a:off x="2025964" y="1813712"/>
            <a:ext cx="2637531" cy="1128713"/>
            <a:chOff x="2153444" y="2747169"/>
            <a:chExt cx="1606550" cy="1128713"/>
          </a:xfrm>
        </p:grpSpPr>
        <p:sp>
          <p:nvSpPr>
            <p:cNvPr id="76"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77"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grpSp>
        <p:nvGrpSpPr>
          <p:cNvPr id="78" name="组合 77"/>
          <p:cNvGrpSpPr/>
          <p:nvPr/>
        </p:nvGrpSpPr>
        <p:grpSpPr>
          <a:xfrm>
            <a:off x="7821921" y="1813712"/>
            <a:ext cx="2637531" cy="1128713"/>
            <a:chOff x="2153444" y="2747169"/>
            <a:chExt cx="1606550" cy="1128713"/>
          </a:xfrm>
        </p:grpSpPr>
        <p:sp>
          <p:nvSpPr>
            <p:cNvPr id="79"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80"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grpSp>
        <p:nvGrpSpPr>
          <p:cNvPr id="81" name="组合 80"/>
          <p:cNvGrpSpPr/>
          <p:nvPr/>
        </p:nvGrpSpPr>
        <p:grpSpPr>
          <a:xfrm>
            <a:off x="8499388" y="3385838"/>
            <a:ext cx="2637531" cy="1128713"/>
            <a:chOff x="2153444" y="2747169"/>
            <a:chExt cx="1606550" cy="1128713"/>
          </a:xfrm>
        </p:grpSpPr>
        <p:sp>
          <p:nvSpPr>
            <p:cNvPr id="82"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83"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grpSp>
        <p:nvGrpSpPr>
          <p:cNvPr id="84" name="组合 83"/>
          <p:cNvGrpSpPr/>
          <p:nvPr/>
        </p:nvGrpSpPr>
        <p:grpSpPr>
          <a:xfrm>
            <a:off x="1119942" y="3385838"/>
            <a:ext cx="2637531" cy="1128713"/>
            <a:chOff x="2153444" y="2747169"/>
            <a:chExt cx="1606550" cy="1128713"/>
          </a:xfrm>
        </p:grpSpPr>
        <p:sp>
          <p:nvSpPr>
            <p:cNvPr id="85"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86"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grpSp>
        <p:nvGrpSpPr>
          <p:cNvPr id="87" name="组合 86"/>
          <p:cNvGrpSpPr/>
          <p:nvPr/>
        </p:nvGrpSpPr>
        <p:grpSpPr>
          <a:xfrm>
            <a:off x="2196332" y="5150470"/>
            <a:ext cx="2637531" cy="1128713"/>
            <a:chOff x="2153444" y="2747169"/>
            <a:chExt cx="1606550" cy="1128713"/>
          </a:xfrm>
        </p:grpSpPr>
        <p:sp>
          <p:nvSpPr>
            <p:cNvPr id="88"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89"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grpSp>
        <p:nvGrpSpPr>
          <p:cNvPr id="90" name="组合 89"/>
          <p:cNvGrpSpPr/>
          <p:nvPr/>
        </p:nvGrpSpPr>
        <p:grpSpPr>
          <a:xfrm>
            <a:off x="7169463" y="5150470"/>
            <a:ext cx="2637531" cy="1128713"/>
            <a:chOff x="2153444" y="2747169"/>
            <a:chExt cx="1606550" cy="1128713"/>
          </a:xfrm>
        </p:grpSpPr>
        <p:sp>
          <p:nvSpPr>
            <p:cNvPr id="91" name="AutoShape 43"/>
            <p:cNvSpPr/>
            <p:nvPr/>
          </p:nvSpPr>
          <p:spPr bwMode="auto">
            <a:xfrm>
              <a:off x="2153444" y="3012282"/>
              <a:ext cx="1606550" cy="8636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p:spPr>
          <p:txBody>
            <a:bodyPr lIns="0" tIns="0" rIns="0" bIns="0"/>
            <a:lstStyle/>
            <a:p>
              <a:pPr defTabSz="323850">
                <a:lnSpc>
                  <a:spcPct val="120000"/>
                </a:lnSpc>
                <a:spcBef>
                  <a:spcPts val="850"/>
                </a:spcBef>
                <a:defRPr/>
              </a:pPr>
              <a:r>
                <a:rPr lang="es-ES" sz="900">
                  <a:solidFill>
                    <a:schemeClr val="tx1">
                      <a:lumMod val="75000"/>
                      <a:lumOff val="25000"/>
                    </a:schemeClr>
                  </a:solidFill>
                  <a:latin typeface="Lato" panose="020f0502020204030203" charset="0"/>
                  <a:ea typeface="MS PGothic" panose="020b0600070205080204" charset="-128"/>
                  <a:cs typeface="Lato" panose="020f0502020204030203" charset="0"/>
                  <a:sym typeface="Lato" panose="020f0502020204030203" charset="0"/>
                </a:rPr>
                <a:t>Lorem ipsum dolor sit amet, consectetur adipiscing elit. Integer mollis vehicula ligula ut faucibus. Curabitur vestibulum consequat urna et vehicula. </a:t>
              </a:r>
              <a:endParaRPr lang="es-ES" sz="1450">
                <a:solidFill>
                  <a:schemeClr val="tx1">
                    <a:lumMod val="75000"/>
                    <a:lumOff val="25000"/>
                  </a:schemeClr>
                </a:solidFill>
                <a:latin typeface="Gill Sans" charset="0"/>
                <a:ea typeface="MS PGothic" panose="020b0600070205080204" charset="-128"/>
                <a:sym typeface="Gill Sans" charset="0"/>
              </a:endParaRPr>
            </a:p>
          </p:txBody>
        </p:sp>
        <p:sp>
          <p:nvSpPr>
            <p:cNvPr id="92" name="AutoShape 44"/>
            <p:cNvSpPr/>
            <p:nvPr/>
          </p:nvSpPr>
          <p:spPr bwMode="auto">
            <a:xfrm>
              <a:off x="2162933" y="2747169"/>
              <a:ext cx="1425575" cy="16748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p:spPr>
          <p:txBody>
            <a:bodyPr lIns="0" tIns="0" rIns="0" bIns="0"/>
            <a:lstStyle/>
            <a:p>
              <a:pPr defTabSz="303530">
                <a:spcBef>
                  <a:spcPts val="750"/>
                </a:spcBef>
                <a:defRPr/>
              </a:pPr>
              <a:r>
                <a:rPr lang="es-ES" sz="1600">
                  <a:solidFill>
                    <a:schemeClr val="tx1">
                      <a:lumMod val="75000"/>
                      <a:lumOff val="25000"/>
                    </a:schemeClr>
                  </a:solidFill>
                  <a:latin typeface="+mj-lt"/>
                  <a:ea typeface="MS PGothic" panose="020b0600070205080204" charset="-128"/>
                  <a:cs typeface="Lato" panose="020f0502020204030203" charset="0"/>
                  <a:sym typeface="Lato" panose="020f0502020204030203" charset="0"/>
                </a:rPr>
                <a:t>ADD YOUR TITLE HERE</a:t>
              </a:r>
              <a:endParaRPr lang="es-ES" sz="2400">
                <a:solidFill>
                  <a:schemeClr val="tx1">
                    <a:lumMod val="75000"/>
                    <a:lumOff val="25000"/>
                  </a:schemeClr>
                </a:solidFill>
                <a:latin typeface="+mj-lt"/>
                <a:ea typeface="MS PGothic" panose="020b0600070205080204" charset="-128"/>
                <a:sym typeface="Gill Sans" charset="0"/>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500"/>
                                        <p:tgtEl>
                                          <p:spTgt spid="5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left)">
                                      <p:cBhvr>
                                        <p:cTn id="11" dur="500"/>
                                        <p:tgtEl>
                                          <p:spTgt spid="58"/>
                                        </p:tgtEl>
                                      </p:cBhvr>
                                    </p:animEffect>
                                  </p:childTnLst>
                                </p:cTn>
                              </p:par>
                            </p:childTnLst>
                          </p:cTn>
                        </p:par>
                        <p:par>
                          <p:cTn id="12" fill="hold" nodeType="afterGroup">
                            <p:stCondLst>
                              <p:cond delay="1000"/>
                            </p:stCondLst>
                            <p:childTnLst>
                              <p:par>
                                <p:cTn id="13" presetID="31" presetClass="entr" presetSubtype="0" fill="hold" nodeType="afterEffect">
                                  <p:stCondLst>
                                    <p:cond delay="0"/>
                                  </p:stCondLst>
                                  <p:childTnLst>
                                    <p:set>
                                      <p:cBhvr>
                                        <p:cTn id="14" dur="1" fill="hold">
                                          <p:stCondLst>
                                            <p:cond delay="0"/>
                                          </p:stCondLst>
                                        </p:cTn>
                                        <p:tgtEl>
                                          <p:spTgt spid="59"/>
                                        </p:tgtEl>
                                        <p:attrNameLst>
                                          <p:attrName>style.visibility</p:attrName>
                                        </p:attrNameLst>
                                      </p:cBhvr>
                                      <p:to>
                                        <p:strVal val="visible"/>
                                      </p:to>
                                    </p:set>
                                    <p:anim calcmode="lin" valueType="num">
                                      <p:cBhvr>
                                        <p:cTn id="15" dur="1000" fill="hold"/>
                                        <p:tgtEl>
                                          <p:spTgt spid="59"/>
                                        </p:tgtEl>
                                        <p:attrNameLst>
                                          <p:attrName>ppt_w</p:attrName>
                                        </p:attrNameLst>
                                      </p:cBhvr>
                                      <p:tavLst>
                                        <p:tav tm="0">
                                          <p:val>
                                            <p:fltVal val="0"/>
                                          </p:val>
                                        </p:tav>
                                        <p:tav tm="100000">
                                          <p:val>
                                            <p:strVal val="#ppt_w"/>
                                          </p:val>
                                        </p:tav>
                                      </p:tavLst>
                                    </p:anim>
                                    <p:anim calcmode="lin" valueType="num">
                                      <p:cBhvr>
                                        <p:cTn id="16" dur="1000" fill="hold"/>
                                        <p:tgtEl>
                                          <p:spTgt spid="59"/>
                                        </p:tgtEl>
                                        <p:attrNameLst>
                                          <p:attrName>ppt_h</p:attrName>
                                        </p:attrNameLst>
                                      </p:cBhvr>
                                      <p:tavLst>
                                        <p:tav tm="0">
                                          <p:val>
                                            <p:fltVal val="0"/>
                                          </p:val>
                                        </p:tav>
                                        <p:tav tm="100000">
                                          <p:val>
                                            <p:strVal val="#ppt_h"/>
                                          </p:val>
                                        </p:tav>
                                      </p:tavLst>
                                    </p:anim>
                                    <p:anim calcmode="lin" valueType="num">
                                      <p:cBhvr>
                                        <p:cTn id="17" dur="1000" fill="hold"/>
                                        <p:tgtEl>
                                          <p:spTgt spid="59"/>
                                        </p:tgtEl>
                                        <p:attrNameLst>
                                          <p:attrName>style.rotation</p:attrName>
                                        </p:attrNameLst>
                                      </p:cBhvr>
                                      <p:tavLst>
                                        <p:tav tm="0">
                                          <p:val>
                                            <p:fltVal val="90"/>
                                          </p:val>
                                        </p:tav>
                                        <p:tav tm="100000">
                                          <p:val>
                                            <p:fltVal val="0"/>
                                          </p:val>
                                        </p:tav>
                                      </p:tavLst>
                                    </p:anim>
                                    <p:animEffect transition="in" filter="fade">
                                      <p:cBhvr>
                                        <p:cTn id="18" dur="1000"/>
                                        <p:tgtEl>
                                          <p:spTgt spid="59"/>
                                        </p:tgtEl>
                                      </p:cBhvr>
                                    </p:animEffect>
                                  </p:childTnLst>
                                </p:cTn>
                              </p:par>
                            </p:childTnLst>
                          </p:cTn>
                        </p:par>
                        <p:par>
                          <p:cTn id="19" fill="hold" nodeType="afterGroup">
                            <p:stCondLst>
                              <p:cond delay="2000"/>
                            </p:stCondLst>
                            <p:childTnLst>
                              <p:par>
                                <p:cTn id="20" presetID="22" presetClass="entr" presetSubtype="1"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up)">
                                      <p:cBhvr>
                                        <p:cTn id="22" dur="500"/>
                                        <p:tgtEl>
                                          <p:spTgt spid="75"/>
                                        </p:tgtEl>
                                      </p:cBhvr>
                                    </p:animEffect>
                                  </p:childTnLst>
                                </p:cTn>
                              </p:par>
                            </p:childTnLst>
                          </p:cTn>
                        </p:par>
                        <p:par>
                          <p:cTn id="23" fill="hold" nodeType="afterGroup">
                            <p:stCondLst>
                              <p:cond delay="2500"/>
                            </p:stCondLst>
                            <p:childTnLst>
                              <p:par>
                                <p:cTn id="24" presetID="22" presetClass="entr" presetSubtype="1"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wipe(up)">
                                      <p:cBhvr>
                                        <p:cTn id="26" dur="500"/>
                                        <p:tgtEl>
                                          <p:spTgt spid="78"/>
                                        </p:tgtEl>
                                      </p:cBhvr>
                                    </p:animEffect>
                                  </p:childTnLst>
                                </p:cTn>
                              </p:par>
                            </p:childTnLst>
                          </p:cTn>
                        </p:par>
                        <p:par>
                          <p:cTn id="27" fill="hold" nodeType="afterGroup">
                            <p:stCondLst>
                              <p:cond delay="3000"/>
                            </p:stCondLst>
                            <p:childTnLst>
                              <p:par>
                                <p:cTn id="28" presetID="22" presetClass="entr" presetSubtype="1"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wipe(up)">
                                      <p:cBhvr>
                                        <p:cTn id="30" dur="500"/>
                                        <p:tgtEl>
                                          <p:spTgt spid="81"/>
                                        </p:tgtEl>
                                      </p:cBhvr>
                                    </p:animEffect>
                                  </p:childTnLst>
                                </p:cTn>
                              </p:par>
                            </p:childTnLst>
                          </p:cTn>
                        </p:par>
                        <p:par>
                          <p:cTn id="31" fill="hold" nodeType="afterGroup">
                            <p:stCondLst>
                              <p:cond delay="3500"/>
                            </p:stCondLst>
                            <p:childTnLst>
                              <p:par>
                                <p:cTn id="32" presetID="22" presetClass="entr" presetSubtype="1"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up)">
                                      <p:cBhvr>
                                        <p:cTn id="34" dur="500"/>
                                        <p:tgtEl>
                                          <p:spTgt spid="84"/>
                                        </p:tgtEl>
                                      </p:cBhvr>
                                    </p:animEffect>
                                  </p:childTnLst>
                                </p:cTn>
                              </p:par>
                            </p:childTnLst>
                          </p:cTn>
                        </p:par>
                        <p:par>
                          <p:cTn id="35" fill="hold" nodeType="afterGroup">
                            <p:stCondLst>
                              <p:cond delay="4000"/>
                            </p:stCondLst>
                            <p:childTnLst>
                              <p:par>
                                <p:cTn id="36" presetID="22" presetClass="entr" presetSubtype="1" fill="hold" nodeType="afterEffect">
                                  <p:stCondLst>
                                    <p:cond delay="0"/>
                                  </p:stCondLst>
                                  <p:childTnLst>
                                    <p:set>
                                      <p:cBhvr>
                                        <p:cTn id="37" dur="1" fill="hold">
                                          <p:stCondLst>
                                            <p:cond delay="0"/>
                                          </p:stCondLst>
                                        </p:cTn>
                                        <p:tgtEl>
                                          <p:spTgt spid="87"/>
                                        </p:tgtEl>
                                        <p:attrNameLst>
                                          <p:attrName>style.visibility</p:attrName>
                                        </p:attrNameLst>
                                      </p:cBhvr>
                                      <p:to>
                                        <p:strVal val="visible"/>
                                      </p:to>
                                    </p:set>
                                    <p:animEffect transition="in" filter="wipe(up)">
                                      <p:cBhvr>
                                        <p:cTn id="38" dur="500"/>
                                        <p:tgtEl>
                                          <p:spTgt spid="87"/>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90"/>
                                        </p:tgtEl>
                                        <p:attrNameLst>
                                          <p:attrName>style.visibility</p:attrName>
                                        </p:attrNameLst>
                                      </p:cBhvr>
                                      <p:to>
                                        <p:strVal val="visible"/>
                                      </p:to>
                                    </p:set>
                                    <p:animEffect transition="in" filter="wipe(up)">
                                      <p:cBhvr>
                                        <p:cTn id="4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椭圆 59"/>
          <p:cNvSpPr/>
          <p:nvPr/>
        </p:nvSpPr>
        <p:spPr>
          <a:xfrm>
            <a:off x="1440252" y="1937239"/>
            <a:ext cx="1559567" cy="1559566"/>
          </a:xfrm>
          <a:prstGeom prst="ellips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1" name="椭圆 60"/>
          <p:cNvSpPr/>
          <p:nvPr/>
        </p:nvSpPr>
        <p:spPr>
          <a:xfrm>
            <a:off x="1263193" y="1760180"/>
            <a:ext cx="1913686" cy="1913684"/>
          </a:xfrm>
          <a:prstGeom prst="ellipse">
            <a:avLst/>
          </a:prstGeom>
          <a:noFill/>
          <a:ln>
            <a:solidFill>
              <a:srgbClr val="07B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2" name="椭圆 61"/>
          <p:cNvSpPr/>
          <p:nvPr/>
        </p:nvSpPr>
        <p:spPr>
          <a:xfrm>
            <a:off x="4027573" y="1937239"/>
            <a:ext cx="1559567" cy="155956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3" name="椭圆 62"/>
          <p:cNvSpPr/>
          <p:nvPr/>
        </p:nvSpPr>
        <p:spPr>
          <a:xfrm>
            <a:off x="3850514" y="1760180"/>
            <a:ext cx="1913686" cy="1913684"/>
          </a:xfrm>
          <a:prstGeom prst="ellipse">
            <a:avLst/>
          </a:prstGeom>
          <a:noFill/>
          <a:ln>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4" name="椭圆 63"/>
          <p:cNvSpPr/>
          <p:nvPr/>
        </p:nvSpPr>
        <p:spPr>
          <a:xfrm>
            <a:off x="6614894" y="1937239"/>
            <a:ext cx="1559567" cy="1559566"/>
          </a:xfrm>
          <a:prstGeom prst="ellipse">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5" name="椭圆 64"/>
          <p:cNvSpPr/>
          <p:nvPr/>
        </p:nvSpPr>
        <p:spPr>
          <a:xfrm>
            <a:off x="6437835" y="1760180"/>
            <a:ext cx="1913686" cy="1913684"/>
          </a:xfrm>
          <a:prstGeom prst="ellipse">
            <a:avLst/>
          </a:prstGeom>
          <a:noFill/>
          <a:ln>
            <a:solidFill>
              <a:srgbClr val="07B0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6" name="椭圆 65"/>
          <p:cNvSpPr/>
          <p:nvPr/>
        </p:nvSpPr>
        <p:spPr>
          <a:xfrm>
            <a:off x="9202215" y="1937239"/>
            <a:ext cx="1559567" cy="1559566"/>
          </a:xfrm>
          <a:prstGeom prst="ellipse">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7" name="椭圆 66"/>
          <p:cNvSpPr/>
          <p:nvPr/>
        </p:nvSpPr>
        <p:spPr>
          <a:xfrm>
            <a:off x="9025156" y="1760180"/>
            <a:ext cx="1913686" cy="1913684"/>
          </a:xfrm>
          <a:prstGeom prst="ellipse">
            <a:avLst/>
          </a:prstGeom>
          <a:noFill/>
          <a:ln>
            <a:solidFill>
              <a:srgbClr val="3B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B3838"/>
              </a:solidFill>
            </a:endParaRPr>
          </a:p>
        </p:txBody>
      </p:sp>
      <p:sp>
        <p:nvSpPr>
          <p:cNvPr id="68" name="文本框 56"/>
          <p:cNvSpPr txBox="1"/>
          <p:nvPr/>
        </p:nvSpPr>
        <p:spPr>
          <a:xfrm>
            <a:off x="1194003" y="4044846"/>
            <a:ext cx="2052063" cy="1372683"/>
          </a:xfrm>
          <a:prstGeom prst="rect">
            <a:avLst/>
          </a:prstGeom>
          <a:noFill/>
        </p:spPr>
        <p:txBody>
          <a:bodyPr wrap="square" rtlCol="0">
            <a:spAutoFit/>
          </a:bodyPr>
          <a:lstStyle>
            <a:defPPr>
              <a:defRPr lang="zh-CN"/>
            </a:defPPr>
            <a:lvl1pPr algn="just">
              <a:lnSpc>
                <a:spcPct val="110000"/>
              </a:lnSpc>
              <a:defRPr sz="1400">
                <a:solidFill>
                  <a:schemeClr val="tx1">
                    <a:lumMod val="50000"/>
                    <a:lumOff val="50000"/>
                  </a:schemeClr>
                </a:solidFill>
              </a:defRPr>
            </a:lvl1pPr>
          </a:lstStyle>
          <a:p>
            <a:pPr algn="ctr" defTabSz="913765">
              <a:lnSpc>
                <a:spcPct val="130000"/>
              </a:lnSpc>
            </a:pPr>
            <a:r>
              <a:rPr lang="zh-CN" altLang="en-US" sz="1600">
                <a:solidFill>
                  <a:srgbClr val="3B3838"/>
                </a:solidFill>
                <a:latin typeface="微软雅黑" panose="020b0503020204020204" pitchFamily="34" charset="-122"/>
                <a:ea typeface="微软雅黑" panose="020b0503020204020204" pitchFamily="34" charset="-122"/>
              </a:rPr>
              <a:t>在此输入您的标题</a:t>
            </a:r>
            <a:endParaRPr lang="en-US" altLang="zh-CN" sz="1600">
              <a:solidFill>
                <a:srgbClr val="3B3838"/>
              </a:solidFill>
              <a:latin typeface="微软雅黑" panose="020b0503020204020204" pitchFamily="34" charset="-122"/>
              <a:ea typeface="微软雅黑" panose="020b0503020204020204" pitchFamily="34" charset="-122"/>
            </a:endParaRPr>
          </a:p>
          <a:p>
            <a:pPr algn="ctr" defTabSz="913765">
              <a:lnSpc>
                <a:spcPct val="130000"/>
              </a:lnSpc>
            </a:pPr>
            <a:r>
              <a:rPr lang="zh-CN" altLang="en-US" sz="1200">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200">
              <a:solidFill>
                <a:srgbClr val="3B3838"/>
              </a:solidFill>
              <a:latin typeface="微软雅黑" panose="020b0503020204020204" pitchFamily="34" charset="-122"/>
              <a:ea typeface="微软雅黑" panose="020b0503020204020204" pitchFamily="34" charset="-122"/>
            </a:endParaRPr>
          </a:p>
        </p:txBody>
      </p:sp>
      <p:sp>
        <p:nvSpPr>
          <p:cNvPr id="69" name="文本框 56"/>
          <p:cNvSpPr txBox="1"/>
          <p:nvPr/>
        </p:nvSpPr>
        <p:spPr>
          <a:xfrm>
            <a:off x="3781324" y="4044846"/>
            <a:ext cx="2052063" cy="1372683"/>
          </a:xfrm>
          <a:prstGeom prst="rect">
            <a:avLst/>
          </a:prstGeom>
          <a:noFill/>
        </p:spPr>
        <p:txBody>
          <a:bodyPr wrap="square" rtlCol="0">
            <a:spAutoFit/>
          </a:bodyPr>
          <a:lstStyle>
            <a:defPPr>
              <a:defRPr lang="zh-CN"/>
            </a:defPPr>
            <a:lvl1pPr algn="just">
              <a:lnSpc>
                <a:spcPct val="110000"/>
              </a:lnSpc>
              <a:defRPr sz="1400">
                <a:solidFill>
                  <a:schemeClr val="tx1">
                    <a:lumMod val="50000"/>
                    <a:lumOff val="50000"/>
                  </a:schemeClr>
                </a:solidFill>
              </a:defRPr>
            </a:lvl1pPr>
          </a:lstStyle>
          <a:p>
            <a:pPr algn="ctr" defTabSz="913765">
              <a:lnSpc>
                <a:spcPct val="130000"/>
              </a:lnSpc>
            </a:pPr>
            <a:r>
              <a:rPr lang="zh-CN" altLang="en-US" sz="1600">
                <a:solidFill>
                  <a:srgbClr val="3B3838"/>
                </a:solidFill>
                <a:latin typeface="微软雅黑" panose="020b0503020204020204" pitchFamily="34" charset="-122"/>
                <a:ea typeface="微软雅黑" panose="020b0503020204020204" pitchFamily="34" charset="-122"/>
              </a:rPr>
              <a:t>在此输入您的标题</a:t>
            </a:r>
            <a:endParaRPr lang="en-US" altLang="zh-CN" sz="1600">
              <a:solidFill>
                <a:srgbClr val="3B3838"/>
              </a:solidFill>
              <a:latin typeface="微软雅黑" panose="020b0503020204020204" pitchFamily="34" charset="-122"/>
              <a:ea typeface="微软雅黑" panose="020b0503020204020204" pitchFamily="34" charset="-122"/>
            </a:endParaRPr>
          </a:p>
          <a:p>
            <a:pPr algn="ctr" defTabSz="913765">
              <a:lnSpc>
                <a:spcPct val="130000"/>
              </a:lnSpc>
            </a:pPr>
            <a:r>
              <a:rPr lang="zh-CN" altLang="en-US" sz="1200">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200">
              <a:solidFill>
                <a:srgbClr val="3B3838"/>
              </a:solidFill>
              <a:latin typeface="微软雅黑" panose="020b0503020204020204" pitchFamily="34" charset="-122"/>
              <a:ea typeface="微软雅黑" panose="020b0503020204020204" pitchFamily="34" charset="-122"/>
            </a:endParaRPr>
          </a:p>
        </p:txBody>
      </p:sp>
      <p:sp>
        <p:nvSpPr>
          <p:cNvPr id="70" name="文本框 56"/>
          <p:cNvSpPr txBox="1"/>
          <p:nvPr/>
        </p:nvSpPr>
        <p:spPr>
          <a:xfrm>
            <a:off x="6368645" y="4044846"/>
            <a:ext cx="2052063" cy="1372683"/>
          </a:xfrm>
          <a:prstGeom prst="rect">
            <a:avLst/>
          </a:prstGeom>
          <a:noFill/>
        </p:spPr>
        <p:txBody>
          <a:bodyPr wrap="square" rtlCol="0">
            <a:spAutoFit/>
          </a:bodyPr>
          <a:lstStyle>
            <a:defPPr>
              <a:defRPr lang="zh-CN"/>
            </a:defPPr>
            <a:lvl1pPr algn="just">
              <a:lnSpc>
                <a:spcPct val="110000"/>
              </a:lnSpc>
              <a:defRPr sz="1400">
                <a:solidFill>
                  <a:schemeClr val="tx1">
                    <a:lumMod val="50000"/>
                    <a:lumOff val="50000"/>
                  </a:schemeClr>
                </a:solidFill>
              </a:defRPr>
            </a:lvl1pPr>
          </a:lstStyle>
          <a:p>
            <a:pPr algn="ctr" defTabSz="913765">
              <a:lnSpc>
                <a:spcPct val="130000"/>
              </a:lnSpc>
            </a:pPr>
            <a:r>
              <a:rPr lang="zh-CN" altLang="en-US" sz="1600">
                <a:solidFill>
                  <a:srgbClr val="3B3838"/>
                </a:solidFill>
                <a:latin typeface="微软雅黑" panose="020b0503020204020204" pitchFamily="34" charset="-122"/>
                <a:ea typeface="微软雅黑" panose="020b0503020204020204" pitchFamily="34" charset="-122"/>
              </a:rPr>
              <a:t>在此输入您的标题</a:t>
            </a:r>
            <a:endParaRPr lang="en-US" altLang="zh-CN" sz="1600">
              <a:solidFill>
                <a:srgbClr val="3B3838"/>
              </a:solidFill>
              <a:latin typeface="微软雅黑" panose="020b0503020204020204" pitchFamily="34" charset="-122"/>
              <a:ea typeface="微软雅黑" panose="020b0503020204020204" pitchFamily="34" charset="-122"/>
            </a:endParaRPr>
          </a:p>
          <a:p>
            <a:pPr algn="ctr" defTabSz="913765">
              <a:lnSpc>
                <a:spcPct val="130000"/>
              </a:lnSpc>
            </a:pPr>
            <a:r>
              <a:rPr lang="zh-CN" altLang="en-US" sz="1200">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200">
              <a:solidFill>
                <a:srgbClr val="3B3838"/>
              </a:solidFill>
              <a:latin typeface="微软雅黑" panose="020b0503020204020204" pitchFamily="34" charset="-122"/>
              <a:ea typeface="微软雅黑" panose="020b0503020204020204" pitchFamily="34" charset="-122"/>
            </a:endParaRPr>
          </a:p>
        </p:txBody>
      </p:sp>
      <p:sp>
        <p:nvSpPr>
          <p:cNvPr id="71" name="文本框 56"/>
          <p:cNvSpPr txBox="1"/>
          <p:nvPr/>
        </p:nvSpPr>
        <p:spPr>
          <a:xfrm>
            <a:off x="8955966" y="4044846"/>
            <a:ext cx="2052063" cy="1372683"/>
          </a:xfrm>
          <a:prstGeom prst="rect">
            <a:avLst/>
          </a:prstGeom>
          <a:noFill/>
        </p:spPr>
        <p:txBody>
          <a:bodyPr wrap="square" rtlCol="0">
            <a:spAutoFit/>
          </a:bodyPr>
          <a:lstStyle>
            <a:defPPr>
              <a:defRPr lang="zh-CN"/>
            </a:defPPr>
            <a:lvl1pPr algn="just">
              <a:lnSpc>
                <a:spcPct val="110000"/>
              </a:lnSpc>
              <a:defRPr sz="1400">
                <a:solidFill>
                  <a:schemeClr val="tx1">
                    <a:lumMod val="50000"/>
                    <a:lumOff val="50000"/>
                  </a:schemeClr>
                </a:solidFill>
              </a:defRPr>
            </a:lvl1pPr>
          </a:lstStyle>
          <a:p>
            <a:pPr algn="ctr" defTabSz="913765">
              <a:lnSpc>
                <a:spcPct val="130000"/>
              </a:lnSpc>
            </a:pPr>
            <a:r>
              <a:rPr lang="zh-CN" altLang="en-US" sz="1600">
                <a:solidFill>
                  <a:srgbClr val="3B3838"/>
                </a:solidFill>
                <a:latin typeface="微软雅黑" panose="020b0503020204020204" pitchFamily="34" charset="-122"/>
                <a:ea typeface="微软雅黑" panose="020b0503020204020204" pitchFamily="34" charset="-122"/>
              </a:rPr>
              <a:t>在此输入您的标题</a:t>
            </a:r>
            <a:endParaRPr lang="en-US" altLang="zh-CN" sz="1600">
              <a:solidFill>
                <a:srgbClr val="3B3838"/>
              </a:solidFill>
              <a:latin typeface="微软雅黑" panose="020b0503020204020204" pitchFamily="34" charset="-122"/>
              <a:ea typeface="微软雅黑" panose="020b0503020204020204" pitchFamily="34" charset="-122"/>
            </a:endParaRPr>
          </a:p>
          <a:p>
            <a:pPr algn="ctr" defTabSz="913765">
              <a:lnSpc>
                <a:spcPct val="130000"/>
              </a:lnSpc>
            </a:pPr>
            <a:r>
              <a:rPr lang="zh-CN" altLang="en-US" sz="1200">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200">
              <a:solidFill>
                <a:srgbClr val="3B3838"/>
              </a:solidFill>
              <a:latin typeface="微软雅黑" panose="020b0503020204020204" pitchFamily="34" charset="-122"/>
              <a:ea typeface="微软雅黑" panose="020b0503020204020204" pitchFamily="34" charset="-122"/>
            </a:endParaRPr>
          </a:p>
        </p:txBody>
      </p:sp>
      <p:sp>
        <p:nvSpPr>
          <p:cNvPr id="72" name="Freeform 26"/>
          <p:cNvSpPr/>
          <p:nvPr/>
        </p:nvSpPr>
        <p:spPr bwMode="auto">
          <a:xfrm>
            <a:off x="1877579" y="2337545"/>
            <a:ext cx="684909" cy="758953"/>
          </a:xfrm>
          <a:custGeom>
            <a:gdLst>
              <a:gd name="T0" fmla="*/ 149 w 192"/>
              <a:gd name="T1" fmla="*/ 82 h 213"/>
              <a:gd name="T2" fmla="*/ 141 w 192"/>
              <a:gd name="T3" fmla="*/ 89 h 213"/>
              <a:gd name="T4" fmla="*/ 86 w 192"/>
              <a:gd name="T5" fmla="*/ 29 h 213"/>
              <a:gd name="T6" fmla="*/ 54 w 192"/>
              <a:gd name="T7" fmla="*/ 13 h 213"/>
              <a:gd name="T8" fmla="*/ 24 w 192"/>
              <a:gd name="T9" fmla="*/ 23 h 213"/>
              <a:gd name="T10" fmla="*/ 12 w 192"/>
              <a:gd name="T11" fmla="*/ 53 h 213"/>
              <a:gd name="T12" fmla="*/ 26 w 192"/>
              <a:gd name="T13" fmla="*/ 85 h 213"/>
              <a:gd name="T14" fmla="*/ 125 w 192"/>
              <a:gd name="T15" fmla="*/ 191 h 213"/>
              <a:gd name="T16" fmla="*/ 145 w 192"/>
              <a:gd name="T17" fmla="*/ 201 h 213"/>
              <a:gd name="T18" fmla="*/ 164 w 192"/>
              <a:gd name="T19" fmla="*/ 195 h 213"/>
              <a:gd name="T20" fmla="*/ 181 w 192"/>
              <a:gd name="T21" fmla="*/ 168 h 213"/>
              <a:gd name="T22" fmla="*/ 172 w 192"/>
              <a:gd name="T23" fmla="*/ 147 h 213"/>
              <a:gd name="T24" fmla="*/ 81 w 192"/>
              <a:gd name="T25" fmla="*/ 50 h 213"/>
              <a:gd name="T26" fmla="*/ 73 w 192"/>
              <a:gd name="T27" fmla="*/ 46 h 213"/>
              <a:gd name="T28" fmla="*/ 54 w 192"/>
              <a:gd name="T29" fmla="*/ 54 h 213"/>
              <a:gd name="T30" fmla="*/ 46 w 192"/>
              <a:gd name="T31" fmla="*/ 71 h 213"/>
              <a:gd name="T32" fmla="*/ 50 w 192"/>
              <a:gd name="T33" fmla="*/ 79 h 213"/>
              <a:gd name="T34" fmla="*/ 141 w 192"/>
              <a:gd name="T35" fmla="*/ 177 h 213"/>
              <a:gd name="T36" fmla="*/ 133 w 192"/>
              <a:gd name="T37" fmla="*/ 184 h 213"/>
              <a:gd name="T38" fmla="*/ 42 w 192"/>
              <a:gd name="T39" fmla="*/ 86 h 213"/>
              <a:gd name="T40" fmla="*/ 35 w 192"/>
              <a:gd name="T41" fmla="*/ 70 h 213"/>
              <a:gd name="T42" fmla="*/ 47 w 192"/>
              <a:gd name="T43" fmla="*/ 45 h 213"/>
              <a:gd name="T44" fmla="*/ 73 w 192"/>
              <a:gd name="T45" fmla="*/ 35 h 213"/>
              <a:gd name="T46" fmla="*/ 88 w 192"/>
              <a:gd name="T47" fmla="*/ 43 h 213"/>
              <a:gd name="T48" fmla="*/ 179 w 192"/>
              <a:gd name="T49" fmla="*/ 140 h 213"/>
              <a:gd name="T50" fmla="*/ 192 w 192"/>
              <a:gd name="T51" fmla="*/ 169 h 213"/>
              <a:gd name="T52" fmla="*/ 172 w 192"/>
              <a:gd name="T53" fmla="*/ 204 h 213"/>
              <a:gd name="T54" fmla="*/ 145 w 192"/>
              <a:gd name="T55" fmla="*/ 212 h 213"/>
              <a:gd name="T56" fmla="*/ 118 w 192"/>
              <a:gd name="T57" fmla="*/ 198 h 213"/>
              <a:gd name="T58" fmla="*/ 19 w 192"/>
              <a:gd name="T59" fmla="*/ 92 h 213"/>
              <a:gd name="T60" fmla="*/ 0 w 192"/>
              <a:gd name="T61" fmla="*/ 51 h 213"/>
              <a:gd name="T62" fmla="*/ 16 w 192"/>
              <a:gd name="T63" fmla="*/ 14 h 213"/>
              <a:gd name="T64" fmla="*/ 52 w 192"/>
              <a:gd name="T65" fmla="*/ 1 h 213"/>
              <a:gd name="T66" fmla="*/ 93 w 192"/>
              <a:gd name="T67" fmla="*/ 22 h 213"/>
              <a:gd name="T68" fmla="*/ 149 w 192"/>
              <a:gd name="T69" fmla="*/ 82 h 2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2" h="213">
                <a:moveTo>
                  <a:pt x="149" y="82"/>
                </a:moveTo>
                <a:cubicBezTo>
                  <a:pt x="141" y="89"/>
                  <a:pt x="141" y="89"/>
                  <a:pt x="141" y="89"/>
                </a:cubicBezTo>
                <a:cubicBezTo>
                  <a:pt x="86" y="29"/>
                  <a:pt x="86" y="29"/>
                  <a:pt x="86" y="29"/>
                </a:cubicBezTo>
                <a:cubicBezTo>
                  <a:pt x="77" y="20"/>
                  <a:pt x="66" y="14"/>
                  <a:pt x="54" y="13"/>
                </a:cubicBezTo>
                <a:cubicBezTo>
                  <a:pt x="42" y="12"/>
                  <a:pt x="32" y="15"/>
                  <a:pt x="24" y="23"/>
                </a:cubicBezTo>
                <a:cubicBezTo>
                  <a:pt x="15" y="30"/>
                  <a:pt x="12" y="40"/>
                  <a:pt x="12" y="53"/>
                </a:cubicBezTo>
                <a:cubicBezTo>
                  <a:pt x="12" y="65"/>
                  <a:pt x="17" y="76"/>
                  <a:pt x="26" y="85"/>
                </a:cubicBezTo>
                <a:cubicBezTo>
                  <a:pt x="125" y="191"/>
                  <a:pt x="125" y="191"/>
                  <a:pt x="125" y="191"/>
                </a:cubicBezTo>
                <a:cubicBezTo>
                  <a:pt x="131" y="197"/>
                  <a:pt x="137" y="200"/>
                  <a:pt x="145" y="201"/>
                </a:cubicBezTo>
                <a:cubicBezTo>
                  <a:pt x="153" y="202"/>
                  <a:pt x="159" y="200"/>
                  <a:pt x="164" y="195"/>
                </a:cubicBezTo>
                <a:cubicBezTo>
                  <a:pt x="169" y="190"/>
                  <a:pt x="181" y="175"/>
                  <a:pt x="181" y="168"/>
                </a:cubicBezTo>
                <a:cubicBezTo>
                  <a:pt x="180" y="160"/>
                  <a:pt x="177" y="153"/>
                  <a:pt x="172" y="147"/>
                </a:cubicBezTo>
                <a:cubicBezTo>
                  <a:pt x="81" y="50"/>
                  <a:pt x="81" y="50"/>
                  <a:pt x="81" y="50"/>
                </a:cubicBezTo>
                <a:cubicBezTo>
                  <a:pt x="79" y="48"/>
                  <a:pt x="76" y="46"/>
                  <a:pt x="73" y="46"/>
                </a:cubicBezTo>
                <a:cubicBezTo>
                  <a:pt x="70" y="46"/>
                  <a:pt x="56" y="52"/>
                  <a:pt x="54" y="54"/>
                </a:cubicBezTo>
                <a:cubicBezTo>
                  <a:pt x="52" y="56"/>
                  <a:pt x="46" y="68"/>
                  <a:pt x="46" y="71"/>
                </a:cubicBezTo>
                <a:cubicBezTo>
                  <a:pt x="46" y="74"/>
                  <a:pt x="48" y="77"/>
                  <a:pt x="50" y="79"/>
                </a:cubicBezTo>
                <a:cubicBezTo>
                  <a:pt x="141" y="177"/>
                  <a:pt x="141" y="177"/>
                  <a:pt x="141" y="177"/>
                </a:cubicBezTo>
                <a:cubicBezTo>
                  <a:pt x="133" y="184"/>
                  <a:pt x="133" y="184"/>
                  <a:pt x="133" y="184"/>
                </a:cubicBezTo>
                <a:cubicBezTo>
                  <a:pt x="42" y="86"/>
                  <a:pt x="42" y="86"/>
                  <a:pt x="42" y="86"/>
                </a:cubicBezTo>
                <a:cubicBezTo>
                  <a:pt x="38" y="82"/>
                  <a:pt x="35" y="76"/>
                  <a:pt x="35" y="70"/>
                </a:cubicBezTo>
                <a:cubicBezTo>
                  <a:pt x="35" y="64"/>
                  <a:pt x="43" y="49"/>
                  <a:pt x="47" y="45"/>
                </a:cubicBezTo>
                <a:cubicBezTo>
                  <a:pt x="51" y="41"/>
                  <a:pt x="66" y="35"/>
                  <a:pt x="73" y="35"/>
                </a:cubicBezTo>
                <a:cubicBezTo>
                  <a:pt x="79" y="36"/>
                  <a:pt x="84" y="39"/>
                  <a:pt x="88" y="43"/>
                </a:cubicBezTo>
                <a:cubicBezTo>
                  <a:pt x="179" y="140"/>
                  <a:pt x="179" y="140"/>
                  <a:pt x="179" y="140"/>
                </a:cubicBezTo>
                <a:cubicBezTo>
                  <a:pt x="187" y="148"/>
                  <a:pt x="191" y="158"/>
                  <a:pt x="192" y="169"/>
                </a:cubicBezTo>
                <a:cubicBezTo>
                  <a:pt x="192" y="180"/>
                  <a:pt x="179" y="197"/>
                  <a:pt x="172" y="204"/>
                </a:cubicBezTo>
                <a:cubicBezTo>
                  <a:pt x="165" y="210"/>
                  <a:pt x="156" y="213"/>
                  <a:pt x="145" y="212"/>
                </a:cubicBezTo>
                <a:cubicBezTo>
                  <a:pt x="135" y="211"/>
                  <a:pt x="126" y="206"/>
                  <a:pt x="118" y="198"/>
                </a:cubicBezTo>
                <a:cubicBezTo>
                  <a:pt x="19" y="92"/>
                  <a:pt x="19" y="92"/>
                  <a:pt x="19" y="92"/>
                </a:cubicBezTo>
                <a:cubicBezTo>
                  <a:pt x="7" y="79"/>
                  <a:pt x="1" y="66"/>
                  <a:pt x="0" y="51"/>
                </a:cubicBezTo>
                <a:cubicBezTo>
                  <a:pt x="0" y="36"/>
                  <a:pt x="5" y="24"/>
                  <a:pt x="16" y="14"/>
                </a:cubicBezTo>
                <a:cubicBezTo>
                  <a:pt x="26" y="4"/>
                  <a:pt x="38" y="0"/>
                  <a:pt x="52" y="1"/>
                </a:cubicBezTo>
                <a:cubicBezTo>
                  <a:pt x="67" y="2"/>
                  <a:pt x="80" y="9"/>
                  <a:pt x="93" y="22"/>
                </a:cubicBezTo>
                <a:lnTo>
                  <a:pt x="149" y="82"/>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3B3838"/>
              </a:solidFill>
            </a:endParaRPr>
          </a:p>
        </p:txBody>
      </p:sp>
      <p:sp>
        <p:nvSpPr>
          <p:cNvPr id="73" name="Freeform 35"/>
          <p:cNvSpPr>
            <a:spLocks noEditPoints="1"/>
          </p:cNvSpPr>
          <p:nvPr/>
        </p:nvSpPr>
        <p:spPr bwMode="auto">
          <a:xfrm>
            <a:off x="4483413" y="2394621"/>
            <a:ext cx="647887" cy="644803"/>
          </a:xfrm>
          <a:custGeom>
            <a:gdLst>
              <a:gd name="T0" fmla="*/ 108 w 181"/>
              <a:gd name="T1" fmla="*/ 17 h 181"/>
              <a:gd name="T2" fmla="*/ 104 w 181"/>
              <a:gd name="T3" fmla="*/ 20 h 181"/>
              <a:gd name="T4" fmla="*/ 21 w 181"/>
              <a:gd name="T5" fmla="*/ 103 h 181"/>
              <a:gd name="T6" fmla="*/ 6 w 181"/>
              <a:gd name="T7" fmla="*/ 118 h 181"/>
              <a:gd name="T8" fmla="*/ 6 w 181"/>
              <a:gd name="T9" fmla="*/ 140 h 181"/>
              <a:gd name="T10" fmla="*/ 41 w 181"/>
              <a:gd name="T11" fmla="*/ 175 h 181"/>
              <a:gd name="T12" fmla="*/ 63 w 181"/>
              <a:gd name="T13" fmla="*/ 175 h 181"/>
              <a:gd name="T14" fmla="*/ 79 w 181"/>
              <a:gd name="T15" fmla="*/ 159 h 181"/>
              <a:gd name="T16" fmla="*/ 161 w 181"/>
              <a:gd name="T17" fmla="*/ 77 h 181"/>
              <a:gd name="T18" fmla="*/ 164 w 181"/>
              <a:gd name="T19" fmla="*/ 72 h 181"/>
              <a:gd name="T20" fmla="*/ 127 w 181"/>
              <a:gd name="T21" fmla="*/ 52 h 181"/>
              <a:gd name="T22" fmla="*/ 108 w 181"/>
              <a:gd name="T23" fmla="*/ 17 h 181"/>
              <a:gd name="T24" fmla="*/ 17 w 181"/>
              <a:gd name="T25" fmla="*/ 128 h 181"/>
              <a:gd name="T26" fmla="*/ 17 w 181"/>
              <a:gd name="T27" fmla="*/ 118 h 181"/>
              <a:gd name="T28" fmla="*/ 96 w 181"/>
              <a:gd name="T29" fmla="*/ 39 h 181"/>
              <a:gd name="T30" fmla="*/ 106 w 181"/>
              <a:gd name="T31" fmla="*/ 39 h 181"/>
              <a:gd name="T32" fmla="*/ 106 w 181"/>
              <a:gd name="T33" fmla="*/ 49 h 181"/>
              <a:gd name="T34" fmla="*/ 27 w 181"/>
              <a:gd name="T35" fmla="*/ 128 h 181"/>
              <a:gd name="T36" fmla="*/ 17 w 181"/>
              <a:gd name="T37" fmla="*/ 128 h 181"/>
              <a:gd name="T38" fmla="*/ 35 w 181"/>
              <a:gd name="T39" fmla="*/ 145 h 181"/>
              <a:gd name="T40" fmla="*/ 34 w 181"/>
              <a:gd name="T41" fmla="*/ 136 h 181"/>
              <a:gd name="T42" fmla="*/ 94 w 181"/>
              <a:gd name="T43" fmla="*/ 76 h 181"/>
              <a:gd name="T44" fmla="*/ 103 w 181"/>
              <a:gd name="T45" fmla="*/ 77 h 181"/>
              <a:gd name="T46" fmla="*/ 104 w 181"/>
              <a:gd name="T47" fmla="*/ 86 h 181"/>
              <a:gd name="T48" fmla="*/ 44 w 181"/>
              <a:gd name="T49" fmla="*/ 146 h 181"/>
              <a:gd name="T50" fmla="*/ 35 w 181"/>
              <a:gd name="T51" fmla="*/ 145 h 181"/>
              <a:gd name="T52" fmla="*/ 141 w 181"/>
              <a:gd name="T53" fmla="*/ 74 h 181"/>
              <a:gd name="T54" fmla="*/ 141 w 181"/>
              <a:gd name="T55" fmla="*/ 84 h 181"/>
              <a:gd name="T56" fmla="*/ 62 w 181"/>
              <a:gd name="T57" fmla="*/ 163 h 181"/>
              <a:gd name="T58" fmla="*/ 52 w 181"/>
              <a:gd name="T59" fmla="*/ 163 h 181"/>
              <a:gd name="T60" fmla="*/ 52 w 181"/>
              <a:gd name="T61" fmla="*/ 153 h 181"/>
              <a:gd name="T62" fmla="*/ 131 w 181"/>
              <a:gd name="T63" fmla="*/ 74 h 181"/>
              <a:gd name="T64" fmla="*/ 141 w 181"/>
              <a:gd name="T65" fmla="*/ 74 h 181"/>
              <a:gd name="T66" fmla="*/ 163 w 181"/>
              <a:gd name="T67" fmla="*/ 2 h 181"/>
              <a:gd name="T68" fmla="*/ 119 w 181"/>
              <a:gd name="T69" fmla="*/ 11 h 181"/>
              <a:gd name="T70" fmla="*/ 116 w 181"/>
              <a:gd name="T71" fmla="*/ 11 h 181"/>
              <a:gd name="T72" fmla="*/ 113 w 181"/>
              <a:gd name="T73" fmla="*/ 12 h 181"/>
              <a:gd name="T74" fmla="*/ 132 w 181"/>
              <a:gd name="T75" fmla="*/ 47 h 181"/>
              <a:gd name="T76" fmla="*/ 169 w 181"/>
              <a:gd name="T77" fmla="*/ 67 h 181"/>
              <a:gd name="T78" fmla="*/ 170 w 181"/>
              <a:gd name="T79" fmla="*/ 65 h 181"/>
              <a:gd name="T80" fmla="*/ 170 w 181"/>
              <a:gd name="T81" fmla="*/ 63 h 181"/>
              <a:gd name="T82" fmla="*/ 178 w 181"/>
              <a:gd name="T83" fmla="*/ 20 h 181"/>
              <a:gd name="T84" fmla="*/ 163 w 181"/>
              <a:gd name="T85" fmla="*/ 2 h 1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1" h="181">
                <a:moveTo>
                  <a:pt x="108" y="17"/>
                </a:moveTo>
                <a:cubicBezTo>
                  <a:pt x="106" y="18"/>
                  <a:pt x="105" y="19"/>
                  <a:pt x="104" y="20"/>
                </a:cubicBezTo>
                <a:cubicBezTo>
                  <a:pt x="21" y="103"/>
                  <a:pt x="21" y="103"/>
                  <a:pt x="21" y="103"/>
                </a:cubicBezTo>
                <a:cubicBezTo>
                  <a:pt x="6" y="118"/>
                  <a:pt x="6" y="118"/>
                  <a:pt x="6" y="118"/>
                </a:cubicBezTo>
                <a:cubicBezTo>
                  <a:pt x="0" y="124"/>
                  <a:pt x="0" y="134"/>
                  <a:pt x="6" y="140"/>
                </a:cubicBezTo>
                <a:cubicBezTo>
                  <a:pt x="41" y="175"/>
                  <a:pt x="41" y="175"/>
                  <a:pt x="41" y="175"/>
                </a:cubicBezTo>
                <a:cubicBezTo>
                  <a:pt x="47" y="181"/>
                  <a:pt x="57" y="181"/>
                  <a:pt x="63" y="175"/>
                </a:cubicBezTo>
                <a:cubicBezTo>
                  <a:pt x="79" y="159"/>
                  <a:pt x="79" y="159"/>
                  <a:pt x="79" y="159"/>
                </a:cubicBezTo>
                <a:cubicBezTo>
                  <a:pt x="161" y="77"/>
                  <a:pt x="161" y="77"/>
                  <a:pt x="161" y="77"/>
                </a:cubicBezTo>
                <a:cubicBezTo>
                  <a:pt x="162" y="75"/>
                  <a:pt x="163" y="74"/>
                  <a:pt x="164" y="72"/>
                </a:cubicBezTo>
                <a:cubicBezTo>
                  <a:pt x="151" y="69"/>
                  <a:pt x="138" y="63"/>
                  <a:pt x="127" y="52"/>
                </a:cubicBezTo>
                <a:cubicBezTo>
                  <a:pt x="117" y="42"/>
                  <a:pt x="111" y="30"/>
                  <a:pt x="108" y="17"/>
                </a:cubicBezTo>
                <a:close/>
                <a:moveTo>
                  <a:pt x="17" y="128"/>
                </a:moveTo>
                <a:cubicBezTo>
                  <a:pt x="14" y="125"/>
                  <a:pt x="14" y="121"/>
                  <a:pt x="17" y="118"/>
                </a:cubicBezTo>
                <a:cubicBezTo>
                  <a:pt x="96" y="39"/>
                  <a:pt x="96" y="39"/>
                  <a:pt x="96" y="39"/>
                </a:cubicBezTo>
                <a:cubicBezTo>
                  <a:pt x="99" y="36"/>
                  <a:pt x="103" y="36"/>
                  <a:pt x="106" y="39"/>
                </a:cubicBezTo>
                <a:cubicBezTo>
                  <a:pt x="108" y="42"/>
                  <a:pt x="108" y="46"/>
                  <a:pt x="106" y="49"/>
                </a:cubicBezTo>
                <a:cubicBezTo>
                  <a:pt x="27" y="128"/>
                  <a:pt x="27" y="128"/>
                  <a:pt x="27" y="128"/>
                </a:cubicBezTo>
                <a:cubicBezTo>
                  <a:pt x="24" y="131"/>
                  <a:pt x="19" y="131"/>
                  <a:pt x="17" y="128"/>
                </a:cubicBezTo>
                <a:close/>
                <a:moveTo>
                  <a:pt x="35" y="145"/>
                </a:moveTo>
                <a:cubicBezTo>
                  <a:pt x="32" y="142"/>
                  <a:pt x="32" y="138"/>
                  <a:pt x="34" y="136"/>
                </a:cubicBezTo>
                <a:cubicBezTo>
                  <a:pt x="94" y="76"/>
                  <a:pt x="94" y="76"/>
                  <a:pt x="94" y="76"/>
                </a:cubicBezTo>
                <a:cubicBezTo>
                  <a:pt x="96" y="74"/>
                  <a:pt x="100" y="74"/>
                  <a:pt x="103" y="77"/>
                </a:cubicBezTo>
                <a:cubicBezTo>
                  <a:pt x="106" y="80"/>
                  <a:pt x="106" y="84"/>
                  <a:pt x="104" y="86"/>
                </a:cubicBezTo>
                <a:cubicBezTo>
                  <a:pt x="44" y="146"/>
                  <a:pt x="44" y="146"/>
                  <a:pt x="44" y="146"/>
                </a:cubicBezTo>
                <a:cubicBezTo>
                  <a:pt x="42" y="148"/>
                  <a:pt x="38" y="147"/>
                  <a:pt x="35" y="145"/>
                </a:cubicBezTo>
                <a:close/>
                <a:moveTo>
                  <a:pt x="141" y="74"/>
                </a:moveTo>
                <a:cubicBezTo>
                  <a:pt x="144" y="77"/>
                  <a:pt x="144" y="81"/>
                  <a:pt x="141" y="84"/>
                </a:cubicBezTo>
                <a:cubicBezTo>
                  <a:pt x="62" y="163"/>
                  <a:pt x="62" y="163"/>
                  <a:pt x="62" y="163"/>
                </a:cubicBezTo>
                <a:cubicBezTo>
                  <a:pt x="59" y="166"/>
                  <a:pt x="55" y="166"/>
                  <a:pt x="52" y="163"/>
                </a:cubicBezTo>
                <a:cubicBezTo>
                  <a:pt x="49" y="161"/>
                  <a:pt x="49" y="156"/>
                  <a:pt x="52" y="153"/>
                </a:cubicBezTo>
                <a:cubicBezTo>
                  <a:pt x="131" y="74"/>
                  <a:pt x="131" y="74"/>
                  <a:pt x="131" y="74"/>
                </a:cubicBezTo>
                <a:cubicBezTo>
                  <a:pt x="134" y="72"/>
                  <a:pt x="138" y="72"/>
                  <a:pt x="141" y="74"/>
                </a:cubicBezTo>
                <a:close/>
                <a:moveTo>
                  <a:pt x="163" y="2"/>
                </a:moveTo>
                <a:cubicBezTo>
                  <a:pt x="119" y="11"/>
                  <a:pt x="119" y="11"/>
                  <a:pt x="119" y="11"/>
                </a:cubicBezTo>
                <a:cubicBezTo>
                  <a:pt x="116" y="11"/>
                  <a:pt x="116" y="11"/>
                  <a:pt x="116" y="11"/>
                </a:cubicBezTo>
                <a:cubicBezTo>
                  <a:pt x="115" y="11"/>
                  <a:pt x="114" y="12"/>
                  <a:pt x="113" y="12"/>
                </a:cubicBezTo>
                <a:cubicBezTo>
                  <a:pt x="116" y="25"/>
                  <a:pt x="122" y="37"/>
                  <a:pt x="132" y="47"/>
                </a:cubicBezTo>
                <a:cubicBezTo>
                  <a:pt x="143" y="57"/>
                  <a:pt x="156" y="64"/>
                  <a:pt x="169" y="67"/>
                </a:cubicBezTo>
                <a:cubicBezTo>
                  <a:pt x="170" y="65"/>
                  <a:pt x="170" y="65"/>
                  <a:pt x="170" y="65"/>
                </a:cubicBezTo>
                <a:cubicBezTo>
                  <a:pt x="170" y="63"/>
                  <a:pt x="170" y="63"/>
                  <a:pt x="170" y="63"/>
                </a:cubicBezTo>
                <a:cubicBezTo>
                  <a:pt x="178" y="20"/>
                  <a:pt x="178" y="20"/>
                  <a:pt x="178" y="20"/>
                </a:cubicBezTo>
                <a:cubicBezTo>
                  <a:pt x="181" y="8"/>
                  <a:pt x="175" y="0"/>
                  <a:pt x="163" y="2"/>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3B3838"/>
              </a:solidFill>
            </a:endParaRPr>
          </a:p>
        </p:txBody>
      </p:sp>
      <p:grpSp>
        <p:nvGrpSpPr>
          <p:cNvPr id="74" name="组合 73"/>
          <p:cNvGrpSpPr/>
          <p:nvPr/>
        </p:nvGrpSpPr>
        <p:grpSpPr>
          <a:xfrm>
            <a:off x="7069189" y="2403876"/>
            <a:ext cx="650973" cy="626290"/>
            <a:chOff x="1957389" y="1016001"/>
            <a:chExt cx="334963" cy="322262"/>
          </a:xfrm>
          <a:solidFill>
            <a:schemeClr val="bg1"/>
          </a:solidFill>
        </p:grpSpPr>
        <p:sp>
          <p:nvSpPr>
            <p:cNvPr id="75" name="Freeform 65"/>
            <p:cNvSpPr>
              <a:spLocks noEditPoints="1"/>
            </p:cNvSpPr>
            <p:nvPr/>
          </p:nvSpPr>
          <p:spPr bwMode="auto">
            <a:xfrm>
              <a:off x="1957389" y="1016001"/>
              <a:ext cx="334963" cy="252413"/>
            </a:xfrm>
            <a:custGeom>
              <a:gdLst>
                <a:gd name="T0" fmla="*/ 4 w 211"/>
                <a:gd name="T1" fmla="*/ 159 h 159"/>
                <a:gd name="T2" fmla="*/ 1 w 211"/>
                <a:gd name="T3" fmla="*/ 158 h 159"/>
                <a:gd name="T4" fmla="*/ 0 w 211"/>
                <a:gd name="T5" fmla="*/ 154 h 159"/>
                <a:gd name="T6" fmla="*/ 0 w 211"/>
                <a:gd name="T7" fmla="*/ 5 h 159"/>
                <a:gd name="T8" fmla="*/ 1 w 211"/>
                <a:gd name="T9" fmla="*/ 2 h 159"/>
                <a:gd name="T10" fmla="*/ 4 w 211"/>
                <a:gd name="T11" fmla="*/ 0 h 159"/>
                <a:gd name="T12" fmla="*/ 208 w 211"/>
                <a:gd name="T13" fmla="*/ 0 h 159"/>
                <a:gd name="T14" fmla="*/ 210 w 211"/>
                <a:gd name="T15" fmla="*/ 2 h 159"/>
                <a:gd name="T16" fmla="*/ 211 w 211"/>
                <a:gd name="T17" fmla="*/ 5 h 159"/>
                <a:gd name="T18" fmla="*/ 211 w 211"/>
                <a:gd name="T19" fmla="*/ 154 h 159"/>
                <a:gd name="T20" fmla="*/ 210 w 211"/>
                <a:gd name="T21" fmla="*/ 158 h 159"/>
                <a:gd name="T22" fmla="*/ 208 w 211"/>
                <a:gd name="T23" fmla="*/ 159 h 159"/>
                <a:gd name="T24" fmla="*/ 4 w 211"/>
                <a:gd name="T25" fmla="*/ 159 h 159"/>
                <a:gd name="T26" fmla="*/ 208 w 211"/>
                <a:gd name="T27" fmla="*/ 154 h 159"/>
                <a:gd name="T28" fmla="*/ 208 w 211"/>
                <a:gd name="T29" fmla="*/ 151 h 159"/>
                <a:gd name="T30" fmla="*/ 208 w 211"/>
                <a:gd name="T31" fmla="*/ 154 h 159"/>
                <a:gd name="T32" fmla="*/ 8 w 211"/>
                <a:gd name="T33" fmla="*/ 151 h 159"/>
                <a:gd name="T34" fmla="*/ 203 w 211"/>
                <a:gd name="T35" fmla="*/ 151 h 159"/>
                <a:gd name="T36" fmla="*/ 203 w 211"/>
                <a:gd name="T37" fmla="*/ 9 h 159"/>
                <a:gd name="T38" fmla="*/ 8 w 211"/>
                <a:gd name="T39" fmla="*/ 9 h 159"/>
                <a:gd name="T40" fmla="*/ 8 w 211"/>
                <a:gd name="T41" fmla="*/ 151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1" h="159">
                  <a:moveTo>
                    <a:pt x="4" y="159"/>
                  </a:moveTo>
                  <a:lnTo>
                    <a:pt x="1" y="158"/>
                  </a:lnTo>
                  <a:lnTo>
                    <a:pt x="0" y="154"/>
                  </a:lnTo>
                  <a:lnTo>
                    <a:pt x="0" y="5"/>
                  </a:lnTo>
                  <a:lnTo>
                    <a:pt x="1" y="2"/>
                  </a:lnTo>
                  <a:lnTo>
                    <a:pt x="4" y="0"/>
                  </a:lnTo>
                  <a:lnTo>
                    <a:pt x="208" y="0"/>
                  </a:lnTo>
                  <a:lnTo>
                    <a:pt x="210" y="2"/>
                  </a:lnTo>
                  <a:lnTo>
                    <a:pt x="211" y="5"/>
                  </a:lnTo>
                  <a:lnTo>
                    <a:pt x="211" y="154"/>
                  </a:lnTo>
                  <a:lnTo>
                    <a:pt x="210" y="158"/>
                  </a:lnTo>
                  <a:lnTo>
                    <a:pt x="208" y="159"/>
                  </a:lnTo>
                  <a:lnTo>
                    <a:pt x="4" y="159"/>
                  </a:lnTo>
                  <a:close/>
                  <a:moveTo>
                    <a:pt x="208" y="154"/>
                  </a:moveTo>
                  <a:lnTo>
                    <a:pt x="208" y="151"/>
                  </a:lnTo>
                  <a:lnTo>
                    <a:pt x="208" y="154"/>
                  </a:lnTo>
                  <a:close/>
                  <a:moveTo>
                    <a:pt x="8" y="151"/>
                  </a:moveTo>
                  <a:lnTo>
                    <a:pt x="203" y="151"/>
                  </a:lnTo>
                  <a:lnTo>
                    <a:pt x="203" y="9"/>
                  </a:lnTo>
                  <a:lnTo>
                    <a:pt x="8" y="9"/>
                  </a:lnTo>
                  <a:lnTo>
                    <a:pt x="8" y="151"/>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76" name="Freeform 66"/>
            <p:cNvSpPr>
              <a:spLocks noEditPoints="1"/>
            </p:cNvSpPr>
            <p:nvPr/>
          </p:nvSpPr>
          <p:spPr bwMode="auto">
            <a:xfrm>
              <a:off x="1984376" y="1036638"/>
              <a:ext cx="282575" cy="211138"/>
            </a:xfrm>
            <a:custGeom>
              <a:gdLst>
                <a:gd name="T0" fmla="*/ 3 w 178"/>
                <a:gd name="T1" fmla="*/ 133 h 133"/>
                <a:gd name="T2" fmla="*/ 1 w 178"/>
                <a:gd name="T3" fmla="*/ 132 h 133"/>
                <a:gd name="T4" fmla="*/ 0 w 178"/>
                <a:gd name="T5" fmla="*/ 130 h 133"/>
                <a:gd name="T6" fmla="*/ 0 w 178"/>
                <a:gd name="T7" fmla="*/ 4 h 133"/>
                <a:gd name="T8" fmla="*/ 1 w 178"/>
                <a:gd name="T9" fmla="*/ 1 h 133"/>
                <a:gd name="T10" fmla="*/ 3 w 178"/>
                <a:gd name="T11" fmla="*/ 0 h 133"/>
                <a:gd name="T12" fmla="*/ 175 w 178"/>
                <a:gd name="T13" fmla="*/ 0 h 133"/>
                <a:gd name="T14" fmla="*/ 177 w 178"/>
                <a:gd name="T15" fmla="*/ 1 h 133"/>
                <a:gd name="T16" fmla="*/ 178 w 178"/>
                <a:gd name="T17" fmla="*/ 4 h 133"/>
                <a:gd name="T18" fmla="*/ 178 w 178"/>
                <a:gd name="T19" fmla="*/ 130 h 133"/>
                <a:gd name="T20" fmla="*/ 177 w 178"/>
                <a:gd name="T21" fmla="*/ 132 h 133"/>
                <a:gd name="T22" fmla="*/ 175 w 178"/>
                <a:gd name="T23" fmla="*/ 133 h 133"/>
                <a:gd name="T24" fmla="*/ 3 w 178"/>
                <a:gd name="T25" fmla="*/ 133 h 133"/>
                <a:gd name="T26" fmla="*/ 175 w 178"/>
                <a:gd name="T27" fmla="*/ 130 h 133"/>
                <a:gd name="T28" fmla="*/ 175 w 178"/>
                <a:gd name="T29" fmla="*/ 126 h 133"/>
                <a:gd name="T30" fmla="*/ 175 w 178"/>
                <a:gd name="T31" fmla="*/ 130 h 133"/>
                <a:gd name="T32" fmla="*/ 7 w 178"/>
                <a:gd name="T33" fmla="*/ 126 h 133"/>
                <a:gd name="T34" fmla="*/ 171 w 178"/>
                <a:gd name="T35" fmla="*/ 126 h 133"/>
                <a:gd name="T36" fmla="*/ 171 w 178"/>
                <a:gd name="T37" fmla="*/ 7 h 133"/>
                <a:gd name="T38" fmla="*/ 7 w 178"/>
                <a:gd name="T39" fmla="*/ 7 h 133"/>
                <a:gd name="T40" fmla="*/ 7 w 178"/>
                <a:gd name="T41" fmla="*/ 126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33">
                  <a:moveTo>
                    <a:pt x="3" y="133"/>
                  </a:moveTo>
                  <a:lnTo>
                    <a:pt x="1" y="132"/>
                  </a:lnTo>
                  <a:lnTo>
                    <a:pt x="0" y="130"/>
                  </a:lnTo>
                  <a:lnTo>
                    <a:pt x="0" y="4"/>
                  </a:lnTo>
                  <a:lnTo>
                    <a:pt x="1" y="1"/>
                  </a:lnTo>
                  <a:lnTo>
                    <a:pt x="3" y="0"/>
                  </a:lnTo>
                  <a:lnTo>
                    <a:pt x="175" y="0"/>
                  </a:lnTo>
                  <a:lnTo>
                    <a:pt x="177" y="1"/>
                  </a:lnTo>
                  <a:lnTo>
                    <a:pt x="178" y="4"/>
                  </a:lnTo>
                  <a:lnTo>
                    <a:pt x="178" y="130"/>
                  </a:lnTo>
                  <a:lnTo>
                    <a:pt x="177" y="132"/>
                  </a:lnTo>
                  <a:lnTo>
                    <a:pt x="175" y="133"/>
                  </a:lnTo>
                  <a:lnTo>
                    <a:pt x="3" y="133"/>
                  </a:lnTo>
                  <a:close/>
                  <a:moveTo>
                    <a:pt x="175" y="130"/>
                  </a:moveTo>
                  <a:lnTo>
                    <a:pt x="175" y="126"/>
                  </a:lnTo>
                  <a:lnTo>
                    <a:pt x="175" y="130"/>
                  </a:lnTo>
                  <a:close/>
                  <a:moveTo>
                    <a:pt x="7" y="126"/>
                  </a:moveTo>
                  <a:lnTo>
                    <a:pt x="171" y="126"/>
                  </a:lnTo>
                  <a:lnTo>
                    <a:pt x="171" y="7"/>
                  </a:lnTo>
                  <a:lnTo>
                    <a:pt x="7" y="7"/>
                  </a:lnTo>
                  <a:lnTo>
                    <a:pt x="7" y="126"/>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77" name="Freeform 67"/>
            <p:cNvSpPr>
              <a:spLocks noEditPoints="1"/>
            </p:cNvSpPr>
            <p:nvPr/>
          </p:nvSpPr>
          <p:spPr bwMode="auto">
            <a:xfrm>
              <a:off x="1963739" y="1300163"/>
              <a:ext cx="323850" cy="38100"/>
            </a:xfrm>
            <a:custGeom>
              <a:gdLst>
                <a:gd name="T0" fmla="*/ 5 w 176"/>
                <a:gd name="T1" fmla="*/ 21 h 21"/>
                <a:gd name="T2" fmla="*/ 1 w 176"/>
                <a:gd name="T3" fmla="*/ 21 h 21"/>
                <a:gd name="T4" fmla="*/ 0 w 176"/>
                <a:gd name="T5" fmla="*/ 19 h 21"/>
                <a:gd name="T6" fmla="*/ 0 w 176"/>
                <a:gd name="T7" fmla="*/ 2 h 21"/>
                <a:gd name="T8" fmla="*/ 1 w 176"/>
                <a:gd name="T9" fmla="*/ 0 h 21"/>
                <a:gd name="T10" fmla="*/ 5 w 176"/>
                <a:gd name="T11" fmla="*/ 0 h 21"/>
                <a:gd name="T12" fmla="*/ 170 w 176"/>
                <a:gd name="T13" fmla="*/ 0 h 21"/>
                <a:gd name="T14" fmla="*/ 174 w 176"/>
                <a:gd name="T15" fmla="*/ 0 h 21"/>
                <a:gd name="T16" fmla="*/ 176 w 176"/>
                <a:gd name="T17" fmla="*/ 2 h 21"/>
                <a:gd name="T18" fmla="*/ 176 w 176"/>
                <a:gd name="T19" fmla="*/ 19 h 21"/>
                <a:gd name="T20" fmla="*/ 174 w 176"/>
                <a:gd name="T21" fmla="*/ 21 h 21"/>
                <a:gd name="T22" fmla="*/ 170 w 176"/>
                <a:gd name="T23" fmla="*/ 21 h 21"/>
                <a:gd name="T24" fmla="*/ 5 w 176"/>
                <a:gd name="T25" fmla="*/ 21 h 21"/>
                <a:gd name="T26" fmla="*/ 170 w 176"/>
                <a:gd name="T27" fmla="*/ 19 h 21"/>
                <a:gd name="T28" fmla="*/ 170 w 176"/>
                <a:gd name="T29" fmla="*/ 17 h 21"/>
                <a:gd name="T30" fmla="*/ 170 w 176"/>
                <a:gd name="T31" fmla="*/ 19 h 21"/>
                <a:gd name="T32" fmla="*/ 11 w 176"/>
                <a:gd name="T33" fmla="*/ 17 h 21"/>
                <a:gd name="T34" fmla="*/ 164 w 176"/>
                <a:gd name="T35" fmla="*/ 17 h 21"/>
                <a:gd name="T36" fmla="*/ 164 w 176"/>
                <a:gd name="T37" fmla="*/ 4 h 21"/>
                <a:gd name="T38" fmla="*/ 11 w 176"/>
                <a:gd name="T39" fmla="*/ 4 h 21"/>
                <a:gd name="T40" fmla="*/ 11 w 176"/>
                <a:gd name="T41" fmla="*/ 17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1">
                  <a:moveTo>
                    <a:pt x="5" y="21"/>
                  </a:moveTo>
                  <a:cubicBezTo>
                    <a:pt x="4" y="21"/>
                    <a:pt x="2" y="21"/>
                    <a:pt x="1" y="21"/>
                  </a:cubicBezTo>
                  <a:cubicBezTo>
                    <a:pt x="0" y="20"/>
                    <a:pt x="0" y="20"/>
                    <a:pt x="0" y="19"/>
                  </a:cubicBezTo>
                  <a:cubicBezTo>
                    <a:pt x="0" y="2"/>
                    <a:pt x="0" y="2"/>
                    <a:pt x="0" y="2"/>
                  </a:cubicBezTo>
                  <a:cubicBezTo>
                    <a:pt x="0" y="1"/>
                    <a:pt x="0" y="1"/>
                    <a:pt x="1" y="0"/>
                  </a:cubicBezTo>
                  <a:cubicBezTo>
                    <a:pt x="2" y="0"/>
                    <a:pt x="4" y="0"/>
                    <a:pt x="5" y="0"/>
                  </a:cubicBezTo>
                  <a:cubicBezTo>
                    <a:pt x="170" y="0"/>
                    <a:pt x="170" y="0"/>
                    <a:pt x="170" y="0"/>
                  </a:cubicBezTo>
                  <a:cubicBezTo>
                    <a:pt x="171" y="0"/>
                    <a:pt x="173" y="0"/>
                    <a:pt x="174" y="0"/>
                  </a:cubicBezTo>
                  <a:cubicBezTo>
                    <a:pt x="175" y="1"/>
                    <a:pt x="176" y="1"/>
                    <a:pt x="176" y="2"/>
                  </a:cubicBezTo>
                  <a:cubicBezTo>
                    <a:pt x="176" y="19"/>
                    <a:pt x="176" y="19"/>
                    <a:pt x="176" y="19"/>
                  </a:cubicBezTo>
                  <a:cubicBezTo>
                    <a:pt x="176" y="20"/>
                    <a:pt x="175" y="20"/>
                    <a:pt x="174" y="21"/>
                  </a:cubicBezTo>
                  <a:cubicBezTo>
                    <a:pt x="173" y="21"/>
                    <a:pt x="171" y="21"/>
                    <a:pt x="170" y="21"/>
                  </a:cubicBezTo>
                  <a:lnTo>
                    <a:pt x="5" y="21"/>
                  </a:lnTo>
                  <a:close/>
                  <a:moveTo>
                    <a:pt x="170" y="19"/>
                  </a:moveTo>
                  <a:cubicBezTo>
                    <a:pt x="170" y="17"/>
                    <a:pt x="170" y="17"/>
                    <a:pt x="170" y="17"/>
                  </a:cubicBezTo>
                  <a:lnTo>
                    <a:pt x="170" y="19"/>
                  </a:lnTo>
                  <a:close/>
                  <a:moveTo>
                    <a:pt x="11" y="17"/>
                  </a:moveTo>
                  <a:cubicBezTo>
                    <a:pt x="164" y="17"/>
                    <a:pt x="164" y="17"/>
                    <a:pt x="164" y="17"/>
                  </a:cubicBezTo>
                  <a:cubicBezTo>
                    <a:pt x="164" y="4"/>
                    <a:pt x="164" y="4"/>
                    <a:pt x="164" y="4"/>
                  </a:cubicBezTo>
                  <a:cubicBezTo>
                    <a:pt x="11" y="4"/>
                    <a:pt x="11" y="4"/>
                    <a:pt x="11" y="4"/>
                  </a:cubicBezTo>
                  <a:lnTo>
                    <a:pt x="11" y="17"/>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78" name="Freeform 68"/>
            <p:cNvSpPr>
              <a:spLocks noEditPoints="1"/>
            </p:cNvSpPr>
            <p:nvPr/>
          </p:nvSpPr>
          <p:spPr bwMode="auto">
            <a:xfrm>
              <a:off x="2038351" y="1273176"/>
              <a:ext cx="174625" cy="20638"/>
            </a:xfrm>
            <a:custGeom>
              <a:gdLst>
                <a:gd name="T0" fmla="*/ 3 w 110"/>
                <a:gd name="T1" fmla="*/ 13 h 13"/>
                <a:gd name="T2" fmla="*/ 1 w 110"/>
                <a:gd name="T3" fmla="*/ 13 h 13"/>
                <a:gd name="T4" fmla="*/ 0 w 110"/>
                <a:gd name="T5" fmla="*/ 12 h 13"/>
                <a:gd name="T6" fmla="*/ 0 w 110"/>
                <a:gd name="T7" fmla="*/ 2 h 13"/>
                <a:gd name="T8" fmla="*/ 1 w 110"/>
                <a:gd name="T9" fmla="*/ 0 h 13"/>
                <a:gd name="T10" fmla="*/ 3 w 110"/>
                <a:gd name="T11" fmla="*/ 0 h 13"/>
                <a:gd name="T12" fmla="*/ 107 w 110"/>
                <a:gd name="T13" fmla="*/ 0 h 13"/>
                <a:gd name="T14" fmla="*/ 109 w 110"/>
                <a:gd name="T15" fmla="*/ 0 h 13"/>
                <a:gd name="T16" fmla="*/ 110 w 110"/>
                <a:gd name="T17" fmla="*/ 2 h 13"/>
                <a:gd name="T18" fmla="*/ 110 w 110"/>
                <a:gd name="T19" fmla="*/ 12 h 13"/>
                <a:gd name="T20" fmla="*/ 109 w 110"/>
                <a:gd name="T21" fmla="*/ 13 h 13"/>
                <a:gd name="T22" fmla="*/ 107 w 110"/>
                <a:gd name="T23" fmla="*/ 13 h 13"/>
                <a:gd name="T24" fmla="*/ 3 w 110"/>
                <a:gd name="T25" fmla="*/ 13 h 13"/>
                <a:gd name="T26" fmla="*/ 107 w 110"/>
                <a:gd name="T27" fmla="*/ 12 h 13"/>
                <a:gd name="T28" fmla="*/ 107 w 110"/>
                <a:gd name="T29" fmla="*/ 11 h 13"/>
                <a:gd name="T30" fmla="*/ 107 w 110"/>
                <a:gd name="T31" fmla="*/ 12 h 13"/>
                <a:gd name="T32" fmla="*/ 6 w 110"/>
                <a:gd name="T33" fmla="*/ 11 h 13"/>
                <a:gd name="T34" fmla="*/ 102 w 110"/>
                <a:gd name="T35" fmla="*/ 11 h 13"/>
                <a:gd name="T36" fmla="*/ 102 w 110"/>
                <a:gd name="T37" fmla="*/ 3 h 13"/>
                <a:gd name="T38" fmla="*/ 6 w 110"/>
                <a:gd name="T39" fmla="*/ 3 h 13"/>
                <a:gd name="T40" fmla="*/ 6 w 110"/>
                <a:gd name="T41"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
                  <a:moveTo>
                    <a:pt x="3" y="13"/>
                  </a:moveTo>
                  <a:lnTo>
                    <a:pt x="1" y="13"/>
                  </a:lnTo>
                  <a:lnTo>
                    <a:pt x="0" y="12"/>
                  </a:lnTo>
                  <a:lnTo>
                    <a:pt x="0" y="2"/>
                  </a:lnTo>
                  <a:lnTo>
                    <a:pt x="1" y="0"/>
                  </a:lnTo>
                  <a:lnTo>
                    <a:pt x="3" y="0"/>
                  </a:lnTo>
                  <a:lnTo>
                    <a:pt x="107" y="0"/>
                  </a:lnTo>
                  <a:lnTo>
                    <a:pt x="109" y="0"/>
                  </a:lnTo>
                  <a:lnTo>
                    <a:pt x="110" y="2"/>
                  </a:lnTo>
                  <a:lnTo>
                    <a:pt x="110" y="12"/>
                  </a:lnTo>
                  <a:lnTo>
                    <a:pt x="109" y="13"/>
                  </a:lnTo>
                  <a:lnTo>
                    <a:pt x="107" y="13"/>
                  </a:lnTo>
                  <a:lnTo>
                    <a:pt x="3" y="13"/>
                  </a:lnTo>
                  <a:close/>
                  <a:moveTo>
                    <a:pt x="107" y="12"/>
                  </a:moveTo>
                  <a:lnTo>
                    <a:pt x="107" y="11"/>
                  </a:lnTo>
                  <a:lnTo>
                    <a:pt x="107" y="12"/>
                  </a:lnTo>
                  <a:close/>
                  <a:moveTo>
                    <a:pt x="6" y="11"/>
                  </a:moveTo>
                  <a:lnTo>
                    <a:pt x="102" y="11"/>
                  </a:lnTo>
                  <a:lnTo>
                    <a:pt x="102" y="3"/>
                  </a:lnTo>
                  <a:lnTo>
                    <a:pt x="6" y="3"/>
                  </a:lnTo>
                  <a:lnTo>
                    <a:pt x="6" y="11"/>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79" name="Freeform 69"/>
            <p:cNvSpPr>
              <a:spLocks noEditPoints="1"/>
            </p:cNvSpPr>
            <p:nvPr/>
          </p:nvSpPr>
          <p:spPr bwMode="auto">
            <a:xfrm>
              <a:off x="1984376" y="1036638"/>
              <a:ext cx="282575" cy="211138"/>
            </a:xfrm>
            <a:custGeom>
              <a:gdLst>
                <a:gd name="T0" fmla="*/ 3 w 178"/>
                <a:gd name="T1" fmla="*/ 133 h 133"/>
                <a:gd name="T2" fmla="*/ 1 w 178"/>
                <a:gd name="T3" fmla="*/ 132 h 133"/>
                <a:gd name="T4" fmla="*/ 0 w 178"/>
                <a:gd name="T5" fmla="*/ 130 h 133"/>
                <a:gd name="T6" fmla="*/ 0 w 178"/>
                <a:gd name="T7" fmla="*/ 4 h 133"/>
                <a:gd name="T8" fmla="*/ 1 w 178"/>
                <a:gd name="T9" fmla="*/ 1 h 133"/>
                <a:gd name="T10" fmla="*/ 3 w 178"/>
                <a:gd name="T11" fmla="*/ 0 h 133"/>
                <a:gd name="T12" fmla="*/ 175 w 178"/>
                <a:gd name="T13" fmla="*/ 0 h 133"/>
                <a:gd name="T14" fmla="*/ 177 w 178"/>
                <a:gd name="T15" fmla="*/ 1 h 133"/>
                <a:gd name="T16" fmla="*/ 178 w 178"/>
                <a:gd name="T17" fmla="*/ 4 h 133"/>
                <a:gd name="T18" fmla="*/ 178 w 178"/>
                <a:gd name="T19" fmla="*/ 130 h 133"/>
                <a:gd name="T20" fmla="*/ 177 w 178"/>
                <a:gd name="T21" fmla="*/ 132 h 133"/>
                <a:gd name="T22" fmla="*/ 175 w 178"/>
                <a:gd name="T23" fmla="*/ 133 h 133"/>
                <a:gd name="T24" fmla="*/ 3 w 178"/>
                <a:gd name="T25" fmla="*/ 133 h 133"/>
                <a:gd name="T26" fmla="*/ 175 w 178"/>
                <a:gd name="T27" fmla="*/ 130 h 133"/>
                <a:gd name="T28" fmla="*/ 175 w 178"/>
                <a:gd name="T29" fmla="*/ 126 h 133"/>
                <a:gd name="T30" fmla="*/ 175 w 178"/>
                <a:gd name="T31" fmla="*/ 130 h 133"/>
                <a:gd name="T32" fmla="*/ 7 w 178"/>
                <a:gd name="T33" fmla="*/ 126 h 133"/>
                <a:gd name="T34" fmla="*/ 171 w 178"/>
                <a:gd name="T35" fmla="*/ 126 h 133"/>
                <a:gd name="T36" fmla="*/ 171 w 178"/>
                <a:gd name="T37" fmla="*/ 7 h 133"/>
                <a:gd name="T38" fmla="*/ 7 w 178"/>
                <a:gd name="T39" fmla="*/ 7 h 133"/>
                <a:gd name="T40" fmla="*/ 7 w 178"/>
                <a:gd name="T41" fmla="*/ 126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8" h="133">
                  <a:moveTo>
                    <a:pt x="3" y="133"/>
                  </a:moveTo>
                  <a:lnTo>
                    <a:pt x="1" y="132"/>
                  </a:lnTo>
                  <a:lnTo>
                    <a:pt x="0" y="130"/>
                  </a:lnTo>
                  <a:lnTo>
                    <a:pt x="0" y="4"/>
                  </a:lnTo>
                  <a:lnTo>
                    <a:pt x="1" y="1"/>
                  </a:lnTo>
                  <a:lnTo>
                    <a:pt x="3" y="0"/>
                  </a:lnTo>
                  <a:lnTo>
                    <a:pt x="175" y="0"/>
                  </a:lnTo>
                  <a:lnTo>
                    <a:pt x="177" y="1"/>
                  </a:lnTo>
                  <a:lnTo>
                    <a:pt x="178" y="4"/>
                  </a:lnTo>
                  <a:lnTo>
                    <a:pt x="178" y="130"/>
                  </a:lnTo>
                  <a:lnTo>
                    <a:pt x="177" y="132"/>
                  </a:lnTo>
                  <a:lnTo>
                    <a:pt x="175" y="133"/>
                  </a:lnTo>
                  <a:lnTo>
                    <a:pt x="3" y="133"/>
                  </a:lnTo>
                  <a:close/>
                  <a:moveTo>
                    <a:pt x="175" y="130"/>
                  </a:moveTo>
                  <a:lnTo>
                    <a:pt x="175" y="126"/>
                  </a:lnTo>
                  <a:lnTo>
                    <a:pt x="175" y="130"/>
                  </a:lnTo>
                  <a:close/>
                  <a:moveTo>
                    <a:pt x="7" y="126"/>
                  </a:moveTo>
                  <a:lnTo>
                    <a:pt x="171" y="126"/>
                  </a:lnTo>
                  <a:lnTo>
                    <a:pt x="171" y="7"/>
                  </a:lnTo>
                  <a:lnTo>
                    <a:pt x="7" y="7"/>
                  </a:lnTo>
                  <a:lnTo>
                    <a:pt x="7" y="126"/>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80" name="Freeform 70"/>
            <p:cNvSpPr>
              <a:spLocks noEditPoints="1"/>
            </p:cNvSpPr>
            <p:nvPr/>
          </p:nvSpPr>
          <p:spPr bwMode="auto">
            <a:xfrm>
              <a:off x="1963739" y="1300163"/>
              <a:ext cx="323850" cy="38100"/>
            </a:xfrm>
            <a:custGeom>
              <a:gdLst>
                <a:gd name="T0" fmla="*/ 5 w 176"/>
                <a:gd name="T1" fmla="*/ 21 h 21"/>
                <a:gd name="T2" fmla="*/ 1 w 176"/>
                <a:gd name="T3" fmla="*/ 21 h 21"/>
                <a:gd name="T4" fmla="*/ 0 w 176"/>
                <a:gd name="T5" fmla="*/ 19 h 21"/>
                <a:gd name="T6" fmla="*/ 0 w 176"/>
                <a:gd name="T7" fmla="*/ 2 h 21"/>
                <a:gd name="T8" fmla="*/ 1 w 176"/>
                <a:gd name="T9" fmla="*/ 0 h 21"/>
                <a:gd name="T10" fmla="*/ 5 w 176"/>
                <a:gd name="T11" fmla="*/ 0 h 21"/>
                <a:gd name="T12" fmla="*/ 170 w 176"/>
                <a:gd name="T13" fmla="*/ 0 h 21"/>
                <a:gd name="T14" fmla="*/ 174 w 176"/>
                <a:gd name="T15" fmla="*/ 0 h 21"/>
                <a:gd name="T16" fmla="*/ 176 w 176"/>
                <a:gd name="T17" fmla="*/ 2 h 21"/>
                <a:gd name="T18" fmla="*/ 176 w 176"/>
                <a:gd name="T19" fmla="*/ 19 h 21"/>
                <a:gd name="T20" fmla="*/ 174 w 176"/>
                <a:gd name="T21" fmla="*/ 21 h 21"/>
                <a:gd name="T22" fmla="*/ 170 w 176"/>
                <a:gd name="T23" fmla="*/ 21 h 21"/>
                <a:gd name="T24" fmla="*/ 5 w 176"/>
                <a:gd name="T25" fmla="*/ 21 h 21"/>
                <a:gd name="T26" fmla="*/ 170 w 176"/>
                <a:gd name="T27" fmla="*/ 19 h 21"/>
                <a:gd name="T28" fmla="*/ 170 w 176"/>
                <a:gd name="T29" fmla="*/ 17 h 21"/>
                <a:gd name="T30" fmla="*/ 170 w 176"/>
                <a:gd name="T31" fmla="*/ 19 h 21"/>
                <a:gd name="T32" fmla="*/ 11 w 176"/>
                <a:gd name="T33" fmla="*/ 17 h 21"/>
                <a:gd name="T34" fmla="*/ 164 w 176"/>
                <a:gd name="T35" fmla="*/ 17 h 21"/>
                <a:gd name="T36" fmla="*/ 164 w 176"/>
                <a:gd name="T37" fmla="*/ 4 h 21"/>
                <a:gd name="T38" fmla="*/ 11 w 176"/>
                <a:gd name="T39" fmla="*/ 4 h 21"/>
                <a:gd name="T40" fmla="*/ 11 w 176"/>
                <a:gd name="T41" fmla="*/ 17 h 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1">
                  <a:moveTo>
                    <a:pt x="5" y="21"/>
                  </a:moveTo>
                  <a:cubicBezTo>
                    <a:pt x="4" y="21"/>
                    <a:pt x="2" y="21"/>
                    <a:pt x="1" y="21"/>
                  </a:cubicBezTo>
                  <a:cubicBezTo>
                    <a:pt x="0" y="20"/>
                    <a:pt x="0" y="20"/>
                    <a:pt x="0" y="19"/>
                  </a:cubicBezTo>
                  <a:cubicBezTo>
                    <a:pt x="0" y="2"/>
                    <a:pt x="0" y="2"/>
                    <a:pt x="0" y="2"/>
                  </a:cubicBezTo>
                  <a:cubicBezTo>
                    <a:pt x="0" y="1"/>
                    <a:pt x="0" y="1"/>
                    <a:pt x="1" y="0"/>
                  </a:cubicBezTo>
                  <a:cubicBezTo>
                    <a:pt x="2" y="0"/>
                    <a:pt x="4" y="0"/>
                    <a:pt x="5" y="0"/>
                  </a:cubicBezTo>
                  <a:cubicBezTo>
                    <a:pt x="170" y="0"/>
                    <a:pt x="170" y="0"/>
                    <a:pt x="170" y="0"/>
                  </a:cubicBezTo>
                  <a:cubicBezTo>
                    <a:pt x="171" y="0"/>
                    <a:pt x="173" y="0"/>
                    <a:pt x="174" y="0"/>
                  </a:cubicBezTo>
                  <a:cubicBezTo>
                    <a:pt x="175" y="1"/>
                    <a:pt x="176" y="1"/>
                    <a:pt x="176" y="2"/>
                  </a:cubicBezTo>
                  <a:cubicBezTo>
                    <a:pt x="176" y="19"/>
                    <a:pt x="176" y="19"/>
                    <a:pt x="176" y="19"/>
                  </a:cubicBezTo>
                  <a:cubicBezTo>
                    <a:pt x="176" y="20"/>
                    <a:pt x="175" y="20"/>
                    <a:pt x="174" y="21"/>
                  </a:cubicBezTo>
                  <a:cubicBezTo>
                    <a:pt x="173" y="21"/>
                    <a:pt x="171" y="21"/>
                    <a:pt x="170" y="21"/>
                  </a:cubicBezTo>
                  <a:lnTo>
                    <a:pt x="5" y="21"/>
                  </a:lnTo>
                  <a:close/>
                  <a:moveTo>
                    <a:pt x="170" y="19"/>
                  </a:moveTo>
                  <a:cubicBezTo>
                    <a:pt x="170" y="17"/>
                    <a:pt x="170" y="17"/>
                    <a:pt x="170" y="17"/>
                  </a:cubicBezTo>
                  <a:lnTo>
                    <a:pt x="170" y="19"/>
                  </a:lnTo>
                  <a:close/>
                  <a:moveTo>
                    <a:pt x="11" y="17"/>
                  </a:moveTo>
                  <a:cubicBezTo>
                    <a:pt x="164" y="17"/>
                    <a:pt x="164" y="17"/>
                    <a:pt x="164" y="17"/>
                  </a:cubicBezTo>
                  <a:cubicBezTo>
                    <a:pt x="164" y="4"/>
                    <a:pt x="164" y="4"/>
                    <a:pt x="164" y="4"/>
                  </a:cubicBezTo>
                  <a:cubicBezTo>
                    <a:pt x="11" y="4"/>
                    <a:pt x="11" y="4"/>
                    <a:pt x="11" y="4"/>
                  </a:cubicBezTo>
                  <a:lnTo>
                    <a:pt x="11" y="17"/>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sp>
          <p:nvSpPr>
            <p:cNvPr id="81" name="Freeform 71"/>
            <p:cNvSpPr>
              <a:spLocks noEditPoints="1"/>
            </p:cNvSpPr>
            <p:nvPr/>
          </p:nvSpPr>
          <p:spPr bwMode="auto">
            <a:xfrm>
              <a:off x="2038351" y="1273176"/>
              <a:ext cx="174625" cy="20638"/>
            </a:xfrm>
            <a:custGeom>
              <a:gdLst>
                <a:gd name="T0" fmla="*/ 3 w 110"/>
                <a:gd name="T1" fmla="*/ 13 h 13"/>
                <a:gd name="T2" fmla="*/ 1 w 110"/>
                <a:gd name="T3" fmla="*/ 13 h 13"/>
                <a:gd name="T4" fmla="*/ 0 w 110"/>
                <a:gd name="T5" fmla="*/ 12 h 13"/>
                <a:gd name="T6" fmla="*/ 0 w 110"/>
                <a:gd name="T7" fmla="*/ 2 h 13"/>
                <a:gd name="T8" fmla="*/ 1 w 110"/>
                <a:gd name="T9" fmla="*/ 0 h 13"/>
                <a:gd name="T10" fmla="*/ 3 w 110"/>
                <a:gd name="T11" fmla="*/ 0 h 13"/>
                <a:gd name="T12" fmla="*/ 107 w 110"/>
                <a:gd name="T13" fmla="*/ 0 h 13"/>
                <a:gd name="T14" fmla="*/ 109 w 110"/>
                <a:gd name="T15" fmla="*/ 0 h 13"/>
                <a:gd name="T16" fmla="*/ 110 w 110"/>
                <a:gd name="T17" fmla="*/ 2 h 13"/>
                <a:gd name="T18" fmla="*/ 110 w 110"/>
                <a:gd name="T19" fmla="*/ 12 h 13"/>
                <a:gd name="T20" fmla="*/ 109 w 110"/>
                <a:gd name="T21" fmla="*/ 13 h 13"/>
                <a:gd name="T22" fmla="*/ 107 w 110"/>
                <a:gd name="T23" fmla="*/ 13 h 13"/>
                <a:gd name="T24" fmla="*/ 3 w 110"/>
                <a:gd name="T25" fmla="*/ 13 h 13"/>
                <a:gd name="T26" fmla="*/ 107 w 110"/>
                <a:gd name="T27" fmla="*/ 12 h 13"/>
                <a:gd name="T28" fmla="*/ 107 w 110"/>
                <a:gd name="T29" fmla="*/ 11 h 13"/>
                <a:gd name="T30" fmla="*/ 107 w 110"/>
                <a:gd name="T31" fmla="*/ 12 h 13"/>
                <a:gd name="T32" fmla="*/ 6 w 110"/>
                <a:gd name="T33" fmla="*/ 11 h 13"/>
                <a:gd name="T34" fmla="*/ 102 w 110"/>
                <a:gd name="T35" fmla="*/ 11 h 13"/>
                <a:gd name="T36" fmla="*/ 102 w 110"/>
                <a:gd name="T37" fmla="*/ 3 h 13"/>
                <a:gd name="T38" fmla="*/ 6 w 110"/>
                <a:gd name="T39" fmla="*/ 3 h 13"/>
                <a:gd name="T40" fmla="*/ 6 w 110"/>
                <a:gd name="T41" fmla="*/ 11 h 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0" h="13">
                  <a:moveTo>
                    <a:pt x="3" y="13"/>
                  </a:moveTo>
                  <a:lnTo>
                    <a:pt x="1" y="13"/>
                  </a:lnTo>
                  <a:lnTo>
                    <a:pt x="0" y="12"/>
                  </a:lnTo>
                  <a:lnTo>
                    <a:pt x="0" y="2"/>
                  </a:lnTo>
                  <a:lnTo>
                    <a:pt x="1" y="0"/>
                  </a:lnTo>
                  <a:lnTo>
                    <a:pt x="3" y="0"/>
                  </a:lnTo>
                  <a:lnTo>
                    <a:pt x="107" y="0"/>
                  </a:lnTo>
                  <a:lnTo>
                    <a:pt x="109" y="0"/>
                  </a:lnTo>
                  <a:lnTo>
                    <a:pt x="110" y="2"/>
                  </a:lnTo>
                  <a:lnTo>
                    <a:pt x="110" y="12"/>
                  </a:lnTo>
                  <a:lnTo>
                    <a:pt x="109" y="13"/>
                  </a:lnTo>
                  <a:lnTo>
                    <a:pt x="107" y="13"/>
                  </a:lnTo>
                  <a:lnTo>
                    <a:pt x="3" y="13"/>
                  </a:lnTo>
                  <a:close/>
                  <a:moveTo>
                    <a:pt x="107" y="12"/>
                  </a:moveTo>
                  <a:lnTo>
                    <a:pt x="107" y="11"/>
                  </a:lnTo>
                  <a:lnTo>
                    <a:pt x="107" y="12"/>
                  </a:lnTo>
                  <a:close/>
                  <a:moveTo>
                    <a:pt x="6" y="11"/>
                  </a:moveTo>
                  <a:lnTo>
                    <a:pt x="102" y="11"/>
                  </a:lnTo>
                  <a:lnTo>
                    <a:pt x="102" y="3"/>
                  </a:lnTo>
                  <a:lnTo>
                    <a:pt x="6" y="3"/>
                  </a:lnTo>
                  <a:lnTo>
                    <a:pt x="6" y="11"/>
                  </a:lnTo>
                  <a:close/>
                </a:path>
              </a:pathLst>
            </a:custGeom>
            <a:grpFill/>
            <a:ln>
              <a:noFill/>
            </a:ln>
          </p:spPr>
          <p:txBody>
            <a:bodyPr vert="horz" wrap="square" lIns="91440" tIns="45720" rIns="91440" bIns="45720" numCol="1" anchor="t" anchorCtr="0" compatLnSpc="1"/>
            <a:lstStyle/>
            <a:p>
              <a:endParaRPr lang="zh-CN" altLang="en-US">
                <a:solidFill>
                  <a:srgbClr val="3B3838"/>
                </a:solidFill>
              </a:endParaRPr>
            </a:p>
          </p:txBody>
        </p:sp>
      </p:grpSp>
      <p:sp>
        <p:nvSpPr>
          <p:cNvPr id="82" name="Freeform 254"/>
          <p:cNvSpPr>
            <a:spLocks noEditPoints="1"/>
          </p:cNvSpPr>
          <p:nvPr/>
        </p:nvSpPr>
        <p:spPr bwMode="auto">
          <a:xfrm>
            <a:off x="9500711" y="2456324"/>
            <a:ext cx="962575" cy="521396"/>
          </a:xfrm>
          <a:custGeom>
            <a:gdLst>
              <a:gd name="T0" fmla="*/ 240 w 270"/>
              <a:gd name="T1" fmla="*/ 62 h 146"/>
              <a:gd name="T2" fmla="*/ 170 w 270"/>
              <a:gd name="T3" fmla="*/ 2 h 146"/>
              <a:gd name="T4" fmla="*/ 163 w 270"/>
              <a:gd name="T5" fmla="*/ 3 h 146"/>
              <a:gd name="T6" fmla="*/ 163 w 270"/>
              <a:gd name="T7" fmla="*/ 10 h 146"/>
              <a:gd name="T8" fmla="*/ 224 w 270"/>
              <a:gd name="T9" fmla="*/ 62 h 146"/>
              <a:gd name="T10" fmla="*/ 174 w 270"/>
              <a:gd name="T11" fmla="*/ 62 h 146"/>
              <a:gd name="T12" fmla="*/ 143 w 270"/>
              <a:gd name="T13" fmla="*/ 93 h 146"/>
              <a:gd name="T14" fmla="*/ 143 w 270"/>
              <a:gd name="T15" fmla="*/ 93 h 146"/>
              <a:gd name="T16" fmla="*/ 127 w 270"/>
              <a:gd name="T17" fmla="*/ 93 h 146"/>
              <a:gd name="T18" fmla="*/ 127 w 270"/>
              <a:gd name="T19" fmla="*/ 93 h 146"/>
              <a:gd name="T20" fmla="*/ 96 w 270"/>
              <a:gd name="T21" fmla="*/ 62 h 146"/>
              <a:gd name="T22" fmla="*/ 45 w 270"/>
              <a:gd name="T23" fmla="*/ 62 h 146"/>
              <a:gd name="T24" fmla="*/ 106 w 270"/>
              <a:gd name="T25" fmla="*/ 10 h 146"/>
              <a:gd name="T26" fmla="*/ 107 w 270"/>
              <a:gd name="T27" fmla="*/ 3 h 146"/>
              <a:gd name="T28" fmla="*/ 99 w 270"/>
              <a:gd name="T29" fmla="*/ 2 h 146"/>
              <a:gd name="T30" fmla="*/ 29 w 270"/>
              <a:gd name="T31" fmla="*/ 62 h 146"/>
              <a:gd name="T32" fmla="*/ 1 w 270"/>
              <a:gd name="T33" fmla="*/ 87 h 146"/>
              <a:gd name="T34" fmla="*/ 0 w 270"/>
              <a:gd name="T35" fmla="*/ 91 h 146"/>
              <a:gd name="T36" fmla="*/ 0 w 270"/>
              <a:gd name="T37" fmla="*/ 93 h 146"/>
              <a:gd name="T38" fmla="*/ 0 w 270"/>
              <a:gd name="T39" fmla="*/ 115 h 146"/>
              <a:gd name="T40" fmla="*/ 31 w 270"/>
              <a:gd name="T41" fmla="*/ 146 h 146"/>
              <a:gd name="T42" fmla="*/ 96 w 270"/>
              <a:gd name="T43" fmla="*/ 146 h 146"/>
              <a:gd name="T44" fmla="*/ 127 w 270"/>
              <a:gd name="T45" fmla="*/ 115 h 146"/>
              <a:gd name="T46" fmla="*/ 127 w 270"/>
              <a:gd name="T47" fmla="*/ 115 h 146"/>
              <a:gd name="T48" fmla="*/ 143 w 270"/>
              <a:gd name="T49" fmla="*/ 115 h 146"/>
              <a:gd name="T50" fmla="*/ 143 w 270"/>
              <a:gd name="T51" fmla="*/ 115 h 146"/>
              <a:gd name="T52" fmla="*/ 174 w 270"/>
              <a:gd name="T53" fmla="*/ 146 h 146"/>
              <a:gd name="T54" fmla="*/ 239 w 270"/>
              <a:gd name="T55" fmla="*/ 146 h 146"/>
              <a:gd name="T56" fmla="*/ 270 w 270"/>
              <a:gd name="T57" fmla="*/ 115 h 146"/>
              <a:gd name="T58" fmla="*/ 270 w 270"/>
              <a:gd name="T59" fmla="*/ 93 h 146"/>
              <a:gd name="T60" fmla="*/ 240 w 270"/>
              <a:gd name="T61" fmla="*/ 62 h 146"/>
              <a:gd name="T62" fmla="*/ 117 w 270"/>
              <a:gd name="T63" fmla="*/ 115 h 146"/>
              <a:gd name="T64" fmla="*/ 96 w 270"/>
              <a:gd name="T65" fmla="*/ 135 h 146"/>
              <a:gd name="T66" fmla="*/ 31 w 270"/>
              <a:gd name="T67" fmla="*/ 135 h 146"/>
              <a:gd name="T68" fmla="*/ 10 w 270"/>
              <a:gd name="T69" fmla="*/ 115 h 146"/>
              <a:gd name="T70" fmla="*/ 10 w 270"/>
              <a:gd name="T71" fmla="*/ 93 h 146"/>
              <a:gd name="T72" fmla="*/ 10 w 270"/>
              <a:gd name="T73" fmla="*/ 92 h 146"/>
              <a:gd name="T74" fmla="*/ 13 w 270"/>
              <a:gd name="T75" fmla="*/ 82 h 146"/>
              <a:gd name="T76" fmla="*/ 23 w 270"/>
              <a:gd name="T77" fmla="*/ 74 h 146"/>
              <a:gd name="T78" fmla="*/ 31 w 270"/>
              <a:gd name="T79" fmla="*/ 72 h 146"/>
              <a:gd name="T80" fmla="*/ 33 w 270"/>
              <a:gd name="T81" fmla="*/ 72 h 146"/>
              <a:gd name="T82" fmla="*/ 96 w 270"/>
              <a:gd name="T83" fmla="*/ 72 h 146"/>
              <a:gd name="T84" fmla="*/ 117 w 270"/>
              <a:gd name="T85" fmla="*/ 93 h 146"/>
              <a:gd name="T86" fmla="*/ 117 w 270"/>
              <a:gd name="T87" fmla="*/ 99 h 146"/>
              <a:gd name="T88" fmla="*/ 117 w 270"/>
              <a:gd name="T89" fmla="*/ 109 h 146"/>
              <a:gd name="T90" fmla="*/ 117 w 270"/>
              <a:gd name="T91" fmla="*/ 115 h 146"/>
              <a:gd name="T92" fmla="*/ 260 w 270"/>
              <a:gd name="T93" fmla="*/ 115 h 146"/>
              <a:gd name="T94" fmla="*/ 239 w 270"/>
              <a:gd name="T95" fmla="*/ 135 h 146"/>
              <a:gd name="T96" fmla="*/ 174 w 270"/>
              <a:gd name="T97" fmla="*/ 135 h 146"/>
              <a:gd name="T98" fmla="*/ 153 w 270"/>
              <a:gd name="T99" fmla="*/ 115 h 146"/>
              <a:gd name="T100" fmla="*/ 153 w 270"/>
              <a:gd name="T101" fmla="*/ 109 h 146"/>
              <a:gd name="T102" fmla="*/ 153 w 270"/>
              <a:gd name="T103" fmla="*/ 99 h 146"/>
              <a:gd name="T104" fmla="*/ 153 w 270"/>
              <a:gd name="T105" fmla="*/ 93 h 146"/>
              <a:gd name="T106" fmla="*/ 174 w 270"/>
              <a:gd name="T107" fmla="*/ 72 h 146"/>
              <a:gd name="T108" fmla="*/ 236 w 270"/>
              <a:gd name="T109" fmla="*/ 72 h 146"/>
              <a:gd name="T110" fmla="*/ 239 w 270"/>
              <a:gd name="T111" fmla="*/ 72 h 146"/>
              <a:gd name="T112" fmla="*/ 246 w 270"/>
              <a:gd name="T113" fmla="*/ 74 h 146"/>
              <a:gd name="T114" fmla="*/ 257 w 270"/>
              <a:gd name="T115" fmla="*/ 83 h 146"/>
              <a:gd name="T116" fmla="*/ 259 w 270"/>
              <a:gd name="T117" fmla="*/ 92 h 146"/>
              <a:gd name="T118" fmla="*/ 260 w 270"/>
              <a:gd name="T119" fmla="*/ 93 h 146"/>
              <a:gd name="T120" fmla="*/ 260 w 270"/>
              <a:gd name="T121" fmla="*/ 115 h 14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0" h="146">
                <a:moveTo>
                  <a:pt x="240" y="62"/>
                </a:moveTo>
                <a:cubicBezTo>
                  <a:pt x="170" y="2"/>
                  <a:pt x="170" y="2"/>
                  <a:pt x="170" y="2"/>
                </a:cubicBezTo>
                <a:cubicBezTo>
                  <a:pt x="168" y="0"/>
                  <a:pt x="165" y="0"/>
                  <a:pt x="163" y="3"/>
                </a:cubicBezTo>
                <a:cubicBezTo>
                  <a:pt x="161" y="5"/>
                  <a:pt x="161" y="8"/>
                  <a:pt x="163" y="10"/>
                </a:cubicBezTo>
                <a:cubicBezTo>
                  <a:pt x="224" y="62"/>
                  <a:pt x="224" y="62"/>
                  <a:pt x="224" y="62"/>
                </a:cubicBezTo>
                <a:cubicBezTo>
                  <a:pt x="174" y="62"/>
                  <a:pt x="174" y="62"/>
                  <a:pt x="174" y="62"/>
                </a:cubicBezTo>
                <a:cubicBezTo>
                  <a:pt x="157" y="62"/>
                  <a:pt x="143" y="76"/>
                  <a:pt x="143" y="93"/>
                </a:cubicBezTo>
                <a:cubicBezTo>
                  <a:pt x="143" y="93"/>
                  <a:pt x="143" y="93"/>
                  <a:pt x="143" y="93"/>
                </a:cubicBezTo>
                <a:cubicBezTo>
                  <a:pt x="127" y="93"/>
                  <a:pt x="127" y="93"/>
                  <a:pt x="127" y="93"/>
                </a:cubicBezTo>
                <a:cubicBezTo>
                  <a:pt x="127" y="93"/>
                  <a:pt x="127" y="93"/>
                  <a:pt x="127" y="93"/>
                </a:cubicBezTo>
                <a:cubicBezTo>
                  <a:pt x="127" y="76"/>
                  <a:pt x="113" y="62"/>
                  <a:pt x="96" y="62"/>
                </a:cubicBezTo>
                <a:cubicBezTo>
                  <a:pt x="45" y="62"/>
                  <a:pt x="45" y="62"/>
                  <a:pt x="45" y="62"/>
                </a:cubicBezTo>
                <a:cubicBezTo>
                  <a:pt x="106" y="10"/>
                  <a:pt x="106" y="10"/>
                  <a:pt x="106" y="10"/>
                </a:cubicBezTo>
                <a:cubicBezTo>
                  <a:pt x="108" y="8"/>
                  <a:pt x="109" y="5"/>
                  <a:pt x="107" y="3"/>
                </a:cubicBezTo>
                <a:cubicBezTo>
                  <a:pt x="105" y="0"/>
                  <a:pt x="102" y="0"/>
                  <a:pt x="99" y="2"/>
                </a:cubicBezTo>
                <a:cubicBezTo>
                  <a:pt x="29" y="62"/>
                  <a:pt x="29" y="62"/>
                  <a:pt x="29" y="62"/>
                </a:cubicBezTo>
                <a:cubicBezTo>
                  <a:pt x="15" y="63"/>
                  <a:pt x="3" y="73"/>
                  <a:pt x="1" y="87"/>
                </a:cubicBezTo>
                <a:cubicBezTo>
                  <a:pt x="0" y="88"/>
                  <a:pt x="0" y="89"/>
                  <a:pt x="0" y="91"/>
                </a:cubicBezTo>
                <a:cubicBezTo>
                  <a:pt x="0" y="93"/>
                  <a:pt x="0" y="93"/>
                  <a:pt x="0" y="93"/>
                </a:cubicBezTo>
                <a:cubicBezTo>
                  <a:pt x="0" y="115"/>
                  <a:pt x="0" y="115"/>
                  <a:pt x="0" y="115"/>
                </a:cubicBezTo>
                <a:cubicBezTo>
                  <a:pt x="0" y="132"/>
                  <a:pt x="14" y="146"/>
                  <a:pt x="31" y="146"/>
                </a:cubicBezTo>
                <a:cubicBezTo>
                  <a:pt x="96" y="146"/>
                  <a:pt x="96" y="146"/>
                  <a:pt x="96" y="146"/>
                </a:cubicBezTo>
                <a:cubicBezTo>
                  <a:pt x="113" y="146"/>
                  <a:pt x="127" y="132"/>
                  <a:pt x="127" y="115"/>
                </a:cubicBezTo>
                <a:cubicBezTo>
                  <a:pt x="127" y="115"/>
                  <a:pt x="127" y="115"/>
                  <a:pt x="127" y="115"/>
                </a:cubicBezTo>
                <a:cubicBezTo>
                  <a:pt x="143" y="115"/>
                  <a:pt x="143" y="115"/>
                  <a:pt x="143" y="115"/>
                </a:cubicBezTo>
                <a:cubicBezTo>
                  <a:pt x="143" y="115"/>
                  <a:pt x="143" y="115"/>
                  <a:pt x="143" y="115"/>
                </a:cubicBezTo>
                <a:cubicBezTo>
                  <a:pt x="143" y="132"/>
                  <a:pt x="157" y="146"/>
                  <a:pt x="174" y="146"/>
                </a:cubicBezTo>
                <a:cubicBezTo>
                  <a:pt x="239" y="146"/>
                  <a:pt x="239" y="146"/>
                  <a:pt x="239" y="146"/>
                </a:cubicBezTo>
                <a:cubicBezTo>
                  <a:pt x="256" y="146"/>
                  <a:pt x="270" y="132"/>
                  <a:pt x="270" y="115"/>
                </a:cubicBezTo>
                <a:cubicBezTo>
                  <a:pt x="270" y="93"/>
                  <a:pt x="270" y="93"/>
                  <a:pt x="270" y="93"/>
                </a:cubicBezTo>
                <a:cubicBezTo>
                  <a:pt x="270" y="76"/>
                  <a:pt x="257" y="63"/>
                  <a:pt x="240" y="62"/>
                </a:cubicBezTo>
                <a:close/>
                <a:moveTo>
                  <a:pt x="117" y="115"/>
                </a:moveTo>
                <a:cubicBezTo>
                  <a:pt x="117" y="126"/>
                  <a:pt x="107" y="135"/>
                  <a:pt x="96" y="135"/>
                </a:cubicBezTo>
                <a:cubicBezTo>
                  <a:pt x="31" y="135"/>
                  <a:pt x="31" y="135"/>
                  <a:pt x="31" y="135"/>
                </a:cubicBezTo>
                <a:cubicBezTo>
                  <a:pt x="20" y="135"/>
                  <a:pt x="10" y="126"/>
                  <a:pt x="10" y="115"/>
                </a:cubicBezTo>
                <a:cubicBezTo>
                  <a:pt x="10" y="93"/>
                  <a:pt x="10" y="93"/>
                  <a:pt x="10" y="93"/>
                </a:cubicBezTo>
                <a:cubicBezTo>
                  <a:pt x="10" y="92"/>
                  <a:pt x="10" y="92"/>
                  <a:pt x="10" y="92"/>
                </a:cubicBezTo>
                <a:cubicBezTo>
                  <a:pt x="11" y="88"/>
                  <a:pt x="12" y="85"/>
                  <a:pt x="13" y="82"/>
                </a:cubicBezTo>
                <a:cubicBezTo>
                  <a:pt x="16" y="79"/>
                  <a:pt x="19" y="76"/>
                  <a:pt x="23" y="74"/>
                </a:cubicBezTo>
                <a:cubicBezTo>
                  <a:pt x="26" y="73"/>
                  <a:pt x="28" y="72"/>
                  <a:pt x="31" y="72"/>
                </a:cubicBezTo>
                <a:cubicBezTo>
                  <a:pt x="33" y="72"/>
                  <a:pt x="33" y="72"/>
                  <a:pt x="33" y="72"/>
                </a:cubicBezTo>
                <a:cubicBezTo>
                  <a:pt x="96" y="72"/>
                  <a:pt x="96" y="72"/>
                  <a:pt x="96" y="72"/>
                </a:cubicBezTo>
                <a:cubicBezTo>
                  <a:pt x="107" y="72"/>
                  <a:pt x="117" y="82"/>
                  <a:pt x="117" y="93"/>
                </a:cubicBezTo>
                <a:cubicBezTo>
                  <a:pt x="117" y="99"/>
                  <a:pt x="117" y="99"/>
                  <a:pt x="117" y="99"/>
                </a:cubicBezTo>
                <a:cubicBezTo>
                  <a:pt x="117" y="109"/>
                  <a:pt x="117" y="109"/>
                  <a:pt x="117" y="109"/>
                </a:cubicBezTo>
                <a:lnTo>
                  <a:pt x="117" y="115"/>
                </a:lnTo>
                <a:close/>
                <a:moveTo>
                  <a:pt x="260" y="115"/>
                </a:moveTo>
                <a:cubicBezTo>
                  <a:pt x="260" y="126"/>
                  <a:pt x="250" y="135"/>
                  <a:pt x="239" y="135"/>
                </a:cubicBezTo>
                <a:cubicBezTo>
                  <a:pt x="174" y="135"/>
                  <a:pt x="174" y="135"/>
                  <a:pt x="174" y="135"/>
                </a:cubicBezTo>
                <a:cubicBezTo>
                  <a:pt x="162" y="135"/>
                  <a:pt x="153" y="126"/>
                  <a:pt x="153" y="115"/>
                </a:cubicBezTo>
                <a:cubicBezTo>
                  <a:pt x="153" y="109"/>
                  <a:pt x="153" y="109"/>
                  <a:pt x="153" y="109"/>
                </a:cubicBezTo>
                <a:cubicBezTo>
                  <a:pt x="153" y="99"/>
                  <a:pt x="153" y="99"/>
                  <a:pt x="153" y="99"/>
                </a:cubicBezTo>
                <a:cubicBezTo>
                  <a:pt x="153" y="93"/>
                  <a:pt x="153" y="93"/>
                  <a:pt x="153" y="93"/>
                </a:cubicBezTo>
                <a:cubicBezTo>
                  <a:pt x="153" y="82"/>
                  <a:pt x="162" y="72"/>
                  <a:pt x="174" y="72"/>
                </a:cubicBezTo>
                <a:cubicBezTo>
                  <a:pt x="236" y="72"/>
                  <a:pt x="236" y="72"/>
                  <a:pt x="236" y="72"/>
                </a:cubicBezTo>
                <a:cubicBezTo>
                  <a:pt x="239" y="72"/>
                  <a:pt x="239" y="72"/>
                  <a:pt x="239" y="72"/>
                </a:cubicBezTo>
                <a:cubicBezTo>
                  <a:pt x="241" y="72"/>
                  <a:pt x="244" y="73"/>
                  <a:pt x="246" y="74"/>
                </a:cubicBezTo>
                <a:cubicBezTo>
                  <a:pt x="251" y="75"/>
                  <a:pt x="254" y="79"/>
                  <a:pt x="257" y="83"/>
                </a:cubicBezTo>
                <a:cubicBezTo>
                  <a:pt x="258" y="86"/>
                  <a:pt x="259" y="89"/>
                  <a:pt x="259" y="92"/>
                </a:cubicBezTo>
                <a:cubicBezTo>
                  <a:pt x="260" y="93"/>
                  <a:pt x="260" y="93"/>
                  <a:pt x="260" y="93"/>
                </a:cubicBezTo>
                <a:lnTo>
                  <a:pt x="260" y="115"/>
                </a:lnTo>
                <a:close/>
              </a:path>
            </a:pathLst>
          </a:custGeom>
          <a:solidFill>
            <a:schemeClr val="bg1"/>
          </a:solidFill>
          <a:ln>
            <a:noFill/>
          </a:ln>
        </p:spPr>
        <p:txBody>
          <a:bodyPr vert="horz" wrap="square" lIns="91440" tIns="45720" rIns="91440" bIns="45720" numCol="1" anchor="t" anchorCtr="0" compatLnSpc="1"/>
          <a:lstStyle/>
          <a:p>
            <a:endParaRPr lang="zh-CN" altLang="en-US">
              <a:solidFill>
                <a:srgbClr val="3B3838"/>
              </a:solidFill>
            </a:endParaRPr>
          </a:p>
        </p:txBody>
      </p:sp>
      <p:sp>
        <p:nvSpPr>
          <p:cNvPr id="28" name="文本框 27"/>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9" name="矩形 28"/>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nodeType="afterGroup">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p:cTn id="15" dur="750" fill="hold"/>
                                        <p:tgtEl>
                                          <p:spTgt spid="61"/>
                                        </p:tgtEl>
                                        <p:attrNameLst>
                                          <p:attrName>ppt_w</p:attrName>
                                        </p:attrNameLst>
                                      </p:cBhvr>
                                      <p:tavLst>
                                        <p:tav tm="0">
                                          <p:val>
                                            <p:fltVal val="0"/>
                                          </p:val>
                                        </p:tav>
                                        <p:tav tm="100000">
                                          <p:val>
                                            <p:strVal val="#ppt_w"/>
                                          </p:val>
                                        </p:tav>
                                      </p:tavLst>
                                    </p:anim>
                                    <p:anim calcmode="lin" valueType="num">
                                      <p:cBhvr>
                                        <p:cTn id="16" dur="750" fill="hold"/>
                                        <p:tgtEl>
                                          <p:spTgt spid="61"/>
                                        </p:tgtEl>
                                        <p:attrNameLst>
                                          <p:attrName>ppt_h</p:attrName>
                                        </p:attrNameLst>
                                      </p:cBhvr>
                                      <p:tavLst>
                                        <p:tav tm="0">
                                          <p:val>
                                            <p:fltVal val="0"/>
                                          </p:val>
                                        </p:tav>
                                        <p:tav tm="100000">
                                          <p:val>
                                            <p:strVal val="#ppt_h"/>
                                          </p:val>
                                        </p:tav>
                                      </p:tavLst>
                                    </p:anim>
                                    <p:animEffect transition="in" filter="fade">
                                      <p:cBhvr>
                                        <p:cTn id="17" dur="750"/>
                                        <p:tgtEl>
                                          <p:spTgt spid="6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750" fill="hold"/>
                                        <p:tgtEl>
                                          <p:spTgt spid="63"/>
                                        </p:tgtEl>
                                        <p:attrNameLst>
                                          <p:attrName>ppt_w</p:attrName>
                                        </p:attrNameLst>
                                      </p:cBhvr>
                                      <p:tavLst>
                                        <p:tav tm="0">
                                          <p:val>
                                            <p:fltVal val="0"/>
                                          </p:val>
                                        </p:tav>
                                        <p:tav tm="100000">
                                          <p:val>
                                            <p:strVal val="#ppt_w"/>
                                          </p:val>
                                        </p:tav>
                                      </p:tavLst>
                                    </p:anim>
                                    <p:anim calcmode="lin" valueType="num">
                                      <p:cBhvr>
                                        <p:cTn id="21" dur="750" fill="hold"/>
                                        <p:tgtEl>
                                          <p:spTgt spid="63"/>
                                        </p:tgtEl>
                                        <p:attrNameLst>
                                          <p:attrName>ppt_h</p:attrName>
                                        </p:attrNameLst>
                                      </p:cBhvr>
                                      <p:tavLst>
                                        <p:tav tm="0">
                                          <p:val>
                                            <p:fltVal val="0"/>
                                          </p:val>
                                        </p:tav>
                                        <p:tav tm="100000">
                                          <p:val>
                                            <p:strVal val="#ppt_h"/>
                                          </p:val>
                                        </p:tav>
                                      </p:tavLst>
                                    </p:anim>
                                    <p:animEffect transition="in" filter="fade">
                                      <p:cBhvr>
                                        <p:cTn id="22" dur="750"/>
                                        <p:tgtEl>
                                          <p:spTgt spid="63"/>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p:cTn id="25" dur="750" fill="hold"/>
                                        <p:tgtEl>
                                          <p:spTgt spid="65"/>
                                        </p:tgtEl>
                                        <p:attrNameLst>
                                          <p:attrName>ppt_w</p:attrName>
                                        </p:attrNameLst>
                                      </p:cBhvr>
                                      <p:tavLst>
                                        <p:tav tm="0">
                                          <p:val>
                                            <p:fltVal val="0"/>
                                          </p:val>
                                        </p:tav>
                                        <p:tav tm="100000">
                                          <p:val>
                                            <p:strVal val="#ppt_w"/>
                                          </p:val>
                                        </p:tav>
                                      </p:tavLst>
                                    </p:anim>
                                    <p:anim calcmode="lin" valueType="num">
                                      <p:cBhvr>
                                        <p:cTn id="26" dur="750" fill="hold"/>
                                        <p:tgtEl>
                                          <p:spTgt spid="65"/>
                                        </p:tgtEl>
                                        <p:attrNameLst>
                                          <p:attrName>ppt_h</p:attrName>
                                        </p:attrNameLst>
                                      </p:cBhvr>
                                      <p:tavLst>
                                        <p:tav tm="0">
                                          <p:val>
                                            <p:fltVal val="0"/>
                                          </p:val>
                                        </p:tav>
                                        <p:tav tm="100000">
                                          <p:val>
                                            <p:strVal val="#ppt_h"/>
                                          </p:val>
                                        </p:tav>
                                      </p:tavLst>
                                    </p:anim>
                                    <p:animEffect transition="in" filter="fade">
                                      <p:cBhvr>
                                        <p:cTn id="27" dur="750"/>
                                        <p:tgtEl>
                                          <p:spTgt spid="65"/>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750" fill="hold"/>
                                        <p:tgtEl>
                                          <p:spTgt spid="67"/>
                                        </p:tgtEl>
                                        <p:attrNameLst>
                                          <p:attrName>ppt_w</p:attrName>
                                        </p:attrNameLst>
                                      </p:cBhvr>
                                      <p:tavLst>
                                        <p:tav tm="0">
                                          <p:val>
                                            <p:fltVal val="0"/>
                                          </p:val>
                                        </p:tav>
                                        <p:tav tm="100000">
                                          <p:val>
                                            <p:strVal val="#ppt_w"/>
                                          </p:val>
                                        </p:tav>
                                      </p:tavLst>
                                    </p:anim>
                                    <p:anim calcmode="lin" valueType="num">
                                      <p:cBhvr>
                                        <p:cTn id="31" dur="750" fill="hold"/>
                                        <p:tgtEl>
                                          <p:spTgt spid="67"/>
                                        </p:tgtEl>
                                        <p:attrNameLst>
                                          <p:attrName>ppt_h</p:attrName>
                                        </p:attrNameLst>
                                      </p:cBhvr>
                                      <p:tavLst>
                                        <p:tav tm="0">
                                          <p:val>
                                            <p:fltVal val="0"/>
                                          </p:val>
                                        </p:tav>
                                        <p:tav tm="100000">
                                          <p:val>
                                            <p:strVal val="#ppt_h"/>
                                          </p:val>
                                        </p:tav>
                                      </p:tavLst>
                                    </p:anim>
                                    <p:animEffect transition="in" filter="fade">
                                      <p:cBhvr>
                                        <p:cTn id="32" dur="750"/>
                                        <p:tgtEl>
                                          <p:spTgt spid="67"/>
                                        </p:tgtEl>
                                      </p:cBhvr>
                                    </p:animEffect>
                                  </p:childTnLst>
                                </p:cTn>
                              </p:par>
                            </p:childTnLst>
                          </p:cTn>
                        </p:par>
                        <p:par>
                          <p:cTn id="33" fill="hold" nodeType="afterGroup">
                            <p:stCondLst>
                              <p:cond delay="1750"/>
                            </p:stCondLst>
                            <p:childTnLst>
                              <p:par>
                                <p:cTn id="34" presetID="53" presetClass="entr" presetSubtype="16"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Effect transition="in" filter="fade">
                                      <p:cBhvr>
                                        <p:cTn id="38" dur="500"/>
                                        <p:tgtEl>
                                          <p:spTgt spid="6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p:cTn id="41" dur="500" fill="hold"/>
                                        <p:tgtEl>
                                          <p:spTgt spid="62"/>
                                        </p:tgtEl>
                                        <p:attrNameLst>
                                          <p:attrName>ppt_w</p:attrName>
                                        </p:attrNameLst>
                                      </p:cBhvr>
                                      <p:tavLst>
                                        <p:tav tm="0">
                                          <p:val>
                                            <p:fltVal val="0"/>
                                          </p:val>
                                        </p:tav>
                                        <p:tav tm="100000">
                                          <p:val>
                                            <p:strVal val="#ppt_w"/>
                                          </p:val>
                                        </p:tav>
                                      </p:tavLst>
                                    </p:anim>
                                    <p:anim calcmode="lin" valueType="num">
                                      <p:cBhvr>
                                        <p:cTn id="42" dur="500" fill="hold"/>
                                        <p:tgtEl>
                                          <p:spTgt spid="62"/>
                                        </p:tgtEl>
                                        <p:attrNameLst>
                                          <p:attrName>ppt_h</p:attrName>
                                        </p:attrNameLst>
                                      </p:cBhvr>
                                      <p:tavLst>
                                        <p:tav tm="0">
                                          <p:val>
                                            <p:fltVal val="0"/>
                                          </p:val>
                                        </p:tav>
                                        <p:tav tm="100000">
                                          <p:val>
                                            <p:strVal val="#ppt_h"/>
                                          </p:val>
                                        </p:tav>
                                      </p:tavLst>
                                    </p:anim>
                                    <p:animEffect transition="in" filter="fade">
                                      <p:cBhvr>
                                        <p:cTn id="43" dur="500"/>
                                        <p:tgtEl>
                                          <p:spTgt spid="6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p:cTn id="46" dur="500" fill="hold"/>
                                        <p:tgtEl>
                                          <p:spTgt spid="64"/>
                                        </p:tgtEl>
                                        <p:attrNameLst>
                                          <p:attrName>ppt_w</p:attrName>
                                        </p:attrNameLst>
                                      </p:cBhvr>
                                      <p:tavLst>
                                        <p:tav tm="0">
                                          <p:val>
                                            <p:fltVal val="0"/>
                                          </p:val>
                                        </p:tav>
                                        <p:tav tm="100000">
                                          <p:val>
                                            <p:strVal val="#ppt_w"/>
                                          </p:val>
                                        </p:tav>
                                      </p:tavLst>
                                    </p:anim>
                                    <p:anim calcmode="lin" valueType="num">
                                      <p:cBhvr>
                                        <p:cTn id="47" dur="500" fill="hold"/>
                                        <p:tgtEl>
                                          <p:spTgt spid="64"/>
                                        </p:tgtEl>
                                        <p:attrNameLst>
                                          <p:attrName>ppt_h</p:attrName>
                                        </p:attrNameLst>
                                      </p:cBhvr>
                                      <p:tavLst>
                                        <p:tav tm="0">
                                          <p:val>
                                            <p:fltVal val="0"/>
                                          </p:val>
                                        </p:tav>
                                        <p:tav tm="100000">
                                          <p:val>
                                            <p:strVal val="#ppt_h"/>
                                          </p:val>
                                        </p:tav>
                                      </p:tavLst>
                                    </p:anim>
                                    <p:animEffect transition="in" filter="fade">
                                      <p:cBhvr>
                                        <p:cTn id="48" dur="500"/>
                                        <p:tgtEl>
                                          <p:spTgt spid="6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nodeType="afterGroup">
                            <p:stCondLst>
                              <p:cond delay="2250"/>
                            </p:stCondLst>
                            <p:childTnLst>
                              <p:par>
                                <p:cTn id="55" presetID="53" presetClass="entr" presetSubtype="16" fill="hold" grpId="0" nodeType="afterEffect">
                                  <p:stCondLst>
                                    <p:cond delay="0"/>
                                  </p:stCondLst>
                                  <p:childTnLst>
                                    <p:set>
                                      <p:cBhvr>
                                        <p:cTn id="56" dur="1" fill="hold">
                                          <p:stCondLst>
                                            <p:cond delay="0"/>
                                          </p:stCondLst>
                                        </p:cTn>
                                        <p:tgtEl>
                                          <p:spTgt spid="72"/>
                                        </p:tgtEl>
                                        <p:attrNameLst>
                                          <p:attrName>style.visibility</p:attrName>
                                        </p:attrNameLst>
                                      </p:cBhvr>
                                      <p:to>
                                        <p:strVal val="visible"/>
                                      </p:to>
                                    </p:set>
                                    <p:anim calcmode="lin" valueType="num">
                                      <p:cBhvr>
                                        <p:cTn id="57" dur="500" fill="hold"/>
                                        <p:tgtEl>
                                          <p:spTgt spid="72"/>
                                        </p:tgtEl>
                                        <p:attrNameLst>
                                          <p:attrName>ppt_w</p:attrName>
                                        </p:attrNameLst>
                                      </p:cBhvr>
                                      <p:tavLst>
                                        <p:tav tm="0">
                                          <p:val>
                                            <p:fltVal val="0"/>
                                          </p:val>
                                        </p:tav>
                                        <p:tav tm="100000">
                                          <p:val>
                                            <p:strVal val="#ppt_w"/>
                                          </p:val>
                                        </p:tav>
                                      </p:tavLst>
                                    </p:anim>
                                    <p:anim calcmode="lin" valueType="num">
                                      <p:cBhvr>
                                        <p:cTn id="58" dur="500" fill="hold"/>
                                        <p:tgtEl>
                                          <p:spTgt spid="72"/>
                                        </p:tgtEl>
                                        <p:attrNameLst>
                                          <p:attrName>ppt_h</p:attrName>
                                        </p:attrNameLst>
                                      </p:cBhvr>
                                      <p:tavLst>
                                        <p:tav tm="0">
                                          <p:val>
                                            <p:fltVal val="0"/>
                                          </p:val>
                                        </p:tav>
                                        <p:tav tm="100000">
                                          <p:val>
                                            <p:strVal val="#ppt_h"/>
                                          </p:val>
                                        </p:tav>
                                      </p:tavLst>
                                    </p:anim>
                                    <p:animEffect transition="in" filter="fade">
                                      <p:cBhvr>
                                        <p:cTn id="59" dur="500"/>
                                        <p:tgtEl>
                                          <p:spTgt spid="7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p:cTn id="62" dur="500" fill="hold"/>
                                        <p:tgtEl>
                                          <p:spTgt spid="73"/>
                                        </p:tgtEl>
                                        <p:attrNameLst>
                                          <p:attrName>ppt_w</p:attrName>
                                        </p:attrNameLst>
                                      </p:cBhvr>
                                      <p:tavLst>
                                        <p:tav tm="0">
                                          <p:val>
                                            <p:fltVal val="0"/>
                                          </p:val>
                                        </p:tav>
                                        <p:tav tm="100000">
                                          <p:val>
                                            <p:strVal val="#ppt_w"/>
                                          </p:val>
                                        </p:tav>
                                      </p:tavLst>
                                    </p:anim>
                                    <p:anim calcmode="lin" valueType="num">
                                      <p:cBhvr>
                                        <p:cTn id="63" dur="500" fill="hold"/>
                                        <p:tgtEl>
                                          <p:spTgt spid="73"/>
                                        </p:tgtEl>
                                        <p:attrNameLst>
                                          <p:attrName>ppt_h</p:attrName>
                                        </p:attrNameLst>
                                      </p:cBhvr>
                                      <p:tavLst>
                                        <p:tav tm="0">
                                          <p:val>
                                            <p:fltVal val="0"/>
                                          </p:val>
                                        </p:tav>
                                        <p:tav tm="100000">
                                          <p:val>
                                            <p:strVal val="#ppt_h"/>
                                          </p:val>
                                        </p:tav>
                                      </p:tavLst>
                                    </p:anim>
                                    <p:animEffect transition="in" filter="fade">
                                      <p:cBhvr>
                                        <p:cTn id="64" dur="500"/>
                                        <p:tgtEl>
                                          <p:spTgt spid="73"/>
                                        </p:tgtEl>
                                      </p:cBhvr>
                                    </p:animEffect>
                                  </p:childTnLst>
                                </p:cTn>
                              </p:par>
                              <p:par>
                                <p:cTn id="65" presetID="53" presetClass="entr" presetSubtype="16"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82"/>
                                        </p:tgtEl>
                                        <p:attrNameLst>
                                          <p:attrName>style.visibility</p:attrName>
                                        </p:attrNameLst>
                                      </p:cBhvr>
                                      <p:to>
                                        <p:strVal val="visible"/>
                                      </p:to>
                                    </p:set>
                                    <p:anim calcmode="lin" valueType="num">
                                      <p:cBhvr>
                                        <p:cTn id="72" dur="500" fill="hold"/>
                                        <p:tgtEl>
                                          <p:spTgt spid="82"/>
                                        </p:tgtEl>
                                        <p:attrNameLst>
                                          <p:attrName>ppt_w</p:attrName>
                                        </p:attrNameLst>
                                      </p:cBhvr>
                                      <p:tavLst>
                                        <p:tav tm="0">
                                          <p:val>
                                            <p:fltVal val="0"/>
                                          </p:val>
                                        </p:tav>
                                        <p:tav tm="100000">
                                          <p:val>
                                            <p:strVal val="#ppt_w"/>
                                          </p:val>
                                        </p:tav>
                                      </p:tavLst>
                                    </p:anim>
                                    <p:anim calcmode="lin" valueType="num">
                                      <p:cBhvr>
                                        <p:cTn id="73" dur="500" fill="hold"/>
                                        <p:tgtEl>
                                          <p:spTgt spid="82"/>
                                        </p:tgtEl>
                                        <p:attrNameLst>
                                          <p:attrName>ppt_h</p:attrName>
                                        </p:attrNameLst>
                                      </p:cBhvr>
                                      <p:tavLst>
                                        <p:tav tm="0">
                                          <p:val>
                                            <p:fltVal val="0"/>
                                          </p:val>
                                        </p:tav>
                                        <p:tav tm="100000">
                                          <p:val>
                                            <p:strVal val="#ppt_h"/>
                                          </p:val>
                                        </p:tav>
                                      </p:tavLst>
                                    </p:anim>
                                    <p:animEffect transition="in" filter="fade">
                                      <p:cBhvr>
                                        <p:cTn id="74" dur="500"/>
                                        <p:tgtEl>
                                          <p:spTgt spid="82"/>
                                        </p:tgtEl>
                                      </p:cBhvr>
                                    </p:animEffect>
                                  </p:childTnLst>
                                </p:cTn>
                              </p:par>
                            </p:childTnLst>
                          </p:cTn>
                        </p:par>
                        <p:par>
                          <p:cTn id="75" fill="hold" nodeType="afterGroup">
                            <p:stCondLst>
                              <p:cond delay="2750"/>
                            </p:stCondLst>
                            <p:childTnLst>
                              <p:par>
                                <p:cTn id="76" presetID="10"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fade">
                                      <p:cBhvr>
                                        <p:cTn id="81" dur="500"/>
                                        <p:tgtEl>
                                          <p:spTgt spid="6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500"/>
                                        <p:tgtEl>
                                          <p:spTgt spid="7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68" grpId="0"/>
      <p:bldP spid="69" grpId="0"/>
      <p:bldP spid="70" grpId="0"/>
      <p:bldP spid="71" grpId="0"/>
      <p:bldP spid="72" grpId="0" animBg="1"/>
      <p:bldP spid="73" grpId="0" animBg="1"/>
      <p:bldP spid="82" grpId="0" animBg="1"/>
      <p:bldP spid="28" grpId="0"/>
      <p:bldP spid="2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8" name="矩形 15"/>
          <p:cNvSpPr/>
          <p:nvPr/>
        </p:nvSpPr>
        <p:spPr>
          <a:xfrm>
            <a:off x="5030813" y="4998203"/>
            <a:ext cx="2159044" cy="661693"/>
          </a:xfrm>
          <a:custGeom>
            <a:gdLst>
              <a:gd name="connsiteX0" fmla="*/ 0 w 1332964"/>
              <a:gd name="connsiteY0" fmla="*/ 0 h 319087"/>
              <a:gd name="connsiteX1" fmla="*/ 1332964 w 1332964"/>
              <a:gd name="connsiteY1" fmla="*/ 0 h 319087"/>
              <a:gd name="connsiteX2" fmla="*/ 1332964 w 1332964"/>
              <a:gd name="connsiteY2" fmla="*/ 319087 h 319087"/>
              <a:gd name="connsiteX3" fmla="*/ 0 w 1332964"/>
              <a:gd name="connsiteY3" fmla="*/ 319087 h 319087"/>
              <a:gd name="connsiteX4" fmla="*/ 0 w 1332964"/>
              <a:gd name="connsiteY4" fmla="*/ 0 h 319087"/>
              <a:gd name="connsiteX0-1" fmla="*/ 0 w 1332964"/>
              <a:gd name="connsiteY0-2" fmla="*/ 0 h 319087"/>
              <a:gd name="connsiteX1-3" fmla="*/ 658064 w 1332964"/>
              <a:gd name="connsiteY1-4" fmla="*/ 0 h 319087"/>
              <a:gd name="connsiteX2-5" fmla="*/ 1332964 w 1332964"/>
              <a:gd name="connsiteY2-6" fmla="*/ 0 h 319087"/>
              <a:gd name="connsiteX3-7" fmla="*/ 1332964 w 1332964"/>
              <a:gd name="connsiteY3-8" fmla="*/ 319087 h 319087"/>
              <a:gd name="connsiteX4-9" fmla="*/ 0 w 1332964"/>
              <a:gd name="connsiteY4-10" fmla="*/ 319087 h 319087"/>
              <a:gd name="connsiteX5" fmla="*/ 0 w 1332964"/>
              <a:gd name="connsiteY5" fmla="*/ 0 h 319087"/>
              <a:gd name="connsiteX0-11" fmla="*/ 0 w 1332964"/>
              <a:gd name="connsiteY0-12" fmla="*/ 130969 h 450056"/>
              <a:gd name="connsiteX1-13" fmla="*/ 655683 w 1332964"/>
              <a:gd name="connsiteY1-14" fmla="*/ 0 h 450056"/>
              <a:gd name="connsiteX2-15" fmla="*/ 1332964 w 1332964"/>
              <a:gd name="connsiteY2-16" fmla="*/ 130969 h 450056"/>
              <a:gd name="connsiteX3-17" fmla="*/ 1332964 w 1332964"/>
              <a:gd name="connsiteY3-18" fmla="*/ 450056 h 450056"/>
              <a:gd name="connsiteX4-19" fmla="*/ 0 w 1332964"/>
              <a:gd name="connsiteY4-20" fmla="*/ 450056 h 450056"/>
              <a:gd name="connsiteX5-21" fmla="*/ 0 w 1332964"/>
              <a:gd name="connsiteY5-22" fmla="*/ 130969 h 450056"/>
              <a:gd name="connsiteX0-23" fmla="*/ 0 w 1332964"/>
              <a:gd name="connsiteY0-24" fmla="*/ 130969 h 450056"/>
              <a:gd name="connsiteX1-25" fmla="*/ 655683 w 1332964"/>
              <a:gd name="connsiteY1-26" fmla="*/ 0 h 450056"/>
              <a:gd name="connsiteX2-27" fmla="*/ 1332964 w 1332964"/>
              <a:gd name="connsiteY2-28" fmla="*/ 130969 h 450056"/>
              <a:gd name="connsiteX3-29" fmla="*/ 1332964 w 1332964"/>
              <a:gd name="connsiteY3-30" fmla="*/ 450056 h 450056"/>
              <a:gd name="connsiteX4-31" fmla="*/ 0 w 1332964"/>
              <a:gd name="connsiteY4-32" fmla="*/ 450056 h 450056"/>
              <a:gd name="connsiteX5-33" fmla="*/ 0 w 1332964"/>
              <a:gd name="connsiteY5-34" fmla="*/ 130969 h 450056"/>
              <a:gd name="connsiteX0-35" fmla="*/ 0 w 1332964"/>
              <a:gd name="connsiteY0-36" fmla="*/ 217876 h 536963"/>
              <a:gd name="connsiteX1-37" fmla="*/ 655683 w 1332964"/>
              <a:gd name="connsiteY1-38" fmla="*/ 0 h 536963"/>
              <a:gd name="connsiteX2-39" fmla="*/ 1332964 w 1332964"/>
              <a:gd name="connsiteY2-40" fmla="*/ 217876 h 536963"/>
              <a:gd name="connsiteX3-41" fmla="*/ 1332964 w 1332964"/>
              <a:gd name="connsiteY3-42" fmla="*/ 536963 h 536963"/>
              <a:gd name="connsiteX4-43" fmla="*/ 0 w 1332964"/>
              <a:gd name="connsiteY4-44" fmla="*/ 536963 h 536963"/>
              <a:gd name="connsiteX5-45" fmla="*/ 0 w 1332964"/>
              <a:gd name="connsiteY5-46" fmla="*/ 217876 h 536963"/>
              <a:gd name="connsiteX0-47" fmla="*/ 0 w 1332964"/>
              <a:gd name="connsiteY0-48" fmla="*/ 217876 h 536963"/>
              <a:gd name="connsiteX1-49" fmla="*/ 655683 w 1332964"/>
              <a:gd name="connsiteY1-50" fmla="*/ 0 h 536963"/>
              <a:gd name="connsiteX2-51" fmla="*/ 1332964 w 1332964"/>
              <a:gd name="connsiteY2-52" fmla="*/ 217876 h 536963"/>
              <a:gd name="connsiteX3-53" fmla="*/ 1332964 w 1332964"/>
              <a:gd name="connsiteY3-54" fmla="*/ 536963 h 536963"/>
              <a:gd name="connsiteX4-55" fmla="*/ 0 w 1332964"/>
              <a:gd name="connsiteY4-56" fmla="*/ 536963 h 536963"/>
              <a:gd name="connsiteX5-57" fmla="*/ 0 w 1332964"/>
              <a:gd name="connsiteY5-58" fmla="*/ 217876 h 536963"/>
              <a:gd name="connsiteX0-59" fmla="*/ 0 w 1332964"/>
              <a:gd name="connsiteY0-60" fmla="*/ 217876 h 536963"/>
              <a:gd name="connsiteX1-61" fmla="*/ 655683 w 1332964"/>
              <a:gd name="connsiteY1-62" fmla="*/ 0 h 536963"/>
              <a:gd name="connsiteX2-63" fmla="*/ 1332964 w 1332964"/>
              <a:gd name="connsiteY2-64" fmla="*/ 217876 h 536963"/>
              <a:gd name="connsiteX3-65" fmla="*/ 1332964 w 1332964"/>
              <a:gd name="connsiteY3-66" fmla="*/ 536963 h 536963"/>
              <a:gd name="connsiteX4-67" fmla="*/ 0 w 1332964"/>
              <a:gd name="connsiteY4-68" fmla="*/ 536963 h 536963"/>
              <a:gd name="connsiteX5-69" fmla="*/ 0 w 1332964"/>
              <a:gd name="connsiteY5-70" fmla="*/ 217876 h 536963"/>
              <a:gd name="connsiteX0-71" fmla="*/ 99255 w 1432219"/>
              <a:gd name="connsiteY0-72" fmla="*/ 217876 h 536963"/>
              <a:gd name="connsiteX1-73" fmla="*/ 754938 w 1432219"/>
              <a:gd name="connsiteY1-74" fmla="*/ 0 h 536963"/>
              <a:gd name="connsiteX2-75" fmla="*/ 1432219 w 1432219"/>
              <a:gd name="connsiteY2-76" fmla="*/ 217876 h 536963"/>
              <a:gd name="connsiteX3-77" fmla="*/ 1432219 w 1432219"/>
              <a:gd name="connsiteY3-78" fmla="*/ 536963 h 536963"/>
              <a:gd name="connsiteX4-79" fmla="*/ 99255 w 1432219"/>
              <a:gd name="connsiteY4-80" fmla="*/ 536963 h 536963"/>
              <a:gd name="connsiteX5-81" fmla="*/ 99255 w 1432219"/>
              <a:gd name="connsiteY5-82" fmla="*/ 217876 h 536963"/>
              <a:gd name="connsiteX0-83" fmla="*/ 99255 w 1538907"/>
              <a:gd name="connsiteY0-84" fmla="*/ 217876 h 536963"/>
              <a:gd name="connsiteX1-85" fmla="*/ 754938 w 1538907"/>
              <a:gd name="connsiteY1-86" fmla="*/ 0 h 536963"/>
              <a:gd name="connsiteX2-87" fmla="*/ 1432219 w 1538907"/>
              <a:gd name="connsiteY2-88" fmla="*/ 217876 h 536963"/>
              <a:gd name="connsiteX3-89" fmla="*/ 1432219 w 1538907"/>
              <a:gd name="connsiteY3-90" fmla="*/ 536963 h 536963"/>
              <a:gd name="connsiteX4-91" fmla="*/ 99255 w 1538907"/>
              <a:gd name="connsiteY4-92" fmla="*/ 536963 h 536963"/>
              <a:gd name="connsiteX5-93" fmla="*/ 99255 w 1538907"/>
              <a:gd name="connsiteY5-94" fmla="*/ 217876 h 536963"/>
              <a:gd name="connsiteX0-95" fmla="*/ 99255 w 1538907"/>
              <a:gd name="connsiteY0-96" fmla="*/ 217876 h 536963"/>
              <a:gd name="connsiteX1-97" fmla="*/ 754938 w 1538907"/>
              <a:gd name="connsiteY1-98" fmla="*/ 0 h 536963"/>
              <a:gd name="connsiteX2-99" fmla="*/ 1432219 w 1538907"/>
              <a:gd name="connsiteY2-100" fmla="*/ 217876 h 536963"/>
              <a:gd name="connsiteX3-101" fmla="*/ 1432219 w 1538907"/>
              <a:gd name="connsiteY3-102" fmla="*/ 536963 h 536963"/>
              <a:gd name="connsiteX4-103" fmla="*/ 99255 w 1538907"/>
              <a:gd name="connsiteY4-104" fmla="*/ 536963 h 536963"/>
              <a:gd name="connsiteX5-105" fmla="*/ 99255 w 1538907"/>
              <a:gd name="connsiteY5-106" fmla="*/ 217876 h 536963"/>
              <a:gd name="connsiteX0-107" fmla="*/ 99255 w 1538907"/>
              <a:gd name="connsiteY0-108" fmla="*/ 217876 h 536963"/>
              <a:gd name="connsiteX1-109" fmla="*/ 754938 w 1538907"/>
              <a:gd name="connsiteY1-110" fmla="*/ 0 h 536963"/>
              <a:gd name="connsiteX2-111" fmla="*/ 1432219 w 1538907"/>
              <a:gd name="connsiteY2-112" fmla="*/ 217876 h 536963"/>
              <a:gd name="connsiteX3-113" fmla="*/ 1432219 w 1538907"/>
              <a:gd name="connsiteY3-114" fmla="*/ 536963 h 536963"/>
              <a:gd name="connsiteX4-115" fmla="*/ 99255 w 1538907"/>
              <a:gd name="connsiteY4-116" fmla="*/ 536963 h 536963"/>
              <a:gd name="connsiteX5-117" fmla="*/ 99255 w 1538907"/>
              <a:gd name="connsiteY5-118" fmla="*/ 217876 h 536963"/>
              <a:gd name="connsiteX0-119" fmla="*/ 99255 w 1538907"/>
              <a:gd name="connsiteY0-120" fmla="*/ 217876 h 536963"/>
              <a:gd name="connsiteX1-121" fmla="*/ 754938 w 1538907"/>
              <a:gd name="connsiteY1-122" fmla="*/ 0 h 536963"/>
              <a:gd name="connsiteX2-123" fmla="*/ 1432219 w 1538907"/>
              <a:gd name="connsiteY2-124" fmla="*/ 217876 h 536963"/>
              <a:gd name="connsiteX3-125" fmla="*/ 1432219 w 1538907"/>
              <a:gd name="connsiteY3-126" fmla="*/ 536963 h 536963"/>
              <a:gd name="connsiteX4-127" fmla="*/ 99255 w 1538907"/>
              <a:gd name="connsiteY4-128" fmla="*/ 536963 h 536963"/>
              <a:gd name="connsiteX5-129" fmla="*/ 99255 w 1538907"/>
              <a:gd name="connsiteY5-130" fmla="*/ 217876 h 536963"/>
              <a:gd name="connsiteX0-131" fmla="*/ 5064 w 1444716"/>
              <a:gd name="connsiteY0-132" fmla="*/ 217876 h 536963"/>
              <a:gd name="connsiteX1-133" fmla="*/ 660747 w 1444716"/>
              <a:gd name="connsiteY1-134" fmla="*/ 0 h 536963"/>
              <a:gd name="connsiteX2-135" fmla="*/ 1338028 w 1444716"/>
              <a:gd name="connsiteY2-136" fmla="*/ 217876 h 536963"/>
              <a:gd name="connsiteX3-137" fmla="*/ 1338028 w 1444716"/>
              <a:gd name="connsiteY3-138" fmla="*/ 536963 h 536963"/>
              <a:gd name="connsiteX4-139" fmla="*/ 5064 w 1444716"/>
              <a:gd name="connsiteY4-140" fmla="*/ 536963 h 536963"/>
              <a:gd name="connsiteX5-141" fmla="*/ 5064 w 1444716"/>
              <a:gd name="connsiteY5-142" fmla="*/ 217876 h 536963"/>
              <a:gd name="connsiteX0-143" fmla="*/ 5064 w 1344174"/>
              <a:gd name="connsiteY0-144" fmla="*/ 217876 h 536963"/>
              <a:gd name="connsiteX1-145" fmla="*/ 660747 w 1344174"/>
              <a:gd name="connsiteY1-146" fmla="*/ 0 h 536963"/>
              <a:gd name="connsiteX2-147" fmla="*/ 1338028 w 1344174"/>
              <a:gd name="connsiteY2-148" fmla="*/ 217876 h 536963"/>
              <a:gd name="connsiteX3-149" fmla="*/ 1338028 w 1344174"/>
              <a:gd name="connsiteY3-150" fmla="*/ 536963 h 536963"/>
              <a:gd name="connsiteX4-151" fmla="*/ 5064 w 1344174"/>
              <a:gd name="connsiteY4-152" fmla="*/ 536963 h 536963"/>
              <a:gd name="connsiteX5-153" fmla="*/ 5064 w 1344174"/>
              <a:gd name="connsiteY5-154" fmla="*/ 217876 h 536963"/>
            </a:gd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44174" h="536963">
                <a:moveTo>
                  <a:pt x="5064" y="217876"/>
                </a:moveTo>
                <a:cubicBezTo>
                  <a:pt x="228388" y="216639"/>
                  <a:pt x="427898" y="187467"/>
                  <a:pt x="660747" y="0"/>
                </a:cubicBezTo>
                <a:cubicBezTo>
                  <a:pt x="910319" y="190571"/>
                  <a:pt x="1097980" y="216638"/>
                  <a:pt x="1338028" y="217876"/>
                </a:cubicBezTo>
                <a:cubicBezTo>
                  <a:pt x="1351857" y="318436"/>
                  <a:pt x="1338028" y="430601"/>
                  <a:pt x="1338028" y="536963"/>
                </a:cubicBezTo>
                <a:lnTo>
                  <a:pt x="5064" y="536963"/>
                </a:lnTo>
                <a:cubicBezTo>
                  <a:pt x="5064" y="430601"/>
                  <a:pt x="-6329" y="324644"/>
                  <a:pt x="5064" y="217876"/>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59" name="任意多边形 58"/>
          <p:cNvSpPr/>
          <p:nvPr/>
        </p:nvSpPr>
        <p:spPr>
          <a:xfrm>
            <a:off x="5264869" y="2986304"/>
            <a:ext cx="1666364" cy="871439"/>
          </a:xfrm>
          <a:custGeom>
            <a:gdLst>
              <a:gd name="connsiteX0" fmla="*/ 26273 w 990146"/>
              <a:gd name="connsiteY0" fmla="*/ 18150 h 506557"/>
              <a:gd name="connsiteX1" fmla="*/ 269161 w 990146"/>
              <a:gd name="connsiteY1" fmla="*/ 253894 h 506557"/>
              <a:gd name="connsiteX2" fmla="*/ 419179 w 990146"/>
              <a:gd name="connsiteY2" fmla="*/ 413438 h 506557"/>
              <a:gd name="connsiteX3" fmla="*/ 476329 w 990146"/>
              <a:gd name="connsiteY3" fmla="*/ 506306 h 506557"/>
              <a:gd name="connsiteX4" fmla="*/ 554911 w 990146"/>
              <a:gd name="connsiteY4" fmla="*/ 432488 h 506557"/>
              <a:gd name="connsiteX5" fmla="*/ 771604 w 990146"/>
              <a:gd name="connsiteY5" fmla="*/ 206269 h 506557"/>
              <a:gd name="connsiteX6" fmla="*/ 954961 w 990146"/>
              <a:gd name="connsiteY6" fmla="*/ 37200 h 506557"/>
              <a:gd name="connsiteX7" fmla="*/ 26273 w 990146"/>
              <a:gd name="connsiteY7" fmla="*/ 18150 h 506557"/>
              <a:gd name="connsiteX0-1" fmla="*/ 27909 w 991782"/>
              <a:gd name="connsiteY0-2" fmla="*/ 730 h 489137"/>
              <a:gd name="connsiteX1-3" fmla="*/ 270797 w 991782"/>
              <a:gd name="connsiteY1-4" fmla="*/ 236474 h 489137"/>
              <a:gd name="connsiteX2-5" fmla="*/ 420815 w 991782"/>
              <a:gd name="connsiteY2-6" fmla="*/ 396018 h 489137"/>
              <a:gd name="connsiteX3-7" fmla="*/ 477965 w 991782"/>
              <a:gd name="connsiteY3-8" fmla="*/ 488886 h 489137"/>
              <a:gd name="connsiteX4-9" fmla="*/ 556547 w 991782"/>
              <a:gd name="connsiteY4-10" fmla="*/ 415068 h 489137"/>
              <a:gd name="connsiteX5-11" fmla="*/ 773240 w 991782"/>
              <a:gd name="connsiteY5-12" fmla="*/ 188849 h 489137"/>
              <a:gd name="connsiteX6-13" fmla="*/ 956597 w 991782"/>
              <a:gd name="connsiteY6-14" fmla="*/ 19780 h 489137"/>
              <a:gd name="connsiteX7-15" fmla="*/ 27909 w 991782"/>
              <a:gd name="connsiteY7-16" fmla="*/ 730 h 489137"/>
              <a:gd name="connsiteX0-17" fmla="*/ 26004 w 985616"/>
              <a:gd name="connsiteY0-18" fmla="*/ 19976 h 508383"/>
              <a:gd name="connsiteX1-19" fmla="*/ 268892 w 985616"/>
              <a:gd name="connsiteY1-20" fmla="*/ 255720 h 508383"/>
              <a:gd name="connsiteX2-21" fmla="*/ 418910 w 985616"/>
              <a:gd name="connsiteY2-22" fmla="*/ 415264 h 508383"/>
              <a:gd name="connsiteX3-23" fmla="*/ 476060 w 985616"/>
              <a:gd name="connsiteY3-24" fmla="*/ 508132 h 508383"/>
              <a:gd name="connsiteX4-25" fmla="*/ 554642 w 985616"/>
              <a:gd name="connsiteY4-26" fmla="*/ 434314 h 508383"/>
              <a:gd name="connsiteX5-27" fmla="*/ 771335 w 985616"/>
              <a:gd name="connsiteY5-28" fmla="*/ 208095 h 508383"/>
              <a:gd name="connsiteX6-29" fmla="*/ 949930 w 985616"/>
              <a:gd name="connsiteY6-30" fmla="*/ 34263 h 508383"/>
              <a:gd name="connsiteX7-31" fmla="*/ 26004 w 985616"/>
              <a:gd name="connsiteY7-32" fmla="*/ 19976 h 508383"/>
              <a:gd name="connsiteX0-33" fmla="*/ 26004 w 987464"/>
              <a:gd name="connsiteY0-34" fmla="*/ 18135 h 506542"/>
              <a:gd name="connsiteX1-35" fmla="*/ 268892 w 987464"/>
              <a:gd name="connsiteY1-36" fmla="*/ 253879 h 506542"/>
              <a:gd name="connsiteX2-37" fmla="*/ 418910 w 987464"/>
              <a:gd name="connsiteY2-38" fmla="*/ 413423 h 506542"/>
              <a:gd name="connsiteX3-39" fmla="*/ 476060 w 987464"/>
              <a:gd name="connsiteY3-40" fmla="*/ 506291 h 506542"/>
              <a:gd name="connsiteX4-41" fmla="*/ 554642 w 987464"/>
              <a:gd name="connsiteY4-42" fmla="*/ 432473 h 506542"/>
              <a:gd name="connsiteX5-43" fmla="*/ 771335 w 987464"/>
              <a:gd name="connsiteY5-44" fmla="*/ 206254 h 506542"/>
              <a:gd name="connsiteX6-45" fmla="*/ 949930 w 987464"/>
              <a:gd name="connsiteY6-46" fmla="*/ 32422 h 506542"/>
              <a:gd name="connsiteX7-47" fmla="*/ 26004 w 987464"/>
              <a:gd name="connsiteY7-48" fmla="*/ 18135 h 506542"/>
              <a:gd name="connsiteX0-49" fmla="*/ 26004 w 987464"/>
              <a:gd name="connsiteY0-50" fmla="*/ 7233 h 495640"/>
              <a:gd name="connsiteX1-51" fmla="*/ 268892 w 987464"/>
              <a:gd name="connsiteY1-52" fmla="*/ 242977 h 495640"/>
              <a:gd name="connsiteX2-53" fmla="*/ 418910 w 987464"/>
              <a:gd name="connsiteY2-54" fmla="*/ 402521 h 495640"/>
              <a:gd name="connsiteX3-55" fmla="*/ 476060 w 987464"/>
              <a:gd name="connsiteY3-56" fmla="*/ 495389 h 495640"/>
              <a:gd name="connsiteX4-57" fmla="*/ 554642 w 987464"/>
              <a:gd name="connsiteY4-58" fmla="*/ 421571 h 495640"/>
              <a:gd name="connsiteX5-59" fmla="*/ 771335 w 987464"/>
              <a:gd name="connsiteY5-60" fmla="*/ 195352 h 495640"/>
              <a:gd name="connsiteX6-61" fmla="*/ 949930 w 987464"/>
              <a:gd name="connsiteY6-62" fmla="*/ 21520 h 495640"/>
              <a:gd name="connsiteX7-63" fmla="*/ 26004 w 987464"/>
              <a:gd name="connsiteY7-64" fmla="*/ 7233 h 495640"/>
              <a:gd name="connsiteX0-65" fmla="*/ 26004 w 987464"/>
              <a:gd name="connsiteY0-66" fmla="*/ 0 h 488407"/>
              <a:gd name="connsiteX1-67" fmla="*/ 268892 w 987464"/>
              <a:gd name="connsiteY1-68" fmla="*/ 235744 h 488407"/>
              <a:gd name="connsiteX2-69" fmla="*/ 418910 w 987464"/>
              <a:gd name="connsiteY2-70" fmla="*/ 395288 h 488407"/>
              <a:gd name="connsiteX3-71" fmla="*/ 476060 w 987464"/>
              <a:gd name="connsiteY3-72" fmla="*/ 488156 h 488407"/>
              <a:gd name="connsiteX4-73" fmla="*/ 554642 w 987464"/>
              <a:gd name="connsiteY4-74" fmla="*/ 414338 h 488407"/>
              <a:gd name="connsiteX5-75" fmla="*/ 771335 w 987464"/>
              <a:gd name="connsiteY5-76" fmla="*/ 188119 h 488407"/>
              <a:gd name="connsiteX6-77" fmla="*/ 949930 w 987464"/>
              <a:gd name="connsiteY6-78" fmla="*/ 14287 h 488407"/>
              <a:gd name="connsiteX7-79" fmla="*/ 26004 w 987464"/>
              <a:gd name="connsiteY7-80" fmla="*/ 0 h 488407"/>
              <a:gd name="connsiteX0-81" fmla="*/ 26004 w 995974"/>
              <a:gd name="connsiteY0-82" fmla="*/ 2382 h 490789"/>
              <a:gd name="connsiteX1-83" fmla="*/ 268892 w 995974"/>
              <a:gd name="connsiteY1-84" fmla="*/ 238126 h 490789"/>
              <a:gd name="connsiteX2-85" fmla="*/ 418910 w 995974"/>
              <a:gd name="connsiteY2-86" fmla="*/ 397670 h 490789"/>
              <a:gd name="connsiteX3-87" fmla="*/ 476060 w 995974"/>
              <a:gd name="connsiteY3-88" fmla="*/ 490538 h 490789"/>
              <a:gd name="connsiteX4-89" fmla="*/ 554642 w 995974"/>
              <a:gd name="connsiteY4-90" fmla="*/ 416720 h 490789"/>
              <a:gd name="connsiteX5-91" fmla="*/ 771335 w 995974"/>
              <a:gd name="connsiteY5-92" fmla="*/ 190501 h 490789"/>
              <a:gd name="connsiteX6-93" fmla="*/ 959455 w 995974"/>
              <a:gd name="connsiteY6-94" fmla="*/ 0 h 490789"/>
              <a:gd name="connsiteX7-95" fmla="*/ 26004 w 995974"/>
              <a:gd name="connsiteY7-96" fmla="*/ 2382 h 490789"/>
              <a:gd name="connsiteX0-97" fmla="*/ 26004 w 959455"/>
              <a:gd name="connsiteY0-98" fmla="*/ 2382 h 490789"/>
              <a:gd name="connsiteX1-99" fmla="*/ 268892 w 959455"/>
              <a:gd name="connsiteY1-100" fmla="*/ 238126 h 490789"/>
              <a:gd name="connsiteX2-101" fmla="*/ 418910 w 959455"/>
              <a:gd name="connsiteY2-102" fmla="*/ 397670 h 490789"/>
              <a:gd name="connsiteX3-103" fmla="*/ 476060 w 959455"/>
              <a:gd name="connsiteY3-104" fmla="*/ 490538 h 490789"/>
              <a:gd name="connsiteX4-105" fmla="*/ 554642 w 959455"/>
              <a:gd name="connsiteY4-106" fmla="*/ 416720 h 490789"/>
              <a:gd name="connsiteX5-107" fmla="*/ 771335 w 959455"/>
              <a:gd name="connsiteY5-108" fmla="*/ 190501 h 490789"/>
              <a:gd name="connsiteX6-109" fmla="*/ 959455 w 959455"/>
              <a:gd name="connsiteY6-110" fmla="*/ 0 h 490789"/>
              <a:gd name="connsiteX7-111" fmla="*/ 26004 w 959455"/>
              <a:gd name="connsiteY7-112" fmla="*/ 2382 h 490789"/>
              <a:gd name="connsiteX0-113" fmla="*/ 0 w 933451"/>
              <a:gd name="connsiteY0-114" fmla="*/ 2382 h 490789"/>
              <a:gd name="connsiteX1-115" fmla="*/ 242888 w 933451"/>
              <a:gd name="connsiteY1-116" fmla="*/ 238126 h 490789"/>
              <a:gd name="connsiteX2-117" fmla="*/ 392906 w 933451"/>
              <a:gd name="connsiteY2-118" fmla="*/ 397670 h 490789"/>
              <a:gd name="connsiteX3-119" fmla="*/ 450056 w 933451"/>
              <a:gd name="connsiteY3-120" fmla="*/ 490538 h 490789"/>
              <a:gd name="connsiteX4-121" fmla="*/ 528638 w 933451"/>
              <a:gd name="connsiteY4-122" fmla="*/ 416720 h 490789"/>
              <a:gd name="connsiteX5-123" fmla="*/ 745331 w 933451"/>
              <a:gd name="connsiteY5-124" fmla="*/ 190501 h 490789"/>
              <a:gd name="connsiteX6-125" fmla="*/ 933451 w 933451"/>
              <a:gd name="connsiteY6-126" fmla="*/ 0 h 490789"/>
              <a:gd name="connsiteX7-127" fmla="*/ 0 w 933451"/>
              <a:gd name="connsiteY7-128" fmla="*/ 2382 h 490789"/>
              <a:gd name="connsiteX0-129" fmla="*/ 0 w 933451"/>
              <a:gd name="connsiteY0-130" fmla="*/ 2382 h 488425"/>
              <a:gd name="connsiteX1-131" fmla="*/ 242888 w 933451"/>
              <a:gd name="connsiteY1-132" fmla="*/ 238126 h 488425"/>
              <a:gd name="connsiteX2-133" fmla="*/ 392906 w 933451"/>
              <a:gd name="connsiteY2-134" fmla="*/ 397670 h 488425"/>
              <a:gd name="connsiteX3-135" fmla="*/ 469106 w 933451"/>
              <a:gd name="connsiteY3-136" fmla="*/ 488157 h 488425"/>
              <a:gd name="connsiteX4-137" fmla="*/ 528638 w 933451"/>
              <a:gd name="connsiteY4-138" fmla="*/ 416720 h 488425"/>
              <a:gd name="connsiteX5-139" fmla="*/ 745331 w 933451"/>
              <a:gd name="connsiteY5-140" fmla="*/ 190501 h 488425"/>
              <a:gd name="connsiteX6-141" fmla="*/ 933451 w 933451"/>
              <a:gd name="connsiteY6-142" fmla="*/ 0 h 488425"/>
              <a:gd name="connsiteX7-143" fmla="*/ 0 w 933451"/>
              <a:gd name="connsiteY7-144" fmla="*/ 2382 h 488425"/>
              <a:gd name="connsiteX0-145" fmla="*/ 0 w 933451"/>
              <a:gd name="connsiteY0-146" fmla="*/ 2382 h 488425"/>
              <a:gd name="connsiteX1-147" fmla="*/ 242888 w 933451"/>
              <a:gd name="connsiteY1-148" fmla="*/ 238126 h 488425"/>
              <a:gd name="connsiteX2-149" fmla="*/ 392906 w 933451"/>
              <a:gd name="connsiteY2-150" fmla="*/ 397670 h 488425"/>
              <a:gd name="connsiteX3-151" fmla="*/ 469106 w 933451"/>
              <a:gd name="connsiteY3-152" fmla="*/ 488157 h 488425"/>
              <a:gd name="connsiteX4-153" fmla="*/ 528638 w 933451"/>
              <a:gd name="connsiteY4-154" fmla="*/ 416720 h 488425"/>
              <a:gd name="connsiteX5-155" fmla="*/ 745331 w 933451"/>
              <a:gd name="connsiteY5-156" fmla="*/ 190501 h 488425"/>
              <a:gd name="connsiteX6-157" fmla="*/ 933451 w 933451"/>
              <a:gd name="connsiteY6-158" fmla="*/ 0 h 488425"/>
              <a:gd name="connsiteX7-159" fmla="*/ 0 w 933451"/>
              <a:gd name="connsiteY7-160" fmla="*/ 2382 h 488425"/>
              <a:gd name="connsiteX0-161" fmla="*/ 0 w 933451"/>
              <a:gd name="connsiteY0-162" fmla="*/ 2382 h 488368"/>
              <a:gd name="connsiteX1-163" fmla="*/ 242888 w 933451"/>
              <a:gd name="connsiteY1-164" fmla="*/ 238126 h 488368"/>
              <a:gd name="connsiteX2-165" fmla="*/ 392906 w 933451"/>
              <a:gd name="connsiteY2-166" fmla="*/ 397670 h 488368"/>
              <a:gd name="connsiteX3-167" fmla="*/ 469106 w 933451"/>
              <a:gd name="connsiteY3-168" fmla="*/ 488157 h 488368"/>
              <a:gd name="connsiteX4-169" fmla="*/ 552451 w 933451"/>
              <a:gd name="connsiteY4-170" fmla="*/ 373857 h 488368"/>
              <a:gd name="connsiteX5-171" fmla="*/ 745331 w 933451"/>
              <a:gd name="connsiteY5-172" fmla="*/ 190501 h 488368"/>
              <a:gd name="connsiteX6-173" fmla="*/ 933451 w 933451"/>
              <a:gd name="connsiteY6-174" fmla="*/ 0 h 488368"/>
              <a:gd name="connsiteX7-175" fmla="*/ 0 w 933451"/>
              <a:gd name="connsiteY7-176" fmla="*/ 2382 h 488368"/>
              <a:gd name="connsiteX0-177" fmla="*/ 0 w 933451"/>
              <a:gd name="connsiteY0-178" fmla="*/ 2382 h 488368"/>
              <a:gd name="connsiteX1-179" fmla="*/ 242888 w 933451"/>
              <a:gd name="connsiteY1-180" fmla="*/ 238126 h 488368"/>
              <a:gd name="connsiteX2-181" fmla="*/ 392906 w 933451"/>
              <a:gd name="connsiteY2-182" fmla="*/ 397670 h 488368"/>
              <a:gd name="connsiteX3-183" fmla="*/ 469106 w 933451"/>
              <a:gd name="connsiteY3-184" fmla="*/ 488157 h 488368"/>
              <a:gd name="connsiteX4-185" fmla="*/ 552451 w 933451"/>
              <a:gd name="connsiteY4-186" fmla="*/ 373857 h 488368"/>
              <a:gd name="connsiteX5-187" fmla="*/ 745331 w 933451"/>
              <a:gd name="connsiteY5-188" fmla="*/ 190501 h 488368"/>
              <a:gd name="connsiteX6-189" fmla="*/ 933451 w 933451"/>
              <a:gd name="connsiteY6-190" fmla="*/ 0 h 488368"/>
              <a:gd name="connsiteX7-191" fmla="*/ 0 w 933451"/>
              <a:gd name="connsiteY7-192" fmla="*/ 2382 h 488368"/>
              <a:gd name="connsiteX0-193" fmla="*/ 0 w 933451"/>
              <a:gd name="connsiteY0-194" fmla="*/ 2382 h 488368"/>
              <a:gd name="connsiteX1-195" fmla="*/ 242888 w 933451"/>
              <a:gd name="connsiteY1-196" fmla="*/ 238126 h 488368"/>
              <a:gd name="connsiteX2-197" fmla="*/ 392906 w 933451"/>
              <a:gd name="connsiteY2-198" fmla="*/ 397670 h 488368"/>
              <a:gd name="connsiteX3-199" fmla="*/ 469106 w 933451"/>
              <a:gd name="connsiteY3-200" fmla="*/ 488157 h 488368"/>
              <a:gd name="connsiteX4-201" fmla="*/ 552451 w 933451"/>
              <a:gd name="connsiteY4-202" fmla="*/ 373857 h 488368"/>
              <a:gd name="connsiteX5-203" fmla="*/ 745331 w 933451"/>
              <a:gd name="connsiteY5-204" fmla="*/ 190501 h 488368"/>
              <a:gd name="connsiteX6-205" fmla="*/ 933451 w 933451"/>
              <a:gd name="connsiteY6-206" fmla="*/ 0 h 488368"/>
              <a:gd name="connsiteX7-207" fmla="*/ 0 w 933451"/>
              <a:gd name="connsiteY7-208" fmla="*/ 2382 h 488368"/>
              <a:gd name="connsiteX0-209" fmla="*/ 0 w 933451"/>
              <a:gd name="connsiteY0-210" fmla="*/ 2382 h 488368"/>
              <a:gd name="connsiteX1-211" fmla="*/ 235745 w 933451"/>
              <a:gd name="connsiteY1-212" fmla="*/ 238126 h 488368"/>
              <a:gd name="connsiteX2-213" fmla="*/ 392906 w 933451"/>
              <a:gd name="connsiteY2-214" fmla="*/ 397670 h 488368"/>
              <a:gd name="connsiteX3-215" fmla="*/ 469106 w 933451"/>
              <a:gd name="connsiteY3-216" fmla="*/ 488157 h 488368"/>
              <a:gd name="connsiteX4-217" fmla="*/ 552451 w 933451"/>
              <a:gd name="connsiteY4-218" fmla="*/ 373857 h 488368"/>
              <a:gd name="connsiteX5-219" fmla="*/ 745331 w 933451"/>
              <a:gd name="connsiteY5-220" fmla="*/ 190501 h 488368"/>
              <a:gd name="connsiteX6-221" fmla="*/ 933451 w 933451"/>
              <a:gd name="connsiteY6-222" fmla="*/ 0 h 488368"/>
              <a:gd name="connsiteX7-223" fmla="*/ 0 w 933451"/>
              <a:gd name="connsiteY7-224" fmla="*/ 2382 h 488368"/>
              <a:gd name="connsiteX0-225" fmla="*/ 0 w 933451"/>
              <a:gd name="connsiteY0-226" fmla="*/ 2382 h 488172"/>
              <a:gd name="connsiteX1-227" fmla="*/ 235745 w 933451"/>
              <a:gd name="connsiteY1-228" fmla="*/ 238126 h 488172"/>
              <a:gd name="connsiteX2-229" fmla="*/ 376237 w 933451"/>
              <a:gd name="connsiteY2-230" fmla="*/ 366714 h 488172"/>
              <a:gd name="connsiteX3-231" fmla="*/ 469106 w 933451"/>
              <a:gd name="connsiteY3-232" fmla="*/ 488157 h 488172"/>
              <a:gd name="connsiteX4-233" fmla="*/ 552451 w 933451"/>
              <a:gd name="connsiteY4-234" fmla="*/ 373857 h 488172"/>
              <a:gd name="connsiteX5-235" fmla="*/ 745331 w 933451"/>
              <a:gd name="connsiteY5-236" fmla="*/ 190501 h 488172"/>
              <a:gd name="connsiteX6-237" fmla="*/ 933451 w 933451"/>
              <a:gd name="connsiteY6-238" fmla="*/ 0 h 488172"/>
              <a:gd name="connsiteX7-239" fmla="*/ 0 w 933451"/>
              <a:gd name="connsiteY7-240" fmla="*/ 2382 h 488172"/>
              <a:gd name="connsiteX0-241" fmla="*/ 0 w 933451"/>
              <a:gd name="connsiteY0-242" fmla="*/ 2382 h 488207"/>
              <a:gd name="connsiteX1-243" fmla="*/ 235745 w 933451"/>
              <a:gd name="connsiteY1-244" fmla="*/ 238126 h 488207"/>
              <a:gd name="connsiteX2-245" fmla="*/ 376237 w 933451"/>
              <a:gd name="connsiteY2-246" fmla="*/ 366714 h 488207"/>
              <a:gd name="connsiteX3-247" fmla="*/ 469106 w 933451"/>
              <a:gd name="connsiteY3-248" fmla="*/ 488157 h 488207"/>
              <a:gd name="connsiteX4-249" fmla="*/ 554833 w 933451"/>
              <a:gd name="connsiteY4-250" fmla="*/ 352426 h 488207"/>
              <a:gd name="connsiteX5-251" fmla="*/ 745331 w 933451"/>
              <a:gd name="connsiteY5-252" fmla="*/ 190501 h 488207"/>
              <a:gd name="connsiteX6-253" fmla="*/ 933451 w 933451"/>
              <a:gd name="connsiteY6-254" fmla="*/ 0 h 488207"/>
              <a:gd name="connsiteX7-255" fmla="*/ 0 w 933451"/>
              <a:gd name="connsiteY7-256" fmla="*/ 2382 h 488207"/>
              <a:gd name="connsiteX0-257" fmla="*/ 0 w 933451"/>
              <a:gd name="connsiteY0-258" fmla="*/ 2382 h 488207"/>
              <a:gd name="connsiteX1-259" fmla="*/ 235745 w 933451"/>
              <a:gd name="connsiteY1-260" fmla="*/ 238126 h 488207"/>
              <a:gd name="connsiteX2-261" fmla="*/ 376237 w 933451"/>
              <a:gd name="connsiteY2-262" fmla="*/ 366714 h 488207"/>
              <a:gd name="connsiteX3-263" fmla="*/ 469106 w 933451"/>
              <a:gd name="connsiteY3-264" fmla="*/ 488157 h 488207"/>
              <a:gd name="connsiteX4-265" fmla="*/ 554833 w 933451"/>
              <a:gd name="connsiteY4-266" fmla="*/ 352426 h 488207"/>
              <a:gd name="connsiteX5-267" fmla="*/ 745331 w 933451"/>
              <a:gd name="connsiteY5-268" fmla="*/ 190501 h 488207"/>
              <a:gd name="connsiteX6-269" fmla="*/ 933451 w 933451"/>
              <a:gd name="connsiteY6-270" fmla="*/ 0 h 488207"/>
              <a:gd name="connsiteX7-271" fmla="*/ 0 w 933451"/>
              <a:gd name="connsiteY7-272" fmla="*/ 2382 h 488207"/>
              <a:gd name="connsiteX0-273" fmla="*/ 0 w 933451"/>
              <a:gd name="connsiteY0-274" fmla="*/ 2382 h 488157"/>
              <a:gd name="connsiteX1-275" fmla="*/ 235745 w 933451"/>
              <a:gd name="connsiteY1-276" fmla="*/ 238126 h 488157"/>
              <a:gd name="connsiteX2-277" fmla="*/ 376237 w 933451"/>
              <a:gd name="connsiteY2-278" fmla="*/ 366714 h 488157"/>
              <a:gd name="connsiteX3-279" fmla="*/ 469106 w 933451"/>
              <a:gd name="connsiteY3-280" fmla="*/ 488157 h 488157"/>
              <a:gd name="connsiteX4-281" fmla="*/ 554833 w 933451"/>
              <a:gd name="connsiteY4-282" fmla="*/ 352426 h 488157"/>
              <a:gd name="connsiteX5-283" fmla="*/ 745331 w 933451"/>
              <a:gd name="connsiteY5-284" fmla="*/ 190501 h 488157"/>
              <a:gd name="connsiteX6-285" fmla="*/ 933451 w 933451"/>
              <a:gd name="connsiteY6-286" fmla="*/ 0 h 488157"/>
              <a:gd name="connsiteX7-287" fmla="*/ 0 w 933451"/>
              <a:gd name="connsiteY7-288" fmla="*/ 2382 h 488157"/>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933451" h="488156">
                <a:moveTo>
                  <a:pt x="0" y="2382"/>
                </a:moveTo>
                <a:cubicBezTo>
                  <a:pt x="55562" y="77392"/>
                  <a:pt x="173039" y="177404"/>
                  <a:pt x="235745" y="238126"/>
                </a:cubicBezTo>
                <a:cubicBezTo>
                  <a:pt x="298451" y="298848"/>
                  <a:pt x="337344" y="325042"/>
                  <a:pt x="376237" y="366714"/>
                </a:cubicBezTo>
                <a:cubicBezTo>
                  <a:pt x="415130" y="408386"/>
                  <a:pt x="420290" y="488157"/>
                  <a:pt x="469106" y="488157"/>
                </a:cubicBezTo>
                <a:cubicBezTo>
                  <a:pt x="517922" y="488157"/>
                  <a:pt x="523083" y="402035"/>
                  <a:pt x="554833" y="352426"/>
                </a:cubicBezTo>
                <a:cubicBezTo>
                  <a:pt x="586583" y="302817"/>
                  <a:pt x="678656" y="256382"/>
                  <a:pt x="745331" y="190501"/>
                </a:cubicBezTo>
                <a:cubicBezTo>
                  <a:pt x="812006" y="124620"/>
                  <a:pt x="903290" y="69453"/>
                  <a:pt x="933451" y="0"/>
                </a:cubicBezTo>
                <a:cubicBezTo>
                  <a:pt x="575469" y="68659"/>
                  <a:pt x="332581" y="67865"/>
                  <a:pt x="0" y="2382"/>
                </a:cubicBezTo>
                <a:close/>
              </a:path>
            </a:pathLst>
          </a:cu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grpSp>
        <p:nvGrpSpPr>
          <p:cNvPr id="83" name="组合 82"/>
          <p:cNvGrpSpPr/>
          <p:nvPr/>
        </p:nvGrpSpPr>
        <p:grpSpPr>
          <a:xfrm>
            <a:off x="4735871" y="1701320"/>
            <a:ext cx="2720259" cy="4068427"/>
            <a:chOff x="457037" y="1023995"/>
            <a:chExt cx="2371887" cy="3547404"/>
          </a:xfrm>
          <a:solidFill>
            <a:srgbClr val="5A6279"/>
          </a:solidFill>
        </p:grpSpPr>
        <p:sp>
          <p:nvSpPr>
            <p:cNvPr id="84" name="圆角矩形 83"/>
            <p:cNvSpPr/>
            <p:nvPr/>
          </p:nvSpPr>
          <p:spPr>
            <a:xfrm>
              <a:off x="744081" y="1193324"/>
              <a:ext cx="1780889" cy="252521"/>
            </a:xfrm>
            <a:prstGeom prst="roundRect">
              <a:avLst>
                <a:gd name="adj" fmla="val 50000"/>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5" name="圆角矩形 84"/>
            <p:cNvSpPr/>
            <p:nvPr/>
          </p:nvSpPr>
          <p:spPr>
            <a:xfrm>
              <a:off x="709557" y="1110130"/>
              <a:ext cx="1866847" cy="252521"/>
            </a:xfrm>
            <a:prstGeom prst="roundRect">
              <a:avLst>
                <a:gd name="adj" fmla="val 0"/>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6" name="任意多边形 85"/>
            <p:cNvSpPr/>
            <p:nvPr/>
          </p:nvSpPr>
          <p:spPr>
            <a:xfrm>
              <a:off x="609216" y="1172343"/>
              <a:ext cx="957816" cy="3272796"/>
            </a:xfrm>
            <a:custGeom>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7" name="任意多边形 86"/>
            <p:cNvSpPr/>
            <p:nvPr/>
          </p:nvSpPr>
          <p:spPr>
            <a:xfrm flipH="1">
              <a:off x="1699754" y="1172343"/>
              <a:ext cx="957816" cy="3272796"/>
            </a:xfrm>
            <a:custGeom>
              <a:gdLst>
                <a:gd name="connsiteX0" fmla="*/ 38 w 624974"/>
                <a:gd name="connsiteY0" fmla="*/ 74612 h 2488535"/>
                <a:gd name="connsiteX1" fmla="*/ 111163 w 624974"/>
                <a:gd name="connsiteY1" fmla="*/ 681037 h 2488535"/>
                <a:gd name="connsiteX2" fmla="*/ 571538 w 624974"/>
                <a:gd name="connsiteY2" fmla="*/ 1144587 h 2488535"/>
                <a:gd name="connsiteX3" fmla="*/ 577888 w 624974"/>
                <a:gd name="connsiteY3" fmla="*/ 1335087 h 2488535"/>
                <a:gd name="connsiteX4" fmla="*/ 234988 w 624974"/>
                <a:gd name="connsiteY4" fmla="*/ 1636712 h 2488535"/>
                <a:gd name="connsiteX5" fmla="*/ 3213 w 624974"/>
                <a:gd name="connsiteY5" fmla="*/ 2411412 h 2488535"/>
                <a:gd name="connsiteX6" fmla="*/ 104813 w 624974"/>
                <a:gd name="connsiteY6" fmla="*/ 2401887 h 2488535"/>
                <a:gd name="connsiteX7" fmla="*/ 177838 w 624974"/>
                <a:gd name="connsiteY7" fmla="*/ 1890712 h 2488535"/>
                <a:gd name="connsiteX8" fmla="*/ 565188 w 624974"/>
                <a:gd name="connsiteY8" fmla="*/ 1398587 h 2488535"/>
                <a:gd name="connsiteX9" fmla="*/ 568363 w 624974"/>
                <a:gd name="connsiteY9" fmla="*/ 1049337 h 2488535"/>
                <a:gd name="connsiteX10" fmla="*/ 174663 w 624974"/>
                <a:gd name="connsiteY10" fmla="*/ 566737 h 2488535"/>
                <a:gd name="connsiteX11" fmla="*/ 104813 w 624974"/>
                <a:gd name="connsiteY11" fmla="*/ 65087 h 2488535"/>
                <a:gd name="connsiteX12" fmla="*/ 38 w 624974"/>
                <a:gd name="connsiteY12" fmla="*/ 74612 h 2488535"/>
                <a:gd name="connsiteX0-1" fmla="*/ 38 w 624974"/>
                <a:gd name="connsiteY0-2" fmla="*/ 74612 h 2488535"/>
                <a:gd name="connsiteX1-3" fmla="*/ 111163 w 624974"/>
                <a:gd name="connsiteY1-4" fmla="*/ 681037 h 2488535"/>
                <a:gd name="connsiteX2-5" fmla="*/ 571538 w 624974"/>
                <a:gd name="connsiteY2-6" fmla="*/ 1144587 h 2488535"/>
                <a:gd name="connsiteX3-7" fmla="*/ 577888 w 624974"/>
                <a:gd name="connsiteY3-8" fmla="*/ 1335087 h 2488535"/>
                <a:gd name="connsiteX4-9" fmla="*/ 234988 w 624974"/>
                <a:gd name="connsiteY4-10" fmla="*/ 1636712 h 2488535"/>
                <a:gd name="connsiteX5-11" fmla="*/ 3213 w 624974"/>
                <a:gd name="connsiteY5-12" fmla="*/ 2411412 h 2488535"/>
                <a:gd name="connsiteX6-13" fmla="*/ 104813 w 624974"/>
                <a:gd name="connsiteY6-14" fmla="*/ 2401887 h 2488535"/>
                <a:gd name="connsiteX7-15" fmla="*/ 177838 w 624974"/>
                <a:gd name="connsiteY7-16" fmla="*/ 1890712 h 2488535"/>
                <a:gd name="connsiteX8-17" fmla="*/ 565188 w 624974"/>
                <a:gd name="connsiteY8-18" fmla="*/ 1398587 h 2488535"/>
                <a:gd name="connsiteX9-19" fmla="*/ 568363 w 624974"/>
                <a:gd name="connsiteY9-20" fmla="*/ 1049337 h 2488535"/>
                <a:gd name="connsiteX10-21" fmla="*/ 174663 w 624974"/>
                <a:gd name="connsiteY10-22" fmla="*/ 566737 h 2488535"/>
                <a:gd name="connsiteX11-23" fmla="*/ 104813 w 624974"/>
                <a:gd name="connsiteY11-24" fmla="*/ 65087 h 2488535"/>
                <a:gd name="connsiteX12-25" fmla="*/ 38 w 624974"/>
                <a:gd name="connsiteY12-26" fmla="*/ 74612 h 2488535"/>
                <a:gd name="connsiteX0-27" fmla="*/ 23714 w 648650"/>
                <a:gd name="connsiteY0-28" fmla="*/ 43040 h 2456963"/>
                <a:gd name="connsiteX1-29" fmla="*/ 134839 w 648650"/>
                <a:gd name="connsiteY1-30" fmla="*/ 649465 h 2456963"/>
                <a:gd name="connsiteX2-31" fmla="*/ 595214 w 648650"/>
                <a:gd name="connsiteY2-32" fmla="*/ 1113015 h 2456963"/>
                <a:gd name="connsiteX3-33" fmla="*/ 601564 w 648650"/>
                <a:gd name="connsiteY3-34" fmla="*/ 1303515 h 2456963"/>
                <a:gd name="connsiteX4-35" fmla="*/ 258664 w 648650"/>
                <a:gd name="connsiteY4-36" fmla="*/ 1605140 h 2456963"/>
                <a:gd name="connsiteX5-37" fmla="*/ 26889 w 648650"/>
                <a:gd name="connsiteY5-38" fmla="*/ 2379840 h 2456963"/>
                <a:gd name="connsiteX6-39" fmla="*/ 128489 w 648650"/>
                <a:gd name="connsiteY6-40" fmla="*/ 2370315 h 2456963"/>
                <a:gd name="connsiteX7-41" fmla="*/ 201514 w 648650"/>
                <a:gd name="connsiteY7-42" fmla="*/ 1859140 h 2456963"/>
                <a:gd name="connsiteX8-43" fmla="*/ 588864 w 648650"/>
                <a:gd name="connsiteY8-44" fmla="*/ 1367015 h 2456963"/>
                <a:gd name="connsiteX9-45" fmla="*/ 592039 w 648650"/>
                <a:gd name="connsiteY9-46" fmla="*/ 1017765 h 2456963"/>
                <a:gd name="connsiteX10-47" fmla="*/ 198339 w 648650"/>
                <a:gd name="connsiteY10-48" fmla="*/ 535165 h 2456963"/>
                <a:gd name="connsiteX11-49" fmla="*/ 128489 w 648650"/>
                <a:gd name="connsiteY11-50" fmla="*/ 33515 h 2456963"/>
                <a:gd name="connsiteX12-51" fmla="*/ 23714 w 648650"/>
                <a:gd name="connsiteY12-52" fmla="*/ 43040 h 2456963"/>
                <a:gd name="connsiteX0-53" fmla="*/ 25732 w 650668"/>
                <a:gd name="connsiteY0-54" fmla="*/ 53052 h 2466975"/>
                <a:gd name="connsiteX1-55" fmla="*/ 136857 w 650668"/>
                <a:gd name="connsiteY1-56" fmla="*/ 659477 h 2466975"/>
                <a:gd name="connsiteX2-57" fmla="*/ 597232 w 650668"/>
                <a:gd name="connsiteY2-58" fmla="*/ 1123027 h 2466975"/>
                <a:gd name="connsiteX3-59" fmla="*/ 603582 w 650668"/>
                <a:gd name="connsiteY3-60" fmla="*/ 1313527 h 2466975"/>
                <a:gd name="connsiteX4-61" fmla="*/ 260682 w 650668"/>
                <a:gd name="connsiteY4-62" fmla="*/ 1615152 h 2466975"/>
                <a:gd name="connsiteX5-63" fmla="*/ 28907 w 650668"/>
                <a:gd name="connsiteY5-64" fmla="*/ 2389852 h 2466975"/>
                <a:gd name="connsiteX6-65" fmla="*/ 130507 w 650668"/>
                <a:gd name="connsiteY6-66" fmla="*/ 2380327 h 2466975"/>
                <a:gd name="connsiteX7-67" fmla="*/ 203532 w 650668"/>
                <a:gd name="connsiteY7-68" fmla="*/ 1869152 h 2466975"/>
                <a:gd name="connsiteX8-69" fmla="*/ 590882 w 650668"/>
                <a:gd name="connsiteY8-70" fmla="*/ 1377027 h 2466975"/>
                <a:gd name="connsiteX9-71" fmla="*/ 594057 w 650668"/>
                <a:gd name="connsiteY9-72" fmla="*/ 1027777 h 2466975"/>
                <a:gd name="connsiteX10-73" fmla="*/ 200357 w 650668"/>
                <a:gd name="connsiteY10-74" fmla="*/ 545177 h 2466975"/>
                <a:gd name="connsiteX11-75" fmla="*/ 130507 w 650668"/>
                <a:gd name="connsiteY11-76" fmla="*/ 43527 h 2466975"/>
                <a:gd name="connsiteX12-77" fmla="*/ 25732 w 650668"/>
                <a:gd name="connsiteY12-78" fmla="*/ 53052 h 2466975"/>
                <a:gd name="connsiteX0-79" fmla="*/ 25732 w 650668"/>
                <a:gd name="connsiteY0-80" fmla="*/ 44171 h 2458094"/>
                <a:gd name="connsiteX1-81" fmla="*/ 136857 w 650668"/>
                <a:gd name="connsiteY1-82" fmla="*/ 650596 h 2458094"/>
                <a:gd name="connsiteX2-83" fmla="*/ 597232 w 650668"/>
                <a:gd name="connsiteY2-84" fmla="*/ 1114146 h 2458094"/>
                <a:gd name="connsiteX3-85" fmla="*/ 603582 w 650668"/>
                <a:gd name="connsiteY3-86" fmla="*/ 1304646 h 2458094"/>
                <a:gd name="connsiteX4-87" fmla="*/ 260682 w 650668"/>
                <a:gd name="connsiteY4-88" fmla="*/ 1606271 h 2458094"/>
                <a:gd name="connsiteX5-89" fmla="*/ 28907 w 650668"/>
                <a:gd name="connsiteY5-90" fmla="*/ 2380971 h 2458094"/>
                <a:gd name="connsiteX6-91" fmla="*/ 130507 w 650668"/>
                <a:gd name="connsiteY6-92" fmla="*/ 2371446 h 2458094"/>
                <a:gd name="connsiteX7-93" fmla="*/ 203532 w 650668"/>
                <a:gd name="connsiteY7-94" fmla="*/ 1860271 h 2458094"/>
                <a:gd name="connsiteX8-95" fmla="*/ 590882 w 650668"/>
                <a:gd name="connsiteY8-96" fmla="*/ 1368146 h 2458094"/>
                <a:gd name="connsiteX9-97" fmla="*/ 594057 w 650668"/>
                <a:gd name="connsiteY9-98" fmla="*/ 1018896 h 2458094"/>
                <a:gd name="connsiteX10-99" fmla="*/ 200357 w 650668"/>
                <a:gd name="connsiteY10-100" fmla="*/ 536296 h 2458094"/>
                <a:gd name="connsiteX11-101" fmla="*/ 130507 w 650668"/>
                <a:gd name="connsiteY11-102" fmla="*/ 34646 h 2458094"/>
                <a:gd name="connsiteX12-103" fmla="*/ 25732 w 650668"/>
                <a:gd name="connsiteY12-104" fmla="*/ 44171 h 2458094"/>
                <a:gd name="connsiteX0-105" fmla="*/ 25732 w 650668"/>
                <a:gd name="connsiteY0-106" fmla="*/ 36942 h 2450865"/>
                <a:gd name="connsiteX1-107" fmla="*/ 136857 w 650668"/>
                <a:gd name="connsiteY1-108" fmla="*/ 643367 h 2450865"/>
                <a:gd name="connsiteX2-109" fmla="*/ 597232 w 650668"/>
                <a:gd name="connsiteY2-110" fmla="*/ 1106917 h 2450865"/>
                <a:gd name="connsiteX3-111" fmla="*/ 603582 w 650668"/>
                <a:gd name="connsiteY3-112" fmla="*/ 1297417 h 2450865"/>
                <a:gd name="connsiteX4-113" fmla="*/ 260682 w 650668"/>
                <a:gd name="connsiteY4-114" fmla="*/ 1599042 h 2450865"/>
                <a:gd name="connsiteX5-115" fmla="*/ 28907 w 650668"/>
                <a:gd name="connsiteY5-116" fmla="*/ 2373742 h 2450865"/>
                <a:gd name="connsiteX6-117" fmla="*/ 130507 w 650668"/>
                <a:gd name="connsiteY6-118" fmla="*/ 2364217 h 2450865"/>
                <a:gd name="connsiteX7-119" fmla="*/ 203532 w 650668"/>
                <a:gd name="connsiteY7-120" fmla="*/ 1853042 h 2450865"/>
                <a:gd name="connsiteX8-121" fmla="*/ 590882 w 650668"/>
                <a:gd name="connsiteY8-122" fmla="*/ 1360917 h 2450865"/>
                <a:gd name="connsiteX9-123" fmla="*/ 594057 w 650668"/>
                <a:gd name="connsiteY9-124" fmla="*/ 1011667 h 2450865"/>
                <a:gd name="connsiteX10-125" fmla="*/ 200357 w 650668"/>
                <a:gd name="connsiteY10-126" fmla="*/ 529067 h 2450865"/>
                <a:gd name="connsiteX11-127" fmla="*/ 132888 w 650668"/>
                <a:gd name="connsiteY11-128" fmla="*/ 36942 h 2450865"/>
                <a:gd name="connsiteX12-129" fmla="*/ 25732 w 650668"/>
                <a:gd name="connsiteY12-130" fmla="*/ 36942 h 2450865"/>
                <a:gd name="connsiteX0-131" fmla="*/ 25732 w 650668"/>
                <a:gd name="connsiteY0-132" fmla="*/ 38 h 2413961"/>
                <a:gd name="connsiteX1-133" fmla="*/ 136857 w 650668"/>
                <a:gd name="connsiteY1-134" fmla="*/ 606463 h 2413961"/>
                <a:gd name="connsiteX2-135" fmla="*/ 597232 w 650668"/>
                <a:gd name="connsiteY2-136" fmla="*/ 1070013 h 2413961"/>
                <a:gd name="connsiteX3-137" fmla="*/ 603582 w 650668"/>
                <a:gd name="connsiteY3-138" fmla="*/ 1260513 h 2413961"/>
                <a:gd name="connsiteX4-139" fmla="*/ 260682 w 650668"/>
                <a:gd name="connsiteY4-140" fmla="*/ 1562138 h 2413961"/>
                <a:gd name="connsiteX5-141" fmla="*/ 28907 w 650668"/>
                <a:gd name="connsiteY5-142" fmla="*/ 2336838 h 2413961"/>
                <a:gd name="connsiteX6-143" fmla="*/ 130507 w 650668"/>
                <a:gd name="connsiteY6-144" fmla="*/ 2327313 h 2413961"/>
                <a:gd name="connsiteX7-145" fmla="*/ 203532 w 650668"/>
                <a:gd name="connsiteY7-146" fmla="*/ 1816138 h 2413961"/>
                <a:gd name="connsiteX8-147" fmla="*/ 590882 w 650668"/>
                <a:gd name="connsiteY8-148" fmla="*/ 1324013 h 2413961"/>
                <a:gd name="connsiteX9-149" fmla="*/ 594057 w 650668"/>
                <a:gd name="connsiteY9-150" fmla="*/ 974763 h 2413961"/>
                <a:gd name="connsiteX10-151" fmla="*/ 200357 w 650668"/>
                <a:gd name="connsiteY10-152" fmla="*/ 492163 h 2413961"/>
                <a:gd name="connsiteX11-153" fmla="*/ 132888 w 650668"/>
                <a:gd name="connsiteY11-154" fmla="*/ 38 h 2413961"/>
                <a:gd name="connsiteX12-155" fmla="*/ 25732 w 650668"/>
                <a:gd name="connsiteY12-156" fmla="*/ 38 h 2413961"/>
                <a:gd name="connsiteX0-157" fmla="*/ 39 w 624975"/>
                <a:gd name="connsiteY0-158" fmla="*/ 38 h 2413961"/>
                <a:gd name="connsiteX1-159" fmla="*/ 111164 w 624975"/>
                <a:gd name="connsiteY1-160" fmla="*/ 606463 h 2413961"/>
                <a:gd name="connsiteX2-161" fmla="*/ 571539 w 624975"/>
                <a:gd name="connsiteY2-162" fmla="*/ 1070013 h 2413961"/>
                <a:gd name="connsiteX3-163" fmla="*/ 577889 w 624975"/>
                <a:gd name="connsiteY3-164" fmla="*/ 1260513 h 2413961"/>
                <a:gd name="connsiteX4-165" fmla="*/ 234989 w 624975"/>
                <a:gd name="connsiteY4-166" fmla="*/ 1562138 h 2413961"/>
                <a:gd name="connsiteX5-167" fmla="*/ 3214 w 624975"/>
                <a:gd name="connsiteY5-168" fmla="*/ 2336838 h 2413961"/>
                <a:gd name="connsiteX6-169" fmla="*/ 104814 w 624975"/>
                <a:gd name="connsiteY6-170" fmla="*/ 2327313 h 2413961"/>
                <a:gd name="connsiteX7-171" fmla="*/ 177839 w 624975"/>
                <a:gd name="connsiteY7-172" fmla="*/ 1816138 h 2413961"/>
                <a:gd name="connsiteX8-173" fmla="*/ 565189 w 624975"/>
                <a:gd name="connsiteY8-174" fmla="*/ 1324013 h 2413961"/>
                <a:gd name="connsiteX9-175" fmla="*/ 568364 w 624975"/>
                <a:gd name="connsiteY9-176" fmla="*/ 974763 h 2413961"/>
                <a:gd name="connsiteX10-177" fmla="*/ 174664 w 624975"/>
                <a:gd name="connsiteY10-178" fmla="*/ 492163 h 2413961"/>
                <a:gd name="connsiteX11-179" fmla="*/ 107195 w 624975"/>
                <a:gd name="connsiteY11-180" fmla="*/ 38 h 2413961"/>
                <a:gd name="connsiteX12-181" fmla="*/ 39 w 624975"/>
                <a:gd name="connsiteY12-182" fmla="*/ 38 h 2413961"/>
                <a:gd name="connsiteX0-183" fmla="*/ 6356 w 631292"/>
                <a:gd name="connsiteY0-184" fmla="*/ 38 h 2413961"/>
                <a:gd name="connsiteX1-185" fmla="*/ 117481 w 631292"/>
                <a:gd name="connsiteY1-186" fmla="*/ 606463 h 2413961"/>
                <a:gd name="connsiteX2-187" fmla="*/ 577856 w 631292"/>
                <a:gd name="connsiteY2-188" fmla="*/ 1070013 h 2413961"/>
                <a:gd name="connsiteX3-189" fmla="*/ 584206 w 631292"/>
                <a:gd name="connsiteY3-190" fmla="*/ 1260513 h 2413961"/>
                <a:gd name="connsiteX4-191" fmla="*/ 241306 w 631292"/>
                <a:gd name="connsiteY4-192" fmla="*/ 1562138 h 2413961"/>
                <a:gd name="connsiteX5-193" fmla="*/ 9531 w 631292"/>
                <a:gd name="connsiteY5-194" fmla="*/ 2336838 h 2413961"/>
                <a:gd name="connsiteX6-195" fmla="*/ 111131 w 631292"/>
                <a:gd name="connsiteY6-196" fmla="*/ 2327313 h 2413961"/>
                <a:gd name="connsiteX7-197" fmla="*/ 184156 w 631292"/>
                <a:gd name="connsiteY7-198" fmla="*/ 1816138 h 2413961"/>
                <a:gd name="connsiteX8-199" fmla="*/ 571506 w 631292"/>
                <a:gd name="connsiteY8-200" fmla="*/ 1324013 h 2413961"/>
                <a:gd name="connsiteX9-201" fmla="*/ 574681 w 631292"/>
                <a:gd name="connsiteY9-202" fmla="*/ 974763 h 2413961"/>
                <a:gd name="connsiteX10-203" fmla="*/ 180981 w 631292"/>
                <a:gd name="connsiteY10-204" fmla="*/ 492163 h 2413961"/>
                <a:gd name="connsiteX11-205" fmla="*/ 113512 w 631292"/>
                <a:gd name="connsiteY11-206" fmla="*/ 38 h 2413961"/>
                <a:gd name="connsiteX12-207" fmla="*/ 6356 w 631292"/>
                <a:gd name="connsiteY12-208" fmla="*/ 38 h 2413961"/>
                <a:gd name="connsiteX0-209" fmla="*/ 6356 w 656707"/>
                <a:gd name="connsiteY0-210" fmla="*/ 38 h 2413961"/>
                <a:gd name="connsiteX1-211" fmla="*/ 117481 w 656707"/>
                <a:gd name="connsiteY1-212" fmla="*/ 606463 h 2413961"/>
                <a:gd name="connsiteX2-213" fmla="*/ 577856 w 656707"/>
                <a:gd name="connsiteY2-214" fmla="*/ 1070013 h 2413961"/>
                <a:gd name="connsiteX3-215" fmla="*/ 584206 w 656707"/>
                <a:gd name="connsiteY3-216" fmla="*/ 1260513 h 2413961"/>
                <a:gd name="connsiteX4-217" fmla="*/ 241306 w 656707"/>
                <a:gd name="connsiteY4-218" fmla="*/ 1562138 h 2413961"/>
                <a:gd name="connsiteX5-219" fmla="*/ 9531 w 656707"/>
                <a:gd name="connsiteY5-220" fmla="*/ 2336838 h 2413961"/>
                <a:gd name="connsiteX6-221" fmla="*/ 111131 w 656707"/>
                <a:gd name="connsiteY6-222" fmla="*/ 2327313 h 2413961"/>
                <a:gd name="connsiteX7-223" fmla="*/ 184156 w 656707"/>
                <a:gd name="connsiteY7-224" fmla="*/ 1816138 h 2413961"/>
                <a:gd name="connsiteX8-225" fmla="*/ 571506 w 656707"/>
                <a:gd name="connsiteY8-226" fmla="*/ 1324013 h 2413961"/>
                <a:gd name="connsiteX9-227" fmla="*/ 574681 w 656707"/>
                <a:gd name="connsiteY9-228" fmla="*/ 974763 h 2413961"/>
                <a:gd name="connsiteX10-229" fmla="*/ 180981 w 656707"/>
                <a:gd name="connsiteY10-230" fmla="*/ 492163 h 2413961"/>
                <a:gd name="connsiteX11-231" fmla="*/ 113512 w 656707"/>
                <a:gd name="connsiteY11-232" fmla="*/ 38 h 2413961"/>
                <a:gd name="connsiteX12-233" fmla="*/ 6356 w 656707"/>
                <a:gd name="connsiteY12-234" fmla="*/ 38 h 2413961"/>
                <a:gd name="connsiteX0-235" fmla="*/ 6356 w 621937"/>
                <a:gd name="connsiteY0-236" fmla="*/ 38 h 2413961"/>
                <a:gd name="connsiteX1-237" fmla="*/ 117481 w 621937"/>
                <a:gd name="connsiteY1-238" fmla="*/ 606463 h 2413961"/>
                <a:gd name="connsiteX2-239" fmla="*/ 577856 w 621937"/>
                <a:gd name="connsiteY2-240" fmla="*/ 1070013 h 2413961"/>
                <a:gd name="connsiteX3-241" fmla="*/ 555631 w 621937"/>
                <a:gd name="connsiteY3-242" fmla="*/ 1281944 h 2413961"/>
                <a:gd name="connsiteX4-243" fmla="*/ 241306 w 621937"/>
                <a:gd name="connsiteY4-244" fmla="*/ 1562138 h 2413961"/>
                <a:gd name="connsiteX5-245" fmla="*/ 9531 w 621937"/>
                <a:gd name="connsiteY5-246" fmla="*/ 2336838 h 2413961"/>
                <a:gd name="connsiteX6-247" fmla="*/ 111131 w 621937"/>
                <a:gd name="connsiteY6-248" fmla="*/ 2327313 h 2413961"/>
                <a:gd name="connsiteX7-249" fmla="*/ 184156 w 621937"/>
                <a:gd name="connsiteY7-250" fmla="*/ 1816138 h 2413961"/>
                <a:gd name="connsiteX8-251" fmla="*/ 571506 w 621937"/>
                <a:gd name="connsiteY8-252" fmla="*/ 1324013 h 2413961"/>
                <a:gd name="connsiteX9-253" fmla="*/ 574681 w 621937"/>
                <a:gd name="connsiteY9-254" fmla="*/ 974763 h 2413961"/>
                <a:gd name="connsiteX10-255" fmla="*/ 180981 w 621937"/>
                <a:gd name="connsiteY10-256" fmla="*/ 492163 h 2413961"/>
                <a:gd name="connsiteX11-257" fmla="*/ 113512 w 621937"/>
                <a:gd name="connsiteY11-258" fmla="*/ 38 h 2413961"/>
                <a:gd name="connsiteX12-259" fmla="*/ 6356 w 621937"/>
                <a:gd name="connsiteY12-260" fmla="*/ 38 h 2413961"/>
                <a:gd name="connsiteX0-261" fmla="*/ 6324 w 621905"/>
                <a:gd name="connsiteY0-262" fmla="*/ 38 h 2413961"/>
                <a:gd name="connsiteX1-263" fmla="*/ 117449 w 621905"/>
                <a:gd name="connsiteY1-264" fmla="*/ 606463 h 2413961"/>
                <a:gd name="connsiteX2-265" fmla="*/ 575442 w 621905"/>
                <a:gd name="connsiteY2-266" fmla="*/ 1074775 h 2413961"/>
                <a:gd name="connsiteX3-267" fmla="*/ 555599 w 621905"/>
                <a:gd name="connsiteY3-268" fmla="*/ 1281944 h 2413961"/>
                <a:gd name="connsiteX4-269" fmla="*/ 241274 w 621905"/>
                <a:gd name="connsiteY4-270" fmla="*/ 1562138 h 2413961"/>
                <a:gd name="connsiteX5-271" fmla="*/ 9499 w 621905"/>
                <a:gd name="connsiteY5-272" fmla="*/ 2336838 h 2413961"/>
                <a:gd name="connsiteX6-273" fmla="*/ 111099 w 621905"/>
                <a:gd name="connsiteY6-274" fmla="*/ 2327313 h 2413961"/>
                <a:gd name="connsiteX7-275" fmla="*/ 184124 w 621905"/>
                <a:gd name="connsiteY7-276" fmla="*/ 1816138 h 2413961"/>
                <a:gd name="connsiteX8-277" fmla="*/ 571474 w 621905"/>
                <a:gd name="connsiteY8-278" fmla="*/ 1324013 h 2413961"/>
                <a:gd name="connsiteX9-279" fmla="*/ 574649 w 621905"/>
                <a:gd name="connsiteY9-280" fmla="*/ 974763 h 2413961"/>
                <a:gd name="connsiteX10-281" fmla="*/ 180949 w 621905"/>
                <a:gd name="connsiteY10-282" fmla="*/ 492163 h 2413961"/>
                <a:gd name="connsiteX11-283" fmla="*/ 113480 w 621905"/>
                <a:gd name="connsiteY11-284" fmla="*/ 38 h 2413961"/>
                <a:gd name="connsiteX12-285" fmla="*/ 6324 w 621905"/>
                <a:gd name="connsiteY12-286" fmla="*/ 38 h 2413961"/>
                <a:gd name="connsiteX0-287" fmla="*/ 6324 w 643161"/>
                <a:gd name="connsiteY0-288" fmla="*/ 38 h 2413961"/>
                <a:gd name="connsiteX1-289" fmla="*/ 117449 w 643161"/>
                <a:gd name="connsiteY1-290" fmla="*/ 606463 h 2413961"/>
                <a:gd name="connsiteX2-291" fmla="*/ 575442 w 643161"/>
                <a:gd name="connsiteY2-292" fmla="*/ 1074775 h 2413961"/>
                <a:gd name="connsiteX3-293" fmla="*/ 555599 w 643161"/>
                <a:gd name="connsiteY3-294" fmla="*/ 1281944 h 2413961"/>
                <a:gd name="connsiteX4-295" fmla="*/ 241274 w 643161"/>
                <a:gd name="connsiteY4-296" fmla="*/ 1562138 h 2413961"/>
                <a:gd name="connsiteX5-297" fmla="*/ 9499 w 643161"/>
                <a:gd name="connsiteY5-298" fmla="*/ 2336838 h 2413961"/>
                <a:gd name="connsiteX6-299" fmla="*/ 111099 w 643161"/>
                <a:gd name="connsiteY6-300" fmla="*/ 2327313 h 2413961"/>
                <a:gd name="connsiteX7-301" fmla="*/ 184124 w 643161"/>
                <a:gd name="connsiteY7-302" fmla="*/ 1816138 h 2413961"/>
                <a:gd name="connsiteX8-303" fmla="*/ 571474 w 643161"/>
                <a:gd name="connsiteY8-304" fmla="*/ 1324013 h 2413961"/>
                <a:gd name="connsiteX9-305" fmla="*/ 574649 w 643161"/>
                <a:gd name="connsiteY9-306" fmla="*/ 974763 h 2413961"/>
                <a:gd name="connsiteX10-307" fmla="*/ 180949 w 643161"/>
                <a:gd name="connsiteY10-308" fmla="*/ 492163 h 2413961"/>
                <a:gd name="connsiteX11-309" fmla="*/ 113480 w 643161"/>
                <a:gd name="connsiteY11-310" fmla="*/ 38 h 2413961"/>
                <a:gd name="connsiteX12-311" fmla="*/ 6324 w 643161"/>
                <a:gd name="connsiteY12-312" fmla="*/ 38 h 2413961"/>
                <a:gd name="connsiteX0-313" fmla="*/ 6324 w 643161"/>
                <a:gd name="connsiteY0-314" fmla="*/ 38 h 2413961"/>
                <a:gd name="connsiteX1-315" fmla="*/ 117449 w 643161"/>
                <a:gd name="connsiteY1-316" fmla="*/ 606463 h 2413961"/>
                <a:gd name="connsiteX2-317" fmla="*/ 575442 w 643161"/>
                <a:gd name="connsiteY2-318" fmla="*/ 1074775 h 2413961"/>
                <a:gd name="connsiteX3-319" fmla="*/ 555599 w 643161"/>
                <a:gd name="connsiteY3-320" fmla="*/ 1281944 h 2413961"/>
                <a:gd name="connsiteX4-321" fmla="*/ 241274 w 643161"/>
                <a:gd name="connsiteY4-322" fmla="*/ 1562138 h 2413961"/>
                <a:gd name="connsiteX5-323" fmla="*/ 9499 w 643161"/>
                <a:gd name="connsiteY5-324" fmla="*/ 2336838 h 2413961"/>
                <a:gd name="connsiteX6-325" fmla="*/ 111099 w 643161"/>
                <a:gd name="connsiteY6-326" fmla="*/ 2327313 h 2413961"/>
                <a:gd name="connsiteX7-327" fmla="*/ 184124 w 643161"/>
                <a:gd name="connsiteY7-328" fmla="*/ 1816138 h 2413961"/>
                <a:gd name="connsiteX8-329" fmla="*/ 571474 w 643161"/>
                <a:gd name="connsiteY8-330" fmla="*/ 1324013 h 2413961"/>
                <a:gd name="connsiteX9-331" fmla="*/ 574649 w 643161"/>
                <a:gd name="connsiteY9-332" fmla="*/ 974763 h 2413961"/>
                <a:gd name="connsiteX10-333" fmla="*/ 180949 w 643161"/>
                <a:gd name="connsiteY10-334" fmla="*/ 492163 h 2413961"/>
                <a:gd name="connsiteX11-335" fmla="*/ 113480 w 643161"/>
                <a:gd name="connsiteY11-336" fmla="*/ 38 h 2413961"/>
                <a:gd name="connsiteX12-337" fmla="*/ 6324 w 643161"/>
                <a:gd name="connsiteY12-338" fmla="*/ 38 h 2413961"/>
                <a:gd name="connsiteX0-339" fmla="*/ 6324 w 773882"/>
                <a:gd name="connsiteY0-340" fmla="*/ 38 h 2413961"/>
                <a:gd name="connsiteX1-341" fmla="*/ 117449 w 773882"/>
                <a:gd name="connsiteY1-342" fmla="*/ 606463 h 2413961"/>
                <a:gd name="connsiteX2-343" fmla="*/ 575442 w 773882"/>
                <a:gd name="connsiteY2-344" fmla="*/ 1074775 h 2413961"/>
                <a:gd name="connsiteX3-345" fmla="*/ 555599 w 773882"/>
                <a:gd name="connsiteY3-346" fmla="*/ 1281944 h 2413961"/>
                <a:gd name="connsiteX4-347" fmla="*/ 241274 w 773882"/>
                <a:gd name="connsiteY4-348" fmla="*/ 1562138 h 2413961"/>
                <a:gd name="connsiteX5-349" fmla="*/ 9499 w 773882"/>
                <a:gd name="connsiteY5-350" fmla="*/ 2336838 h 2413961"/>
                <a:gd name="connsiteX6-351" fmla="*/ 111099 w 773882"/>
                <a:gd name="connsiteY6-352" fmla="*/ 2327313 h 2413961"/>
                <a:gd name="connsiteX7-353" fmla="*/ 184124 w 773882"/>
                <a:gd name="connsiteY7-354" fmla="*/ 1816138 h 2413961"/>
                <a:gd name="connsiteX8-355" fmla="*/ 571474 w 773882"/>
                <a:gd name="connsiteY8-356" fmla="*/ 1324013 h 2413961"/>
                <a:gd name="connsiteX9-357" fmla="*/ 773880 w 773882"/>
                <a:gd name="connsiteY9-358" fmla="*/ 1142243 h 2413961"/>
                <a:gd name="connsiteX10-359" fmla="*/ 574649 w 773882"/>
                <a:gd name="connsiteY10-360" fmla="*/ 974763 h 2413961"/>
                <a:gd name="connsiteX11-361" fmla="*/ 180949 w 773882"/>
                <a:gd name="connsiteY11-362" fmla="*/ 492163 h 2413961"/>
                <a:gd name="connsiteX12-363" fmla="*/ 113480 w 773882"/>
                <a:gd name="connsiteY12-364" fmla="*/ 38 h 2413961"/>
                <a:gd name="connsiteX13" fmla="*/ 6324 w 773882"/>
                <a:gd name="connsiteY13" fmla="*/ 38 h 2413961"/>
                <a:gd name="connsiteX0-365" fmla="*/ 6324 w 773882"/>
                <a:gd name="connsiteY0-366" fmla="*/ 38 h 2413961"/>
                <a:gd name="connsiteX1-367" fmla="*/ 117449 w 773882"/>
                <a:gd name="connsiteY1-368" fmla="*/ 606463 h 2413961"/>
                <a:gd name="connsiteX2-369" fmla="*/ 575442 w 773882"/>
                <a:gd name="connsiteY2-370" fmla="*/ 1074775 h 2413961"/>
                <a:gd name="connsiteX3-371" fmla="*/ 543693 w 773882"/>
                <a:gd name="connsiteY3-372" fmla="*/ 1289087 h 2413961"/>
                <a:gd name="connsiteX4-373" fmla="*/ 241274 w 773882"/>
                <a:gd name="connsiteY4-374" fmla="*/ 1562138 h 2413961"/>
                <a:gd name="connsiteX5-375" fmla="*/ 9499 w 773882"/>
                <a:gd name="connsiteY5-376" fmla="*/ 2336838 h 2413961"/>
                <a:gd name="connsiteX6-377" fmla="*/ 111099 w 773882"/>
                <a:gd name="connsiteY6-378" fmla="*/ 2327313 h 2413961"/>
                <a:gd name="connsiteX7-379" fmla="*/ 184124 w 773882"/>
                <a:gd name="connsiteY7-380" fmla="*/ 1816138 h 2413961"/>
                <a:gd name="connsiteX8-381" fmla="*/ 571474 w 773882"/>
                <a:gd name="connsiteY8-382" fmla="*/ 1324013 h 2413961"/>
                <a:gd name="connsiteX9-383" fmla="*/ 773880 w 773882"/>
                <a:gd name="connsiteY9-384" fmla="*/ 1142243 h 2413961"/>
                <a:gd name="connsiteX10-385" fmla="*/ 574649 w 773882"/>
                <a:gd name="connsiteY10-386" fmla="*/ 974763 h 2413961"/>
                <a:gd name="connsiteX11-387" fmla="*/ 180949 w 773882"/>
                <a:gd name="connsiteY11-388" fmla="*/ 492163 h 2413961"/>
                <a:gd name="connsiteX12-389" fmla="*/ 113480 w 773882"/>
                <a:gd name="connsiteY12-390" fmla="*/ 38 h 2413961"/>
                <a:gd name="connsiteX13-391" fmla="*/ 6324 w 773882"/>
                <a:gd name="connsiteY13-392" fmla="*/ 38 h 2413961"/>
                <a:gd name="connsiteX0-393" fmla="*/ 6324 w 773882"/>
                <a:gd name="connsiteY0-394" fmla="*/ 38 h 2413961"/>
                <a:gd name="connsiteX1-395" fmla="*/ 117449 w 773882"/>
                <a:gd name="connsiteY1-396" fmla="*/ 606463 h 2413961"/>
                <a:gd name="connsiteX2-397" fmla="*/ 575442 w 773882"/>
                <a:gd name="connsiteY2-398" fmla="*/ 1074775 h 2413961"/>
                <a:gd name="connsiteX3-399" fmla="*/ 543693 w 773882"/>
                <a:gd name="connsiteY3-400" fmla="*/ 1289087 h 2413961"/>
                <a:gd name="connsiteX4-401" fmla="*/ 241274 w 773882"/>
                <a:gd name="connsiteY4-402" fmla="*/ 1562138 h 2413961"/>
                <a:gd name="connsiteX5-403" fmla="*/ 9499 w 773882"/>
                <a:gd name="connsiteY5-404" fmla="*/ 2336838 h 2413961"/>
                <a:gd name="connsiteX6-405" fmla="*/ 111099 w 773882"/>
                <a:gd name="connsiteY6-406" fmla="*/ 2327313 h 2413961"/>
                <a:gd name="connsiteX7-407" fmla="*/ 184124 w 773882"/>
                <a:gd name="connsiteY7-408" fmla="*/ 1816138 h 2413961"/>
                <a:gd name="connsiteX8-409" fmla="*/ 571474 w 773882"/>
                <a:gd name="connsiteY8-410" fmla="*/ 1324013 h 2413961"/>
                <a:gd name="connsiteX9-411" fmla="*/ 773880 w 773882"/>
                <a:gd name="connsiteY9-412" fmla="*/ 1142243 h 2413961"/>
                <a:gd name="connsiteX10-413" fmla="*/ 574649 w 773882"/>
                <a:gd name="connsiteY10-414" fmla="*/ 974763 h 2413961"/>
                <a:gd name="connsiteX11-415" fmla="*/ 180949 w 773882"/>
                <a:gd name="connsiteY11-416" fmla="*/ 492163 h 2413961"/>
                <a:gd name="connsiteX12-417" fmla="*/ 113480 w 773882"/>
                <a:gd name="connsiteY12-418" fmla="*/ 38 h 2413961"/>
                <a:gd name="connsiteX13-419" fmla="*/ 6324 w 773882"/>
                <a:gd name="connsiteY13-420" fmla="*/ 38 h 2413961"/>
                <a:gd name="connsiteX0-421" fmla="*/ 6324 w 773882"/>
                <a:gd name="connsiteY0-422" fmla="*/ 38 h 2413961"/>
                <a:gd name="connsiteX1-423" fmla="*/ 117449 w 773882"/>
                <a:gd name="connsiteY1-424" fmla="*/ 606463 h 2413961"/>
                <a:gd name="connsiteX2-425" fmla="*/ 575442 w 773882"/>
                <a:gd name="connsiteY2-426" fmla="*/ 1074775 h 2413961"/>
                <a:gd name="connsiteX3-427" fmla="*/ 543693 w 773882"/>
                <a:gd name="connsiteY3-428" fmla="*/ 1289087 h 2413961"/>
                <a:gd name="connsiteX4-429" fmla="*/ 241274 w 773882"/>
                <a:gd name="connsiteY4-430" fmla="*/ 1562138 h 2413961"/>
                <a:gd name="connsiteX5-431" fmla="*/ 9499 w 773882"/>
                <a:gd name="connsiteY5-432" fmla="*/ 2336838 h 2413961"/>
                <a:gd name="connsiteX6-433" fmla="*/ 111099 w 773882"/>
                <a:gd name="connsiteY6-434" fmla="*/ 2327313 h 2413961"/>
                <a:gd name="connsiteX7-435" fmla="*/ 184124 w 773882"/>
                <a:gd name="connsiteY7-436" fmla="*/ 1816138 h 2413961"/>
                <a:gd name="connsiteX8-437" fmla="*/ 571474 w 773882"/>
                <a:gd name="connsiteY8-438" fmla="*/ 1324013 h 2413961"/>
                <a:gd name="connsiteX9-439" fmla="*/ 773880 w 773882"/>
                <a:gd name="connsiteY9-440" fmla="*/ 1142243 h 2413961"/>
                <a:gd name="connsiteX10-441" fmla="*/ 574649 w 773882"/>
                <a:gd name="connsiteY10-442" fmla="*/ 974763 h 2413961"/>
                <a:gd name="connsiteX11-443" fmla="*/ 180949 w 773882"/>
                <a:gd name="connsiteY11-444" fmla="*/ 492163 h 2413961"/>
                <a:gd name="connsiteX12-445" fmla="*/ 113480 w 773882"/>
                <a:gd name="connsiteY12-446" fmla="*/ 38 h 2413961"/>
                <a:gd name="connsiteX13-447" fmla="*/ 6324 w 773882"/>
                <a:gd name="connsiteY13-448" fmla="*/ 38 h 2413961"/>
                <a:gd name="connsiteX0-449" fmla="*/ 6324 w 773882"/>
                <a:gd name="connsiteY0-450" fmla="*/ 38 h 2413961"/>
                <a:gd name="connsiteX1-451" fmla="*/ 117449 w 773882"/>
                <a:gd name="connsiteY1-452" fmla="*/ 606463 h 2413961"/>
                <a:gd name="connsiteX2-453" fmla="*/ 575442 w 773882"/>
                <a:gd name="connsiteY2-454" fmla="*/ 1074775 h 2413961"/>
                <a:gd name="connsiteX3-455" fmla="*/ 624655 w 773882"/>
                <a:gd name="connsiteY3-456" fmla="*/ 1246224 h 2413961"/>
                <a:gd name="connsiteX4-457" fmla="*/ 241274 w 773882"/>
                <a:gd name="connsiteY4-458" fmla="*/ 1562138 h 2413961"/>
                <a:gd name="connsiteX5-459" fmla="*/ 9499 w 773882"/>
                <a:gd name="connsiteY5-460" fmla="*/ 2336838 h 2413961"/>
                <a:gd name="connsiteX6-461" fmla="*/ 111099 w 773882"/>
                <a:gd name="connsiteY6-462" fmla="*/ 2327313 h 2413961"/>
                <a:gd name="connsiteX7-463" fmla="*/ 184124 w 773882"/>
                <a:gd name="connsiteY7-464" fmla="*/ 1816138 h 2413961"/>
                <a:gd name="connsiteX8-465" fmla="*/ 571474 w 773882"/>
                <a:gd name="connsiteY8-466" fmla="*/ 1324013 h 2413961"/>
                <a:gd name="connsiteX9-467" fmla="*/ 773880 w 773882"/>
                <a:gd name="connsiteY9-468" fmla="*/ 1142243 h 2413961"/>
                <a:gd name="connsiteX10-469" fmla="*/ 574649 w 773882"/>
                <a:gd name="connsiteY10-470" fmla="*/ 974763 h 2413961"/>
                <a:gd name="connsiteX11-471" fmla="*/ 180949 w 773882"/>
                <a:gd name="connsiteY11-472" fmla="*/ 492163 h 2413961"/>
                <a:gd name="connsiteX12-473" fmla="*/ 113480 w 773882"/>
                <a:gd name="connsiteY12-474" fmla="*/ 38 h 2413961"/>
                <a:gd name="connsiteX13-475" fmla="*/ 6324 w 773882"/>
                <a:gd name="connsiteY13-476" fmla="*/ 38 h 2413961"/>
                <a:gd name="connsiteX0-477" fmla="*/ 6324 w 773882"/>
                <a:gd name="connsiteY0-478" fmla="*/ 38 h 2413961"/>
                <a:gd name="connsiteX1-479" fmla="*/ 117449 w 773882"/>
                <a:gd name="connsiteY1-480" fmla="*/ 606463 h 2413961"/>
                <a:gd name="connsiteX2-481" fmla="*/ 575442 w 773882"/>
                <a:gd name="connsiteY2-482" fmla="*/ 1074775 h 2413961"/>
                <a:gd name="connsiteX3-483" fmla="*/ 579411 w 773882"/>
                <a:gd name="connsiteY3-484" fmla="*/ 1260512 h 2413961"/>
                <a:gd name="connsiteX4-485" fmla="*/ 241274 w 773882"/>
                <a:gd name="connsiteY4-486" fmla="*/ 1562138 h 2413961"/>
                <a:gd name="connsiteX5-487" fmla="*/ 9499 w 773882"/>
                <a:gd name="connsiteY5-488" fmla="*/ 2336838 h 2413961"/>
                <a:gd name="connsiteX6-489" fmla="*/ 111099 w 773882"/>
                <a:gd name="connsiteY6-490" fmla="*/ 2327313 h 2413961"/>
                <a:gd name="connsiteX7-491" fmla="*/ 184124 w 773882"/>
                <a:gd name="connsiteY7-492" fmla="*/ 1816138 h 2413961"/>
                <a:gd name="connsiteX8-493" fmla="*/ 571474 w 773882"/>
                <a:gd name="connsiteY8-494" fmla="*/ 1324013 h 2413961"/>
                <a:gd name="connsiteX9-495" fmla="*/ 773880 w 773882"/>
                <a:gd name="connsiteY9-496" fmla="*/ 1142243 h 2413961"/>
                <a:gd name="connsiteX10-497" fmla="*/ 574649 w 773882"/>
                <a:gd name="connsiteY10-498" fmla="*/ 974763 h 2413961"/>
                <a:gd name="connsiteX11-499" fmla="*/ 180949 w 773882"/>
                <a:gd name="connsiteY11-500" fmla="*/ 492163 h 2413961"/>
                <a:gd name="connsiteX12-501" fmla="*/ 113480 w 773882"/>
                <a:gd name="connsiteY12-502" fmla="*/ 38 h 2413961"/>
                <a:gd name="connsiteX13-503" fmla="*/ 6324 w 773882"/>
                <a:gd name="connsiteY13-504" fmla="*/ 38 h 2413961"/>
                <a:gd name="connsiteX0-505" fmla="*/ 6324 w 773882"/>
                <a:gd name="connsiteY0-506" fmla="*/ 38 h 2413961"/>
                <a:gd name="connsiteX1-507" fmla="*/ 117449 w 773882"/>
                <a:gd name="connsiteY1-508" fmla="*/ 606463 h 2413961"/>
                <a:gd name="connsiteX2-509" fmla="*/ 575442 w 773882"/>
                <a:gd name="connsiteY2-510" fmla="*/ 1074775 h 2413961"/>
                <a:gd name="connsiteX3-511" fmla="*/ 579411 w 773882"/>
                <a:gd name="connsiteY3-512" fmla="*/ 1260512 h 2413961"/>
                <a:gd name="connsiteX4-513" fmla="*/ 241274 w 773882"/>
                <a:gd name="connsiteY4-514" fmla="*/ 1562138 h 2413961"/>
                <a:gd name="connsiteX5-515" fmla="*/ 9499 w 773882"/>
                <a:gd name="connsiteY5-516" fmla="*/ 2336838 h 2413961"/>
                <a:gd name="connsiteX6-517" fmla="*/ 111099 w 773882"/>
                <a:gd name="connsiteY6-518" fmla="*/ 2327313 h 2413961"/>
                <a:gd name="connsiteX7-519" fmla="*/ 184124 w 773882"/>
                <a:gd name="connsiteY7-520" fmla="*/ 1816138 h 2413961"/>
                <a:gd name="connsiteX8-521" fmla="*/ 571474 w 773882"/>
                <a:gd name="connsiteY8-522" fmla="*/ 1324013 h 2413961"/>
                <a:gd name="connsiteX9-523" fmla="*/ 773880 w 773882"/>
                <a:gd name="connsiteY9-524" fmla="*/ 1142243 h 2413961"/>
                <a:gd name="connsiteX10-525" fmla="*/ 574649 w 773882"/>
                <a:gd name="connsiteY10-526" fmla="*/ 974763 h 2413961"/>
                <a:gd name="connsiteX11-527" fmla="*/ 180949 w 773882"/>
                <a:gd name="connsiteY11-528" fmla="*/ 492163 h 2413961"/>
                <a:gd name="connsiteX12-529" fmla="*/ 113480 w 773882"/>
                <a:gd name="connsiteY12-530" fmla="*/ 38 h 2413961"/>
                <a:gd name="connsiteX13-531" fmla="*/ 6324 w 773882"/>
                <a:gd name="connsiteY13-532" fmla="*/ 38 h 2413961"/>
                <a:gd name="connsiteX0-533" fmla="*/ 6324 w 773882"/>
                <a:gd name="connsiteY0-534" fmla="*/ 38 h 2561614"/>
                <a:gd name="connsiteX1-535" fmla="*/ 117449 w 773882"/>
                <a:gd name="connsiteY1-536" fmla="*/ 606463 h 2561614"/>
                <a:gd name="connsiteX2-537" fmla="*/ 575442 w 773882"/>
                <a:gd name="connsiteY2-538" fmla="*/ 1074775 h 2561614"/>
                <a:gd name="connsiteX3-539" fmla="*/ 579411 w 773882"/>
                <a:gd name="connsiteY3-540" fmla="*/ 1260512 h 2561614"/>
                <a:gd name="connsiteX4-541" fmla="*/ 241274 w 773882"/>
                <a:gd name="connsiteY4-542" fmla="*/ 1562138 h 2561614"/>
                <a:gd name="connsiteX5-543" fmla="*/ 9499 w 773882"/>
                <a:gd name="connsiteY5-544" fmla="*/ 2336838 h 2561614"/>
                <a:gd name="connsiteX6-545" fmla="*/ 111099 w 773882"/>
                <a:gd name="connsiteY6-546" fmla="*/ 2327313 h 2561614"/>
                <a:gd name="connsiteX7-547" fmla="*/ 184124 w 773882"/>
                <a:gd name="connsiteY7-548" fmla="*/ 1816138 h 2561614"/>
                <a:gd name="connsiteX8-549" fmla="*/ 571474 w 773882"/>
                <a:gd name="connsiteY8-550" fmla="*/ 1324013 h 2561614"/>
                <a:gd name="connsiteX9-551" fmla="*/ 773880 w 773882"/>
                <a:gd name="connsiteY9-552" fmla="*/ 1142243 h 2561614"/>
                <a:gd name="connsiteX10-553" fmla="*/ 574649 w 773882"/>
                <a:gd name="connsiteY10-554" fmla="*/ 974763 h 2561614"/>
                <a:gd name="connsiteX11-555" fmla="*/ 180949 w 773882"/>
                <a:gd name="connsiteY11-556" fmla="*/ 492163 h 2561614"/>
                <a:gd name="connsiteX12-557" fmla="*/ 113480 w 773882"/>
                <a:gd name="connsiteY12-558" fmla="*/ 38 h 2561614"/>
                <a:gd name="connsiteX13-559" fmla="*/ 6324 w 773882"/>
                <a:gd name="connsiteY13-560" fmla="*/ 38 h 2561614"/>
                <a:gd name="connsiteX0-561" fmla="*/ 6324 w 773882"/>
                <a:gd name="connsiteY0-562" fmla="*/ 38 h 2409510"/>
                <a:gd name="connsiteX1-563" fmla="*/ 117449 w 773882"/>
                <a:gd name="connsiteY1-564" fmla="*/ 606463 h 2409510"/>
                <a:gd name="connsiteX2-565" fmla="*/ 575442 w 773882"/>
                <a:gd name="connsiteY2-566" fmla="*/ 1074775 h 2409510"/>
                <a:gd name="connsiteX3-567" fmla="*/ 579411 w 773882"/>
                <a:gd name="connsiteY3-568" fmla="*/ 1260512 h 2409510"/>
                <a:gd name="connsiteX4-569" fmla="*/ 184124 w 773882"/>
                <a:gd name="connsiteY4-570" fmla="*/ 1626432 h 2409510"/>
                <a:gd name="connsiteX5-571" fmla="*/ 9499 w 773882"/>
                <a:gd name="connsiteY5-572" fmla="*/ 2336838 h 2409510"/>
                <a:gd name="connsiteX6-573" fmla="*/ 111099 w 773882"/>
                <a:gd name="connsiteY6-574" fmla="*/ 2327313 h 2409510"/>
                <a:gd name="connsiteX7-575" fmla="*/ 184124 w 773882"/>
                <a:gd name="connsiteY7-576" fmla="*/ 1816138 h 2409510"/>
                <a:gd name="connsiteX8-577" fmla="*/ 571474 w 773882"/>
                <a:gd name="connsiteY8-578" fmla="*/ 1324013 h 2409510"/>
                <a:gd name="connsiteX9-579" fmla="*/ 773880 w 773882"/>
                <a:gd name="connsiteY9-580" fmla="*/ 1142243 h 2409510"/>
                <a:gd name="connsiteX10-581" fmla="*/ 574649 w 773882"/>
                <a:gd name="connsiteY10-582" fmla="*/ 974763 h 2409510"/>
                <a:gd name="connsiteX11-583" fmla="*/ 180949 w 773882"/>
                <a:gd name="connsiteY11-584" fmla="*/ 492163 h 2409510"/>
                <a:gd name="connsiteX12-585" fmla="*/ 113480 w 773882"/>
                <a:gd name="connsiteY12-586" fmla="*/ 38 h 2409510"/>
                <a:gd name="connsiteX13-587" fmla="*/ 6324 w 773882"/>
                <a:gd name="connsiteY13-588" fmla="*/ 38 h 2409510"/>
                <a:gd name="connsiteX0-589" fmla="*/ 6324 w 773882"/>
                <a:gd name="connsiteY0-590" fmla="*/ 38 h 2409510"/>
                <a:gd name="connsiteX1-591" fmla="*/ 117449 w 773882"/>
                <a:gd name="connsiteY1-592" fmla="*/ 606463 h 2409510"/>
                <a:gd name="connsiteX2-593" fmla="*/ 575442 w 773882"/>
                <a:gd name="connsiteY2-594" fmla="*/ 1074775 h 2409510"/>
                <a:gd name="connsiteX3-595" fmla="*/ 579411 w 773882"/>
                <a:gd name="connsiteY3-596" fmla="*/ 1260512 h 2409510"/>
                <a:gd name="connsiteX4-597" fmla="*/ 184124 w 773882"/>
                <a:gd name="connsiteY4-598" fmla="*/ 1626432 h 2409510"/>
                <a:gd name="connsiteX5-599" fmla="*/ 9499 w 773882"/>
                <a:gd name="connsiteY5-600" fmla="*/ 2336838 h 2409510"/>
                <a:gd name="connsiteX6-601" fmla="*/ 111099 w 773882"/>
                <a:gd name="connsiteY6-602" fmla="*/ 2327313 h 2409510"/>
                <a:gd name="connsiteX7-603" fmla="*/ 184124 w 773882"/>
                <a:gd name="connsiteY7-604" fmla="*/ 1816138 h 2409510"/>
                <a:gd name="connsiteX8-605" fmla="*/ 571474 w 773882"/>
                <a:gd name="connsiteY8-606" fmla="*/ 1324013 h 2409510"/>
                <a:gd name="connsiteX9-607" fmla="*/ 773880 w 773882"/>
                <a:gd name="connsiteY9-608" fmla="*/ 1142243 h 2409510"/>
                <a:gd name="connsiteX10-609" fmla="*/ 574649 w 773882"/>
                <a:gd name="connsiteY10-610" fmla="*/ 974763 h 2409510"/>
                <a:gd name="connsiteX11-611" fmla="*/ 180949 w 773882"/>
                <a:gd name="connsiteY11-612" fmla="*/ 492163 h 2409510"/>
                <a:gd name="connsiteX12-613" fmla="*/ 113480 w 773882"/>
                <a:gd name="connsiteY12-614" fmla="*/ 38 h 2409510"/>
                <a:gd name="connsiteX13-615" fmla="*/ 6324 w 773882"/>
                <a:gd name="connsiteY13-616" fmla="*/ 38 h 2409510"/>
                <a:gd name="connsiteX0-617" fmla="*/ 6324 w 773882"/>
                <a:gd name="connsiteY0-618" fmla="*/ 38 h 2407548"/>
                <a:gd name="connsiteX1-619" fmla="*/ 117449 w 773882"/>
                <a:gd name="connsiteY1-620" fmla="*/ 606463 h 2407548"/>
                <a:gd name="connsiteX2-621" fmla="*/ 575442 w 773882"/>
                <a:gd name="connsiteY2-622" fmla="*/ 1074775 h 2407548"/>
                <a:gd name="connsiteX3-623" fmla="*/ 579411 w 773882"/>
                <a:gd name="connsiteY3-624" fmla="*/ 1260512 h 2407548"/>
                <a:gd name="connsiteX4-625" fmla="*/ 184124 w 773882"/>
                <a:gd name="connsiteY4-626" fmla="*/ 1626432 h 2407548"/>
                <a:gd name="connsiteX5-627" fmla="*/ 9499 w 773882"/>
                <a:gd name="connsiteY5-628" fmla="*/ 2336838 h 2407548"/>
                <a:gd name="connsiteX6-629" fmla="*/ 111099 w 773882"/>
                <a:gd name="connsiteY6-630" fmla="*/ 2327313 h 2407548"/>
                <a:gd name="connsiteX7-631" fmla="*/ 184124 w 773882"/>
                <a:gd name="connsiteY7-632" fmla="*/ 1816138 h 2407548"/>
                <a:gd name="connsiteX8-633" fmla="*/ 571474 w 773882"/>
                <a:gd name="connsiteY8-634" fmla="*/ 1324013 h 2407548"/>
                <a:gd name="connsiteX9-635" fmla="*/ 773880 w 773882"/>
                <a:gd name="connsiteY9-636" fmla="*/ 1142243 h 2407548"/>
                <a:gd name="connsiteX10-637" fmla="*/ 574649 w 773882"/>
                <a:gd name="connsiteY10-638" fmla="*/ 974763 h 2407548"/>
                <a:gd name="connsiteX11-639" fmla="*/ 180949 w 773882"/>
                <a:gd name="connsiteY11-640" fmla="*/ 492163 h 2407548"/>
                <a:gd name="connsiteX12-641" fmla="*/ 113480 w 773882"/>
                <a:gd name="connsiteY12-642" fmla="*/ 38 h 2407548"/>
                <a:gd name="connsiteX13-643" fmla="*/ 6324 w 773882"/>
                <a:gd name="connsiteY13-644" fmla="*/ 38 h 2407548"/>
                <a:gd name="connsiteX0-645" fmla="*/ 6324 w 773882"/>
                <a:gd name="connsiteY0-646" fmla="*/ 38 h 2367963"/>
                <a:gd name="connsiteX1-647" fmla="*/ 117449 w 773882"/>
                <a:gd name="connsiteY1-648" fmla="*/ 606463 h 2367963"/>
                <a:gd name="connsiteX2-649" fmla="*/ 575442 w 773882"/>
                <a:gd name="connsiteY2-650" fmla="*/ 1074775 h 2367963"/>
                <a:gd name="connsiteX3-651" fmla="*/ 579411 w 773882"/>
                <a:gd name="connsiteY3-652" fmla="*/ 1260512 h 2367963"/>
                <a:gd name="connsiteX4-653" fmla="*/ 184124 w 773882"/>
                <a:gd name="connsiteY4-654" fmla="*/ 1626432 h 2367963"/>
                <a:gd name="connsiteX5-655" fmla="*/ 9499 w 773882"/>
                <a:gd name="connsiteY5-656" fmla="*/ 2336838 h 2367963"/>
                <a:gd name="connsiteX6-657" fmla="*/ 111099 w 773882"/>
                <a:gd name="connsiteY6-658" fmla="*/ 2327313 h 2367963"/>
                <a:gd name="connsiteX7-659" fmla="*/ 184124 w 773882"/>
                <a:gd name="connsiteY7-660" fmla="*/ 1816138 h 2367963"/>
                <a:gd name="connsiteX8-661" fmla="*/ 571474 w 773882"/>
                <a:gd name="connsiteY8-662" fmla="*/ 1324013 h 2367963"/>
                <a:gd name="connsiteX9-663" fmla="*/ 773880 w 773882"/>
                <a:gd name="connsiteY9-664" fmla="*/ 1142243 h 2367963"/>
                <a:gd name="connsiteX10-665" fmla="*/ 574649 w 773882"/>
                <a:gd name="connsiteY10-666" fmla="*/ 974763 h 2367963"/>
                <a:gd name="connsiteX11-667" fmla="*/ 180949 w 773882"/>
                <a:gd name="connsiteY11-668" fmla="*/ 492163 h 2367963"/>
                <a:gd name="connsiteX12-669" fmla="*/ 113480 w 773882"/>
                <a:gd name="connsiteY12-670" fmla="*/ 38 h 2367963"/>
                <a:gd name="connsiteX13-671" fmla="*/ 6324 w 773882"/>
                <a:gd name="connsiteY13-672" fmla="*/ 38 h 2367963"/>
                <a:gd name="connsiteX0-673" fmla="*/ 6324 w 773882"/>
                <a:gd name="connsiteY0-674" fmla="*/ 38 h 2336838"/>
                <a:gd name="connsiteX1-675" fmla="*/ 117449 w 773882"/>
                <a:gd name="connsiteY1-676" fmla="*/ 606463 h 2336838"/>
                <a:gd name="connsiteX2-677" fmla="*/ 575442 w 773882"/>
                <a:gd name="connsiteY2-678" fmla="*/ 1074775 h 2336838"/>
                <a:gd name="connsiteX3-679" fmla="*/ 579411 w 773882"/>
                <a:gd name="connsiteY3-680" fmla="*/ 1260512 h 2336838"/>
                <a:gd name="connsiteX4-681" fmla="*/ 184124 w 773882"/>
                <a:gd name="connsiteY4-682" fmla="*/ 1626432 h 2336838"/>
                <a:gd name="connsiteX5-683" fmla="*/ 9499 w 773882"/>
                <a:gd name="connsiteY5-684" fmla="*/ 2336838 h 2336838"/>
                <a:gd name="connsiteX6-685" fmla="*/ 111099 w 773882"/>
                <a:gd name="connsiteY6-686" fmla="*/ 2327313 h 2336838"/>
                <a:gd name="connsiteX7-687" fmla="*/ 184124 w 773882"/>
                <a:gd name="connsiteY7-688" fmla="*/ 1816138 h 2336838"/>
                <a:gd name="connsiteX8-689" fmla="*/ 571474 w 773882"/>
                <a:gd name="connsiteY8-690" fmla="*/ 1324013 h 2336838"/>
                <a:gd name="connsiteX9-691" fmla="*/ 773880 w 773882"/>
                <a:gd name="connsiteY9-692" fmla="*/ 1142243 h 2336838"/>
                <a:gd name="connsiteX10-693" fmla="*/ 574649 w 773882"/>
                <a:gd name="connsiteY10-694" fmla="*/ 974763 h 2336838"/>
                <a:gd name="connsiteX11-695" fmla="*/ 180949 w 773882"/>
                <a:gd name="connsiteY11-696" fmla="*/ 492163 h 2336838"/>
                <a:gd name="connsiteX12-697" fmla="*/ 113480 w 773882"/>
                <a:gd name="connsiteY12-698" fmla="*/ 38 h 2336838"/>
                <a:gd name="connsiteX13-699" fmla="*/ 6324 w 773882"/>
                <a:gd name="connsiteY13-700" fmla="*/ 38 h 2336838"/>
                <a:gd name="connsiteX0-701" fmla="*/ 6324 w 773882"/>
                <a:gd name="connsiteY0-702" fmla="*/ 38 h 2343129"/>
                <a:gd name="connsiteX1-703" fmla="*/ 117449 w 773882"/>
                <a:gd name="connsiteY1-704" fmla="*/ 606463 h 2343129"/>
                <a:gd name="connsiteX2-705" fmla="*/ 575442 w 773882"/>
                <a:gd name="connsiteY2-706" fmla="*/ 1074775 h 2343129"/>
                <a:gd name="connsiteX3-707" fmla="*/ 579411 w 773882"/>
                <a:gd name="connsiteY3-708" fmla="*/ 1260512 h 2343129"/>
                <a:gd name="connsiteX4-709" fmla="*/ 184124 w 773882"/>
                <a:gd name="connsiteY4-710" fmla="*/ 1626432 h 2343129"/>
                <a:gd name="connsiteX5-711" fmla="*/ 9499 w 773882"/>
                <a:gd name="connsiteY5-712" fmla="*/ 2336838 h 2343129"/>
                <a:gd name="connsiteX6-713" fmla="*/ 113480 w 773882"/>
                <a:gd name="connsiteY6-714" fmla="*/ 2341600 h 2343129"/>
                <a:gd name="connsiteX7-715" fmla="*/ 184124 w 773882"/>
                <a:gd name="connsiteY7-716" fmla="*/ 1816138 h 2343129"/>
                <a:gd name="connsiteX8-717" fmla="*/ 571474 w 773882"/>
                <a:gd name="connsiteY8-718" fmla="*/ 1324013 h 2343129"/>
                <a:gd name="connsiteX9-719" fmla="*/ 773880 w 773882"/>
                <a:gd name="connsiteY9-720" fmla="*/ 1142243 h 2343129"/>
                <a:gd name="connsiteX10-721" fmla="*/ 574649 w 773882"/>
                <a:gd name="connsiteY10-722" fmla="*/ 974763 h 2343129"/>
                <a:gd name="connsiteX11-723" fmla="*/ 180949 w 773882"/>
                <a:gd name="connsiteY11-724" fmla="*/ 492163 h 2343129"/>
                <a:gd name="connsiteX12-725" fmla="*/ 113480 w 773882"/>
                <a:gd name="connsiteY12-726" fmla="*/ 38 h 2343129"/>
                <a:gd name="connsiteX13-727" fmla="*/ 6324 w 773882"/>
                <a:gd name="connsiteY13-728" fmla="*/ 38 h 2343129"/>
                <a:gd name="connsiteX0-729" fmla="*/ 6324 w 773882"/>
                <a:gd name="connsiteY0-730" fmla="*/ 38 h 2343129"/>
                <a:gd name="connsiteX1-731" fmla="*/ 117449 w 773882"/>
                <a:gd name="connsiteY1-732" fmla="*/ 606463 h 2343129"/>
                <a:gd name="connsiteX2-733" fmla="*/ 575442 w 773882"/>
                <a:gd name="connsiteY2-734" fmla="*/ 1074775 h 2343129"/>
                <a:gd name="connsiteX3-735" fmla="*/ 579411 w 773882"/>
                <a:gd name="connsiteY3-736" fmla="*/ 1260512 h 2343129"/>
                <a:gd name="connsiteX4-737" fmla="*/ 184124 w 773882"/>
                <a:gd name="connsiteY4-738" fmla="*/ 1626432 h 2343129"/>
                <a:gd name="connsiteX5-739" fmla="*/ 9499 w 773882"/>
                <a:gd name="connsiteY5-740" fmla="*/ 2336838 h 2343129"/>
                <a:gd name="connsiteX6-741" fmla="*/ 113480 w 773882"/>
                <a:gd name="connsiteY6-742" fmla="*/ 2341600 h 2343129"/>
                <a:gd name="connsiteX7-743" fmla="*/ 184124 w 773882"/>
                <a:gd name="connsiteY7-744" fmla="*/ 1816138 h 2343129"/>
                <a:gd name="connsiteX8-745" fmla="*/ 571474 w 773882"/>
                <a:gd name="connsiteY8-746" fmla="*/ 1324013 h 2343129"/>
                <a:gd name="connsiteX9-747" fmla="*/ 773880 w 773882"/>
                <a:gd name="connsiteY9-748" fmla="*/ 1142243 h 2343129"/>
                <a:gd name="connsiteX10-749" fmla="*/ 574649 w 773882"/>
                <a:gd name="connsiteY10-750" fmla="*/ 974763 h 2343129"/>
                <a:gd name="connsiteX11-751" fmla="*/ 180949 w 773882"/>
                <a:gd name="connsiteY11-752" fmla="*/ 492163 h 2343129"/>
                <a:gd name="connsiteX12-753" fmla="*/ 113480 w 773882"/>
                <a:gd name="connsiteY12-754" fmla="*/ 38 h 2343129"/>
                <a:gd name="connsiteX13-755" fmla="*/ 6324 w 773882"/>
                <a:gd name="connsiteY13-756" fmla="*/ 38 h 2343129"/>
                <a:gd name="connsiteX0-757" fmla="*/ 6324 w 773882"/>
                <a:gd name="connsiteY0-758" fmla="*/ 38 h 2343129"/>
                <a:gd name="connsiteX1-759" fmla="*/ 117449 w 773882"/>
                <a:gd name="connsiteY1-760" fmla="*/ 606463 h 2343129"/>
                <a:gd name="connsiteX2-761" fmla="*/ 575442 w 773882"/>
                <a:gd name="connsiteY2-762" fmla="*/ 1074775 h 2343129"/>
                <a:gd name="connsiteX3-763" fmla="*/ 579411 w 773882"/>
                <a:gd name="connsiteY3-764" fmla="*/ 1260512 h 2343129"/>
                <a:gd name="connsiteX4-765" fmla="*/ 184124 w 773882"/>
                <a:gd name="connsiteY4-766" fmla="*/ 1626432 h 2343129"/>
                <a:gd name="connsiteX5-767" fmla="*/ 9499 w 773882"/>
                <a:gd name="connsiteY5-768" fmla="*/ 2336838 h 2343129"/>
                <a:gd name="connsiteX6-769" fmla="*/ 113480 w 773882"/>
                <a:gd name="connsiteY6-770" fmla="*/ 2341600 h 2343129"/>
                <a:gd name="connsiteX7-771" fmla="*/ 184124 w 773882"/>
                <a:gd name="connsiteY7-772" fmla="*/ 1816138 h 2343129"/>
                <a:gd name="connsiteX8-773" fmla="*/ 571474 w 773882"/>
                <a:gd name="connsiteY8-774" fmla="*/ 1324013 h 2343129"/>
                <a:gd name="connsiteX9-775" fmla="*/ 773880 w 773882"/>
                <a:gd name="connsiteY9-776" fmla="*/ 1142243 h 2343129"/>
                <a:gd name="connsiteX10-777" fmla="*/ 574649 w 773882"/>
                <a:gd name="connsiteY10-778" fmla="*/ 974763 h 2343129"/>
                <a:gd name="connsiteX11-779" fmla="*/ 180949 w 773882"/>
                <a:gd name="connsiteY11-780" fmla="*/ 492163 h 2343129"/>
                <a:gd name="connsiteX12-781" fmla="*/ 113480 w 773882"/>
                <a:gd name="connsiteY12-782" fmla="*/ 38 h 2343129"/>
                <a:gd name="connsiteX13-783" fmla="*/ 6324 w 773882"/>
                <a:gd name="connsiteY13-784" fmla="*/ 38 h 2343129"/>
                <a:gd name="connsiteX0-785" fmla="*/ 6324 w 773882"/>
                <a:gd name="connsiteY0-786" fmla="*/ 38 h 2343129"/>
                <a:gd name="connsiteX1-787" fmla="*/ 117449 w 773882"/>
                <a:gd name="connsiteY1-788" fmla="*/ 606463 h 2343129"/>
                <a:gd name="connsiteX2-789" fmla="*/ 575442 w 773882"/>
                <a:gd name="connsiteY2-790" fmla="*/ 1074775 h 2343129"/>
                <a:gd name="connsiteX3-791" fmla="*/ 579411 w 773882"/>
                <a:gd name="connsiteY3-792" fmla="*/ 1260512 h 2343129"/>
                <a:gd name="connsiteX4-793" fmla="*/ 184124 w 773882"/>
                <a:gd name="connsiteY4-794" fmla="*/ 1626432 h 2343129"/>
                <a:gd name="connsiteX5-795" fmla="*/ 9499 w 773882"/>
                <a:gd name="connsiteY5-796" fmla="*/ 2336838 h 2343129"/>
                <a:gd name="connsiteX6-797" fmla="*/ 113480 w 773882"/>
                <a:gd name="connsiteY6-798" fmla="*/ 2341600 h 2343129"/>
                <a:gd name="connsiteX7-799" fmla="*/ 184124 w 773882"/>
                <a:gd name="connsiteY7-800" fmla="*/ 1816138 h 2343129"/>
                <a:gd name="connsiteX8-801" fmla="*/ 571474 w 773882"/>
                <a:gd name="connsiteY8-802" fmla="*/ 1324013 h 2343129"/>
                <a:gd name="connsiteX9-803" fmla="*/ 773880 w 773882"/>
                <a:gd name="connsiteY9-804" fmla="*/ 1142243 h 2343129"/>
                <a:gd name="connsiteX10-805" fmla="*/ 574649 w 773882"/>
                <a:gd name="connsiteY10-806" fmla="*/ 974763 h 2343129"/>
                <a:gd name="connsiteX11-807" fmla="*/ 180949 w 773882"/>
                <a:gd name="connsiteY11-808" fmla="*/ 492163 h 2343129"/>
                <a:gd name="connsiteX12-809" fmla="*/ 113480 w 773882"/>
                <a:gd name="connsiteY12-810" fmla="*/ 38 h 2343129"/>
                <a:gd name="connsiteX13-811" fmla="*/ 6324 w 773882"/>
                <a:gd name="connsiteY13-812" fmla="*/ 38 h 2343129"/>
                <a:gd name="connsiteX0-813" fmla="*/ 6324 w 773882"/>
                <a:gd name="connsiteY0-814" fmla="*/ 38 h 2343129"/>
                <a:gd name="connsiteX1-815" fmla="*/ 117449 w 773882"/>
                <a:gd name="connsiteY1-816" fmla="*/ 606463 h 2343129"/>
                <a:gd name="connsiteX2-817" fmla="*/ 575442 w 773882"/>
                <a:gd name="connsiteY2-818" fmla="*/ 1074775 h 2343129"/>
                <a:gd name="connsiteX3-819" fmla="*/ 579411 w 773882"/>
                <a:gd name="connsiteY3-820" fmla="*/ 1260512 h 2343129"/>
                <a:gd name="connsiteX4-821" fmla="*/ 184124 w 773882"/>
                <a:gd name="connsiteY4-822" fmla="*/ 1626432 h 2343129"/>
                <a:gd name="connsiteX5-823" fmla="*/ 9499 w 773882"/>
                <a:gd name="connsiteY5-824" fmla="*/ 2336838 h 2343129"/>
                <a:gd name="connsiteX6-825" fmla="*/ 113480 w 773882"/>
                <a:gd name="connsiteY6-826" fmla="*/ 2341600 h 2343129"/>
                <a:gd name="connsiteX7-827" fmla="*/ 184124 w 773882"/>
                <a:gd name="connsiteY7-828" fmla="*/ 1816138 h 2343129"/>
                <a:gd name="connsiteX8-829" fmla="*/ 571474 w 773882"/>
                <a:gd name="connsiteY8-830" fmla="*/ 1324013 h 2343129"/>
                <a:gd name="connsiteX9-831" fmla="*/ 773880 w 773882"/>
                <a:gd name="connsiteY9-832" fmla="*/ 1142243 h 2343129"/>
                <a:gd name="connsiteX10-833" fmla="*/ 574649 w 773882"/>
                <a:gd name="connsiteY10-834" fmla="*/ 974763 h 2343129"/>
                <a:gd name="connsiteX11-835" fmla="*/ 180949 w 773882"/>
                <a:gd name="connsiteY11-836" fmla="*/ 492163 h 2343129"/>
                <a:gd name="connsiteX12-837" fmla="*/ 113480 w 773882"/>
                <a:gd name="connsiteY12-838" fmla="*/ 38 h 2343129"/>
                <a:gd name="connsiteX13-839" fmla="*/ 6324 w 773882"/>
                <a:gd name="connsiteY13-840" fmla="*/ 38 h 2343129"/>
                <a:gd name="connsiteX0-841" fmla="*/ 6324 w 773882"/>
                <a:gd name="connsiteY0-842" fmla="*/ 38 h 2343129"/>
                <a:gd name="connsiteX1-843" fmla="*/ 117449 w 773882"/>
                <a:gd name="connsiteY1-844" fmla="*/ 606463 h 2343129"/>
                <a:gd name="connsiteX2-845" fmla="*/ 575442 w 773882"/>
                <a:gd name="connsiteY2-846" fmla="*/ 1074775 h 2343129"/>
                <a:gd name="connsiteX3-847" fmla="*/ 579411 w 773882"/>
                <a:gd name="connsiteY3-848" fmla="*/ 1260512 h 2343129"/>
                <a:gd name="connsiteX4-849" fmla="*/ 184124 w 773882"/>
                <a:gd name="connsiteY4-850" fmla="*/ 1626432 h 2343129"/>
                <a:gd name="connsiteX5-851" fmla="*/ 9499 w 773882"/>
                <a:gd name="connsiteY5-852" fmla="*/ 2336838 h 2343129"/>
                <a:gd name="connsiteX6-853" fmla="*/ 113480 w 773882"/>
                <a:gd name="connsiteY6-854" fmla="*/ 2341600 h 2343129"/>
                <a:gd name="connsiteX7-855" fmla="*/ 184124 w 773882"/>
                <a:gd name="connsiteY7-856" fmla="*/ 1816138 h 2343129"/>
                <a:gd name="connsiteX8-857" fmla="*/ 571474 w 773882"/>
                <a:gd name="connsiteY8-858" fmla="*/ 1324013 h 2343129"/>
                <a:gd name="connsiteX9-859" fmla="*/ 773880 w 773882"/>
                <a:gd name="connsiteY9-860" fmla="*/ 1142243 h 2343129"/>
                <a:gd name="connsiteX10-861" fmla="*/ 574649 w 773882"/>
                <a:gd name="connsiteY10-862" fmla="*/ 974763 h 2343129"/>
                <a:gd name="connsiteX11-863" fmla="*/ 180949 w 773882"/>
                <a:gd name="connsiteY11-864" fmla="*/ 492163 h 2343129"/>
                <a:gd name="connsiteX12-865" fmla="*/ 113480 w 773882"/>
                <a:gd name="connsiteY12-866" fmla="*/ 38 h 2343129"/>
                <a:gd name="connsiteX13-867" fmla="*/ 6324 w 773882"/>
                <a:gd name="connsiteY13-868" fmla="*/ 38 h 2343129"/>
                <a:gd name="connsiteX0-869" fmla="*/ 6324 w 773882"/>
                <a:gd name="connsiteY0-870" fmla="*/ 38 h 2343129"/>
                <a:gd name="connsiteX1-871" fmla="*/ 117449 w 773882"/>
                <a:gd name="connsiteY1-872" fmla="*/ 606463 h 2343129"/>
                <a:gd name="connsiteX2-873" fmla="*/ 575442 w 773882"/>
                <a:gd name="connsiteY2-874" fmla="*/ 1074775 h 2343129"/>
                <a:gd name="connsiteX3-875" fmla="*/ 579411 w 773882"/>
                <a:gd name="connsiteY3-876" fmla="*/ 1260512 h 2343129"/>
                <a:gd name="connsiteX4-877" fmla="*/ 184124 w 773882"/>
                <a:gd name="connsiteY4-878" fmla="*/ 1626432 h 2343129"/>
                <a:gd name="connsiteX5-879" fmla="*/ 9499 w 773882"/>
                <a:gd name="connsiteY5-880" fmla="*/ 2336838 h 2343129"/>
                <a:gd name="connsiteX6-881" fmla="*/ 113480 w 773882"/>
                <a:gd name="connsiteY6-882" fmla="*/ 2341600 h 2343129"/>
                <a:gd name="connsiteX7-883" fmla="*/ 184124 w 773882"/>
                <a:gd name="connsiteY7-884" fmla="*/ 1816138 h 2343129"/>
                <a:gd name="connsiteX8-885" fmla="*/ 571474 w 773882"/>
                <a:gd name="connsiteY8-886" fmla="*/ 1324013 h 2343129"/>
                <a:gd name="connsiteX9-887" fmla="*/ 773880 w 773882"/>
                <a:gd name="connsiteY9-888" fmla="*/ 1142243 h 2343129"/>
                <a:gd name="connsiteX10-889" fmla="*/ 574649 w 773882"/>
                <a:gd name="connsiteY10-890" fmla="*/ 974763 h 2343129"/>
                <a:gd name="connsiteX11-891" fmla="*/ 180949 w 773882"/>
                <a:gd name="connsiteY11-892" fmla="*/ 492163 h 2343129"/>
                <a:gd name="connsiteX12-893" fmla="*/ 113480 w 773882"/>
                <a:gd name="connsiteY12-894" fmla="*/ 38 h 2343129"/>
                <a:gd name="connsiteX13-895" fmla="*/ 6324 w 773882"/>
                <a:gd name="connsiteY13-896" fmla="*/ 38 h 2343129"/>
                <a:gd name="connsiteX0-897" fmla="*/ 6324 w 773882"/>
                <a:gd name="connsiteY0-898" fmla="*/ 38 h 2343129"/>
                <a:gd name="connsiteX1-899" fmla="*/ 117449 w 773882"/>
                <a:gd name="connsiteY1-900" fmla="*/ 606463 h 2343129"/>
                <a:gd name="connsiteX2-901" fmla="*/ 575442 w 773882"/>
                <a:gd name="connsiteY2-902" fmla="*/ 1074775 h 2343129"/>
                <a:gd name="connsiteX3-903" fmla="*/ 579411 w 773882"/>
                <a:gd name="connsiteY3-904" fmla="*/ 1260512 h 2343129"/>
                <a:gd name="connsiteX4-905" fmla="*/ 184124 w 773882"/>
                <a:gd name="connsiteY4-906" fmla="*/ 1626432 h 2343129"/>
                <a:gd name="connsiteX5-907" fmla="*/ 9499 w 773882"/>
                <a:gd name="connsiteY5-908" fmla="*/ 2336838 h 2343129"/>
                <a:gd name="connsiteX6-909" fmla="*/ 113480 w 773882"/>
                <a:gd name="connsiteY6-910" fmla="*/ 2341600 h 2343129"/>
                <a:gd name="connsiteX7-911" fmla="*/ 184124 w 773882"/>
                <a:gd name="connsiteY7-912" fmla="*/ 1816138 h 2343129"/>
                <a:gd name="connsiteX8-913" fmla="*/ 571474 w 773882"/>
                <a:gd name="connsiteY8-914" fmla="*/ 1324013 h 2343129"/>
                <a:gd name="connsiteX9-915" fmla="*/ 773880 w 773882"/>
                <a:gd name="connsiteY9-916" fmla="*/ 1142243 h 2343129"/>
                <a:gd name="connsiteX10-917" fmla="*/ 574649 w 773882"/>
                <a:gd name="connsiteY10-918" fmla="*/ 974763 h 2343129"/>
                <a:gd name="connsiteX11-919" fmla="*/ 180949 w 773882"/>
                <a:gd name="connsiteY11-920" fmla="*/ 492163 h 2343129"/>
                <a:gd name="connsiteX12-921" fmla="*/ 113480 w 773882"/>
                <a:gd name="connsiteY12-922" fmla="*/ 38 h 2343129"/>
                <a:gd name="connsiteX13-923" fmla="*/ 6324 w 773882"/>
                <a:gd name="connsiteY13-924" fmla="*/ 38 h 2343129"/>
                <a:gd name="connsiteX0-925" fmla="*/ 6324 w 773881"/>
                <a:gd name="connsiteY0-926" fmla="*/ 38 h 2343129"/>
                <a:gd name="connsiteX1-927" fmla="*/ 117449 w 773881"/>
                <a:gd name="connsiteY1-928" fmla="*/ 606463 h 2343129"/>
                <a:gd name="connsiteX2-929" fmla="*/ 575442 w 773881"/>
                <a:gd name="connsiteY2-930" fmla="*/ 1074775 h 2343129"/>
                <a:gd name="connsiteX3-931" fmla="*/ 579411 w 773881"/>
                <a:gd name="connsiteY3-932" fmla="*/ 1260512 h 2343129"/>
                <a:gd name="connsiteX4-933" fmla="*/ 184124 w 773881"/>
                <a:gd name="connsiteY4-934" fmla="*/ 1626432 h 2343129"/>
                <a:gd name="connsiteX5-935" fmla="*/ 9499 w 773881"/>
                <a:gd name="connsiteY5-936" fmla="*/ 2336838 h 2343129"/>
                <a:gd name="connsiteX6-937" fmla="*/ 113480 w 773881"/>
                <a:gd name="connsiteY6-938" fmla="*/ 2341600 h 2343129"/>
                <a:gd name="connsiteX7-939" fmla="*/ 184124 w 773881"/>
                <a:gd name="connsiteY7-940" fmla="*/ 1816138 h 2343129"/>
                <a:gd name="connsiteX8-941" fmla="*/ 571474 w 773881"/>
                <a:gd name="connsiteY8-942" fmla="*/ 1324013 h 2343129"/>
                <a:gd name="connsiteX9-943" fmla="*/ 773880 w 773881"/>
                <a:gd name="connsiteY9-944" fmla="*/ 1142243 h 2343129"/>
                <a:gd name="connsiteX10-945" fmla="*/ 553218 w 773881"/>
                <a:gd name="connsiteY10-946" fmla="*/ 986670 h 2343129"/>
                <a:gd name="connsiteX11-947" fmla="*/ 180949 w 773881"/>
                <a:gd name="connsiteY11-948" fmla="*/ 492163 h 2343129"/>
                <a:gd name="connsiteX12-949" fmla="*/ 113480 w 773881"/>
                <a:gd name="connsiteY12-950" fmla="*/ 38 h 2343129"/>
                <a:gd name="connsiteX13-951" fmla="*/ 6324 w 773881"/>
                <a:gd name="connsiteY13-952" fmla="*/ 38 h 2343129"/>
                <a:gd name="connsiteX0-953" fmla="*/ 6324 w 773885"/>
                <a:gd name="connsiteY0-954" fmla="*/ 38 h 2343129"/>
                <a:gd name="connsiteX1-955" fmla="*/ 117449 w 773885"/>
                <a:gd name="connsiteY1-956" fmla="*/ 606463 h 2343129"/>
                <a:gd name="connsiteX2-957" fmla="*/ 575442 w 773885"/>
                <a:gd name="connsiteY2-958" fmla="*/ 1074775 h 2343129"/>
                <a:gd name="connsiteX3-959" fmla="*/ 579411 w 773885"/>
                <a:gd name="connsiteY3-960" fmla="*/ 1260512 h 2343129"/>
                <a:gd name="connsiteX4-961" fmla="*/ 184124 w 773885"/>
                <a:gd name="connsiteY4-962" fmla="*/ 1626432 h 2343129"/>
                <a:gd name="connsiteX5-963" fmla="*/ 9499 w 773885"/>
                <a:gd name="connsiteY5-964" fmla="*/ 2336838 h 2343129"/>
                <a:gd name="connsiteX6-965" fmla="*/ 113480 w 773885"/>
                <a:gd name="connsiteY6-966" fmla="*/ 2341600 h 2343129"/>
                <a:gd name="connsiteX7-967" fmla="*/ 184124 w 773885"/>
                <a:gd name="connsiteY7-968" fmla="*/ 1816138 h 2343129"/>
                <a:gd name="connsiteX8-969" fmla="*/ 571474 w 773885"/>
                <a:gd name="connsiteY8-970" fmla="*/ 1324013 h 2343129"/>
                <a:gd name="connsiteX9-971" fmla="*/ 773880 w 773885"/>
                <a:gd name="connsiteY9-972" fmla="*/ 1142243 h 2343129"/>
                <a:gd name="connsiteX10-973" fmla="*/ 553218 w 773885"/>
                <a:gd name="connsiteY10-974" fmla="*/ 986670 h 2343129"/>
                <a:gd name="connsiteX11-975" fmla="*/ 180949 w 773885"/>
                <a:gd name="connsiteY11-976" fmla="*/ 492163 h 2343129"/>
                <a:gd name="connsiteX12-977" fmla="*/ 113480 w 773885"/>
                <a:gd name="connsiteY12-978" fmla="*/ 38 h 2343129"/>
                <a:gd name="connsiteX13-979" fmla="*/ 6324 w 773885"/>
                <a:gd name="connsiteY13-980" fmla="*/ 38 h 2343129"/>
                <a:gd name="connsiteX0-981" fmla="*/ 6324 w 773881"/>
                <a:gd name="connsiteY0-982" fmla="*/ 38 h 2343129"/>
                <a:gd name="connsiteX1-983" fmla="*/ 117449 w 773881"/>
                <a:gd name="connsiteY1-984" fmla="*/ 606463 h 2343129"/>
                <a:gd name="connsiteX2-985" fmla="*/ 575442 w 773881"/>
                <a:gd name="connsiteY2-986" fmla="*/ 1074775 h 2343129"/>
                <a:gd name="connsiteX3-987" fmla="*/ 579411 w 773881"/>
                <a:gd name="connsiteY3-988" fmla="*/ 1260512 h 2343129"/>
                <a:gd name="connsiteX4-989" fmla="*/ 184124 w 773881"/>
                <a:gd name="connsiteY4-990" fmla="*/ 1626432 h 2343129"/>
                <a:gd name="connsiteX5-991" fmla="*/ 9499 w 773881"/>
                <a:gd name="connsiteY5-992" fmla="*/ 2336838 h 2343129"/>
                <a:gd name="connsiteX6-993" fmla="*/ 113480 w 773881"/>
                <a:gd name="connsiteY6-994" fmla="*/ 2341600 h 2343129"/>
                <a:gd name="connsiteX7-995" fmla="*/ 184124 w 773881"/>
                <a:gd name="connsiteY7-996" fmla="*/ 1816138 h 2343129"/>
                <a:gd name="connsiteX8-997" fmla="*/ 571474 w 773881"/>
                <a:gd name="connsiteY8-998" fmla="*/ 1324013 h 2343129"/>
                <a:gd name="connsiteX9-999" fmla="*/ 773880 w 773881"/>
                <a:gd name="connsiteY9-1000" fmla="*/ 1142243 h 2343129"/>
                <a:gd name="connsiteX10-1001" fmla="*/ 553218 w 773881"/>
                <a:gd name="connsiteY10-1002" fmla="*/ 986670 h 2343129"/>
                <a:gd name="connsiteX11-1003" fmla="*/ 123799 w 773881"/>
                <a:gd name="connsiteY11-1004" fmla="*/ 504069 h 2343129"/>
                <a:gd name="connsiteX12-1005" fmla="*/ 113480 w 773881"/>
                <a:gd name="connsiteY12-1006" fmla="*/ 38 h 2343129"/>
                <a:gd name="connsiteX13-1007" fmla="*/ 6324 w 773881"/>
                <a:gd name="connsiteY13-1008" fmla="*/ 38 h 2343129"/>
                <a:gd name="connsiteX0-1009" fmla="*/ 6324 w 773881"/>
                <a:gd name="connsiteY0-1010" fmla="*/ 38 h 2343129"/>
                <a:gd name="connsiteX1-1011" fmla="*/ 117449 w 773881"/>
                <a:gd name="connsiteY1-1012" fmla="*/ 606463 h 2343129"/>
                <a:gd name="connsiteX2-1013" fmla="*/ 575442 w 773881"/>
                <a:gd name="connsiteY2-1014" fmla="*/ 1074775 h 2343129"/>
                <a:gd name="connsiteX3-1015" fmla="*/ 579411 w 773881"/>
                <a:gd name="connsiteY3-1016" fmla="*/ 1260512 h 2343129"/>
                <a:gd name="connsiteX4-1017" fmla="*/ 184124 w 773881"/>
                <a:gd name="connsiteY4-1018" fmla="*/ 1626432 h 2343129"/>
                <a:gd name="connsiteX5-1019" fmla="*/ 9499 w 773881"/>
                <a:gd name="connsiteY5-1020" fmla="*/ 2336838 h 2343129"/>
                <a:gd name="connsiteX6-1021" fmla="*/ 113480 w 773881"/>
                <a:gd name="connsiteY6-1022" fmla="*/ 2341600 h 2343129"/>
                <a:gd name="connsiteX7-1023" fmla="*/ 184124 w 773881"/>
                <a:gd name="connsiteY7-1024" fmla="*/ 1816138 h 2343129"/>
                <a:gd name="connsiteX8-1025" fmla="*/ 571474 w 773881"/>
                <a:gd name="connsiteY8-1026" fmla="*/ 1324013 h 2343129"/>
                <a:gd name="connsiteX9-1027" fmla="*/ 773880 w 773881"/>
                <a:gd name="connsiteY9-1028" fmla="*/ 1142243 h 2343129"/>
                <a:gd name="connsiteX10-1029" fmla="*/ 553218 w 773881"/>
                <a:gd name="connsiteY10-1030" fmla="*/ 986670 h 2343129"/>
                <a:gd name="connsiteX11-1031" fmla="*/ 164280 w 773881"/>
                <a:gd name="connsiteY11-1032" fmla="*/ 494544 h 2343129"/>
                <a:gd name="connsiteX12-1033" fmla="*/ 113480 w 773881"/>
                <a:gd name="connsiteY12-1034" fmla="*/ 38 h 2343129"/>
                <a:gd name="connsiteX13-1035" fmla="*/ 6324 w 773881"/>
                <a:gd name="connsiteY13-1036" fmla="*/ 38 h 2343129"/>
                <a:gd name="connsiteX0-1037" fmla="*/ 6324 w 773881"/>
                <a:gd name="connsiteY0-1038" fmla="*/ 38 h 2343129"/>
                <a:gd name="connsiteX1-1039" fmla="*/ 117449 w 773881"/>
                <a:gd name="connsiteY1-1040" fmla="*/ 606463 h 2343129"/>
                <a:gd name="connsiteX2-1041" fmla="*/ 575442 w 773881"/>
                <a:gd name="connsiteY2-1042" fmla="*/ 1074775 h 2343129"/>
                <a:gd name="connsiteX3-1043" fmla="*/ 579411 w 773881"/>
                <a:gd name="connsiteY3-1044" fmla="*/ 1260512 h 2343129"/>
                <a:gd name="connsiteX4-1045" fmla="*/ 184124 w 773881"/>
                <a:gd name="connsiteY4-1046" fmla="*/ 1626432 h 2343129"/>
                <a:gd name="connsiteX5-1047" fmla="*/ 9499 w 773881"/>
                <a:gd name="connsiteY5-1048" fmla="*/ 2336838 h 2343129"/>
                <a:gd name="connsiteX6-1049" fmla="*/ 113480 w 773881"/>
                <a:gd name="connsiteY6-1050" fmla="*/ 2341600 h 2343129"/>
                <a:gd name="connsiteX7-1051" fmla="*/ 184124 w 773881"/>
                <a:gd name="connsiteY7-1052" fmla="*/ 1816138 h 2343129"/>
                <a:gd name="connsiteX8-1053" fmla="*/ 571474 w 773881"/>
                <a:gd name="connsiteY8-1054" fmla="*/ 1324013 h 2343129"/>
                <a:gd name="connsiteX9-1055" fmla="*/ 773880 w 773881"/>
                <a:gd name="connsiteY9-1056" fmla="*/ 1142243 h 2343129"/>
                <a:gd name="connsiteX10-1057" fmla="*/ 553218 w 773881"/>
                <a:gd name="connsiteY10-1058" fmla="*/ 986670 h 2343129"/>
                <a:gd name="connsiteX11-1059" fmla="*/ 164280 w 773881"/>
                <a:gd name="connsiteY11-1060" fmla="*/ 494544 h 2343129"/>
                <a:gd name="connsiteX12-1061" fmla="*/ 113480 w 773881"/>
                <a:gd name="connsiteY12-1062" fmla="*/ 38 h 2343129"/>
                <a:gd name="connsiteX13-1063" fmla="*/ 6324 w 773881"/>
                <a:gd name="connsiteY13-1064" fmla="*/ 38 h 2343129"/>
                <a:gd name="connsiteX0-1065" fmla="*/ 6324 w 773881"/>
                <a:gd name="connsiteY0-1066" fmla="*/ 38 h 2343129"/>
                <a:gd name="connsiteX1-1067" fmla="*/ 117449 w 773881"/>
                <a:gd name="connsiteY1-1068" fmla="*/ 606463 h 2343129"/>
                <a:gd name="connsiteX2-1069" fmla="*/ 575442 w 773881"/>
                <a:gd name="connsiteY2-1070" fmla="*/ 1074775 h 2343129"/>
                <a:gd name="connsiteX3-1071" fmla="*/ 579411 w 773881"/>
                <a:gd name="connsiteY3-1072" fmla="*/ 1260512 h 2343129"/>
                <a:gd name="connsiteX4-1073" fmla="*/ 184124 w 773881"/>
                <a:gd name="connsiteY4-1074" fmla="*/ 1626432 h 2343129"/>
                <a:gd name="connsiteX5-1075" fmla="*/ 9499 w 773881"/>
                <a:gd name="connsiteY5-1076" fmla="*/ 2336838 h 2343129"/>
                <a:gd name="connsiteX6-1077" fmla="*/ 113480 w 773881"/>
                <a:gd name="connsiteY6-1078" fmla="*/ 2341600 h 2343129"/>
                <a:gd name="connsiteX7-1079" fmla="*/ 184124 w 773881"/>
                <a:gd name="connsiteY7-1080" fmla="*/ 1816138 h 2343129"/>
                <a:gd name="connsiteX8-1081" fmla="*/ 571474 w 773881"/>
                <a:gd name="connsiteY8-1082" fmla="*/ 1324013 h 2343129"/>
                <a:gd name="connsiteX9-1083" fmla="*/ 773880 w 773881"/>
                <a:gd name="connsiteY9-1084" fmla="*/ 1142243 h 2343129"/>
                <a:gd name="connsiteX10-1085" fmla="*/ 553218 w 773881"/>
                <a:gd name="connsiteY10-1086" fmla="*/ 986670 h 2343129"/>
                <a:gd name="connsiteX11-1087" fmla="*/ 164280 w 773881"/>
                <a:gd name="connsiteY11-1088" fmla="*/ 494544 h 2343129"/>
                <a:gd name="connsiteX12-1089" fmla="*/ 113480 w 773881"/>
                <a:gd name="connsiteY12-1090" fmla="*/ 38 h 2343129"/>
                <a:gd name="connsiteX13-1091" fmla="*/ 6324 w 773881"/>
                <a:gd name="connsiteY13-1092" fmla="*/ 38 h 2343129"/>
                <a:gd name="connsiteX0-1093" fmla="*/ 6324 w 773881"/>
                <a:gd name="connsiteY0-1094" fmla="*/ 38 h 2343129"/>
                <a:gd name="connsiteX1-1095" fmla="*/ 117449 w 773881"/>
                <a:gd name="connsiteY1-1096" fmla="*/ 606463 h 2343129"/>
                <a:gd name="connsiteX2-1097" fmla="*/ 575442 w 773881"/>
                <a:gd name="connsiteY2-1098" fmla="*/ 1074775 h 2343129"/>
                <a:gd name="connsiteX3-1099" fmla="*/ 579411 w 773881"/>
                <a:gd name="connsiteY3-1100" fmla="*/ 1260512 h 2343129"/>
                <a:gd name="connsiteX4-1101" fmla="*/ 184124 w 773881"/>
                <a:gd name="connsiteY4-1102" fmla="*/ 1626432 h 2343129"/>
                <a:gd name="connsiteX5-1103" fmla="*/ 9499 w 773881"/>
                <a:gd name="connsiteY5-1104" fmla="*/ 2336838 h 2343129"/>
                <a:gd name="connsiteX6-1105" fmla="*/ 113480 w 773881"/>
                <a:gd name="connsiteY6-1106" fmla="*/ 2341600 h 2343129"/>
                <a:gd name="connsiteX7-1107" fmla="*/ 184124 w 773881"/>
                <a:gd name="connsiteY7-1108" fmla="*/ 1816138 h 2343129"/>
                <a:gd name="connsiteX8-1109" fmla="*/ 571474 w 773881"/>
                <a:gd name="connsiteY8-1110" fmla="*/ 1324013 h 2343129"/>
                <a:gd name="connsiteX9-1111" fmla="*/ 773880 w 773881"/>
                <a:gd name="connsiteY9-1112" fmla="*/ 1142243 h 2343129"/>
                <a:gd name="connsiteX10-1113" fmla="*/ 553218 w 773881"/>
                <a:gd name="connsiteY10-1114" fmla="*/ 986670 h 2343129"/>
                <a:gd name="connsiteX11-1115" fmla="*/ 164280 w 773881"/>
                <a:gd name="connsiteY11-1116" fmla="*/ 494544 h 2343129"/>
                <a:gd name="connsiteX12-1117" fmla="*/ 113480 w 773881"/>
                <a:gd name="connsiteY12-1118" fmla="*/ 38 h 2343129"/>
                <a:gd name="connsiteX13-1119" fmla="*/ 6324 w 773881"/>
                <a:gd name="connsiteY13-1120" fmla="*/ 38 h 2343129"/>
                <a:gd name="connsiteX0-1121" fmla="*/ 6324 w 773881"/>
                <a:gd name="connsiteY0-1122" fmla="*/ 38 h 2343129"/>
                <a:gd name="connsiteX1-1123" fmla="*/ 117449 w 773881"/>
                <a:gd name="connsiteY1-1124" fmla="*/ 606463 h 2343129"/>
                <a:gd name="connsiteX2-1125" fmla="*/ 575442 w 773881"/>
                <a:gd name="connsiteY2-1126" fmla="*/ 1074775 h 2343129"/>
                <a:gd name="connsiteX3-1127" fmla="*/ 579411 w 773881"/>
                <a:gd name="connsiteY3-1128" fmla="*/ 1260512 h 2343129"/>
                <a:gd name="connsiteX4-1129" fmla="*/ 184124 w 773881"/>
                <a:gd name="connsiteY4-1130" fmla="*/ 1626432 h 2343129"/>
                <a:gd name="connsiteX5-1131" fmla="*/ 9499 w 773881"/>
                <a:gd name="connsiteY5-1132" fmla="*/ 2336838 h 2343129"/>
                <a:gd name="connsiteX6-1133" fmla="*/ 113480 w 773881"/>
                <a:gd name="connsiteY6-1134" fmla="*/ 2341600 h 2343129"/>
                <a:gd name="connsiteX7-1135" fmla="*/ 184124 w 773881"/>
                <a:gd name="connsiteY7-1136" fmla="*/ 1816138 h 2343129"/>
                <a:gd name="connsiteX8-1137" fmla="*/ 571474 w 773881"/>
                <a:gd name="connsiteY8-1138" fmla="*/ 1324013 h 2343129"/>
                <a:gd name="connsiteX9-1139" fmla="*/ 773880 w 773881"/>
                <a:gd name="connsiteY9-1140" fmla="*/ 1142243 h 2343129"/>
                <a:gd name="connsiteX10-1141" fmla="*/ 553218 w 773881"/>
                <a:gd name="connsiteY10-1142" fmla="*/ 986670 h 2343129"/>
                <a:gd name="connsiteX11-1143" fmla="*/ 164280 w 773881"/>
                <a:gd name="connsiteY11-1144" fmla="*/ 494544 h 2343129"/>
                <a:gd name="connsiteX12-1145" fmla="*/ 113480 w 773881"/>
                <a:gd name="connsiteY12-1146" fmla="*/ 38 h 2343129"/>
                <a:gd name="connsiteX13-1147" fmla="*/ 6324 w 773881"/>
                <a:gd name="connsiteY13-1148" fmla="*/ 38 h 2343129"/>
                <a:gd name="connsiteX0-1149" fmla="*/ 6324 w 773881"/>
                <a:gd name="connsiteY0-1150" fmla="*/ 38 h 2343129"/>
                <a:gd name="connsiteX1-1151" fmla="*/ 117449 w 773881"/>
                <a:gd name="connsiteY1-1152" fmla="*/ 606463 h 2343129"/>
                <a:gd name="connsiteX2-1153" fmla="*/ 575442 w 773881"/>
                <a:gd name="connsiteY2-1154" fmla="*/ 1074775 h 2343129"/>
                <a:gd name="connsiteX3-1155" fmla="*/ 579411 w 773881"/>
                <a:gd name="connsiteY3-1156" fmla="*/ 1260512 h 2343129"/>
                <a:gd name="connsiteX4-1157" fmla="*/ 184124 w 773881"/>
                <a:gd name="connsiteY4-1158" fmla="*/ 1626432 h 2343129"/>
                <a:gd name="connsiteX5-1159" fmla="*/ 9499 w 773881"/>
                <a:gd name="connsiteY5-1160" fmla="*/ 2336838 h 2343129"/>
                <a:gd name="connsiteX6-1161" fmla="*/ 113480 w 773881"/>
                <a:gd name="connsiteY6-1162" fmla="*/ 2341600 h 2343129"/>
                <a:gd name="connsiteX7-1163" fmla="*/ 184124 w 773881"/>
                <a:gd name="connsiteY7-1164" fmla="*/ 1816138 h 2343129"/>
                <a:gd name="connsiteX8-1165" fmla="*/ 571474 w 773881"/>
                <a:gd name="connsiteY8-1166" fmla="*/ 1324013 h 2343129"/>
                <a:gd name="connsiteX9-1167" fmla="*/ 773880 w 773881"/>
                <a:gd name="connsiteY9-1168" fmla="*/ 1142243 h 2343129"/>
                <a:gd name="connsiteX10-1169" fmla="*/ 553218 w 773881"/>
                <a:gd name="connsiteY10-1170" fmla="*/ 986670 h 2343129"/>
                <a:gd name="connsiteX11-1171" fmla="*/ 164280 w 773881"/>
                <a:gd name="connsiteY11-1172" fmla="*/ 494544 h 2343129"/>
                <a:gd name="connsiteX12-1173" fmla="*/ 113480 w 773881"/>
                <a:gd name="connsiteY12-1174" fmla="*/ 38 h 2343129"/>
                <a:gd name="connsiteX13-1175" fmla="*/ 6324 w 773881"/>
                <a:gd name="connsiteY13-1176" fmla="*/ 38 h 2343129"/>
                <a:gd name="connsiteX0-1177" fmla="*/ 6324 w 773881"/>
                <a:gd name="connsiteY0-1178" fmla="*/ 38 h 2343129"/>
                <a:gd name="connsiteX1-1179" fmla="*/ 117449 w 773881"/>
                <a:gd name="connsiteY1-1180" fmla="*/ 606463 h 2343129"/>
                <a:gd name="connsiteX2-1181" fmla="*/ 575442 w 773881"/>
                <a:gd name="connsiteY2-1182" fmla="*/ 1074775 h 2343129"/>
                <a:gd name="connsiteX3-1183" fmla="*/ 579411 w 773881"/>
                <a:gd name="connsiteY3-1184" fmla="*/ 1260512 h 2343129"/>
                <a:gd name="connsiteX4-1185" fmla="*/ 184124 w 773881"/>
                <a:gd name="connsiteY4-1186" fmla="*/ 1626432 h 2343129"/>
                <a:gd name="connsiteX5-1187" fmla="*/ 9499 w 773881"/>
                <a:gd name="connsiteY5-1188" fmla="*/ 2336838 h 2343129"/>
                <a:gd name="connsiteX6-1189" fmla="*/ 113480 w 773881"/>
                <a:gd name="connsiteY6-1190" fmla="*/ 2341600 h 2343129"/>
                <a:gd name="connsiteX7-1191" fmla="*/ 184124 w 773881"/>
                <a:gd name="connsiteY7-1192" fmla="*/ 1816138 h 2343129"/>
                <a:gd name="connsiteX8-1193" fmla="*/ 571474 w 773881"/>
                <a:gd name="connsiteY8-1194" fmla="*/ 1324013 h 2343129"/>
                <a:gd name="connsiteX9-1195" fmla="*/ 773880 w 773881"/>
                <a:gd name="connsiteY9-1196" fmla="*/ 1142243 h 2343129"/>
                <a:gd name="connsiteX10-1197" fmla="*/ 553218 w 773881"/>
                <a:gd name="connsiteY10-1198" fmla="*/ 986670 h 2343129"/>
                <a:gd name="connsiteX11-1199" fmla="*/ 176186 w 773881"/>
                <a:gd name="connsiteY11-1200" fmla="*/ 535025 h 2343129"/>
                <a:gd name="connsiteX12-1201" fmla="*/ 113480 w 773881"/>
                <a:gd name="connsiteY12-1202" fmla="*/ 38 h 2343129"/>
                <a:gd name="connsiteX13-1203" fmla="*/ 6324 w 773881"/>
                <a:gd name="connsiteY13-1204" fmla="*/ 38 h 2343129"/>
                <a:gd name="connsiteX0-1205" fmla="*/ 6324 w 773881"/>
                <a:gd name="connsiteY0-1206" fmla="*/ 38 h 2343129"/>
                <a:gd name="connsiteX1-1207" fmla="*/ 117449 w 773881"/>
                <a:gd name="connsiteY1-1208" fmla="*/ 606463 h 2343129"/>
                <a:gd name="connsiteX2-1209" fmla="*/ 575442 w 773881"/>
                <a:gd name="connsiteY2-1210" fmla="*/ 1074775 h 2343129"/>
                <a:gd name="connsiteX3-1211" fmla="*/ 579411 w 773881"/>
                <a:gd name="connsiteY3-1212" fmla="*/ 1260512 h 2343129"/>
                <a:gd name="connsiteX4-1213" fmla="*/ 184124 w 773881"/>
                <a:gd name="connsiteY4-1214" fmla="*/ 1626432 h 2343129"/>
                <a:gd name="connsiteX5-1215" fmla="*/ 9499 w 773881"/>
                <a:gd name="connsiteY5-1216" fmla="*/ 2336838 h 2343129"/>
                <a:gd name="connsiteX6-1217" fmla="*/ 113480 w 773881"/>
                <a:gd name="connsiteY6-1218" fmla="*/ 2341600 h 2343129"/>
                <a:gd name="connsiteX7-1219" fmla="*/ 184124 w 773881"/>
                <a:gd name="connsiteY7-1220" fmla="*/ 1816138 h 2343129"/>
                <a:gd name="connsiteX8-1221" fmla="*/ 571474 w 773881"/>
                <a:gd name="connsiteY8-1222" fmla="*/ 1324013 h 2343129"/>
                <a:gd name="connsiteX9-1223" fmla="*/ 773880 w 773881"/>
                <a:gd name="connsiteY9-1224" fmla="*/ 1142243 h 2343129"/>
                <a:gd name="connsiteX10-1225" fmla="*/ 553218 w 773881"/>
                <a:gd name="connsiteY10-1226" fmla="*/ 986670 h 2343129"/>
                <a:gd name="connsiteX11-1227" fmla="*/ 176186 w 773881"/>
                <a:gd name="connsiteY11-1228" fmla="*/ 535025 h 2343129"/>
                <a:gd name="connsiteX12-1229" fmla="*/ 113480 w 773881"/>
                <a:gd name="connsiteY12-1230" fmla="*/ 38 h 2343129"/>
                <a:gd name="connsiteX13-1231" fmla="*/ 6324 w 773881"/>
                <a:gd name="connsiteY13-1232" fmla="*/ 38 h 2343129"/>
                <a:gd name="connsiteX0-1233" fmla="*/ 6324 w 773881"/>
                <a:gd name="connsiteY0-1234" fmla="*/ 38 h 2343129"/>
                <a:gd name="connsiteX1-1235" fmla="*/ 117449 w 773881"/>
                <a:gd name="connsiteY1-1236" fmla="*/ 606463 h 2343129"/>
                <a:gd name="connsiteX2-1237" fmla="*/ 575442 w 773881"/>
                <a:gd name="connsiteY2-1238" fmla="*/ 1074775 h 2343129"/>
                <a:gd name="connsiteX3-1239" fmla="*/ 579411 w 773881"/>
                <a:gd name="connsiteY3-1240" fmla="*/ 1260512 h 2343129"/>
                <a:gd name="connsiteX4-1241" fmla="*/ 184124 w 773881"/>
                <a:gd name="connsiteY4-1242" fmla="*/ 1626432 h 2343129"/>
                <a:gd name="connsiteX5-1243" fmla="*/ 9499 w 773881"/>
                <a:gd name="connsiteY5-1244" fmla="*/ 2336838 h 2343129"/>
                <a:gd name="connsiteX6-1245" fmla="*/ 113480 w 773881"/>
                <a:gd name="connsiteY6-1246" fmla="*/ 2341600 h 2343129"/>
                <a:gd name="connsiteX7-1247" fmla="*/ 184124 w 773881"/>
                <a:gd name="connsiteY7-1248" fmla="*/ 1816138 h 2343129"/>
                <a:gd name="connsiteX8-1249" fmla="*/ 571474 w 773881"/>
                <a:gd name="connsiteY8-1250" fmla="*/ 1324013 h 2343129"/>
                <a:gd name="connsiteX9-1251" fmla="*/ 773880 w 773881"/>
                <a:gd name="connsiteY9-1252" fmla="*/ 1142243 h 2343129"/>
                <a:gd name="connsiteX10-1253" fmla="*/ 553218 w 773881"/>
                <a:gd name="connsiteY10-1254" fmla="*/ 986670 h 2343129"/>
                <a:gd name="connsiteX11-1255" fmla="*/ 176186 w 773881"/>
                <a:gd name="connsiteY11-1256" fmla="*/ 535025 h 2343129"/>
                <a:gd name="connsiteX12-1257" fmla="*/ 113480 w 773881"/>
                <a:gd name="connsiteY12-1258" fmla="*/ 38 h 2343129"/>
                <a:gd name="connsiteX13-1259" fmla="*/ 6324 w 773881"/>
                <a:gd name="connsiteY13-1260" fmla="*/ 38 h 2343129"/>
                <a:gd name="connsiteX0-1261" fmla="*/ 6324 w 773881"/>
                <a:gd name="connsiteY0-1262" fmla="*/ 38 h 2343129"/>
                <a:gd name="connsiteX1-1263" fmla="*/ 117449 w 773881"/>
                <a:gd name="connsiteY1-1264" fmla="*/ 606463 h 2343129"/>
                <a:gd name="connsiteX2-1265" fmla="*/ 575442 w 773881"/>
                <a:gd name="connsiteY2-1266" fmla="*/ 1074775 h 2343129"/>
                <a:gd name="connsiteX3-1267" fmla="*/ 579411 w 773881"/>
                <a:gd name="connsiteY3-1268" fmla="*/ 1260512 h 2343129"/>
                <a:gd name="connsiteX4-1269" fmla="*/ 184124 w 773881"/>
                <a:gd name="connsiteY4-1270" fmla="*/ 1626432 h 2343129"/>
                <a:gd name="connsiteX5-1271" fmla="*/ 9499 w 773881"/>
                <a:gd name="connsiteY5-1272" fmla="*/ 2336838 h 2343129"/>
                <a:gd name="connsiteX6-1273" fmla="*/ 113480 w 773881"/>
                <a:gd name="connsiteY6-1274" fmla="*/ 2341600 h 2343129"/>
                <a:gd name="connsiteX7-1275" fmla="*/ 184124 w 773881"/>
                <a:gd name="connsiteY7-1276" fmla="*/ 1816138 h 2343129"/>
                <a:gd name="connsiteX8-1277" fmla="*/ 571474 w 773881"/>
                <a:gd name="connsiteY8-1278" fmla="*/ 1324013 h 2343129"/>
                <a:gd name="connsiteX9-1279" fmla="*/ 773880 w 773881"/>
                <a:gd name="connsiteY9-1280" fmla="*/ 1142243 h 2343129"/>
                <a:gd name="connsiteX10-1281" fmla="*/ 553218 w 773881"/>
                <a:gd name="connsiteY10-1282" fmla="*/ 986670 h 2343129"/>
                <a:gd name="connsiteX11-1283" fmla="*/ 176186 w 773881"/>
                <a:gd name="connsiteY11-1284" fmla="*/ 535025 h 2343129"/>
                <a:gd name="connsiteX12-1285" fmla="*/ 113480 w 773881"/>
                <a:gd name="connsiteY12-1286" fmla="*/ 38 h 2343129"/>
                <a:gd name="connsiteX13-1287" fmla="*/ 6324 w 773881"/>
                <a:gd name="connsiteY13-1288" fmla="*/ 38 h 2343129"/>
                <a:gd name="connsiteX0-1289" fmla="*/ 6324 w 773881"/>
                <a:gd name="connsiteY0-1290" fmla="*/ 38 h 2343129"/>
                <a:gd name="connsiteX1-1291" fmla="*/ 117449 w 773881"/>
                <a:gd name="connsiteY1-1292" fmla="*/ 606463 h 2343129"/>
                <a:gd name="connsiteX2-1293" fmla="*/ 575442 w 773881"/>
                <a:gd name="connsiteY2-1294" fmla="*/ 1074775 h 2343129"/>
                <a:gd name="connsiteX3-1295" fmla="*/ 579411 w 773881"/>
                <a:gd name="connsiteY3-1296" fmla="*/ 1260512 h 2343129"/>
                <a:gd name="connsiteX4-1297" fmla="*/ 184124 w 773881"/>
                <a:gd name="connsiteY4-1298" fmla="*/ 1626432 h 2343129"/>
                <a:gd name="connsiteX5-1299" fmla="*/ 9499 w 773881"/>
                <a:gd name="connsiteY5-1300" fmla="*/ 2336838 h 2343129"/>
                <a:gd name="connsiteX6-1301" fmla="*/ 113480 w 773881"/>
                <a:gd name="connsiteY6-1302" fmla="*/ 2341600 h 2343129"/>
                <a:gd name="connsiteX7-1303" fmla="*/ 184124 w 773881"/>
                <a:gd name="connsiteY7-1304" fmla="*/ 1816138 h 2343129"/>
                <a:gd name="connsiteX8-1305" fmla="*/ 571474 w 773881"/>
                <a:gd name="connsiteY8-1306" fmla="*/ 1324013 h 2343129"/>
                <a:gd name="connsiteX9-1307" fmla="*/ 773880 w 773881"/>
                <a:gd name="connsiteY9-1308" fmla="*/ 1142243 h 2343129"/>
                <a:gd name="connsiteX10-1309" fmla="*/ 550837 w 773881"/>
                <a:gd name="connsiteY10-1310" fmla="*/ 986670 h 2343129"/>
                <a:gd name="connsiteX11-1311" fmla="*/ 176186 w 773881"/>
                <a:gd name="connsiteY11-1312" fmla="*/ 535025 h 2343129"/>
                <a:gd name="connsiteX12-1313" fmla="*/ 113480 w 773881"/>
                <a:gd name="connsiteY12-1314" fmla="*/ 38 h 2343129"/>
                <a:gd name="connsiteX13-1315" fmla="*/ 6324 w 773881"/>
                <a:gd name="connsiteY13-1316" fmla="*/ 38 h 2343129"/>
                <a:gd name="connsiteX0-1317" fmla="*/ 6324 w 773881"/>
                <a:gd name="connsiteY0-1318" fmla="*/ 38 h 2343129"/>
                <a:gd name="connsiteX1-1319" fmla="*/ 117449 w 773881"/>
                <a:gd name="connsiteY1-1320" fmla="*/ 606463 h 2343129"/>
                <a:gd name="connsiteX2-1321" fmla="*/ 575442 w 773881"/>
                <a:gd name="connsiteY2-1322" fmla="*/ 1074775 h 2343129"/>
                <a:gd name="connsiteX3-1323" fmla="*/ 579411 w 773881"/>
                <a:gd name="connsiteY3-1324" fmla="*/ 1260512 h 2343129"/>
                <a:gd name="connsiteX4-1325" fmla="*/ 184124 w 773881"/>
                <a:gd name="connsiteY4-1326" fmla="*/ 1626432 h 2343129"/>
                <a:gd name="connsiteX5-1327" fmla="*/ 9499 w 773881"/>
                <a:gd name="connsiteY5-1328" fmla="*/ 2336838 h 2343129"/>
                <a:gd name="connsiteX6-1329" fmla="*/ 113480 w 773881"/>
                <a:gd name="connsiteY6-1330" fmla="*/ 2341600 h 2343129"/>
                <a:gd name="connsiteX7-1331" fmla="*/ 184124 w 773881"/>
                <a:gd name="connsiteY7-1332" fmla="*/ 1816138 h 2343129"/>
                <a:gd name="connsiteX8-1333" fmla="*/ 571474 w 773881"/>
                <a:gd name="connsiteY8-1334" fmla="*/ 1324013 h 2343129"/>
                <a:gd name="connsiteX9-1335" fmla="*/ 773880 w 773881"/>
                <a:gd name="connsiteY9-1336" fmla="*/ 1142243 h 2343129"/>
                <a:gd name="connsiteX10-1337" fmla="*/ 550837 w 773881"/>
                <a:gd name="connsiteY10-1338" fmla="*/ 986670 h 2343129"/>
                <a:gd name="connsiteX11-1339" fmla="*/ 176186 w 773881"/>
                <a:gd name="connsiteY11-1340" fmla="*/ 535025 h 2343129"/>
                <a:gd name="connsiteX12-1341" fmla="*/ 113480 w 773881"/>
                <a:gd name="connsiteY12-1342" fmla="*/ 38 h 2343129"/>
                <a:gd name="connsiteX13-1343" fmla="*/ 6324 w 773881"/>
                <a:gd name="connsiteY13-1344" fmla="*/ 38 h 2343129"/>
                <a:gd name="connsiteX0-1345" fmla="*/ 6324 w 773881"/>
                <a:gd name="connsiteY0-1346" fmla="*/ 38 h 2343129"/>
                <a:gd name="connsiteX1-1347" fmla="*/ 117449 w 773881"/>
                <a:gd name="connsiteY1-1348" fmla="*/ 606463 h 2343129"/>
                <a:gd name="connsiteX2-1349" fmla="*/ 575442 w 773881"/>
                <a:gd name="connsiteY2-1350" fmla="*/ 1074775 h 2343129"/>
                <a:gd name="connsiteX3-1351" fmla="*/ 579411 w 773881"/>
                <a:gd name="connsiteY3-1352" fmla="*/ 1260512 h 2343129"/>
                <a:gd name="connsiteX4-1353" fmla="*/ 184124 w 773881"/>
                <a:gd name="connsiteY4-1354" fmla="*/ 1626432 h 2343129"/>
                <a:gd name="connsiteX5-1355" fmla="*/ 9499 w 773881"/>
                <a:gd name="connsiteY5-1356" fmla="*/ 2336838 h 2343129"/>
                <a:gd name="connsiteX6-1357" fmla="*/ 113480 w 773881"/>
                <a:gd name="connsiteY6-1358" fmla="*/ 2341600 h 2343129"/>
                <a:gd name="connsiteX7-1359" fmla="*/ 184124 w 773881"/>
                <a:gd name="connsiteY7-1360" fmla="*/ 1816138 h 2343129"/>
                <a:gd name="connsiteX8-1361" fmla="*/ 571474 w 773881"/>
                <a:gd name="connsiteY8-1362" fmla="*/ 1324013 h 2343129"/>
                <a:gd name="connsiteX9-1363" fmla="*/ 773880 w 773881"/>
                <a:gd name="connsiteY9-1364" fmla="*/ 1142243 h 2343129"/>
                <a:gd name="connsiteX10-1365" fmla="*/ 550837 w 773881"/>
                <a:gd name="connsiteY10-1366" fmla="*/ 986670 h 2343129"/>
                <a:gd name="connsiteX11-1367" fmla="*/ 176186 w 773881"/>
                <a:gd name="connsiteY11-1368" fmla="*/ 535025 h 2343129"/>
                <a:gd name="connsiteX12-1369" fmla="*/ 113480 w 773881"/>
                <a:gd name="connsiteY12-1370" fmla="*/ 38 h 2343129"/>
                <a:gd name="connsiteX13-1371" fmla="*/ 6324 w 773881"/>
                <a:gd name="connsiteY13-1372" fmla="*/ 38 h 2343129"/>
                <a:gd name="connsiteX0-1373" fmla="*/ 6324 w 690539"/>
                <a:gd name="connsiteY0-1374" fmla="*/ 38 h 2343129"/>
                <a:gd name="connsiteX1-1375" fmla="*/ 117449 w 690539"/>
                <a:gd name="connsiteY1-1376" fmla="*/ 606463 h 2343129"/>
                <a:gd name="connsiteX2-1377" fmla="*/ 575442 w 690539"/>
                <a:gd name="connsiteY2-1378" fmla="*/ 1074775 h 2343129"/>
                <a:gd name="connsiteX3-1379" fmla="*/ 579411 w 690539"/>
                <a:gd name="connsiteY3-1380" fmla="*/ 1260512 h 2343129"/>
                <a:gd name="connsiteX4-1381" fmla="*/ 184124 w 690539"/>
                <a:gd name="connsiteY4-1382" fmla="*/ 1626432 h 2343129"/>
                <a:gd name="connsiteX5-1383" fmla="*/ 9499 w 690539"/>
                <a:gd name="connsiteY5-1384" fmla="*/ 2336838 h 2343129"/>
                <a:gd name="connsiteX6-1385" fmla="*/ 113480 w 690539"/>
                <a:gd name="connsiteY6-1386" fmla="*/ 2341600 h 2343129"/>
                <a:gd name="connsiteX7-1387" fmla="*/ 184124 w 690539"/>
                <a:gd name="connsiteY7-1388" fmla="*/ 1816138 h 2343129"/>
                <a:gd name="connsiteX8-1389" fmla="*/ 571474 w 690539"/>
                <a:gd name="connsiteY8-1390" fmla="*/ 1324013 h 2343129"/>
                <a:gd name="connsiteX9-1391" fmla="*/ 690536 w 690539"/>
                <a:gd name="connsiteY9-1392" fmla="*/ 1144624 h 2343129"/>
                <a:gd name="connsiteX10-1393" fmla="*/ 550837 w 690539"/>
                <a:gd name="connsiteY10-1394" fmla="*/ 986670 h 2343129"/>
                <a:gd name="connsiteX11-1395" fmla="*/ 176186 w 690539"/>
                <a:gd name="connsiteY11-1396" fmla="*/ 535025 h 2343129"/>
                <a:gd name="connsiteX12-1397" fmla="*/ 113480 w 690539"/>
                <a:gd name="connsiteY12-1398" fmla="*/ 38 h 2343129"/>
                <a:gd name="connsiteX13-1399" fmla="*/ 6324 w 690539"/>
                <a:gd name="connsiteY13-1400" fmla="*/ 38 h 2343129"/>
                <a:gd name="connsiteX0-1401" fmla="*/ 6324 w 690541"/>
                <a:gd name="connsiteY0-1402" fmla="*/ 38 h 2343129"/>
                <a:gd name="connsiteX1-1403" fmla="*/ 117449 w 690541"/>
                <a:gd name="connsiteY1-1404" fmla="*/ 606463 h 2343129"/>
                <a:gd name="connsiteX2-1405" fmla="*/ 575442 w 690541"/>
                <a:gd name="connsiteY2-1406" fmla="*/ 1074775 h 2343129"/>
                <a:gd name="connsiteX3-1407" fmla="*/ 579411 w 690541"/>
                <a:gd name="connsiteY3-1408" fmla="*/ 1260512 h 2343129"/>
                <a:gd name="connsiteX4-1409" fmla="*/ 184124 w 690541"/>
                <a:gd name="connsiteY4-1410" fmla="*/ 1626432 h 2343129"/>
                <a:gd name="connsiteX5-1411" fmla="*/ 9499 w 690541"/>
                <a:gd name="connsiteY5-1412" fmla="*/ 2336838 h 2343129"/>
                <a:gd name="connsiteX6-1413" fmla="*/ 113480 w 690541"/>
                <a:gd name="connsiteY6-1414" fmla="*/ 2341600 h 2343129"/>
                <a:gd name="connsiteX7-1415" fmla="*/ 184124 w 690541"/>
                <a:gd name="connsiteY7-1416" fmla="*/ 1816138 h 2343129"/>
                <a:gd name="connsiteX8-1417" fmla="*/ 571474 w 690541"/>
                <a:gd name="connsiteY8-1418" fmla="*/ 1324013 h 2343129"/>
                <a:gd name="connsiteX9-1419" fmla="*/ 690536 w 690541"/>
                <a:gd name="connsiteY9-1420" fmla="*/ 1144624 h 2343129"/>
                <a:gd name="connsiteX10-1421" fmla="*/ 550837 w 690541"/>
                <a:gd name="connsiteY10-1422" fmla="*/ 986670 h 2343129"/>
                <a:gd name="connsiteX11-1423" fmla="*/ 176186 w 690541"/>
                <a:gd name="connsiteY11-1424" fmla="*/ 535025 h 2343129"/>
                <a:gd name="connsiteX12-1425" fmla="*/ 113480 w 690541"/>
                <a:gd name="connsiteY12-1426" fmla="*/ 38 h 2343129"/>
                <a:gd name="connsiteX13-1427" fmla="*/ 6324 w 690541"/>
                <a:gd name="connsiteY13-1428" fmla="*/ 38 h 2343129"/>
                <a:gd name="connsiteX0-1429" fmla="*/ 6324 w 690541"/>
                <a:gd name="connsiteY0-1430" fmla="*/ 38 h 2343129"/>
                <a:gd name="connsiteX1-1431" fmla="*/ 117449 w 690541"/>
                <a:gd name="connsiteY1-1432" fmla="*/ 606463 h 2343129"/>
                <a:gd name="connsiteX2-1433" fmla="*/ 575442 w 690541"/>
                <a:gd name="connsiteY2-1434" fmla="*/ 1074775 h 2343129"/>
                <a:gd name="connsiteX3-1435" fmla="*/ 579411 w 690541"/>
                <a:gd name="connsiteY3-1436" fmla="*/ 1260512 h 2343129"/>
                <a:gd name="connsiteX4-1437" fmla="*/ 184124 w 690541"/>
                <a:gd name="connsiteY4-1438" fmla="*/ 1626432 h 2343129"/>
                <a:gd name="connsiteX5-1439" fmla="*/ 9499 w 690541"/>
                <a:gd name="connsiteY5-1440" fmla="*/ 2336838 h 2343129"/>
                <a:gd name="connsiteX6-1441" fmla="*/ 113480 w 690541"/>
                <a:gd name="connsiteY6-1442" fmla="*/ 2341600 h 2343129"/>
                <a:gd name="connsiteX7-1443" fmla="*/ 184124 w 690541"/>
                <a:gd name="connsiteY7-1444" fmla="*/ 1816138 h 2343129"/>
                <a:gd name="connsiteX8-1445" fmla="*/ 502418 w 690541"/>
                <a:gd name="connsiteY8-1446" fmla="*/ 1388307 h 2343129"/>
                <a:gd name="connsiteX9-1447" fmla="*/ 690536 w 690541"/>
                <a:gd name="connsiteY9-1448" fmla="*/ 1144624 h 2343129"/>
                <a:gd name="connsiteX10-1449" fmla="*/ 550837 w 690541"/>
                <a:gd name="connsiteY10-1450" fmla="*/ 986670 h 2343129"/>
                <a:gd name="connsiteX11-1451" fmla="*/ 176186 w 690541"/>
                <a:gd name="connsiteY11-1452" fmla="*/ 535025 h 2343129"/>
                <a:gd name="connsiteX12-1453" fmla="*/ 113480 w 690541"/>
                <a:gd name="connsiteY12-1454" fmla="*/ 38 h 2343129"/>
                <a:gd name="connsiteX13-1455" fmla="*/ 6324 w 690541"/>
                <a:gd name="connsiteY13-1456" fmla="*/ 38 h 2343129"/>
                <a:gd name="connsiteX0-1457" fmla="*/ 6324 w 690541"/>
                <a:gd name="connsiteY0-1458" fmla="*/ 38 h 2343129"/>
                <a:gd name="connsiteX1-1459" fmla="*/ 117449 w 690541"/>
                <a:gd name="connsiteY1-1460" fmla="*/ 606463 h 2343129"/>
                <a:gd name="connsiteX2-1461" fmla="*/ 575442 w 690541"/>
                <a:gd name="connsiteY2-1462" fmla="*/ 1074775 h 2343129"/>
                <a:gd name="connsiteX3-1463" fmla="*/ 579411 w 690541"/>
                <a:gd name="connsiteY3-1464" fmla="*/ 1260512 h 2343129"/>
                <a:gd name="connsiteX4-1465" fmla="*/ 184124 w 690541"/>
                <a:gd name="connsiteY4-1466" fmla="*/ 1626432 h 2343129"/>
                <a:gd name="connsiteX5-1467" fmla="*/ 9499 w 690541"/>
                <a:gd name="connsiteY5-1468" fmla="*/ 2336838 h 2343129"/>
                <a:gd name="connsiteX6-1469" fmla="*/ 113480 w 690541"/>
                <a:gd name="connsiteY6-1470" fmla="*/ 2341600 h 2343129"/>
                <a:gd name="connsiteX7-1471" fmla="*/ 184124 w 690541"/>
                <a:gd name="connsiteY7-1472" fmla="*/ 1816138 h 2343129"/>
                <a:gd name="connsiteX8-1473" fmla="*/ 502418 w 690541"/>
                <a:gd name="connsiteY8-1474" fmla="*/ 1388307 h 2343129"/>
                <a:gd name="connsiteX9-1475" fmla="*/ 690536 w 690541"/>
                <a:gd name="connsiteY9-1476" fmla="*/ 1144624 h 2343129"/>
                <a:gd name="connsiteX10-1477" fmla="*/ 550837 w 690541"/>
                <a:gd name="connsiteY10-1478" fmla="*/ 986670 h 2343129"/>
                <a:gd name="connsiteX11-1479" fmla="*/ 176186 w 690541"/>
                <a:gd name="connsiteY11-1480" fmla="*/ 535025 h 2343129"/>
                <a:gd name="connsiteX12-1481" fmla="*/ 113480 w 690541"/>
                <a:gd name="connsiteY12-1482" fmla="*/ 38 h 2343129"/>
                <a:gd name="connsiteX13-1483" fmla="*/ 6324 w 690541"/>
                <a:gd name="connsiteY13-1484" fmla="*/ 38 h 2343129"/>
                <a:gd name="connsiteX0-1485" fmla="*/ 6324 w 690541"/>
                <a:gd name="connsiteY0-1486" fmla="*/ 38 h 2343129"/>
                <a:gd name="connsiteX1-1487" fmla="*/ 117449 w 690541"/>
                <a:gd name="connsiteY1-1488" fmla="*/ 606463 h 2343129"/>
                <a:gd name="connsiteX2-1489" fmla="*/ 575442 w 690541"/>
                <a:gd name="connsiteY2-1490" fmla="*/ 1074775 h 2343129"/>
                <a:gd name="connsiteX3-1491" fmla="*/ 579411 w 690541"/>
                <a:gd name="connsiteY3-1492" fmla="*/ 1260512 h 2343129"/>
                <a:gd name="connsiteX4-1493" fmla="*/ 184124 w 690541"/>
                <a:gd name="connsiteY4-1494" fmla="*/ 1626432 h 2343129"/>
                <a:gd name="connsiteX5-1495" fmla="*/ 9499 w 690541"/>
                <a:gd name="connsiteY5-1496" fmla="*/ 2336838 h 2343129"/>
                <a:gd name="connsiteX6-1497" fmla="*/ 113480 w 690541"/>
                <a:gd name="connsiteY6-1498" fmla="*/ 2341600 h 2343129"/>
                <a:gd name="connsiteX7-1499" fmla="*/ 184124 w 690541"/>
                <a:gd name="connsiteY7-1500" fmla="*/ 1816138 h 2343129"/>
                <a:gd name="connsiteX8-1501" fmla="*/ 502418 w 690541"/>
                <a:gd name="connsiteY8-1502" fmla="*/ 1388307 h 2343129"/>
                <a:gd name="connsiteX9-1503" fmla="*/ 690536 w 690541"/>
                <a:gd name="connsiteY9-1504" fmla="*/ 1144624 h 2343129"/>
                <a:gd name="connsiteX10-1505" fmla="*/ 550837 w 690541"/>
                <a:gd name="connsiteY10-1506" fmla="*/ 986670 h 2343129"/>
                <a:gd name="connsiteX11-1507" fmla="*/ 176186 w 690541"/>
                <a:gd name="connsiteY11-1508" fmla="*/ 535025 h 2343129"/>
                <a:gd name="connsiteX12-1509" fmla="*/ 113480 w 690541"/>
                <a:gd name="connsiteY12-1510" fmla="*/ 38 h 2343129"/>
                <a:gd name="connsiteX13-1511" fmla="*/ 6324 w 690541"/>
                <a:gd name="connsiteY13-1512" fmla="*/ 38 h 2343129"/>
                <a:gd name="connsiteX0-1513" fmla="*/ 6324 w 690541"/>
                <a:gd name="connsiteY0-1514" fmla="*/ 38 h 2343129"/>
                <a:gd name="connsiteX1-1515" fmla="*/ 117449 w 690541"/>
                <a:gd name="connsiteY1-1516" fmla="*/ 606463 h 2343129"/>
                <a:gd name="connsiteX2-1517" fmla="*/ 575442 w 690541"/>
                <a:gd name="connsiteY2-1518" fmla="*/ 1074775 h 2343129"/>
                <a:gd name="connsiteX3-1519" fmla="*/ 579411 w 690541"/>
                <a:gd name="connsiteY3-1520" fmla="*/ 1260512 h 2343129"/>
                <a:gd name="connsiteX4-1521" fmla="*/ 184124 w 690541"/>
                <a:gd name="connsiteY4-1522" fmla="*/ 1626432 h 2343129"/>
                <a:gd name="connsiteX5-1523" fmla="*/ 9499 w 690541"/>
                <a:gd name="connsiteY5-1524" fmla="*/ 2336838 h 2343129"/>
                <a:gd name="connsiteX6-1525" fmla="*/ 113480 w 690541"/>
                <a:gd name="connsiteY6-1526" fmla="*/ 2341600 h 2343129"/>
                <a:gd name="connsiteX7-1527" fmla="*/ 184124 w 690541"/>
                <a:gd name="connsiteY7-1528" fmla="*/ 1816138 h 2343129"/>
                <a:gd name="connsiteX8-1529" fmla="*/ 502418 w 690541"/>
                <a:gd name="connsiteY8-1530" fmla="*/ 1388307 h 2343129"/>
                <a:gd name="connsiteX9-1531" fmla="*/ 690536 w 690541"/>
                <a:gd name="connsiteY9-1532" fmla="*/ 1144624 h 2343129"/>
                <a:gd name="connsiteX10-1533" fmla="*/ 550837 w 690541"/>
                <a:gd name="connsiteY10-1534" fmla="*/ 986670 h 2343129"/>
                <a:gd name="connsiteX11-1535" fmla="*/ 176186 w 690541"/>
                <a:gd name="connsiteY11-1536" fmla="*/ 535025 h 2343129"/>
                <a:gd name="connsiteX12-1537" fmla="*/ 113480 w 690541"/>
                <a:gd name="connsiteY12-1538" fmla="*/ 38 h 2343129"/>
                <a:gd name="connsiteX13-1539" fmla="*/ 6324 w 690541"/>
                <a:gd name="connsiteY13-1540" fmla="*/ 38 h 2343129"/>
                <a:gd name="connsiteX0-1541" fmla="*/ 6324 w 690541"/>
                <a:gd name="connsiteY0-1542" fmla="*/ 38 h 2343129"/>
                <a:gd name="connsiteX1-1543" fmla="*/ 117449 w 690541"/>
                <a:gd name="connsiteY1-1544" fmla="*/ 606463 h 2343129"/>
                <a:gd name="connsiteX2-1545" fmla="*/ 575442 w 690541"/>
                <a:gd name="connsiteY2-1546" fmla="*/ 1074775 h 2343129"/>
                <a:gd name="connsiteX3-1547" fmla="*/ 579411 w 690541"/>
                <a:gd name="connsiteY3-1548" fmla="*/ 1260512 h 2343129"/>
                <a:gd name="connsiteX4-1549" fmla="*/ 184124 w 690541"/>
                <a:gd name="connsiteY4-1550" fmla="*/ 1626432 h 2343129"/>
                <a:gd name="connsiteX5-1551" fmla="*/ 9499 w 690541"/>
                <a:gd name="connsiteY5-1552" fmla="*/ 2336838 h 2343129"/>
                <a:gd name="connsiteX6-1553" fmla="*/ 113480 w 690541"/>
                <a:gd name="connsiteY6-1554" fmla="*/ 2341600 h 2343129"/>
                <a:gd name="connsiteX7-1555" fmla="*/ 148405 w 690541"/>
                <a:gd name="connsiteY7-1556" fmla="*/ 1806613 h 2343129"/>
                <a:gd name="connsiteX8-1557" fmla="*/ 502418 w 690541"/>
                <a:gd name="connsiteY8-1558" fmla="*/ 1388307 h 2343129"/>
                <a:gd name="connsiteX9-1559" fmla="*/ 690536 w 690541"/>
                <a:gd name="connsiteY9-1560" fmla="*/ 1144624 h 2343129"/>
                <a:gd name="connsiteX10-1561" fmla="*/ 550837 w 690541"/>
                <a:gd name="connsiteY10-1562" fmla="*/ 986670 h 2343129"/>
                <a:gd name="connsiteX11-1563" fmla="*/ 176186 w 690541"/>
                <a:gd name="connsiteY11-1564" fmla="*/ 535025 h 2343129"/>
                <a:gd name="connsiteX12-1565" fmla="*/ 113480 w 690541"/>
                <a:gd name="connsiteY12-1566" fmla="*/ 38 h 2343129"/>
                <a:gd name="connsiteX13-1567" fmla="*/ 6324 w 690541"/>
                <a:gd name="connsiteY13-1568" fmla="*/ 38 h 2343129"/>
                <a:gd name="connsiteX0-1569" fmla="*/ 6324 w 690541"/>
                <a:gd name="connsiteY0-1570" fmla="*/ 38 h 2343129"/>
                <a:gd name="connsiteX1-1571" fmla="*/ 117449 w 690541"/>
                <a:gd name="connsiteY1-1572" fmla="*/ 606463 h 2343129"/>
                <a:gd name="connsiteX2-1573" fmla="*/ 575442 w 690541"/>
                <a:gd name="connsiteY2-1574" fmla="*/ 1074775 h 2343129"/>
                <a:gd name="connsiteX3-1575" fmla="*/ 579411 w 690541"/>
                <a:gd name="connsiteY3-1576" fmla="*/ 1260512 h 2343129"/>
                <a:gd name="connsiteX4-1577" fmla="*/ 184124 w 690541"/>
                <a:gd name="connsiteY4-1578" fmla="*/ 1626432 h 2343129"/>
                <a:gd name="connsiteX5-1579" fmla="*/ 9499 w 690541"/>
                <a:gd name="connsiteY5-1580" fmla="*/ 2336838 h 2343129"/>
                <a:gd name="connsiteX6-1581" fmla="*/ 113480 w 690541"/>
                <a:gd name="connsiteY6-1582" fmla="*/ 2341600 h 2343129"/>
                <a:gd name="connsiteX7-1583" fmla="*/ 174599 w 690541"/>
                <a:gd name="connsiteY7-1584" fmla="*/ 1813757 h 2343129"/>
                <a:gd name="connsiteX8-1585" fmla="*/ 502418 w 690541"/>
                <a:gd name="connsiteY8-1586" fmla="*/ 1388307 h 2343129"/>
                <a:gd name="connsiteX9-1587" fmla="*/ 690536 w 690541"/>
                <a:gd name="connsiteY9-1588" fmla="*/ 1144624 h 2343129"/>
                <a:gd name="connsiteX10-1589" fmla="*/ 550837 w 690541"/>
                <a:gd name="connsiteY10-1590" fmla="*/ 986670 h 2343129"/>
                <a:gd name="connsiteX11-1591" fmla="*/ 176186 w 690541"/>
                <a:gd name="connsiteY11-1592" fmla="*/ 535025 h 2343129"/>
                <a:gd name="connsiteX12-1593" fmla="*/ 113480 w 690541"/>
                <a:gd name="connsiteY12-1594" fmla="*/ 38 h 2343129"/>
                <a:gd name="connsiteX13-1595" fmla="*/ 6324 w 690541"/>
                <a:gd name="connsiteY13-1596" fmla="*/ 38 h 2343129"/>
                <a:gd name="connsiteX0-1597" fmla="*/ 6324 w 690541"/>
                <a:gd name="connsiteY0-1598" fmla="*/ 38 h 2343129"/>
                <a:gd name="connsiteX1-1599" fmla="*/ 117449 w 690541"/>
                <a:gd name="connsiteY1-1600" fmla="*/ 606463 h 2343129"/>
                <a:gd name="connsiteX2-1601" fmla="*/ 575442 w 690541"/>
                <a:gd name="connsiteY2-1602" fmla="*/ 1074775 h 2343129"/>
                <a:gd name="connsiteX3-1603" fmla="*/ 579411 w 690541"/>
                <a:gd name="connsiteY3-1604" fmla="*/ 1260512 h 2343129"/>
                <a:gd name="connsiteX4-1605" fmla="*/ 184124 w 690541"/>
                <a:gd name="connsiteY4-1606" fmla="*/ 1626432 h 2343129"/>
                <a:gd name="connsiteX5-1607" fmla="*/ 9499 w 690541"/>
                <a:gd name="connsiteY5-1608" fmla="*/ 2336838 h 2343129"/>
                <a:gd name="connsiteX6-1609" fmla="*/ 113480 w 690541"/>
                <a:gd name="connsiteY6-1610" fmla="*/ 2341600 h 2343129"/>
                <a:gd name="connsiteX7-1611" fmla="*/ 174599 w 690541"/>
                <a:gd name="connsiteY7-1612" fmla="*/ 1813757 h 2343129"/>
                <a:gd name="connsiteX8-1613" fmla="*/ 502418 w 690541"/>
                <a:gd name="connsiteY8-1614" fmla="*/ 1388307 h 2343129"/>
                <a:gd name="connsiteX9-1615" fmla="*/ 690536 w 690541"/>
                <a:gd name="connsiteY9-1616" fmla="*/ 1144624 h 2343129"/>
                <a:gd name="connsiteX10-1617" fmla="*/ 550837 w 690541"/>
                <a:gd name="connsiteY10-1618" fmla="*/ 986670 h 2343129"/>
                <a:gd name="connsiteX11-1619" fmla="*/ 176186 w 690541"/>
                <a:gd name="connsiteY11-1620" fmla="*/ 535025 h 2343129"/>
                <a:gd name="connsiteX12-1621" fmla="*/ 113480 w 690541"/>
                <a:gd name="connsiteY12-1622" fmla="*/ 38 h 2343129"/>
                <a:gd name="connsiteX13-1623" fmla="*/ 6324 w 690541"/>
                <a:gd name="connsiteY13-1624" fmla="*/ 38 h 2343129"/>
                <a:gd name="connsiteX0-1625" fmla="*/ 6324 w 690541"/>
                <a:gd name="connsiteY0-1626" fmla="*/ 38 h 2343129"/>
                <a:gd name="connsiteX1-1627" fmla="*/ 117449 w 690541"/>
                <a:gd name="connsiteY1-1628" fmla="*/ 606463 h 2343129"/>
                <a:gd name="connsiteX2-1629" fmla="*/ 575442 w 690541"/>
                <a:gd name="connsiteY2-1630" fmla="*/ 1074775 h 2343129"/>
                <a:gd name="connsiteX3-1631" fmla="*/ 579411 w 690541"/>
                <a:gd name="connsiteY3-1632" fmla="*/ 1260512 h 2343129"/>
                <a:gd name="connsiteX4-1633" fmla="*/ 184124 w 690541"/>
                <a:gd name="connsiteY4-1634" fmla="*/ 1626432 h 2343129"/>
                <a:gd name="connsiteX5-1635" fmla="*/ 9499 w 690541"/>
                <a:gd name="connsiteY5-1636" fmla="*/ 2336838 h 2343129"/>
                <a:gd name="connsiteX6-1637" fmla="*/ 113480 w 690541"/>
                <a:gd name="connsiteY6-1638" fmla="*/ 2341600 h 2343129"/>
                <a:gd name="connsiteX7-1639" fmla="*/ 174599 w 690541"/>
                <a:gd name="connsiteY7-1640" fmla="*/ 1813757 h 2343129"/>
                <a:gd name="connsiteX8-1641" fmla="*/ 502418 w 690541"/>
                <a:gd name="connsiteY8-1642" fmla="*/ 1388307 h 2343129"/>
                <a:gd name="connsiteX9-1643" fmla="*/ 690536 w 690541"/>
                <a:gd name="connsiteY9-1644" fmla="*/ 1144624 h 2343129"/>
                <a:gd name="connsiteX10-1645" fmla="*/ 550837 w 690541"/>
                <a:gd name="connsiteY10-1646" fmla="*/ 986670 h 2343129"/>
                <a:gd name="connsiteX11-1647" fmla="*/ 176186 w 690541"/>
                <a:gd name="connsiteY11-1648" fmla="*/ 535025 h 2343129"/>
                <a:gd name="connsiteX12-1649" fmla="*/ 113480 w 690541"/>
                <a:gd name="connsiteY12-1650" fmla="*/ 38 h 2343129"/>
                <a:gd name="connsiteX13-1651" fmla="*/ 6324 w 690541"/>
                <a:gd name="connsiteY13-1652" fmla="*/ 38 h 2343129"/>
                <a:gd name="connsiteX0-1653" fmla="*/ 6324 w 690541"/>
                <a:gd name="connsiteY0-1654" fmla="*/ 38 h 2343129"/>
                <a:gd name="connsiteX1-1655" fmla="*/ 117449 w 690541"/>
                <a:gd name="connsiteY1-1656" fmla="*/ 606463 h 2343129"/>
                <a:gd name="connsiteX2-1657" fmla="*/ 575442 w 690541"/>
                <a:gd name="connsiteY2-1658" fmla="*/ 1074775 h 2343129"/>
                <a:gd name="connsiteX3-1659" fmla="*/ 579411 w 690541"/>
                <a:gd name="connsiteY3-1660" fmla="*/ 1260512 h 2343129"/>
                <a:gd name="connsiteX4-1661" fmla="*/ 184124 w 690541"/>
                <a:gd name="connsiteY4-1662" fmla="*/ 1626432 h 2343129"/>
                <a:gd name="connsiteX5-1663" fmla="*/ 9499 w 690541"/>
                <a:gd name="connsiteY5-1664" fmla="*/ 2336838 h 2343129"/>
                <a:gd name="connsiteX6-1665" fmla="*/ 113480 w 690541"/>
                <a:gd name="connsiteY6-1666" fmla="*/ 2341600 h 2343129"/>
                <a:gd name="connsiteX7-1667" fmla="*/ 174599 w 690541"/>
                <a:gd name="connsiteY7-1668" fmla="*/ 1813757 h 2343129"/>
                <a:gd name="connsiteX8-1669" fmla="*/ 502418 w 690541"/>
                <a:gd name="connsiteY8-1670" fmla="*/ 1388307 h 2343129"/>
                <a:gd name="connsiteX9-1671" fmla="*/ 690536 w 690541"/>
                <a:gd name="connsiteY9-1672" fmla="*/ 1144624 h 2343129"/>
                <a:gd name="connsiteX10-1673" fmla="*/ 550837 w 690541"/>
                <a:gd name="connsiteY10-1674" fmla="*/ 986670 h 2343129"/>
                <a:gd name="connsiteX11-1675" fmla="*/ 176186 w 690541"/>
                <a:gd name="connsiteY11-1676" fmla="*/ 535025 h 2343129"/>
                <a:gd name="connsiteX12-1677" fmla="*/ 113480 w 690541"/>
                <a:gd name="connsiteY12-1678" fmla="*/ 38 h 2343129"/>
                <a:gd name="connsiteX13-1679" fmla="*/ 6324 w 690541"/>
                <a:gd name="connsiteY13-1680" fmla="*/ 38 h 2343129"/>
                <a:gd name="connsiteX0-1681" fmla="*/ 6324 w 690541"/>
                <a:gd name="connsiteY0-1682" fmla="*/ 38 h 2343129"/>
                <a:gd name="connsiteX1-1683" fmla="*/ 117449 w 690541"/>
                <a:gd name="connsiteY1-1684" fmla="*/ 606463 h 2343129"/>
                <a:gd name="connsiteX2-1685" fmla="*/ 575442 w 690541"/>
                <a:gd name="connsiteY2-1686" fmla="*/ 1074775 h 2343129"/>
                <a:gd name="connsiteX3-1687" fmla="*/ 579411 w 690541"/>
                <a:gd name="connsiteY3-1688" fmla="*/ 1260512 h 2343129"/>
                <a:gd name="connsiteX4-1689" fmla="*/ 184124 w 690541"/>
                <a:gd name="connsiteY4-1690" fmla="*/ 1626432 h 2343129"/>
                <a:gd name="connsiteX5-1691" fmla="*/ 9499 w 690541"/>
                <a:gd name="connsiteY5-1692" fmla="*/ 2336838 h 2343129"/>
                <a:gd name="connsiteX6-1693" fmla="*/ 113480 w 690541"/>
                <a:gd name="connsiteY6-1694" fmla="*/ 2341600 h 2343129"/>
                <a:gd name="connsiteX7-1695" fmla="*/ 174599 w 690541"/>
                <a:gd name="connsiteY7-1696" fmla="*/ 1813757 h 2343129"/>
                <a:gd name="connsiteX8-1697" fmla="*/ 502418 w 690541"/>
                <a:gd name="connsiteY8-1698" fmla="*/ 1388307 h 2343129"/>
                <a:gd name="connsiteX9-1699" fmla="*/ 690536 w 690541"/>
                <a:gd name="connsiteY9-1700" fmla="*/ 1144624 h 2343129"/>
                <a:gd name="connsiteX10-1701" fmla="*/ 550837 w 690541"/>
                <a:gd name="connsiteY10-1702" fmla="*/ 986670 h 2343129"/>
                <a:gd name="connsiteX11-1703" fmla="*/ 176186 w 690541"/>
                <a:gd name="connsiteY11-1704" fmla="*/ 535025 h 2343129"/>
                <a:gd name="connsiteX12-1705" fmla="*/ 113480 w 690541"/>
                <a:gd name="connsiteY12-1706" fmla="*/ 38 h 2343129"/>
                <a:gd name="connsiteX13-1707" fmla="*/ 6324 w 690541"/>
                <a:gd name="connsiteY13-1708" fmla="*/ 38 h 2343129"/>
                <a:gd name="connsiteX0-1709" fmla="*/ 6324 w 690541"/>
                <a:gd name="connsiteY0-1710" fmla="*/ 38 h 2343129"/>
                <a:gd name="connsiteX1-1711" fmla="*/ 117449 w 690541"/>
                <a:gd name="connsiteY1-1712" fmla="*/ 606463 h 2343129"/>
                <a:gd name="connsiteX2-1713" fmla="*/ 575442 w 690541"/>
                <a:gd name="connsiteY2-1714" fmla="*/ 1074775 h 2343129"/>
                <a:gd name="connsiteX3-1715" fmla="*/ 579411 w 690541"/>
                <a:gd name="connsiteY3-1716" fmla="*/ 1260512 h 2343129"/>
                <a:gd name="connsiteX4-1717" fmla="*/ 184124 w 690541"/>
                <a:gd name="connsiteY4-1718" fmla="*/ 1626432 h 2343129"/>
                <a:gd name="connsiteX5-1719" fmla="*/ 9499 w 690541"/>
                <a:gd name="connsiteY5-1720" fmla="*/ 2336838 h 2343129"/>
                <a:gd name="connsiteX6-1721" fmla="*/ 113480 w 690541"/>
                <a:gd name="connsiteY6-1722" fmla="*/ 2341600 h 2343129"/>
                <a:gd name="connsiteX7-1723" fmla="*/ 174599 w 690541"/>
                <a:gd name="connsiteY7-1724" fmla="*/ 1813757 h 2343129"/>
                <a:gd name="connsiteX8-1725" fmla="*/ 511943 w 690541"/>
                <a:gd name="connsiteY8-1726" fmla="*/ 1343063 h 2343129"/>
                <a:gd name="connsiteX9-1727" fmla="*/ 690536 w 690541"/>
                <a:gd name="connsiteY9-1728" fmla="*/ 1144624 h 2343129"/>
                <a:gd name="connsiteX10-1729" fmla="*/ 550837 w 690541"/>
                <a:gd name="connsiteY10-1730" fmla="*/ 986670 h 2343129"/>
                <a:gd name="connsiteX11-1731" fmla="*/ 176186 w 690541"/>
                <a:gd name="connsiteY11-1732" fmla="*/ 535025 h 2343129"/>
                <a:gd name="connsiteX12-1733" fmla="*/ 113480 w 690541"/>
                <a:gd name="connsiteY12-1734" fmla="*/ 38 h 2343129"/>
                <a:gd name="connsiteX13-1735" fmla="*/ 6324 w 690541"/>
                <a:gd name="connsiteY13-1736" fmla="*/ 38 h 2343129"/>
                <a:gd name="connsiteX0-1737" fmla="*/ 6324 w 690541"/>
                <a:gd name="connsiteY0-1738" fmla="*/ 38 h 2343129"/>
                <a:gd name="connsiteX1-1739" fmla="*/ 117449 w 690541"/>
                <a:gd name="connsiteY1-1740" fmla="*/ 606463 h 2343129"/>
                <a:gd name="connsiteX2-1741" fmla="*/ 575442 w 690541"/>
                <a:gd name="connsiteY2-1742" fmla="*/ 1074775 h 2343129"/>
                <a:gd name="connsiteX3-1743" fmla="*/ 579411 w 690541"/>
                <a:gd name="connsiteY3-1744" fmla="*/ 1260512 h 2343129"/>
                <a:gd name="connsiteX4-1745" fmla="*/ 184124 w 690541"/>
                <a:gd name="connsiteY4-1746" fmla="*/ 1626432 h 2343129"/>
                <a:gd name="connsiteX5-1747" fmla="*/ 9499 w 690541"/>
                <a:gd name="connsiteY5-1748" fmla="*/ 2336838 h 2343129"/>
                <a:gd name="connsiteX6-1749" fmla="*/ 113480 w 690541"/>
                <a:gd name="connsiteY6-1750" fmla="*/ 2341600 h 2343129"/>
                <a:gd name="connsiteX7-1751" fmla="*/ 174599 w 690541"/>
                <a:gd name="connsiteY7-1752" fmla="*/ 1813757 h 2343129"/>
                <a:gd name="connsiteX8-1753" fmla="*/ 516706 w 690541"/>
                <a:gd name="connsiteY8-1754" fmla="*/ 1376400 h 2343129"/>
                <a:gd name="connsiteX9-1755" fmla="*/ 690536 w 690541"/>
                <a:gd name="connsiteY9-1756" fmla="*/ 1144624 h 2343129"/>
                <a:gd name="connsiteX10-1757" fmla="*/ 550837 w 690541"/>
                <a:gd name="connsiteY10-1758" fmla="*/ 986670 h 2343129"/>
                <a:gd name="connsiteX11-1759" fmla="*/ 176186 w 690541"/>
                <a:gd name="connsiteY11-1760" fmla="*/ 535025 h 2343129"/>
                <a:gd name="connsiteX12-1761" fmla="*/ 113480 w 690541"/>
                <a:gd name="connsiteY12-1762" fmla="*/ 38 h 2343129"/>
                <a:gd name="connsiteX13-1763" fmla="*/ 6324 w 690541"/>
                <a:gd name="connsiteY13-1764" fmla="*/ 38 h 2343129"/>
                <a:gd name="connsiteX0-1765" fmla="*/ 6324 w 690541"/>
                <a:gd name="connsiteY0-1766" fmla="*/ 38 h 2343129"/>
                <a:gd name="connsiteX1-1767" fmla="*/ 117449 w 690541"/>
                <a:gd name="connsiteY1-1768" fmla="*/ 606463 h 2343129"/>
                <a:gd name="connsiteX2-1769" fmla="*/ 575442 w 690541"/>
                <a:gd name="connsiteY2-1770" fmla="*/ 1074775 h 2343129"/>
                <a:gd name="connsiteX3-1771" fmla="*/ 579411 w 690541"/>
                <a:gd name="connsiteY3-1772" fmla="*/ 1260512 h 2343129"/>
                <a:gd name="connsiteX4-1773" fmla="*/ 184124 w 690541"/>
                <a:gd name="connsiteY4-1774" fmla="*/ 1626432 h 2343129"/>
                <a:gd name="connsiteX5-1775" fmla="*/ 9499 w 690541"/>
                <a:gd name="connsiteY5-1776" fmla="*/ 2336838 h 2343129"/>
                <a:gd name="connsiteX6-1777" fmla="*/ 113480 w 690541"/>
                <a:gd name="connsiteY6-1778" fmla="*/ 2341600 h 2343129"/>
                <a:gd name="connsiteX7-1779" fmla="*/ 174599 w 690541"/>
                <a:gd name="connsiteY7-1780" fmla="*/ 1813757 h 2343129"/>
                <a:gd name="connsiteX8-1781" fmla="*/ 516706 w 690541"/>
                <a:gd name="connsiteY8-1782" fmla="*/ 1376400 h 2343129"/>
                <a:gd name="connsiteX9-1783" fmla="*/ 690536 w 690541"/>
                <a:gd name="connsiteY9-1784" fmla="*/ 1144624 h 2343129"/>
                <a:gd name="connsiteX10-1785" fmla="*/ 550837 w 690541"/>
                <a:gd name="connsiteY10-1786" fmla="*/ 986670 h 2343129"/>
                <a:gd name="connsiteX11-1787" fmla="*/ 176186 w 690541"/>
                <a:gd name="connsiteY11-1788" fmla="*/ 535025 h 2343129"/>
                <a:gd name="connsiteX12-1789" fmla="*/ 113480 w 690541"/>
                <a:gd name="connsiteY12-1790" fmla="*/ 38 h 2343129"/>
                <a:gd name="connsiteX13-1791" fmla="*/ 6324 w 690541"/>
                <a:gd name="connsiteY13-1792" fmla="*/ 38 h 2343129"/>
                <a:gd name="connsiteX0-1793" fmla="*/ 6324 w 690541"/>
                <a:gd name="connsiteY0-1794" fmla="*/ 38 h 2343129"/>
                <a:gd name="connsiteX1-1795" fmla="*/ 117449 w 690541"/>
                <a:gd name="connsiteY1-1796" fmla="*/ 606463 h 2343129"/>
                <a:gd name="connsiteX2-1797" fmla="*/ 575442 w 690541"/>
                <a:gd name="connsiteY2-1798" fmla="*/ 1074775 h 2343129"/>
                <a:gd name="connsiteX3-1799" fmla="*/ 579411 w 690541"/>
                <a:gd name="connsiteY3-1800" fmla="*/ 1260512 h 2343129"/>
                <a:gd name="connsiteX4-1801" fmla="*/ 184124 w 690541"/>
                <a:gd name="connsiteY4-1802" fmla="*/ 1626432 h 2343129"/>
                <a:gd name="connsiteX5-1803" fmla="*/ 9499 w 690541"/>
                <a:gd name="connsiteY5-1804" fmla="*/ 2336838 h 2343129"/>
                <a:gd name="connsiteX6-1805" fmla="*/ 113480 w 690541"/>
                <a:gd name="connsiteY6-1806" fmla="*/ 2341600 h 2343129"/>
                <a:gd name="connsiteX7-1807" fmla="*/ 174599 w 690541"/>
                <a:gd name="connsiteY7-1808" fmla="*/ 1813757 h 2343129"/>
                <a:gd name="connsiteX8-1809" fmla="*/ 516706 w 690541"/>
                <a:gd name="connsiteY8-1810" fmla="*/ 1376400 h 2343129"/>
                <a:gd name="connsiteX9-1811" fmla="*/ 690536 w 690541"/>
                <a:gd name="connsiteY9-1812" fmla="*/ 1144624 h 2343129"/>
                <a:gd name="connsiteX10-1813" fmla="*/ 550837 w 690541"/>
                <a:gd name="connsiteY10-1814" fmla="*/ 986670 h 2343129"/>
                <a:gd name="connsiteX11-1815" fmla="*/ 176186 w 690541"/>
                <a:gd name="connsiteY11-1816" fmla="*/ 535025 h 2343129"/>
                <a:gd name="connsiteX12-1817" fmla="*/ 113480 w 690541"/>
                <a:gd name="connsiteY12-1818" fmla="*/ 38 h 2343129"/>
                <a:gd name="connsiteX13-1819" fmla="*/ 6324 w 690541"/>
                <a:gd name="connsiteY13-1820" fmla="*/ 38 h 2343129"/>
                <a:gd name="connsiteX0-1821" fmla="*/ 5435 w 689652"/>
                <a:gd name="connsiteY0-1822" fmla="*/ 38 h 2343129"/>
                <a:gd name="connsiteX1-1823" fmla="*/ 116560 w 689652"/>
                <a:gd name="connsiteY1-1824" fmla="*/ 606463 h 2343129"/>
                <a:gd name="connsiteX2-1825" fmla="*/ 503116 w 689652"/>
                <a:gd name="connsiteY2-1826" fmla="*/ 1017625 h 2343129"/>
                <a:gd name="connsiteX3-1827" fmla="*/ 578522 w 689652"/>
                <a:gd name="connsiteY3-1828" fmla="*/ 1260512 h 2343129"/>
                <a:gd name="connsiteX4-1829" fmla="*/ 183235 w 689652"/>
                <a:gd name="connsiteY4-1830" fmla="*/ 1626432 h 2343129"/>
                <a:gd name="connsiteX5-1831" fmla="*/ 8610 w 689652"/>
                <a:gd name="connsiteY5-1832" fmla="*/ 2336838 h 2343129"/>
                <a:gd name="connsiteX6-1833" fmla="*/ 112591 w 689652"/>
                <a:gd name="connsiteY6-1834" fmla="*/ 2341600 h 2343129"/>
                <a:gd name="connsiteX7-1835" fmla="*/ 173710 w 689652"/>
                <a:gd name="connsiteY7-1836" fmla="*/ 1813757 h 2343129"/>
                <a:gd name="connsiteX8-1837" fmla="*/ 515817 w 689652"/>
                <a:gd name="connsiteY8-1838" fmla="*/ 1376400 h 2343129"/>
                <a:gd name="connsiteX9-1839" fmla="*/ 689647 w 689652"/>
                <a:gd name="connsiteY9-1840" fmla="*/ 1144624 h 2343129"/>
                <a:gd name="connsiteX10-1841" fmla="*/ 549948 w 689652"/>
                <a:gd name="connsiteY10-1842" fmla="*/ 986670 h 2343129"/>
                <a:gd name="connsiteX11-1843" fmla="*/ 175297 w 689652"/>
                <a:gd name="connsiteY11-1844" fmla="*/ 535025 h 2343129"/>
                <a:gd name="connsiteX12-1845" fmla="*/ 112591 w 689652"/>
                <a:gd name="connsiteY12-1846" fmla="*/ 38 h 2343129"/>
                <a:gd name="connsiteX13-1847" fmla="*/ 5435 w 689652"/>
                <a:gd name="connsiteY13-1848" fmla="*/ 38 h 2343129"/>
                <a:gd name="connsiteX0-1849" fmla="*/ 5435 w 689652"/>
                <a:gd name="connsiteY0-1850" fmla="*/ 38 h 2343129"/>
                <a:gd name="connsiteX1-1851" fmla="*/ 116560 w 689652"/>
                <a:gd name="connsiteY1-1852" fmla="*/ 606463 h 2343129"/>
                <a:gd name="connsiteX2-1853" fmla="*/ 503116 w 689652"/>
                <a:gd name="connsiteY2-1854" fmla="*/ 1017625 h 2343129"/>
                <a:gd name="connsiteX3-1855" fmla="*/ 578522 w 689652"/>
                <a:gd name="connsiteY3-1856" fmla="*/ 1260512 h 2343129"/>
                <a:gd name="connsiteX4-1857" fmla="*/ 183235 w 689652"/>
                <a:gd name="connsiteY4-1858" fmla="*/ 1626432 h 2343129"/>
                <a:gd name="connsiteX5-1859" fmla="*/ 8610 w 689652"/>
                <a:gd name="connsiteY5-1860" fmla="*/ 2336838 h 2343129"/>
                <a:gd name="connsiteX6-1861" fmla="*/ 112591 w 689652"/>
                <a:gd name="connsiteY6-1862" fmla="*/ 2341600 h 2343129"/>
                <a:gd name="connsiteX7-1863" fmla="*/ 173710 w 689652"/>
                <a:gd name="connsiteY7-1864" fmla="*/ 1813757 h 2343129"/>
                <a:gd name="connsiteX8-1865" fmla="*/ 515817 w 689652"/>
                <a:gd name="connsiteY8-1866" fmla="*/ 1376400 h 2343129"/>
                <a:gd name="connsiteX9-1867" fmla="*/ 689647 w 689652"/>
                <a:gd name="connsiteY9-1868" fmla="*/ 1144624 h 2343129"/>
                <a:gd name="connsiteX10-1869" fmla="*/ 549948 w 689652"/>
                <a:gd name="connsiteY10-1870" fmla="*/ 986670 h 2343129"/>
                <a:gd name="connsiteX11-1871" fmla="*/ 175297 w 689652"/>
                <a:gd name="connsiteY11-1872" fmla="*/ 535025 h 2343129"/>
                <a:gd name="connsiteX12-1873" fmla="*/ 112591 w 689652"/>
                <a:gd name="connsiteY12-1874" fmla="*/ 38 h 2343129"/>
                <a:gd name="connsiteX13-1875" fmla="*/ 5435 w 689652"/>
                <a:gd name="connsiteY13-1876" fmla="*/ 38 h 2343129"/>
                <a:gd name="connsiteX0-1877" fmla="*/ 6032 w 690249"/>
                <a:gd name="connsiteY0-1878" fmla="*/ 38 h 2343129"/>
                <a:gd name="connsiteX1-1879" fmla="*/ 117157 w 690249"/>
                <a:gd name="connsiteY1-1880" fmla="*/ 606463 h 2343129"/>
                <a:gd name="connsiteX2-1881" fmla="*/ 553720 w 690249"/>
                <a:gd name="connsiteY2-1882" fmla="*/ 1060487 h 2343129"/>
                <a:gd name="connsiteX3-1883" fmla="*/ 579119 w 690249"/>
                <a:gd name="connsiteY3-1884" fmla="*/ 1260512 h 2343129"/>
                <a:gd name="connsiteX4-1885" fmla="*/ 183832 w 690249"/>
                <a:gd name="connsiteY4-1886" fmla="*/ 1626432 h 2343129"/>
                <a:gd name="connsiteX5-1887" fmla="*/ 9207 w 690249"/>
                <a:gd name="connsiteY5-1888" fmla="*/ 2336838 h 2343129"/>
                <a:gd name="connsiteX6-1889" fmla="*/ 113188 w 690249"/>
                <a:gd name="connsiteY6-1890" fmla="*/ 2341600 h 2343129"/>
                <a:gd name="connsiteX7-1891" fmla="*/ 174307 w 690249"/>
                <a:gd name="connsiteY7-1892" fmla="*/ 1813757 h 2343129"/>
                <a:gd name="connsiteX8-1893" fmla="*/ 516414 w 690249"/>
                <a:gd name="connsiteY8-1894" fmla="*/ 1376400 h 2343129"/>
                <a:gd name="connsiteX9-1895" fmla="*/ 690244 w 690249"/>
                <a:gd name="connsiteY9-1896" fmla="*/ 1144624 h 2343129"/>
                <a:gd name="connsiteX10-1897" fmla="*/ 550545 w 690249"/>
                <a:gd name="connsiteY10-1898" fmla="*/ 986670 h 2343129"/>
                <a:gd name="connsiteX11-1899" fmla="*/ 175894 w 690249"/>
                <a:gd name="connsiteY11-1900" fmla="*/ 535025 h 2343129"/>
                <a:gd name="connsiteX12-1901" fmla="*/ 113188 w 690249"/>
                <a:gd name="connsiteY12-1902" fmla="*/ 38 h 2343129"/>
                <a:gd name="connsiteX13-1903" fmla="*/ 6032 w 690249"/>
                <a:gd name="connsiteY13-1904" fmla="*/ 38 h 2343129"/>
                <a:gd name="connsiteX0-1905" fmla="*/ 6032 w 690249"/>
                <a:gd name="connsiteY0-1906" fmla="*/ 38 h 2343129"/>
                <a:gd name="connsiteX1-1907" fmla="*/ 117157 w 690249"/>
                <a:gd name="connsiteY1-1908" fmla="*/ 606463 h 2343129"/>
                <a:gd name="connsiteX2-1909" fmla="*/ 553720 w 690249"/>
                <a:gd name="connsiteY2-1910" fmla="*/ 1060487 h 2343129"/>
                <a:gd name="connsiteX3-1911" fmla="*/ 579119 w 690249"/>
                <a:gd name="connsiteY3-1912" fmla="*/ 1260512 h 2343129"/>
                <a:gd name="connsiteX4-1913" fmla="*/ 183832 w 690249"/>
                <a:gd name="connsiteY4-1914" fmla="*/ 1626432 h 2343129"/>
                <a:gd name="connsiteX5-1915" fmla="*/ 9207 w 690249"/>
                <a:gd name="connsiteY5-1916" fmla="*/ 2336838 h 2343129"/>
                <a:gd name="connsiteX6-1917" fmla="*/ 113188 w 690249"/>
                <a:gd name="connsiteY6-1918" fmla="*/ 2341600 h 2343129"/>
                <a:gd name="connsiteX7-1919" fmla="*/ 174307 w 690249"/>
                <a:gd name="connsiteY7-1920" fmla="*/ 1813757 h 2343129"/>
                <a:gd name="connsiteX8-1921" fmla="*/ 516414 w 690249"/>
                <a:gd name="connsiteY8-1922" fmla="*/ 1376400 h 2343129"/>
                <a:gd name="connsiteX9-1923" fmla="*/ 690244 w 690249"/>
                <a:gd name="connsiteY9-1924" fmla="*/ 1144624 h 2343129"/>
                <a:gd name="connsiteX10-1925" fmla="*/ 550545 w 690249"/>
                <a:gd name="connsiteY10-1926" fmla="*/ 986670 h 2343129"/>
                <a:gd name="connsiteX11-1927" fmla="*/ 175894 w 690249"/>
                <a:gd name="connsiteY11-1928" fmla="*/ 535025 h 2343129"/>
                <a:gd name="connsiteX12-1929" fmla="*/ 113188 w 690249"/>
                <a:gd name="connsiteY12-1930" fmla="*/ 38 h 2343129"/>
                <a:gd name="connsiteX13-1931" fmla="*/ 6032 w 690249"/>
                <a:gd name="connsiteY13-1932" fmla="*/ 38 h 2343129"/>
                <a:gd name="connsiteX0-1933" fmla="*/ 6032 w 690249"/>
                <a:gd name="connsiteY0-1934" fmla="*/ 38 h 2343129"/>
                <a:gd name="connsiteX1-1935" fmla="*/ 117157 w 690249"/>
                <a:gd name="connsiteY1-1936" fmla="*/ 606463 h 2343129"/>
                <a:gd name="connsiteX2-1937" fmla="*/ 553720 w 690249"/>
                <a:gd name="connsiteY2-1938" fmla="*/ 1060487 h 2343129"/>
                <a:gd name="connsiteX3-1939" fmla="*/ 579119 w 690249"/>
                <a:gd name="connsiteY3-1940" fmla="*/ 1260512 h 2343129"/>
                <a:gd name="connsiteX4-1941" fmla="*/ 183832 w 690249"/>
                <a:gd name="connsiteY4-1942" fmla="*/ 1626432 h 2343129"/>
                <a:gd name="connsiteX5-1943" fmla="*/ 9207 w 690249"/>
                <a:gd name="connsiteY5-1944" fmla="*/ 2336838 h 2343129"/>
                <a:gd name="connsiteX6-1945" fmla="*/ 113188 w 690249"/>
                <a:gd name="connsiteY6-1946" fmla="*/ 2341600 h 2343129"/>
                <a:gd name="connsiteX7-1947" fmla="*/ 174307 w 690249"/>
                <a:gd name="connsiteY7-1948" fmla="*/ 1813757 h 2343129"/>
                <a:gd name="connsiteX8-1949" fmla="*/ 516414 w 690249"/>
                <a:gd name="connsiteY8-1950" fmla="*/ 1376400 h 2343129"/>
                <a:gd name="connsiteX9-1951" fmla="*/ 690244 w 690249"/>
                <a:gd name="connsiteY9-1952" fmla="*/ 1144624 h 2343129"/>
                <a:gd name="connsiteX10-1953" fmla="*/ 550545 w 690249"/>
                <a:gd name="connsiteY10-1954" fmla="*/ 986670 h 2343129"/>
                <a:gd name="connsiteX11-1955" fmla="*/ 175894 w 690249"/>
                <a:gd name="connsiteY11-1956" fmla="*/ 535025 h 2343129"/>
                <a:gd name="connsiteX12-1957" fmla="*/ 113188 w 690249"/>
                <a:gd name="connsiteY12-1958" fmla="*/ 38 h 2343129"/>
                <a:gd name="connsiteX13-1959" fmla="*/ 6032 w 690249"/>
                <a:gd name="connsiteY13-1960" fmla="*/ 38 h 2343129"/>
                <a:gd name="connsiteX0-1961" fmla="*/ 6032 w 690249"/>
                <a:gd name="connsiteY0-1962" fmla="*/ 38 h 2343129"/>
                <a:gd name="connsiteX1-1963" fmla="*/ 117157 w 690249"/>
                <a:gd name="connsiteY1-1964" fmla="*/ 606463 h 2343129"/>
                <a:gd name="connsiteX2-1965" fmla="*/ 553720 w 690249"/>
                <a:gd name="connsiteY2-1966" fmla="*/ 1060487 h 2343129"/>
                <a:gd name="connsiteX3-1967" fmla="*/ 579119 w 690249"/>
                <a:gd name="connsiteY3-1968" fmla="*/ 1260512 h 2343129"/>
                <a:gd name="connsiteX4-1969" fmla="*/ 183832 w 690249"/>
                <a:gd name="connsiteY4-1970" fmla="*/ 1626432 h 2343129"/>
                <a:gd name="connsiteX5-1971" fmla="*/ 9207 w 690249"/>
                <a:gd name="connsiteY5-1972" fmla="*/ 2336838 h 2343129"/>
                <a:gd name="connsiteX6-1973" fmla="*/ 113188 w 690249"/>
                <a:gd name="connsiteY6-1974" fmla="*/ 2341600 h 2343129"/>
                <a:gd name="connsiteX7-1975" fmla="*/ 174307 w 690249"/>
                <a:gd name="connsiteY7-1976" fmla="*/ 1813757 h 2343129"/>
                <a:gd name="connsiteX8-1977" fmla="*/ 516414 w 690249"/>
                <a:gd name="connsiteY8-1978" fmla="*/ 1376400 h 2343129"/>
                <a:gd name="connsiteX9-1979" fmla="*/ 690244 w 690249"/>
                <a:gd name="connsiteY9-1980" fmla="*/ 1144624 h 2343129"/>
                <a:gd name="connsiteX10-1981" fmla="*/ 550545 w 690249"/>
                <a:gd name="connsiteY10-1982" fmla="*/ 986670 h 2343129"/>
                <a:gd name="connsiteX11-1983" fmla="*/ 175894 w 690249"/>
                <a:gd name="connsiteY11-1984" fmla="*/ 535025 h 2343129"/>
                <a:gd name="connsiteX12-1985" fmla="*/ 113188 w 690249"/>
                <a:gd name="connsiteY12-1986" fmla="*/ 38 h 2343129"/>
                <a:gd name="connsiteX13-1987" fmla="*/ 6032 w 690249"/>
                <a:gd name="connsiteY13-1988" fmla="*/ 38 h 2343129"/>
                <a:gd name="connsiteX0-1989" fmla="*/ 6032 w 690249"/>
                <a:gd name="connsiteY0-1990" fmla="*/ 38 h 2343129"/>
                <a:gd name="connsiteX1-1991" fmla="*/ 117157 w 690249"/>
                <a:gd name="connsiteY1-1992" fmla="*/ 606463 h 2343129"/>
                <a:gd name="connsiteX2-1993" fmla="*/ 553720 w 690249"/>
                <a:gd name="connsiteY2-1994" fmla="*/ 1060487 h 2343129"/>
                <a:gd name="connsiteX3-1995" fmla="*/ 552925 w 690249"/>
                <a:gd name="connsiteY3-1996" fmla="*/ 1272418 h 2343129"/>
                <a:gd name="connsiteX4-1997" fmla="*/ 183832 w 690249"/>
                <a:gd name="connsiteY4-1998" fmla="*/ 1626432 h 2343129"/>
                <a:gd name="connsiteX5-1999" fmla="*/ 9207 w 690249"/>
                <a:gd name="connsiteY5-2000" fmla="*/ 2336838 h 2343129"/>
                <a:gd name="connsiteX6-2001" fmla="*/ 113188 w 690249"/>
                <a:gd name="connsiteY6-2002" fmla="*/ 2341600 h 2343129"/>
                <a:gd name="connsiteX7-2003" fmla="*/ 174307 w 690249"/>
                <a:gd name="connsiteY7-2004" fmla="*/ 1813757 h 2343129"/>
                <a:gd name="connsiteX8-2005" fmla="*/ 516414 w 690249"/>
                <a:gd name="connsiteY8-2006" fmla="*/ 1376400 h 2343129"/>
                <a:gd name="connsiteX9-2007" fmla="*/ 690244 w 690249"/>
                <a:gd name="connsiteY9-2008" fmla="*/ 1144624 h 2343129"/>
                <a:gd name="connsiteX10-2009" fmla="*/ 550545 w 690249"/>
                <a:gd name="connsiteY10-2010" fmla="*/ 986670 h 2343129"/>
                <a:gd name="connsiteX11-2011" fmla="*/ 175894 w 690249"/>
                <a:gd name="connsiteY11-2012" fmla="*/ 535025 h 2343129"/>
                <a:gd name="connsiteX12-2013" fmla="*/ 113188 w 690249"/>
                <a:gd name="connsiteY12-2014" fmla="*/ 38 h 2343129"/>
                <a:gd name="connsiteX13-2015" fmla="*/ 6032 w 690249"/>
                <a:gd name="connsiteY13-2016" fmla="*/ 38 h 2343129"/>
                <a:gd name="connsiteX0-2017" fmla="*/ 6032 w 690249"/>
                <a:gd name="connsiteY0-2018" fmla="*/ 38 h 2343129"/>
                <a:gd name="connsiteX1-2019" fmla="*/ 117157 w 690249"/>
                <a:gd name="connsiteY1-2020" fmla="*/ 606463 h 2343129"/>
                <a:gd name="connsiteX2-2021" fmla="*/ 553720 w 690249"/>
                <a:gd name="connsiteY2-2022" fmla="*/ 1060487 h 2343129"/>
                <a:gd name="connsiteX3-2023" fmla="*/ 552925 w 690249"/>
                <a:gd name="connsiteY3-2024" fmla="*/ 1272418 h 2343129"/>
                <a:gd name="connsiteX4-2025" fmla="*/ 183832 w 690249"/>
                <a:gd name="connsiteY4-2026" fmla="*/ 1626432 h 2343129"/>
                <a:gd name="connsiteX5-2027" fmla="*/ 9207 w 690249"/>
                <a:gd name="connsiteY5-2028" fmla="*/ 2336838 h 2343129"/>
                <a:gd name="connsiteX6-2029" fmla="*/ 113188 w 690249"/>
                <a:gd name="connsiteY6-2030" fmla="*/ 2341600 h 2343129"/>
                <a:gd name="connsiteX7-2031" fmla="*/ 174307 w 690249"/>
                <a:gd name="connsiteY7-2032" fmla="*/ 1813757 h 2343129"/>
                <a:gd name="connsiteX8-2033" fmla="*/ 516414 w 690249"/>
                <a:gd name="connsiteY8-2034" fmla="*/ 1376400 h 2343129"/>
                <a:gd name="connsiteX9-2035" fmla="*/ 690244 w 690249"/>
                <a:gd name="connsiteY9-2036" fmla="*/ 1144624 h 2343129"/>
                <a:gd name="connsiteX10-2037" fmla="*/ 550545 w 690249"/>
                <a:gd name="connsiteY10-2038" fmla="*/ 986670 h 2343129"/>
                <a:gd name="connsiteX11-2039" fmla="*/ 175894 w 690249"/>
                <a:gd name="connsiteY11-2040" fmla="*/ 535025 h 2343129"/>
                <a:gd name="connsiteX12-2041" fmla="*/ 113188 w 690249"/>
                <a:gd name="connsiteY12-2042" fmla="*/ 38 h 2343129"/>
                <a:gd name="connsiteX13-2043" fmla="*/ 6032 w 690249"/>
                <a:gd name="connsiteY13-2044" fmla="*/ 38 h 2343129"/>
                <a:gd name="connsiteX0-2045" fmla="*/ 6032 w 690249"/>
                <a:gd name="connsiteY0-2046" fmla="*/ 38 h 2343129"/>
                <a:gd name="connsiteX1-2047" fmla="*/ 117157 w 690249"/>
                <a:gd name="connsiteY1-2048" fmla="*/ 606463 h 2343129"/>
                <a:gd name="connsiteX2-2049" fmla="*/ 553720 w 690249"/>
                <a:gd name="connsiteY2-2050" fmla="*/ 1060487 h 2343129"/>
                <a:gd name="connsiteX3-2051" fmla="*/ 552925 w 690249"/>
                <a:gd name="connsiteY3-2052" fmla="*/ 1272418 h 2343129"/>
                <a:gd name="connsiteX4-2053" fmla="*/ 183832 w 690249"/>
                <a:gd name="connsiteY4-2054" fmla="*/ 1626432 h 2343129"/>
                <a:gd name="connsiteX5-2055" fmla="*/ 9207 w 690249"/>
                <a:gd name="connsiteY5-2056" fmla="*/ 2336838 h 2343129"/>
                <a:gd name="connsiteX6-2057" fmla="*/ 113188 w 690249"/>
                <a:gd name="connsiteY6-2058" fmla="*/ 2341600 h 2343129"/>
                <a:gd name="connsiteX7-2059" fmla="*/ 174307 w 690249"/>
                <a:gd name="connsiteY7-2060" fmla="*/ 1813757 h 2343129"/>
                <a:gd name="connsiteX8-2061" fmla="*/ 516414 w 690249"/>
                <a:gd name="connsiteY8-2062" fmla="*/ 1376400 h 2343129"/>
                <a:gd name="connsiteX9-2063" fmla="*/ 690244 w 690249"/>
                <a:gd name="connsiteY9-2064" fmla="*/ 1144624 h 2343129"/>
                <a:gd name="connsiteX10-2065" fmla="*/ 550545 w 690249"/>
                <a:gd name="connsiteY10-2066" fmla="*/ 986670 h 2343129"/>
                <a:gd name="connsiteX11-2067" fmla="*/ 175894 w 690249"/>
                <a:gd name="connsiteY11-2068" fmla="*/ 535025 h 2343129"/>
                <a:gd name="connsiteX12-2069" fmla="*/ 113188 w 690249"/>
                <a:gd name="connsiteY12-2070" fmla="*/ 38 h 2343129"/>
                <a:gd name="connsiteX13-2071" fmla="*/ 6032 w 690249"/>
                <a:gd name="connsiteY13-2072" fmla="*/ 38 h 2343129"/>
                <a:gd name="connsiteX0-2073" fmla="*/ 6032 w 690249"/>
                <a:gd name="connsiteY0-2074" fmla="*/ 38 h 2343129"/>
                <a:gd name="connsiteX1-2075" fmla="*/ 117157 w 690249"/>
                <a:gd name="connsiteY1-2076" fmla="*/ 606463 h 2343129"/>
                <a:gd name="connsiteX2-2077" fmla="*/ 553720 w 690249"/>
                <a:gd name="connsiteY2-2078" fmla="*/ 1060487 h 2343129"/>
                <a:gd name="connsiteX3-2079" fmla="*/ 552925 w 690249"/>
                <a:gd name="connsiteY3-2080" fmla="*/ 1272418 h 2343129"/>
                <a:gd name="connsiteX4-2081" fmla="*/ 183832 w 690249"/>
                <a:gd name="connsiteY4-2082" fmla="*/ 1626432 h 2343129"/>
                <a:gd name="connsiteX5-2083" fmla="*/ 9207 w 690249"/>
                <a:gd name="connsiteY5-2084" fmla="*/ 2336838 h 2343129"/>
                <a:gd name="connsiteX6-2085" fmla="*/ 113188 w 690249"/>
                <a:gd name="connsiteY6-2086" fmla="*/ 2341600 h 2343129"/>
                <a:gd name="connsiteX7-2087" fmla="*/ 174307 w 690249"/>
                <a:gd name="connsiteY7-2088" fmla="*/ 1813757 h 2343129"/>
                <a:gd name="connsiteX8-2089" fmla="*/ 516414 w 690249"/>
                <a:gd name="connsiteY8-2090" fmla="*/ 1376400 h 2343129"/>
                <a:gd name="connsiteX9-2091" fmla="*/ 690244 w 690249"/>
                <a:gd name="connsiteY9-2092" fmla="*/ 1144624 h 2343129"/>
                <a:gd name="connsiteX10-2093" fmla="*/ 550545 w 690249"/>
                <a:gd name="connsiteY10-2094" fmla="*/ 986670 h 2343129"/>
                <a:gd name="connsiteX11-2095" fmla="*/ 175894 w 690249"/>
                <a:gd name="connsiteY11-2096" fmla="*/ 535025 h 2343129"/>
                <a:gd name="connsiteX12-2097" fmla="*/ 113188 w 690249"/>
                <a:gd name="connsiteY12-2098" fmla="*/ 38 h 2343129"/>
                <a:gd name="connsiteX13-2099" fmla="*/ 6032 w 690249"/>
                <a:gd name="connsiteY13-2100" fmla="*/ 38 h 2343129"/>
                <a:gd name="connsiteX0-2101" fmla="*/ 6032 w 690249"/>
                <a:gd name="connsiteY0-2102" fmla="*/ 38 h 2343129"/>
                <a:gd name="connsiteX1-2103" fmla="*/ 117157 w 690249"/>
                <a:gd name="connsiteY1-2104" fmla="*/ 606463 h 2343129"/>
                <a:gd name="connsiteX2-2105" fmla="*/ 553720 w 690249"/>
                <a:gd name="connsiteY2-2106" fmla="*/ 1060487 h 2343129"/>
                <a:gd name="connsiteX3-2107" fmla="*/ 552925 w 690249"/>
                <a:gd name="connsiteY3-2108" fmla="*/ 1272418 h 2343129"/>
                <a:gd name="connsiteX4-2109" fmla="*/ 183832 w 690249"/>
                <a:gd name="connsiteY4-2110" fmla="*/ 1626432 h 2343129"/>
                <a:gd name="connsiteX5-2111" fmla="*/ 9207 w 690249"/>
                <a:gd name="connsiteY5-2112" fmla="*/ 2336838 h 2343129"/>
                <a:gd name="connsiteX6-2113" fmla="*/ 113188 w 690249"/>
                <a:gd name="connsiteY6-2114" fmla="*/ 2341600 h 2343129"/>
                <a:gd name="connsiteX7-2115" fmla="*/ 174307 w 690249"/>
                <a:gd name="connsiteY7-2116" fmla="*/ 1813757 h 2343129"/>
                <a:gd name="connsiteX8-2117" fmla="*/ 516414 w 690249"/>
                <a:gd name="connsiteY8-2118" fmla="*/ 1376400 h 2343129"/>
                <a:gd name="connsiteX9-2119" fmla="*/ 690244 w 690249"/>
                <a:gd name="connsiteY9-2120" fmla="*/ 1144624 h 2343129"/>
                <a:gd name="connsiteX10-2121" fmla="*/ 550545 w 690249"/>
                <a:gd name="connsiteY10-2122" fmla="*/ 986670 h 2343129"/>
                <a:gd name="connsiteX11-2123" fmla="*/ 175894 w 690249"/>
                <a:gd name="connsiteY11-2124" fmla="*/ 535025 h 2343129"/>
                <a:gd name="connsiteX12-2125" fmla="*/ 113188 w 690249"/>
                <a:gd name="connsiteY12-2126" fmla="*/ 38 h 2343129"/>
                <a:gd name="connsiteX13-2127" fmla="*/ 6032 w 690249"/>
                <a:gd name="connsiteY13-2128" fmla="*/ 38 h 2343129"/>
                <a:gd name="connsiteX0-2129" fmla="*/ 6032 w 690249"/>
                <a:gd name="connsiteY0-2130" fmla="*/ 38 h 2343129"/>
                <a:gd name="connsiteX1-2131" fmla="*/ 117157 w 690249"/>
                <a:gd name="connsiteY1-2132" fmla="*/ 606463 h 2343129"/>
                <a:gd name="connsiteX2-2133" fmla="*/ 553720 w 690249"/>
                <a:gd name="connsiteY2-2134" fmla="*/ 1060487 h 2343129"/>
                <a:gd name="connsiteX3-2135" fmla="*/ 552925 w 690249"/>
                <a:gd name="connsiteY3-2136" fmla="*/ 1272418 h 2343129"/>
                <a:gd name="connsiteX4-2137" fmla="*/ 183832 w 690249"/>
                <a:gd name="connsiteY4-2138" fmla="*/ 1626432 h 2343129"/>
                <a:gd name="connsiteX5-2139" fmla="*/ 9207 w 690249"/>
                <a:gd name="connsiteY5-2140" fmla="*/ 2336838 h 2343129"/>
                <a:gd name="connsiteX6-2141" fmla="*/ 113188 w 690249"/>
                <a:gd name="connsiteY6-2142" fmla="*/ 2341600 h 2343129"/>
                <a:gd name="connsiteX7-2143" fmla="*/ 174307 w 690249"/>
                <a:gd name="connsiteY7-2144" fmla="*/ 1813757 h 2343129"/>
                <a:gd name="connsiteX8-2145" fmla="*/ 516414 w 690249"/>
                <a:gd name="connsiteY8-2146" fmla="*/ 1376400 h 2343129"/>
                <a:gd name="connsiteX9-2147" fmla="*/ 690244 w 690249"/>
                <a:gd name="connsiteY9-2148" fmla="*/ 1144624 h 2343129"/>
                <a:gd name="connsiteX10-2149" fmla="*/ 550545 w 690249"/>
                <a:gd name="connsiteY10-2150" fmla="*/ 986670 h 2343129"/>
                <a:gd name="connsiteX11-2151" fmla="*/ 175894 w 690249"/>
                <a:gd name="connsiteY11-2152" fmla="*/ 535025 h 2343129"/>
                <a:gd name="connsiteX12-2153" fmla="*/ 113188 w 690249"/>
                <a:gd name="connsiteY12-2154" fmla="*/ 38 h 2343129"/>
                <a:gd name="connsiteX13-2155" fmla="*/ 6032 w 690249"/>
                <a:gd name="connsiteY13-2156" fmla="*/ 38 h 2343129"/>
                <a:gd name="connsiteX0-2157" fmla="*/ 6032 w 690249"/>
                <a:gd name="connsiteY0-2158" fmla="*/ 38 h 2343129"/>
                <a:gd name="connsiteX1-2159" fmla="*/ 117157 w 690249"/>
                <a:gd name="connsiteY1-2160" fmla="*/ 606463 h 2343129"/>
                <a:gd name="connsiteX2-2161" fmla="*/ 553720 w 690249"/>
                <a:gd name="connsiteY2-2162" fmla="*/ 1060487 h 2343129"/>
                <a:gd name="connsiteX3-2163" fmla="*/ 552925 w 690249"/>
                <a:gd name="connsiteY3-2164" fmla="*/ 1272418 h 2343129"/>
                <a:gd name="connsiteX4-2165" fmla="*/ 183832 w 690249"/>
                <a:gd name="connsiteY4-2166" fmla="*/ 1626432 h 2343129"/>
                <a:gd name="connsiteX5-2167" fmla="*/ 9207 w 690249"/>
                <a:gd name="connsiteY5-2168" fmla="*/ 2336838 h 2343129"/>
                <a:gd name="connsiteX6-2169" fmla="*/ 113188 w 690249"/>
                <a:gd name="connsiteY6-2170" fmla="*/ 2341600 h 2343129"/>
                <a:gd name="connsiteX7-2171" fmla="*/ 174307 w 690249"/>
                <a:gd name="connsiteY7-2172" fmla="*/ 1813757 h 2343129"/>
                <a:gd name="connsiteX8-2173" fmla="*/ 516414 w 690249"/>
                <a:gd name="connsiteY8-2174" fmla="*/ 1376400 h 2343129"/>
                <a:gd name="connsiteX9-2175" fmla="*/ 690244 w 690249"/>
                <a:gd name="connsiteY9-2176" fmla="*/ 1144624 h 2343129"/>
                <a:gd name="connsiteX10-2177" fmla="*/ 550545 w 690249"/>
                <a:gd name="connsiteY10-2178" fmla="*/ 986670 h 2343129"/>
                <a:gd name="connsiteX11-2179" fmla="*/ 175894 w 690249"/>
                <a:gd name="connsiteY11-2180" fmla="*/ 535025 h 2343129"/>
                <a:gd name="connsiteX12-2181" fmla="*/ 113188 w 690249"/>
                <a:gd name="connsiteY12-2182" fmla="*/ 38 h 2343129"/>
                <a:gd name="connsiteX13-2183" fmla="*/ 6032 w 690249"/>
                <a:gd name="connsiteY13-2184" fmla="*/ 38 h 2343129"/>
                <a:gd name="connsiteX0-2185" fmla="*/ 6032 w 690249"/>
                <a:gd name="connsiteY0-2186" fmla="*/ 38 h 2343129"/>
                <a:gd name="connsiteX1-2187" fmla="*/ 117157 w 690249"/>
                <a:gd name="connsiteY1-2188" fmla="*/ 606463 h 2343129"/>
                <a:gd name="connsiteX2-2189" fmla="*/ 553720 w 690249"/>
                <a:gd name="connsiteY2-2190" fmla="*/ 1060487 h 2343129"/>
                <a:gd name="connsiteX3-2191" fmla="*/ 552925 w 690249"/>
                <a:gd name="connsiteY3-2192" fmla="*/ 1272418 h 2343129"/>
                <a:gd name="connsiteX4-2193" fmla="*/ 183832 w 690249"/>
                <a:gd name="connsiteY4-2194" fmla="*/ 1626432 h 2343129"/>
                <a:gd name="connsiteX5-2195" fmla="*/ 9207 w 690249"/>
                <a:gd name="connsiteY5-2196" fmla="*/ 2336838 h 2343129"/>
                <a:gd name="connsiteX6-2197" fmla="*/ 113188 w 690249"/>
                <a:gd name="connsiteY6-2198" fmla="*/ 2341600 h 2343129"/>
                <a:gd name="connsiteX7-2199" fmla="*/ 174307 w 690249"/>
                <a:gd name="connsiteY7-2200" fmla="*/ 1813757 h 2343129"/>
                <a:gd name="connsiteX8-2201" fmla="*/ 516414 w 690249"/>
                <a:gd name="connsiteY8-2202" fmla="*/ 1376400 h 2343129"/>
                <a:gd name="connsiteX9-2203" fmla="*/ 690244 w 690249"/>
                <a:gd name="connsiteY9-2204" fmla="*/ 1144624 h 2343129"/>
                <a:gd name="connsiteX10-2205" fmla="*/ 550545 w 690249"/>
                <a:gd name="connsiteY10-2206" fmla="*/ 986670 h 2343129"/>
                <a:gd name="connsiteX11-2207" fmla="*/ 175894 w 690249"/>
                <a:gd name="connsiteY11-2208" fmla="*/ 535025 h 2343129"/>
                <a:gd name="connsiteX12-2209" fmla="*/ 113188 w 690249"/>
                <a:gd name="connsiteY12-2210" fmla="*/ 38 h 2343129"/>
                <a:gd name="connsiteX13-2211" fmla="*/ 6032 w 690249"/>
                <a:gd name="connsiteY13-2212" fmla="*/ 38 h 2343129"/>
                <a:gd name="connsiteX0-2213" fmla="*/ 6032 w 690249"/>
                <a:gd name="connsiteY0-2214" fmla="*/ 38 h 2343129"/>
                <a:gd name="connsiteX1-2215" fmla="*/ 117157 w 690249"/>
                <a:gd name="connsiteY1-2216" fmla="*/ 606463 h 2343129"/>
                <a:gd name="connsiteX2-2217" fmla="*/ 553720 w 690249"/>
                <a:gd name="connsiteY2-2218" fmla="*/ 1060487 h 2343129"/>
                <a:gd name="connsiteX3-2219" fmla="*/ 552925 w 690249"/>
                <a:gd name="connsiteY3-2220" fmla="*/ 1272418 h 2343129"/>
                <a:gd name="connsiteX4-2221" fmla="*/ 183832 w 690249"/>
                <a:gd name="connsiteY4-2222" fmla="*/ 1626432 h 2343129"/>
                <a:gd name="connsiteX5-2223" fmla="*/ 9207 w 690249"/>
                <a:gd name="connsiteY5-2224" fmla="*/ 2336838 h 2343129"/>
                <a:gd name="connsiteX6-2225" fmla="*/ 113188 w 690249"/>
                <a:gd name="connsiteY6-2226" fmla="*/ 2341600 h 2343129"/>
                <a:gd name="connsiteX7-2227" fmla="*/ 174307 w 690249"/>
                <a:gd name="connsiteY7-2228" fmla="*/ 1813757 h 2343129"/>
                <a:gd name="connsiteX8-2229" fmla="*/ 516414 w 690249"/>
                <a:gd name="connsiteY8-2230" fmla="*/ 1376400 h 2343129"/>
                <a:gd name="connsiteX9-2231" fmla="*/ 690244 w 690249"/>
                <a:gd name="connsiteY9-2232" fmla="*/ 1144624 h 2343129"/>
                <a:gd name="connsiteX10-2233" fmla="*/ 550545 w 690249"/>
                <a:gd name="connsiteY10-2234" fmla="*/ 986670 h 2343129"/>
                <a:gd name="connsiteX11-2235" fmla="*/ 175894 w 690249"/>
                <a:gd name="connsiteY11-2236" fmla="*/ 535025 h 2343129"/>
                <a:gd name="connsiteX12-2237" fmla="*/ 113188 w 690249"/>
                <a:gd name="connsiteY12-2238" fmla="*/ 38 h 2343129"/>
                <a:gd name="connsiteX13-2239" fmla="*/ 6032 w 690249"/>
                <a:gd name="connsiteY13-2240" fmla="*/ 38 h 2343129"/>
                <a:gd name="connsiteX0-2241" fmla="*/ 6032 w 690249"/>
                <a:gd name="connsiteY0-2242" fmla="*/ 38 h 2343129"/>
                <a:gd name="connsiteX1-2243" fmla="*/ 117157 w 690249"/>
                <a:gd name="connsiteY1-2244" fmla="*/ 606463 h 2343129"/>
                <a:gd name="connsiteX2-2245" fmla="*/ 553720 w 690249"/>
                <a:gd name="connsiteY2-2246" fmla="*/ 1060487 h 2343129"/>
                <a:gd name="connsiteX3-2247" fmla="*/ 552925 w 690249"/>
                <a:gd name="connsiteY3-2248" fmla="*/ 1272418 h 2343129"/>
                <a:gd name="connsiteX4-2249" fmla="*/ 183832 w 690249"/>
                <a:gd name="connsiteY4-2250" fmla="*/ 1626432 h 2343129"/>
                <a:gd name="connsiteX5-2251" fmla="*/ 9207 w 690249"/>
                <a:gd name="connsiteY5-2252" fmla="*/ 2336838 h 2343129"/>
                <a:gd name="connsiteX6-2253" fmla="*/ 113188 w 690249"/>
                <a:gd name="connsiteY6-2254" fmla="*/ 2341600 h 2343129"/>
                <a:gd name="connsiteX7-2255" fmla="*/ 174307 w 690249"/>
                <a:gd name="connsiteY7-2256" fmla="*/ 1813757 h 2343129"/>
                <a:gd name="connsiteX8-2257" fmla="*/ 516414 w 690249"/>
                <a:gd name="connsiteY8-2258" fmla="*/ 1376400 h 2343129"/>
                <a:gd name="connsiteX9-2259" fmla="*/ 690244 w 690249"/>
                <a:gd name="connsiteY9-2260" fmla="*/ 1144624 h 2343129"/>
                <a:gd name="connsiteX10-2261" fmla="*/ 550545 w 690249"/>
                <a:gd name="connsiteY10-2262" fmla="*/ 986670 h 2343129"/>
                <a:gd name="connsiteX11-2263" fmla="*/ 175894 w 690249"/>
                <a:gd name="connsiteY11-2264" fmla="*/ 535025 h 2343129"/>
                <a:gd name="connsiteX12-2265" fmla="*/ 113188 w 690249"/>
                <a:gd name="connsiteY12-2266" fmla="*/ 38 h 2343129"/>
                <a:gd name="connsiteX13-2267" fmla="*/ 6032 w 690249"/>
                <a:gd name="connsiteY13-2268" fmla="*/ 38 h 2343129"/>
                <a:gd name="connsiteX0-2269" fmla="*/ 6032 w 690249"/>
                <a:gd name="connsiteY0-2270" fmla="*/ 38 h 2343129"/>
                <a:gd name="connsiteX1-2271" fmla="*/ 117157 w 690249"/>
                <a:gd name="connsiteY1-2272" fmla="*/ 606463 h 2343129"/>
                <a:gd name="connsiteX2-2273" fmla="*/ 553720 w 690249"/>
                <a:gd name="connsiteY2-2274" fmla="*/ 1060487 h 2343129"/>
                <a:gd name="connsiteX3-2275" fmla="*/ 552925 w 690249"/>
                <a:gd name="connsiteY3-2276" fmla="*/ 1272418 h 2343129"/>
                <a:gd name="connsiteX4-2277" fmla="*/ 183832 w 690249"/>
                <a:gd name="connsiteY4-2278" fmla="*/ 1626432 h 2343129"/>
                <a:gd name="connsiteX5-2279" fmla="*/ 9207 w 690249"/>
                <a:gd name="connsiteY5-2280" fmla="*/ 2336838 h 2343129"/>
                <a:gd name="connsiteX6-2281" fmla="*/ 113188 w 690249"/>
                <a:gd name="connsiteY6-2282" fmla="*/ 2341600 h 2343129"/>
                <a:gd name="connsiteX7-2283" fmla="*/ 174307 w 690249"/>
                <a:gd name="connsiteY7-2284" fmla="*/ 1813757 h 2343129"/>
                <a:gd name="connsiteX8-2285" fmla="*/ 516414 w 690249"/>
                <a:gd name="connsiteY8-2286" fmla="*/ 1376400 h 2343129"/>
                <a:gd name="connsiteX9-2287" fmla="*/ 690244 w 690249"/>
                <a:gd name="connsiteY9-2288" fmla="*/ 1144624 h 2343129"/>
                <a:gd name="connsiteX10-2289" fmla="*/ 550545 w 690249"/>
                <a:gd name="connsiteY10-2290" fmla="*/ 986670 h 2343129"/>
                <a:gd name="connsiteX11-2291" fmla="*/ 175894 w 690249"/>
                <a:gd name="connsiteY11-2292" fmla="*/ 535025 h 2343129"/>
                <a:gd name="connsiteX12-2293" fmla="*/ 113188 w 690249"/>
                <a:gd name="connsiteY12-2294" fmla="*/ 38 h 2343129"/>
                <a:gd name="connsiteX13-2295" fmla="*/ 6032 w 690249"/>
                <a:gd name="connsiteY13-2296" fmla="*/ 38 h 2343129"/>
                <a:gd name="connsiteX0-2297" fmla="*/ 6032 w 690249"/>
                <a:gd name="connsiteY0-2298" fmla="*/ 38 h 2343129"/>
                <a:gd name="connsiteX1-2299" fmla="*/ 117157 w 690249"/>
                <a:gd name="connsiteY1-2300" fmla="*/ 606463 h 2343129"/>
                <a:gd name="connsiteX2-2301" fmla="*/ 553720 w 690249"/>
                <a:gd name="connsiteY2-2302" fmla="*/ 1060487 h 2343129"/>
                <a:gd name="connsiteX3-2303" fmla="*/ 552925 w 690249"/>
                <a:gd name="connsiteY3-2304" fmla="*/ 1272418 h 2343129"/>
                <a:gd name="connsiteX4-2305" fmla="*/ 183832 w 690249"/>
                <a:gd name="connsiteY4-2306" fmla="*/ 1626432 h 2343129"/>
                <a:gd name="connsiteX5-2307" fmla="*/ 9207 w 690249"/>
                <a:gd name="connsiteY5-2308" fmla="*/ 2336838 h 2343129"/>
                <a:gd name="connsiteX6-2309" fmla="*/ 113188 w 690249"/>
                <a:gd name="connsiteY6-2310" fmla="*/ 2341600 h 2343129"/>
                <a:gd name="connsiteX7-2311" fmla="*/ 174307 w 690249"/>
                <a:gd name="connsiteY7-2312" fmla="*/ 1813757 h 2343129"/>
                <a:gd name="connsiteX8-2313" fmla="*/ 516414 w 690249"/>
                <a:gd name="connsiteY8-2314" fmla="*/ 1376400 h 2343129"/>
                <a:gd name="connsiteX9-2315" fmla="*/ 690244 w 690249"/>
                <a:gd name="connsiteY9-2316" fmla="*/ 1144624 h 2343129"/>
                <a:gd name="connsiteX10-2317" fmla="*/ 550545 w 690249"/>
                <a:gd name="connsiteY10-2318" fmla="*/ 986670 h 2343129"/>
                <a:gd name="connsiteX11-2319" fmla="*/ 175894 w 690249"/>
                <a:gd name="connsiteY11-2320" fmla="*/ 535025 h 2343129"/>
                <a:gd name="connsiteX12-2321" fmla="*/ 113188 w 690249"/>
                <a:gd name="connsiteY12-2322" fmla="*/ 38 h 2343129"/>
                <a:gd name="connsiteX13-2323" fmla="*/ 6032 w 690249"/>
                <a:gd name="connsiteY13-2324" fmla="*/ 38 h 2343129"/>
                <a:gd name="connsiteX0-2325" fmla="*/ 12817 w 697034"/>
                <a:gd name="connsiteY0-2326" fmla="*/ 38 h 2343129"/>
                <a:gd name="connsiteX1-2327" fmla="*/ 123942 w 697034"/>
                <a:gd name="connsiteY1-2328" fmla="*/ 606463 h 2343129"/>
                <a:gd name="connsiteX2-2329" fmla="*/ 560505 w 697034"/>
                <a:gd name="connsiteY2-2330" fmla="*/ 1060487 h 2343129"/>
                <a:gd name="connsiteX3-2331" fmla="*/ 559710 w 697034"/>
                <a:gd name="connsiteY3-2332" fmla="*/ 1272418 h 2343129"/>
                <a:gd name="connsiteX4-2333" fmla="*/ 131085 w 697034"/>
                <a:gd name="connsiteY4-2334" fmla="*/ 1719301 h 2343129"/>
                <a:gd name="connsiteX5-2335" fmla="*/ 15992 w 697034"/>
                <a:gd name="connsiteY5-2336" fmla="*/ 2336838 h 2343129"/>
                <a:gd name="connsiteX6-2337" fmla="*/ 119973 w 697034"/>
                <a:gd name="connsiteY6-2338" fmla="*/ 2341600 h 2343129"/>
                <a:gd name="connsiteX7-2339" fmla="*/ 181092 w 697034"/>
                <a:gd name="connsiteY7-2340" fmla="*/ 1813757 h 2343129"/>
                <a:gd name="connsiteX8-2341" fmla="*/ 523199 w 697034"/>
                <a:gd name="connsiteY8-2342" fmla="*/ 1376400 h 2343129"/>
                <a:gd name="connsiteX9-2343" fmla="*/ 697029 w 697034"/>
                <a:gd name="connsiteY9-2344" fmla="*/ 1144624 h 2343129"/>
                <a:gd name="connsiteX10-2345" fmla="*/ 557330 w 697034"/>
                <a:gd name="connsiteY10-2346" fmla="*/ 986670 h 2343129"/>
                <a:gd name="connsiteX11-2347" fmla="*/ 182679 w 697034"/>
                <a:gd name="connsiteY11-2348" fmla="*/ 535025 h 2343129"/>
                <a:gd name="connsiteX12-2349" fmla="*/ 119973 w 697034"/>
                <a:gd name="connsiteY12-2350" fmla="*/ 38 h 2343129"/>
                <a:gd name="connsiteX13-2351" fmla="*/ 12817 w 697034"/>
                <a:gd name="connsiteY13-2352" fmla="*/ 38 h 2343129"/>
                <a:gd name="connsiteX0-2353" fmla="*/ 12130 w 696347"/>
                <a:gd name="connsiteY0-2354" fmla="*/ 38 h 2343129"/>
                <a:gd name="connsiteX1-2355" fmla="*/ 123255 w 696347"/>
                <a:gd name="connsiteY1-2356" fmla="*/ 606463 h 2343129"/>
                <a:gd name="connsiteX2-2357" fmla="*/ 559818 w 696347"/>
                <a:gd name="connsiteY2-2358" fmla="*/ 1060487 h 2343129"/>
                <a:gd name="connsiteX3-2359" fmla="*/ 559023 w 696347"/>
                <a:gd name="connsiteY3-2360" fmla="*/ 1272418 h 2343129"/>
                <a:gd name="connsiteX4-2361" fmla="*/ 130398 w 696347"/>
                <a:gd name="connsiteY4-2362" fmla="*/ 1719301 h 2343129"/>
                <a:gd name="connsiteX5-2363" fmla="*/ 15305 w 696347"/>
                <a:gd name="connsiteY5-2364" fmla="*/ 2336838 h 2343129"/>
                <a:gd name="connsiteX6-2365" fmla="*/ 119286 w 696347"/>
                <a:gd name="connsiteY6-2366" fmla="*/ 2341600 h 2343129"/>
                <a:gd name="connsiteX7-2367" fmla="*/ 180405 w 696347"/>
                <a:gd name="connsiteY7-2368" fmla="*/ 1813757 h 2343129"/>
                <a:gd name="connsiteX8-2369" fmla="*/ 522512 w 696347"/>
                <a:gd name="connsiteY8-2370" fmla="*/ 1376400 h 2343129"/>
                <a:gd name="connsiteX9-2371" fmla="*/ 696342 w 696347"/>
                <a:gd name="connsiteY9-2372" fmla="*/ 1144624 h 2343129"/>
                <a:gd name="connsiteX10-2373" fmla="*/ 556643 w 696347"/>
                <a:gd name="connsiteY10-2374" fmla="*/ 986670 h 2343129"/>
                <a:gd name="connsiteX11-2375" fmla="*/ 181992 w 696347"/>
                <a:gd name="connsiteY11-2376" fmla="*/ 535025 h 2343129"/>
                <a:gd name="connsiteX12-2377" fmla="*/ 119286 w 696347"/>
                <a:gd name="connsiteY12-2378" fmla="*/ 38 h 2343129"/>
                <a:gd name="connsiteX13-2379" fmla="*/ 12130 w 696347"/>
                <a:gd name="connsiteY13-2380" fmla="*/ 38 h 2343129"/>
                <a:gd name="connsiteX0-2381" fmla="*/ 6033 w 690250"/>
                <a:gd name="connsiteY0-2382" fmla="*/ 38 h 2343129"/>
                <a:gd name="connsiteX1-2383" fmla="*/ 117158 w 690250"/>
                <a:gd name="connsiteY1-2384" fmla="*/ 606463 h 2343129"/>
                <a:gd name="connsiteX2-2385" fmla="*/ 553721 w 690250"/>
                <a:gd name="connsiteY2-2386" fmla="*/ 1060487 h 2343129"/>
                <a:gd name="connsiteX3-2387" fmla="*/ 552926 w 690250"/>
                <a:gd name="connsiteY3-2388" fmla="*/ 1272418 h 2343129"/>
                <a:gd name="connsiteX4-2389" fmla="*/ 124301 w 690250"/>
                <a:gd name="connsiteY4-2390" fmla="*/ 1719301 h 2343129"/>
                <a:gd name="connsiteX5-2391" fmla="*/ 9208 w 690250"/>
                <a:gd name="connsiteY5-2392" fmla="*/ 2336838 h 2343129"/>
                <a:gd name="connsiteX6-2393" fmla="*/ 113189 w 690250"/>
                <a:gd name="connsiteY6-2394" fmla="*/ 2341600 h 2343129"/>
                <a:gd name="connsiteX7-2395" fmla="*/ 174308 w 690250"/>
                <a:gd name="connsiteY7-2396" fmla="*/ 1813757 h 2343129"/>
                <a:gd name="connsiteX8-2397" fmla="*/ 516415 w 690250"/>
                <a:gd name="connsiteY8-2398" fmla="*/ 1376400 h 2343129"/>
                <a:gd name="connsiteX9-2399" fmla="*/ 690245 w 690250"/>
                <a:gd name="connsiteY9-2400" fmla="*/ 1144624 h 2343129"/>
                <a:gd name="connsiteX10-2401" fmla="*/ 550546 w 690250"/>
                <a:gd name="connsiteY10-2402" fmla="*/ 986670 h 2343129"/>
                <a:gd name="connsiteX11-2403" fmla="*/ 175895 w 690250"/>
                <a:gd name="connsiteY11-2404" fmla="*/ 535025 h 2343129"/>
                <a:gd name="connsiteX12-2405" fmla="*/ 113189 w 690250"/>
                <a:gd name="connsiteY12-2406" fmla="*/ 38 h 2343129"/>
                <a:gd name="connsiteX13-2407" fmla="*/ 6033 w 690250"/>
                <a:gd name="connsiteY13-2408" fmla="*/ 38 h 2343129"/>
                <a:gd name="connsiteX0-2409" fmla="*/ 6033 w 690250"/>
                <a:gd name="connsiteY0-2410" fmla="*/ 38 h 2343129"/>
                <a:gd name="connsiteX1-2411" fmla="*/ 117158 w 690250"/>
                <a:gd name="connsiteY1-2412" fmla="*/ 606463 h 2343129"/>
                <a:gd name="connsiteX2-2413" fmla="*/ 553721 w 690250"/>
                <a:gd name="connsiteY2-2414" fmla="*/ 1060487 h 2343129"/>
                <a:gd name="connsiteX3-2415" fmla="*/ 552926 w 690250"/>
                <a:gd name="connsiteY3-2416" fmla="*/ 1272418 h 2343129"/>
                <a:gd name="connsiteX4-2417" fmla="*/ 124301 w 690250"/>
                <a:gd name="connsiteY4-2418" fmla="*/ 1719301 h 2343129"/>
                <a:gd name="connsiteX5-2419" fmla="*/ 9208 w 690250"/>
                <a:gd name="connsiteY5-2420" fmla="*/ 2336838 h 2343129"/>
                <a:gd name="connsiteX6-2421" fmla="*/ 113189 w 690250"/>
                <a:gd name="connsiteY6-2422" fmla="*/ 2341600 h 2343129"/>
                <a:gd name="connsiteX7-2423" fmla="*/ 174308 w 690250"/>
                <a:gd name="connsiteY7-2424" fmla="*/ 1813757 h 2343129"/>
                <a:gd name="connsiteX8-2425" fmla="*/ 516415 w 690250"/>
                <a:gd name="connsiteY8-2426" fmla="*/ 1376400 h 2343129"/>
                <a:gd name="connsiteX9-2427" fmla="*/ 690245 w 690250"/>
                <a:gd name="connsiteY9-2428" fmla="*/ 1144624 h 2343129"/>
                <a:gd name="connsiteX10-2429" fmla="*/ 550546 w 690250"/>
                <a:gd name="connsiteY10-2430" fmla="*/ 986670 h 2343129"/>
                <a:gd name="connsiteX11-2431" fmla="*/ 175895 w 690250"/>
                <a:gd name="connsiteY11-2432" fmla="*/ 535025 h 2343129"/>
                <a:gd name="connsiteX12-2433" fmla="*/ 113189 w 690250"/>
                <a:gd name="connsiteY12-2434" fmla="*/ 38 h 2343129"/>
                <a:gd name="connsiteX13-2435" fmla="*/ 6033 w 690250"/>
                <a:gd name="connsiteY13-2436" fmla="*/ 38 h 2343129"/>
                <a:gd name="connsiteX0-2437" fmla="*/ 6033 w 690250"/>
                <a:gd name="connsiteY0-2438" fmla="*/ 38 h 2343129"/>
                <a:gd name="connsiteX1-2439" fmla="*/ 117158 w 690250"/>
                <a:gd name="connsiteY1-2440" fmla="*/ 606463 h 2343129"/>
                <a:gd name="connsiteX2-2441" fmla="*/ 553721 w 690250"/>
                <a:gd name="connsiteY2-2442" fmla="*/ 1060487 h 2343129"/>
                <a:gd name="connsiteX3-2443" fmla="*/ 552926 w 690250"/>
                <a:gd name="connsiteY3-2444" fmla="*/ 1272418 h 2343129"/>
                <a:gd name="connsiteX4-2445" fmla="*/ 124301 w 690250"/>
                <a:gd name="connsiteY4-2446" fmla="*/ 1719301 h 2343129"/>
                <a:gd name="connsiteX5-2447" fmla="*/ 9208 w 690250"/>
                <a:gd name="connsiteY5-2448" fmla="*/ 2336838 h 2343129"/>
                <a:gd name="connsiteX6-2449" fmla="*/ 113189 w 690250"/>
                <a:gd name="connsiteY6-2450" fmla="*/ 2341600 h 2343129"/>
                <a:gd name="connsiteX7-2451" fmla="*/ 174308 w 690250"/>
                <a:gd name="connsiteY7-2452" fmla="*/ 1813757 h 2343129"/>
                <a:gd name="connsiteX8-2453" fmla="*/ 516415 w 690250"/>
                <a:gd name="connsiteY8-2454" fmla="*/ 1376400 h 2343129"/>
                <a:gd name="connsiteX9-2455" fmla="*/ 690245 w 690250"/>
                <a:gd name="connsiteY9-2456" fmla="*/ 1144624 h 2343129"/>
                <a:gd name="connsiteX10-2457" fmla="*/ 550546 w 690250"/>
                <a:gd name="connsiteY10-2458" fmla="*/ 986670 h 2343129"/>
                <a:gd name="connsiteX11-2459" fmla="*/ 175895 w 690250"/>
                <a:gd name="connsiteY11-2460" fmla="*/ 535025 h 2343129"/>
                <a:gd name="connsiteX12-2461" fmla="*/ 113189 w 690250"/>
                <a:gd name="connsiteY12-2462" fmla="*/ 38 h 2343129"/>
                <a:gd name="connsiteX13-2463" fmla="*/ 6033 w 690250"/>
                <a:gd name="connsiteY13-2464" fmla="*/ 38 h 2343129"/>
                <a:gd name="connsiteX0-2465" fmla="*/ 6033 w 690250"/>
                <a:gd name="connsiteY0-2466" fmla="*/ 38 h 2343129"/>
                <a:gd name="connsiteX1-2467" fmla="*/ 117158 w 690250"/>
                <a:gd name="connsiteY1-2468" fmla="*/ 606463 h 2343129"/>
                <a:gd name="connsiteX2-2469" fmla="*/ 553721 w 690250"/>
                <a:gd name="connsiteY2-2470" fmla="*/ 1060487 h 2343129"/>
                <a:gd name="connsiteX3-2471" fmla="*/ 552926 w 690250"/>
                <a:gd name="connsiteY3-2472" fmla="*/ 1272418 h 2343129"/>
                <a:gd name="connsiteX4-2473" fmla="*/ 124301 w 690250"/>
                <a:gd name="connsiteY4-2474" fmla="*/ 1719301 h 2343129"/>
                <a:gd name="connsiteX5-2475" fmla="*/ 9208 w 690250"/>
                <a:gd name="connsiteY5-2476" fmla="*/ 2336838 h 2343129"/>
                <a:gd name="connsiteX6-2477" fmla="*/ 113189 w 690250"/>
                <a:gd name="connsiteY6-2478" fmla="*/ 2341600 h 2343129"/>
                <a:gd name="connsiteX7-2479" fmla="*/ 174308 w 690250"/>
                <a:gd name="connsiteY7-2480" fmla="*/ 1813757 h 2343129"/>
                <a:gd name="connsiteX8-2481" fmla="*/ 516415 w 690250"/>
                <a:gd name="connsiteY8-2482" fmla="*/ 1376400 h 2343129"/>
                <a:gd name="connsiteX9-2483" fmla="*/ 690245 w 690250"/>
                <a:gd name="connsiteY9-2484" fmla="*/ 1144624 h 2343129"/>
                <a:gd name="connsiteX10-2485" fmla="*/ 550546 w 690250"/>
                <a:gd name="connsiteY10-2486" fmla="*/ 986670 h 2343129"/>
                <a:gd name="connsiteX11-2487" fmla="*/ 175895 w 690250"/>
                <a:gd name="connsiteY11-2488" fmla="*/ 535025 h 2343129"/>
                <a:gd name="connsiteX12-2489" fmla="*/ 113189 w 690250"/>
                <a:gd name="connsiteY12-2490" fmla="*/ 38 h 2343129"/>
                <a:gd name="connsiteX13-2491" fmla="*/ 6033 w 690250"/>
                <a:gd name="connsiteY13-2492" fmla="*/ 38 h 2343129"/>
                <a:gd name="connsiteX0-2493" fmla="*/ 6033 w 690250"/>
                <a:gd name="connsiteY0-2494" fmla="*/ 38 h 2343129"/>
                <a:gd name="connsiteX1-2495" fmla="*/ 117158 w 690250"/>
                <a:gd name="connsiteY1-2496" fmla="*/ 606463 h 2343129"/>
                <a:gd name="connsiteX2-2497" fmla="*/ 553721 w 690250"/>
                <a:gd name="connsiteY2-2498" fmla="*/ 1060487 h 2343129"/>
                <a:gd name="connsiteX3-2499" fmla="*/ 552926 w 690250"/>
                <a:gd name="connsiteY3-2500" fmla="*/ 1272418 h 2343129"/>
                <a:gd name="connsiteX4-2501" fmla="*/ 124301 w 690250"/>
                <a:gd name="connsiteY4-2502" fmla="*/ 1719301 h 2343129"/>
                <a:gd name="connsiteX5-2503" fmla="*/ 9208 w 690250"/>
                <a:gd name="connsiteY5-2504" fmla="*/ 2336838 h 2343129"/>
                <a:gd name="connsiteX6-2505" fmla="*/ 113189 w 690250"/>
                <a:gd name="connsiteY6-2506" fmla="*/ 2341600 h 2343129"/>
                <a:gd name="connsiteX7-2507" fmla="*/ 174308 w 690250"/>
                <a:gd name="connsiteY7-2508" fmla="*/ 1813757 h 2343129"/>
                <a:gd name="connsiteX8-2509" fmla="*/ 516415 w 690250"/>
                <a:gd name="connsiteY8-2510" fmla="*/ 1376400 h 2343129"/>
                <a:gd name="connsiteX9-2511" fmla="*/ 690245 w 690250"/>
                <a:gd name="connsiteY9-2512" fmla="*/ 1144624 h 2343129"/>
                <a:gd name="connsiteX10-2513" fmla="*/ 550546 w 690250"/>
                <a:gd name="connsiteY10-2514" fmla="*/ 986670 h 2343129"/>
                <a:gd name="connsiteX11-2515" fmla="*/ 175895 w 690250"/>
                <a:gd name="connsiteY11-2516" fmla="*/ 535025 h 2343129"/>
                <a:gd name="connsiteX12-2517" fmla="*/ 113189 w 690250"/>
                <a:gd name="connsiteY12-2518" fmla="*/ 38 h 2343129"/>
                <a:gd name="connsiteX13-2519" fmla="*/ 6033 w 690250"/>
                <a:gd name="connsiteY13-2520" fmla="*/ 38 h 2343129"/>
                <a:gd name="connsiteX0-2521" fmla="*/ 6033 w 690248"/>
                <a:gd name="connsiteY0-2522" fmla="*/ 38 h 2343129"/>
                <a:gd name="connsiteX1-2523" fmla="*/ 117158 w 690248"/>
                <a:gd name="connsiteY1-2524" fmla="*/ 606463 h 2343129"/>
                <a:gd name="connsiteX2-2525" fmla="*/ 553721 w 690248"/>
                <a:gd name="connsiteY2-2526" fmla="*/ 1060487 h 2343129"/>
                <a:gd name="connsiteX3-2527" fmla="*/ 552926 w 690248"/>
                <a:gd name="connsiteY3-2528" fmla="*/ 1272418 h 2343129"/>
                <a:gd name="connsiteX4-2529" fmla="*/ 124301 w 690248"/>
                <a:gd name="connsiteY4-2530" fmla="*/ 1719301 h 2343129"/>
                <a:gd name="connsiteX5-2531" fmla="*/ 9208 w 690248"/>
                <a:gd name="connsiteY5-2532" fmla="*/ 2336838 h 2343129"/>
                <a:gd name="connsiteX6-2533" fmla="*/ 113189 w 690248"/>
                <a:gd name="connsiteY6-2534" fmla="*/ 2341600 h 2343129"/>
                <a:gd name="connsiteX7-2535" fmla="*/ 174308 w 690248"/>
                <a:gd name="connsiteY7-2536" fmla="*/ 1813757 h 2343129"/>
                <a:gd name="connsiteX8-2537" fmla="*/ 516415 w 690248"/>
                <a:gd name="connsiteY8-2538" fmla="*/ 1376400 h 2343129"/>
                <a:gd name="connsiteX9-2539" fmla="*/ 690245 w 690248"/>
                <a:gd name="connsiteY9-2540" fmla="*/ 1144624 h 2343129"/>
                <a:gd name="connsiteX10-2541" fmla="*/ 550546 w 690248"/>
                <a:gd name="connsiteY10-2542" fmla="*/ 986670 h 2343129"/>
                <a:gd name="connsiteX11-2543" fmla="*/ 175895 w 690248"/>
                <a:gd name="connsiteY11-2544" fmla="*/ 535025 h 2343129"/>
                <a:gd name="connsiteX12-2545" fmla="*/ 113189 w 690248"/>
                <a:gd name="connsiteY12-2546" fmla="*/ 38 h 2343129"/>
                <a:gd name="connsiteX13-2547" fmla="*/ 6033 w 690248"/>
                <a:gd name="connsiteY13-2548" fmla="*/ 38 h 2343129"/>
                <a:gd name="connsiteX0-2549" fmla="*/ 6033 w 690249"/>
                <a:gd name="connsiteY0-2550" fmla="*/ 38 h 2343129"/>
                <a:gd name="connsiteX1-2551" fmla="*/ 117158 w 690249"/>
                <a:gd name="connsiteY1-2552" fmla="*/ 606463 h 2343129"/>
                <a:gd name="connsiteX2-2553" fmla="*/ 553721 w 690249"/>
                <a:gd name="connsiteY2-2554" fmla="*/ 1060487 h 2343129"/>
                <a:gd name="connsiteX3-2555" fmla="*/ 552926 w 690249"/>
                <a:gd name="connsiteY3-2556" fmla="*/ 1272418 h 2343129"/>
                <a:gd name="connsiteX4-2557" fmla="*/ 124301 w 690249"/>
                <a:gd name="connsiteY4-2558" fmla="*/ 1719301 h 2343129"/>
                <a:gd name="connsiteX5-2559" fmla="*/ 9208 w 690249"/>
                <a:gd name="connsiteY5-2560" fmla="*/ 2336838 h 2343129"/>
                <a:gd name="connsiteX6-2561" fmla="*/ 113189 w 690249"/>
                <a:gd name="connsiteY6-2562" fmla="*/ 2341600 h 2343129"/>
                <a:gd name="connsiteX7-2563" fmla="*/ 174308 w 690249"/>
                <a:gd name="connsiteY7-2564" fmla="*/ 1813757 h 2343129"/>
                <a:gd name="connsiteX8-2565" fmla="*/ 516415 w 690249"/>
                <a:gd name="connsiteY8-2566" fmla="*/ 1376400 h 2343129"/>
                <a:gd name="connsiteX9-2567" fmla="*/ 690245 w 690249"/>
                <a:gd name="connsiteY9-2568" fmla="*/ 1144624 h 2343129"/>
                <a:gd name="connsiteX10-2569" fmla="*/ 555308 w 690249"/>
                <a:gd name="connsiteY10-2570" fmla="*/ 993814 h 2343129"/>
                <a:gd name="connsiteX11-2571" fmla="*/ 175895 w 690249"/>
                <a:gd name="connsiteY11-2572" fmla="*/ 535025 h 2343129"/>
                <a:gd name="connsiteX12-2573" fmla="*/ 113189 w 690249"/>
                <a:gd name="connsiteY12-2574" fmla="*/ 38 h 2343129"/>
                <a:gd name="connsiteX13-2575" fmla="*/ 6033 w 690249"/>
                <a:gd name="connsiteY13-2576" fmla="*/ 38 h 2343129"/>
                <a:gd name="connsiteX0-2577" fmla="*/ 6033 w 690249"/>
                <a:gd name="connsiteY0-2578" fmla="*/ 38 h 2343129"/>
                <a:gd name="connsiteX1-2579" fmla="*/ 117158 w 690249"/>
                <a:gd name="connsiteY1-2580" fmla="*/ 606463 h 2343129"/>
                <a:gd name="connsiteX2-2581" fmla="*/ 553721 w 690249"/>
                <a:gd name="connsiteY2-2582" fmla="*/ 1060487 h 2343129"/>
                <a:gd name="connsiteX3-2583" fmla="*/ 552926 w 690249"/>
                <a:gd name="connsiteY3-2584" fmla="*/ 1272418 h 2343129"/>
                <a:gd name="connsiteX4-2585" fmla="*/ 124301 w 690249"/>
                <a:gd name="connsiteY4-2586" fmla="*/ 1719301 h 2343129"/>
                <a:gd name="connsiteX5-2587" fmla="*/ 9208 w 690249"/>
                <a:gd name="connsiteY5-2588" fmla="*/ 2336838 h 2343129"/>
                <a:gd name="connsiteX6-2589" fmla="*/ 113189 w 690249"/>
                <a:gd name="connsiteY6-2590" fmla="*/ 2341600 h 2343129"/>
                <a:gd name="connsiteX7-2591" fmla="*/ 174308 w 690249"/>
                <a:gd name="connsiteY7-2592" fmla="*/ 1813757 h 2343129"/>
                <a:gd name="connsiteX8-2593" fmla="*/ 556896 w 690249"/>
                <a:gd name="connsiteY8-2594" fmla="*/ 1331156 h 2343129"/>
                <a:gd name="connsiteX9-2595" fmla="*/ 690245 w 690249"/>
                <a:gd name="connsiteY9-2596" fmla="*/ 1144624 h 2343129"/>
                <a:gd name="connsiteX10-2597" fmla="*/ 555308 w 690249"/>
                <a:gd name="connsiteY10-2598" fmla="*/ 993814 h 2343129"/>
                <a:gd name="connsiteX11-2599" fmla="*/ 175895 w 690249"/>
                <a:gd name="connsiteY11-2600" fmla="*/ 535025 h 2343129"/>
                <a:gd name="connsiteX12-2601" fmla="*/ 113189 w 690249"/>
                <a:gd name="connsiteY12-2602" fmla="*/ 38 h 2343129"/>
                <a:gd name="connsiteX13-2603" fmla="*/ 6033 w 690249"/>
                <a:gd name="connsiteY13-2604" fmla="*/ 38 h 2343129"/>
                <a:gd name="connsiteX0-2605" fmla="*/ 6033 w 690249"/>
                <a:gd name="connsiteY0-2606" fmla="*/ 38 h 2343129"/>
                <a:gd name="connsiteX1-2607" fmla="*/ 117158 w 690249"/>
                <a:gd name="connsiteY1-2608" fmla="*/ 606463 h 2343129"/>
                <a:gd name="connsiteX2-2609" fmla="*/ 553721 w 690249"/>
                <a:gd name="connsiteY2-2610" fmla="*/ 1060487 h 2343129"/>
                <a:gd name="connsiteX3-2611" fmla="*/ 552926 w 690249"/>
                <a:gd name="connsiteY3-2612" fmla="*/ 1272418 h 2343129"/>
                <a:gd name="connsiteX4-2613" fmla="*/ 124301 w 690249"/>
                <a:gd name="connsiteY4-2614" fmla="*/ 1719301 h 2343129"/>
                <a:gd name="connsiteX5-2615" fmla="*/ 9208 w 690249"/>
                <a:gd name="connsiteY5-2616" fmla="*/ 2336838 h 2343129"/>
                <a:gd name="connsiteX6-2617" fmla="*/ 113189 w 690249"/>
                <a:gd name="connsiteY6-2618" fmla="*/ 2341600 h 2343129"/>
                <a:gd name="connsiteX7-2619" fmla="*/ 174308 w 690249"/>
                <a:gd name="connsiteY7-2620" fmla="*/ 1813757 h 2343129"/>
                <a:gd name="connsiteX8-2621" fmla="*/ 556896 w 690249"/>
                <a:gd name="connsiteY8-2622" fmla="*/ 1331156 h 2343129"/>
                <a:gd name="connsiteX9-2623" fmla="*/ 690245 w 690249"/>
                <a:gd name="connsiteY9-2624" fmla="*/ 1144624 h 2343129"/>
                <a:gd name="connsiteX10-2625" fmla="*/ 555308 w 690249"/>
                <a:gd name="connsiteY10-2626" fmla="*/ 993814 h 2343129"/>
                <a:gd name="connsiteX11-2627" fmla="*/ 175895 w 690249"/>
                <a:gd name="connsiteY11-2628" fmla="*/ 535025 h 2343129"/>
                <a:gd name="connsiteX12-2629" fmla="*/ 113189 w 690249"/>
                <a:gd name="connsiteY12-2630" fmla="*/ 38 h 2343129"/>
                <a:gd name="connsiteX13-2631" fmla="*/ 6033 w 690249"/>
                <a:gd name="connsiteY13-2632" fmla="*/ 38 h 2343129"/>
                <a:gd name="connsiteX0-2633" fmla="*/ 6033 w 690249"/>
                <a:gd name="connsiteY0-2634" fmla="*/ 38 h 2343129"/>
                <a:gd name="connsiteX1-2635" fmla="*/ 117158 w 690249"/>
                <a:gd name="connsiteY1-2636" fmla="*/ 606463 h 2343129"/>
                <a:gd name="connsiteX2-2637" fmla="*/ 553721 w 690249"/>
                <a:gd name="connsiteY2-2638" fmla="*/ 1060487 h 2343129"/>
                <a:gd name="connsiteX3-2639" fmla="*/ 552926 w 690249"/>
                <a:gd name="connsiteY3-2640" fmla="*/ 1272418 h 2343129"/>
                <a:gd name="connsiteX4-2641" fmla="*/ 124301 w 690249"/>
                <a:gd name="connsiteY4-2642" fmla="*/ 1719301 h 2343129"/>
                <a:gd name="connsiteX5-2643" fmla="*/ 9208 w 690249"/>
                <a:gd name="connsiteY5-2644" fmla="*/ 2336838 h 2343129"/>
                <a:gd name="connsiteX6-2645" fmla="*/ 113189 w 690249"/>
                <a:gd name="connsiteY6-2646" fmla="*/ 2341600 h 2343129"/>
                <a:gd name="connsiteX7-2647" fmla="*/ 174308 w 690249"/>
                <a:gd name="connsiteY7-2648" fmla="*/ 1813757 h 2343129"/>
                <a:gd name="connsiteX8-2649" fmla="*/ 556896 w 690249"/>
                <a:gd name="connsiteY8-2650" fmla="*/ 1331156 h 2343129"/>
                <a:gd name="connsiteX9-2651" fmla="*/ 690245 w 690249"/>
                <a:gd name="connsiteY9-2652" fmla="*/ 1144624 h 2343129"/>
                <a:gd name="connsiteX10-2653" fmla="*/ 555308 w 690249"/>
                <a:gd name="connsiteY10-2654" fmla="*/ 993814 h 2343129"/>
                <a:gd name="connsiteX11-2655" fmla="*/ 175895 w 690249"/>
                <a:gd name="connsiteY11-2656" fmla="*/ 535025 h 2343129"/>
                <a:gd name="connsiteX12-2657" fmla="*/ 113189 w 690249"/>
                <a:gd name="connsiteY12-2658" fmla="*/ 38 h 2343129"/>
                <a:gd name="connsiteX13-2659" fmla="*/ 6033 w 690249"/>
                <a:gd name="connsiteY13-2660" fmla="*/ 38 h 2343129"/>
                <a:gd name="connsiteX0-2661" fmla="*/ 6033 w 690332"/>
                <a:gd name="connsiteY0-2662" fmla="*/ 38 h 2343129"/>
                <a:gd name="connsiteX1-2663" fmla="*/ 117158 w 690332"/>
                <a:gd name="connsiteY1-2664" fmla="*/ 606463 h 2343129"/>
                <a:gd name="connsiteX2-2665" fmla="*/ 553721 w 690332"/>
                <a:gd name="connsiteY2-2666" fmla="*/ 1060487 h 2343129"/>
                <a:gd name="connsiteX3-2667" fmla="*/ 552926 w 690332"/>
                <a:gd name="connsiteY3-2668" fmla="*/ 1272418 h 2343129"/>
                <a:gd name="connsiteX4-2669" fmla="*/ 124301 w 690332"/>
                <a:gd name="connsiteY4-2670" fmla="*/ 1719301 h 2343129"/>
                <a:gd name="connsiteX5-2671" fmla="*/ 9208 w 690332"/>
                <a:gd name="connsiteY5-2672" fmla="*/ 2336838 h 2343129"/>
                <a:gd name="connsiteX6-2673" fmla="*/ 113189 w 690332"/>
                <a:gd name="connsiteY6-2674" fmla="*/ 2341600 h 2343129"/>
                <a:gd name="connsiteX7-2675" fmla="*/ 174308 w 690332"/>
                <a:gd name="connsiteY7-2676" fmla="*/ 1813757 h 2343129"/>
                <a:gd name="connsiteX8-2677" fmla="*/ 556896 w 690332"/>
                <a:gd name="connsiteY8-2678" fmla="*/ 1331156 h 2343129"/>
                <a:gd name="connsiteX9-2679" fmla="*/ 690245 w 690332"/>
                <a:gd name="connsiteY9-2680" fmla="*/ 1144624 h 2343129"/>
                <a:gd name="connsiteX10-2681" fmla="*/ 555308 w 690332"/>
                <a:gd name="connsiteY10-2682" fmla="*/ 993814 h 2343129"/>
                <a:gd name="connsiteX11-2683" fmla="*/ 175895 w 690332"/>
                <a:gd name="connsiteY11-2684" fmla="*/ 535025 h 2343129"/>
                <a:gd name="connsiteX12-2685" fmla="*/ 113189 w 690332"/>
                <a:gd name="connsiteY12-2686" fmla="*/ 38 h 2343129"/>
                <a:gd name="connsiteX13-2687" fmla="*/ 6033 w 690332"/>
                <a:gd name="connsiteY13-2688" fmla="*/ 38 h 2343129"/>
                <a:gd name="connsiteX0-2689" fmla="*/ 6033 w 632159"/>
                <a:gd name="connsiteY0-2690" fmla="*/ 38 h 2343129"/>
                <a:gd name="connsiteX1-2691" fmla="*/ 117158 w 632159"/>
                <a:gd name="connsiteY1-2692" fmla="*/ 606463 h 2343129"/>
                <a:gd name="connsiteX2-2693" fmla="*/ 553721 w 632159"/>
                <a:gd name="connsiteY2-2694" fmla="*/ 1060487 h 2343129"/>
                <a:gd name="connsiteX3-2695" fmla="*/ 552926 w 632159"/>
                <a:gd name="connsiteY3-2696" fmla="*/ 1272418 h 2343129"/>
                <a:gd name="connsiteX4-2697" fmla="*/ 124301 w 632159"/>
                <a:gd name="connsiteY4-2698" fmla="*/ 1719301 h 2343129"/>
                <a:gd name="connsiteX5-2699" fmla="*/ 9208 w 632159"/>
                <a:gd name="connsiteY5-2700" fmla="*/ 2336838 h 2343129"/>
                <a:gd name="connsiteX6-2701" fmla="*/ 113189 w 632159"/>
                <a:gd name="connsiteY6-2702" fmla="*/ 2341600 h 2343129"/>
                <a:gd name="connsiteX7-2703" fmla="*/ 174308 w 632159"/>
                <a:gd name="connsiteY7-2704" fmla="*/ 1813757 h 2343129"/>
                <a:gd name="connsiteX8-2705" fmla="*/ 556896 w 632159"/>
                <a:gd name="connsiteY8-2706" fmla="*/ 1331156 h 2343129"/>
                <a:gd name="connsiteX9-2707" fmla="*/ 555308 w 632159"/>
                <a:gd name="connsiteY9-2708" fmla="*/ 993814 h 2343129"/>
                <a:gd name="connsiteX10-2709" fmla="*/ 175895 w 632159"/>
                <a:gd name="connsiteY10-2710" fmla="*/ 535025 h 2343129"/>
                <a:gd name="connsiteX11-2711" fmla="*/ 113189 w 632159"/>
                <a:gd name="connsiteY11-2712" fmla="*/ 38 h 2343129"/>
                <a:gd name="connsiteX12-2713" fmla="*/ 6033 w 632159"/>
                <a:gd name="connsiteY12-2714" fmla="*/ 38 h 2343129"/>
                <a:gd name="connsiteX0-2715" fmla="*/ 6033 w 656624"/>
                <a:gd name="connsiteY0-2716" fmla="*/ 38 h 2343129"/>
                <a:gd name="connsiteX1-2717" fmla="*/ 117158 w 656624"/>
                <a:gd name="connsiteY1-2718" fmla="*/ 606463 h 2343129"/>
                <a:gd name="connsiteX2-2719" fmla="*/ 553721 w 656624"/>
                <a:gd name="connsiteY2-2720" fmla="*/ 1060487 h 2343129"/>
                <a:gd name="connsiteX3-2721" fmla="*/ 552926 w 656624"/>
                <a:gd name="connsiteY3-2722" fmla="*/ 1272418 h 2343129"/>
                <a:gd name="connsiteX4-2723" fmla="*/ 124301 w 656624"/>
                <a:gd name="connsiteY4-2724" fmla="*/ 1719301 h 2343129"/>
                <a:gd name="connsiteX5-2725" fmla="*/ 9208 w 656624"/>
                <a:gd name="connsiteY5-2726" fmla="*/ 2336838 h 2343129"/>
                <a:gd name="connsiteX6-2727" fmla="*/ 113189 w 656624"/>
                <a:gd name="connsiteY6-2728" fmla="*/ 2341600 h 2343129"/>
                <a:gd name="connsiteX7-2729" fmla="*/ 174308 w 656624"/>
                <a:gd name="connsiteY7-2730" fmla="*/ 1813757 h 2343129"/>
                <a:gd name="connsiteX8-2731" fmla="*/ 556896 w 656624"/>
                <a:gd name="connsiteY8-2732" fmla="*/ 1331156 h 2343129"/>
                <a:gd name="connsiteX9-2733" fmla="*/ 555308 w 656624"/>
                <a:gd name="connsiteY9-2734" fmla="*/ 993814 h 2343129"/>
                <a:gd name="connsiteX10-2735" fmla="*/ 175895 w 656624"/>
                <a:gd name="connsiteY10-2736" fmla="*/ 535025 h 2343129"/>
                <a:gd name="connsiteX11-2737" fmla="*/ 113189 w 656624"/>
                <a:gd name="connsiteY11-2738" fmla="*/ 38 h 2343129"/>
                <a:gd name="connsiteX12-2739" fmla="*/ 6033 w 656624"/>
                <a:gd name="connsiteY12-2740" fmla="*/ 38 h 2343129"/>
                <a:gd name="connsiteX0-2741" fmla="*/ 6033 w 663046"/>
                <a:gd name="connsiteY0-2742" fmla="*/ 38 h 2343129"/>
                <a:gd name="connsiteX1-2743" fmla="*/ 117158 w 663046"/>
                <a:gd name="connsiteY1-2744" fmla="*/ 606463 h 2343129"/>
                <a:gd name="connsiteX2-2745" fmla="*/ 553721 w 663046"/>
                <a:gd name="connsiteY2-2746" fmla="*/ 1060487 h 2343129"/>
                <a:gd name="connsiteX3-2747" fmla="*/ 552926 w 663046"/>
                <a:gd name="connsiteY3-2748" fmla="*/ 1272418 h 2343129"/>
                <a:gd name="connsiteX4-2749" fmla="*/ 124301 w 663046"/>
                <a:gd name="connsiteY4-2750" fmla="*/ 1719301 h 2343129"/>
                <a:gd name="connsiteX5-2751" fmla="*/ 9208 w 663046"/>
                <a:gd name="connsiteY5-2752" fmla="*/ 2336838 h 2343129"/>
                <a:gd name="connsiteX6-2753" fmla="*/ 113189 w 663046"/>
                <a:gd name="connsiteY6-2754" fmla="*/ 2341600 h 2343129"/>
                <a:gd name="connsiteX7-2755" fmla="*/ 174308 w 663046"/>
                <a:gd name="connsiteY7-2756" fmla="*/ 1813757 h 2343129"/>
                <a:gd name="connsiteX8-2757" fmla="*/ 556896 w 663046"/>
                <a:gd name="connsiteY8-2758" fmla="*/ 1331156 h 2343129"/>
                <a:gd name="connsiteX9-2759" fmla="*/ 555308 w 663046"/>
                <a:gd name="connsiteY9-2760" fmla="*/ 993814 h 2343129"/>
                <a:gd name="connsiteX10-2761" fmla="*/ 175895 w 663046"/>
                <a:gd name="connsiteY10-2762" fmla="*/ 535025 h 2343129"/>
                <a:gd name="connsiteX11-2763" fmla="*/ 113189 w 663046"/>
                <a:gd name="connsiteY11-2764" fmla="*/ 38 h 2343129"/>
                <a:gd name="connsiteX12-2765" fmla="*/ 6033 w 663046"/>
                <a:gd name="connsiteY12-2766" fmla="*/ 38 h 2343129"/>
                <a:gd name="connsiteX0-2767" fmla="*/ 6033 w 681517"/>
                <a:gd name="connsiteY0-2768" fmla="*/ 38 h 2343129"/>
                <a:gd name="connsiteX1-2769" fmla="*/ 117158 w 681517"/>
                <a:gd name="connsiteY1-2770" fmla="*/ 606463 h 2343129"/>
                <a:gd name="connsiteX2-2771" fmla="*/ 553721 w 681517"/>
                <a:gd name="connsiteY2-2772" fmla="*/ 1060487 h 2343129"/>
                <a:gd name="connsiteX3-2773" fmla="*/ 552926 w 681517"/>
                <a:gd name="connsiteY3-2774" fmla="*/ 1272418 h 2343129"/>
                <a:gd name="connsiteX4-2775" fmla="*/ 124301 w 681517"/>
                <a:gd name="connsiteY4-2776" fmla="*/ 1719301 h 2343129"/>
                <a:gd name="connsiteX5-2777" fmla="*/ 9208 w 681517"/>
                <a:gd name="connsiteY5-2778" fmla="*/ 2336838 h 2343129"/>
                <a:gd name="connsiteX6-2779" fmla="*/ 113189 w 681517"/>
                <a:gd name="connsiteY6-2780" fmla="*/ 2341600 h 2343129"/>
                <a:gd name="connsiteX7-2781" fmla="*/ 174308 w 681517"/>
                <a:gd name="connsiteY7-2782" fmla="*/ 1813757 h 2343129"/>
                <a:gd name="connsiteX8-2783" fmla="*/ 556896 w 681517"/>
                <a:gd name="connsiteY8-2784" fmla="*/ 1331156 h 2343129"/>
                <a:gd name="connsiteX9-2785" fmla="*/ 555308 w 681517"/>
                <a:gd name="connsiteY9-2786" fmla="*/ 993814 h 2343129"/>
                <a:gd name="connsiteX10-2787" fmla="*/ 175895 w 681517"/>
                <a:gd name="connsiteY10-2788" fmla="*/ 535025 h 2343129"/>
                <a:gd name="connsiteX11-2789" fmla="*/ 113189 w 681517"/>
                <a:gd name="connsiteY11-2790" fmla="*/ 38 h 2343129"/>
                <a:gd name="connsiteX12-2791" fmla="*/ 6033 w 681517"/>
                <a:gd name="connsiteY12-2792" fmla="*/ 38 h 2343129"/>
                <a:gd name="connsiteX0-2793" fmla="*/ 6033 w 634658"/>
                <a:gd name="connsiteY0-2794" fmla="*/ 38 h 2343129"/>
                <a:gd name="connsiteX1-2795" fmla="*/ 117158 w 634658"/>
                <a:gd name="connsiteY1-2796" fmla="*/ 606463 h 2343129"/>
                <a:gd name="connsiteX2-2797" fmla="*/ 553721 w 634658"/>
                <a:gd name="connsiteY2-2798" fmla="*/ 1060487 h 2343129"/>
                <a:gd name="connsiteX3-2799" fmla="*/ 552926 w 634658"/>
                <a:gd name="connsiteY3-2800" fmla="*/ 1272418 h 2343129"/>
                <a:gd name="connsiteX4-2801" fmla="*/ 124301 w 634658"/>
                <a:gd name="connsiteY4-2802" fmla="*/ 1719301 h 2343129"/>
                <a:gd name="connsiteX5-2803" fmla="*/ 9208 w 634658"/>
                <a:gd name="connsiteY5-2804" fmla="*/ 2336838 h 2343129"/>
                <a:gd name="connsiteX6-2805" fmla="*/ 113189 w 634658"/>
                <a:gd name="connsiteY6-2806" fmla="*/ 2341600 h 2343129"/>
                <a:gd name="connsiteX7-2807" fmla="*/ 200502 w 634658"/>
                <a:gd name="connsiteY7-2808" fmla="*/ 1756607 h 2343129"/>
                <a:gd name="connsiteX8-2809" fmla="*/ 556896 w 634658"/>
                <a:gd name="connsiteY8-2810" fmla="*/ 1331156 h 2343129"/>
                <a:gd name="connsiteX9-2811" fmla="*/ 555308 w 634658"/>
                <a:gd name="connsiteY9-2812" fmla="*/ 993814 h 2343129"/>
                <a:gd name="connsiteX10-2813" fmla="*/ 175895 w 634658"/>
                <a:gd name="connsiteY10-2814" fmla="*/ 535025 h 2343129"/>
                <a:gd name="connsiteX11-2815" fmla="*/ 113189 w 634658"/>
                <a:gd name="connsiteY11-2816" fmla="*/ 38 h 2343129"/>
                <a:gd name="connsiteX12-2817" fmla="*/ 6033 w 634658"/>
                <a:gd name="connsiteY12-2818" fmla="*/ 38 h 2343129"/>
                <a:gd name="connsiteX0-2819" fmla="*/ 6033 w 676933"/>
                <a:gd name="connsiteY0-2820" fmla="*/ 38 h 2343129"/>
                <a:gd name="connsiteX1-2821" fmla="*/ 117158 w 676933"/>
                <a:gd name="connsiteY1-2822" fmla="*/ 606463 h 2343129"/>
                <a:gd name="connsiteX2-2823" fmla="*/ 553721 w 676933"/>
                <a:gd name="connsiteY2-2824" fmla="*/ 1060487 h 2343129"/>
                <a:gd name="connsiteX3-2825" fmla="*/ 552926 w 676933"/>
                <a:gd name="connsiteY3-2826" fmla="*/ 1272418 h 2343129"/>
                <a:gd name="connsiteX4-2827" fmla="*/ 124301 w 676933"/>
                <a:gd name="connsiteY4-2828" fmla="*/ 1719301 h 2343129"/>
                <a:gd name="connsiteX5-2829" fmla="*/ 9208 w 676933"/>
                <a:gd name="connsiteY5-2830" fmla="*/ 2336838 h 2343129"/>
                <a:gd name="connsiteX6-2831" fmla="*/ 113189 w 676933"/>
                <a:gd name="connsiteY6-2832" fmla="*/ 2341600 h 2343129"/>
                <a:gd name="connsiteX7-2833" fmla="*/ 200502 w 676933"/>
                <a:gd name="connsiteY7-2834" fmla="*/ 1756607 h 2343129"/>
                <a:gd name="connsiteX8-2835" fmla="*/ 556896 w 676933"/>
                <a:gd name="connsiteY8-2836" fmla="*/ 1331156 h 2343129"/>
                <a:gd name="connsiteX9-2837" fmla="*/ 555308 w 676933"/>
                <a:gd name="connsiteY9-2838" fmla="*/ 993814 h 2343129"/>
                <a:gd name="connsiteX10-2839" fmla="*/ 175895 w 676933"/>
                <a:gd name="connsiteY10-2840" fmla="*/ 535025 h 2343129"/>
                <a:gd name="connsiteX11-2841" fmla="*/ 113189 w 676933"/>
                <a:gd name="connsiteY11-2842" fmla="*/ 38 h 2343129"/>
                <a:gd name="connsiteX12-2843" fmla="*/ 6033 w 676933"/>
                <a:gd name="connsiteY12-2844" fmla="*/ 38 h 2343129"/>
                <a:gd name="connsiteX0-2845" fmla="*/ 6033 w 676933"/>
                <a:gd name="connsiteY0-2846" fmla="*/ 38 h 2343129"/>
                <a:gd name="connsiteX1-2847" fmla="*/ 117158 w 676933"/>
                <a:gd name="connsiteY1-2848" fmla="*/ 606463 h 2343129"/>
                <a:gd name="connsiteX2-2849" fmla="*/ 553721 w 676933"/>
                <a:gd name="connsiteY2-2850" fmla="*/ 1060487 h 2343129"/>
                <a:gd name="connsiteX3-2851" fmla="*/ 552926 w 676933"/>
                <a:gd name="connsiteY3-2852" fmla="*/ 1272418 h 2343129"/>
                <a:gd name="connsiteX4-2853" fmla="*/ 124301 w 676933"/>
                <a:gd name="connsiteY4-2854" fmla="*/ 1719301 h 2343129"/>
                <a:gd name="connsiteX5-2855" fmla="*/ 9208 w 676933"/>
                <a:gd name="connsiteY5-2856" fmla="*/ 2336838 h 2343129"/>
                <a:gd name="connsiteX6-2857" fmla="*/ 113189 w 676933"/>
                <a:gd name="connsiteY6-2858" fmla="*/ 2341600 h 2343129"/>
                <a:gd name="connsiteX7-2859" fmla="*/ 200502 w 676933"/>
                <a:gd name="connsiteY7-2860" fmla="*/ 1756607 h 2343129"/>
                <a:gd name="connsiteX8-2861" fmla="*/ 556896 w 676933"/>
                <a:gd name="connsiteY8-2862" fmla="*/ 1331156 h 2343129"/>
                <a:gd name="connsiteX9-2863" fmla="*/ 555308 w 676933"/>
                <a:gd name="connsiteY9-2864" fmla="*/ 993814 h 2343129"/>
                <a:gd name="connsiteX10-2865" fmla="*/ 175895 w 676933"/>
                <a:gd name="connsiteY10-2866" fmla="*/ 535025 h 2343129"/>
                <a:gd name="connsiteX11-2867" fmla="*/ 113189 w 676933"/>
                <a:gd name="connsiteY11-2868" fmla="*/ 38 h 2343129"/>
                <a:gd name="connsiteX12-2869" fmla="*/ 6033 w 676933"/>
                <a:gd name="connsiteY12-2870" fmla="*/ 38 h 2343129"/>
                <a:gd name="connsiteX0-2871" fmla="*/ 6033 w 676933"/>
                <a:gd name="connsiteY0-2872" fmla="*/ 38 h 2343129"/>
                <a:gd name="connsiteX1-2873" fmla="*/ 117158 w 676933"/>
                <a:gd name="connsiteY1-2874" fmla="*/ 606463 h 2343129"/>
                <a:gd name="connsiteX2-2875" fmla="*/ 553721 w 676933"/>
                <a:gd name="connsiteY2-2876" fmla="*/ 1060487 h 2343129"/>
                <a:gd name="connsiteX3-2877" fmla="*/ 552926 w 676933"/>
                <a:gd name="connsiteY3-2878" fmla="*/ 1272418 h 2343129"/>
                <a:gd name="connsiteX4-2879" fmla="*/ 124301 w 676933"/>
                <a:gd name="connsiteY4-2880" fmla="*/ 1719301 h 2343129"/>
                <a:gd name="connsiteX5-2881" fmla="*/ 9208 w 676933"/>
                <a:gd name="connsiteY5-2882" fmla="*/ 2336838 h 2343129"/>
                <a:gd name="connsiteX6-2883" fmla="*/ 113189 w 676933"/>
                <a:gd name="connsiteY6-2884" fmla="*/ 2341600 h 2343129"/>
                <a:gd name="connsiteX7-2885" fmla="*/ 200502 w 676933"/>
                <a:gd name="connsiteY7-2886" fmla="*/ 1756607 h 2343129"/>
                <a:gd name="connsiteX8-2887" fmla="*/ 556896 w 676933"/>
                <a:gd name="connsiteY8-2888" fmla="*/ 1331156 h 2343129"/>
                <a:gd name="connsiteX9-2889" fmla="*/ 555308 w 676933"/>
                <a:gd name="connsiteY9-2890" fmla="*/ 993814 h 2343129"/>
                <a:gd name="connsiteX10-2891" fmla="*/ 175895 w 676933"/>
                <a:gd name="connsiteY10-2892" fmla="*/ 535025 h 2343129"/>
                <a:gd name="connsiteX11-2893" fmla="*/ 113189 w 676933"/>
                <a:gd name="connsiteY11-2894" fmla="*/ 38 h 2343129"/>
                <a:gd name="connsiteX12-2895" fmla="*/ 6033 w 676933"/>
                <a:gd name="connsiteY12-2896" fmla="*/ 38 h 2343129"/>
                <a:gd name="connsiteX0-2897" fmla="*/ 6033 w 683751"/>
                <a:gd name="connsiteY0-2898" fmla="*/ 38 h 2343129"/>
                <a:gd name="connsiteX1-2899" fmla="*/ 117158 w 683751"/>
                <a:gd name="connsiteY1-2900" fmla="*/ 606463 h 2343129"/>
                <a:gd name="connsiteX2-2901" fmla="*/ 553721 w 683751"/>
                <a:gd name="connsiteY2-2902" fmla="*/ 1060487 h 2343129"/>
                <a:gd name="connsiteX3-2903" fmla="*/ 552926 w 683751"/>
                <a:gd name="connsiteY3-2904" fmla="*/ 1272418 h 2343129"/>
                <a:gd name="connsiteX4-2905" fmla="*/ 124301 w 683751"/>
                <a:gd name="connsiteY4-2906" fmla="*/ 1719301 h 2343129"/>
                <a:gd name="connsiteX5-2907" fmla="*/ 9208 w 683751"/>
                <a:gd name="connsiteY5-2908" fmla="*/ 2336838 h 2343129"/>
                <a:gd name="connsiteX6-2909" fmla="*/ 113189 w 683751"/>
                <a:gd name="connsiteY6-2910" fmla="*/ 2341600 h 2343129"/>
                <a:gd name="connsiteX7-2911" fmla="*/ 200502 w 683751"/>
                <a:gd name="connsiteY7-2912" fmla="*/ 1756607 h 2343129"/>
                <a:gd name="connsiteX8-2913" fmla="*/ 556896 w 683751"/>
                <a:gd name="connsiteY8-2914" fmla="*/ 1331156 h 2343129"/>
                <a:gd name="connsiteX9-2915" fmla="*/ 555308 w 683751"/>
                <a:gd name="connsiteY9-2916" fmla="*/ 993814 h 2343129"/>
                <a:gd name="connsiteX10-2917" fmla="*/ 175895 w 683751"/>
                <a:gd name="connsiteY10-2918" fmla="*/ 535025 h 2343129"/>
                <a:gd name="connsiteX11-2919" fmla="*/ 113189 w 683751"/>
                <a:gd name="connsiteY11-2920" fmla="*/ 38 h 2343129"/>
                <a:gd name="connsiteX12-2921" fmla="*/ 6033 w 683751"/>
                <a:gd name="connsiteY12-2922" fmla="*/ 38 h 2343129"/>
                <a:gd name="connsiteX0-2923" fmla="*/ 6033 w 683751"/>
                <a:gd name="connsiteY0-2924" fmla="*/ 38 h 2343129"/>
                <a:gd name="connsiteX1-2925" fmla="*/ 117158 w 683751"/>
                <a:gd name="connsiteY1-2926" fmla="*/ 606463 h 2343129"/>
                <a:gd name="connsiteX2-2927" fmla="*/ 553721 w 683751"/>
                <a:gd name="connsiteY2-2928" fmla="*/ 1060487 h 2343129"/>
                <a:gd name="connsiteX3-2929" fmla="*/ 552926 w 683751"/>
                <a:gd name="connsiteY3-2930" fmla="*/ 1272418 h 2343129"/>
                <a:gd name="connsiteX4-2931" fmla="*/ 124301 w 683751"/>
                <a:gd name="connsiteY4-2932" fmla="*/ 1719301 h 2343129"/>
                <a:gd name="connsiteX5-2933" fmla="*/ 9208 w 683751"/>
                <a:gd name="connsiteY5-2934" fmla="*/ 2336838 h 2343129"/>
                <a:gd name="connsiteX6-2935" fmla="*/ 113189 w 683751"/>
                <a:gd name="connsiteY6-2936" fmla="*/ 2341600 h 2343129"/>
                <a:gd name="connsiteX7-2937" fmla="*/ 200502 w 683751"/>
                <a:gd name="connsiteY7-2938" fmla="*/ 1756607 h 2343129"/>
                <a:gd name="connsiteX8-2939" fmla="*/ 556896 w 683751"/>
                <a:gd name="connsiteY8-2940" fmla="*/ 1331156 h 2343129"/>
                <a:gd name="connsiteX9-2941" fmla="*/ 555308 w 683751"/>
                <a:gd name="connsiteY9-2942" fmla="*/ 993814 h 2343129"/>
                <a:gd name="connsiteX10-2943" fmla="*/ 175895 w 683751"/>
                <a:gd name="connsiteY10-2944" fmla="*/ 535025 h 2343129"/>
                <a:gd name="connsiteX11-2945" fmla="*/ 113189 w 683751"/>
                <a:gd name="connsiteY11-2946" fmla="*/ 38 h 2343129"/>
                <a:gd name="connsiteX12-2947" fmla="*/ 6033 w 683751"/>
                <a:gd name="connsiteY12-2948" fmla="*/ 38 h 2343129"/>
                <a:gd name="connsiteX0-2949" fmla="*/ 6033 w 683895"/>
                <a:gd name="connsiteY0-2950" fmla="*/ 38 h 2343129"/>
                <a:gd name="connsiteX1-2951" fmla="*/ 117158 w 683895"/>
                <a:gd name="connsiteY1-2952" fmla="*/ 606463 h 2343129"/>
                <a:gd name="connsiteX2-2953" fmla="*/ 553721 w 683895"/>
                <a:gd name="connsiteY2-2954" fmla="*/ 1060487 h 2343129"/>
                <a:gd name="connsiteX3-2955" fmla="*/ 552926 w 683895"/>
                <a:gd name="connsiteY3-2956" fmla="*/ 1272418 h 2343129"/>
                <a:gd name="connsiteX4-2957" fmla="*/ 124301 w 683895"/>
                <a:gd name="connsiteY4-2958" fmla="*/ 1719301 h 2343129"/>
                <a:gd name="connsiteX5-2959" fmla="*/ 9208 w 683895"/>
                <a:gd name="connsiteY5-2960" fmla="*/ 2336838 h 2343129"/>
                <a:gd name="connsiteX6-2961" fmla="*/ 113189 w 683895"/>
                <a:gd name="connsiteY6-2962" fmla="*/ 2341600 h 2343129"/>
                <a:gd name="connsiteX7-2963" fmla="*/ 200502 w 683895"/>
                <a:gd name="connsiteY7-2964" fmla="*/ 1756607 h 2343129"/>
                <a:gd name="connsiteX8-2965" fmla="*/ 556896 w 683895"/>
                <a:gd name="connsiteY8-2966" fmla="*/ 1331156 h 2343129"/>
                <a:gd name="connsiteX9-2967" fmla="*/ 683894 w 683895"/>
                <a:gd name="connsiteY9-2968" fmla="*/ 1165263 h 2343129"/>
                <a:gd name="connsiteX10-2969" fmla="*/ 555308 w 683895"/>
                <a:gd name="connsiteY10-2970" fmla="*/ 993814 h 2343129"/>
                <a:gd name="connsiteX11-2971" fmla="*/ 175895 w 683895"/>
                <a:gd name="connsiteY11-2972" fmla="*/ 535025 h 2343129"/>
                <a:gd name="connsiteX12-2973" fmla="*/ 113189 w 683895"/>
                <a:gd name="connsiteY12-2974" fmla="*/ 38 h 2343129"/>
                <a:gd name="connsiteX13-2975" fmla="*/ 6033 w 683895"/>
                <a:gd name="connsiteY13-2976" fmla="*/ 38 h 2343129"/>
                <a:gd name="connsiteX0-2977" fmla="*/ 6033 w 702832"/>
                <a:gd name="connsiteY0-2978" fmla="*/ 38 h 2343129"/>
                <a:gd name="connsiteX1-2979" fmla="*/ 117158 w 702832"/>
                <a:gd name="connsiteY1-2980" fmla="*/ 606463 h 2343129"/>
                <a:gd name="connsiteX2-2981" fmla="*/ 553721 w 702832"/>
                <a:gd name="connsiteY2-2982" fmla="*/ 1060487 h 2343129"/>
                <a:gd name="connsiteX3-2983" fmla="*/ 552926 w 702832"/>
                <a:gd name="connsiteY3-2984" fmla="*/ 1272418 h 2343129"/>
                <a:gd name="connsiteX4-2985" fmla="*/ 124301 w 702832"/>
                <a:gd name="connsiteY4-2986" fmla="*/ 1719301 h 2343129"/>
                <a:gd name="connsiteX5-2987" fmla="*/ 9208 w 702832"/>
                <a:gd name="connsiteY5-2988" fmla="*/ 2336838 h 2343129"/>
                <a:gd name="connsiteX6-2989" fmla="*/ 113189 w 702832"/>
                <a:gd name="connsiteY6-2990" fmla="*/ 2341600 h 2343129"/>
                <a:gd name="connsiteX7-2991" fmla="*/ 200502 w 702832"/>
                <a:gd name="connsiteY7-2992" fmla="*/ 1756607 h 2343129"/>
                <a:gd name="connsiteX8-2993" fmla="*/ 556896 w 702832"/>
                <a:gd name="connsiteY8-2994" fmla="*/ 1331156 h 2343129"/>
                <a:gd name="connsiteX9-2995" fmla="*/ 683894 w 702832"/>
                <a:gd name="connsiteY9-2996" fmla="*/ 1165263 h 2343129"/>
                <a:gd name="connsiteX10-2997" fmla="*/ 175895 w 702832"/>
                <a:gd name="connsiteY10-2998" fmla="*/ 535025 h 2343129"/>
                <a:gd name="connsiteX11-2999" fmla="*/ 113189 w 702832"/>
                <a:gd name="connsiteY11-3000" fmla="*/ 38 h 2343129"/>
                <a:gd name="connsiteX12-3001" fmla="*/ 6033 w 702832"/>
                <a:gd name="connsiteY12-3002" fmla="*/ 38 h 2343129"/>
                <a:gd name="connsiteX0-3003" fmla="*/ 6033 w 683925"/>
                <a:gd name="connsiteY0-3004" fmla="*/ 38 h 2343129"/>
                <a:gd name="connsiteX1-3005" fmla="*/ 117158 w 683925"/>
                <a:gd name="connsiteY1-3006" fmla="*/ 606463 h 2343129"/>
                <a:gd name="connsiteX2-3007" fmla="*/ 553721 w 683925"/>
                <a:gd name="connsiteY2-3008" fmla="*/ 1060487 h 2343129"/>
                <a:gd name="connsiteX3-3009" fmla="*/ 552926 w 683925"/>
                <a:gd name="connsiteY3-3010" fmla="*/ 1272418 h 2343129"/>
                <a:gd name="connsiteX4-3011" fmla="*/ 124301 w 683925"/>
                <a:gd name="connsiteY4-3012" fmla="*/ 1719301 h 2343129"/>
                <a:gd name="connsiteX5-3013" fmla="*/ 9208 w 683925"/>
                <a:gd name="connsiteY5-3014" fmla="*/ 2336838 h 2343129"/>
                <a:gd name="connsiteX6-3015" fmla="*/ 113189 w 683925"/>
                <a:gd name="connsiteY6-3016" fmla="*/ 2341600 h 2343129"/>
                <a:gd name="connsiteX7-3017" fmla="*/ 200502 w 683925"/>
                <a:gd name="connsiteY7-3018" fmla="*/ 1756607 h 2343129"/>
                <a:gd name="connsiteX8-3019" fmla="*/ 683894 w 683925"/>
                <a:gd name="connsiteY8-3020" fmla="*/ 1165263 h 2343129"/>
                <a:gd name="connsiteX9-3021" fmla="*/ 175895 w 683925"/>
                <a:gd name="connsiteY9-3022" fmla="*/ 535025 h 2343129"/>
                <a:gd name="connsiteX10-3023" fmla="*/ 113189 w 683925"/>
                <a:gd name="connsiteY10-3024" fmla="*/ 38 h 2343129"/>
                <a:gd name="connsiteX11-3025" fmla="*/ 6033 w 683925"/>
                <a:gd name="connsiteY11-3026" fmla="*/ 38 h 2343129"/>
                <a:gd name="connsiteX0-3027" fmla="*/ 6033 w 689984"/>
                <a:gd name="connsiteY0-3028" fmla="*/ 38 h 2343129"/>
                <a:gd name="connsiteX1-3029" fmla="*/ 117158 w 689984"/>
                <a:gd name="connsiteY1-3030" fmla="*/ 606463 h 2343129"/>
                <a:gd name="connsiteX2-3031" fmla="*/ 553721 w 689984"/>
                <a:gd name="connsiteY2-3032" fmla="*/ 1060487 h 2343129"/>
                <a:gd name="connsiteX3-3033" fmla="*/ 552926 w 689984"/>
                <a:gd name="connsiteY3-3034" fmla="*/ 1272418 h 2343129"/>
                <a:gd name="connsiteX4-3035" fmla="*/ 124301 w 689984"/>
                <a:gd name="connsiteY4-3036" fmla="*/ 1719301 h 2343129"/>
                <a:gd name="connsiteX5-3037" fmla="*/ 9208 w 689984"/>
                <a:gd name="connsiteY5-3038" fmla="*/ 2336838 h 2343129"/>
                <a:gd name="connsiteX6-3039" fmla="*/ 113189 w 689984"/>
                <a:gd name="connsiteY6-3040" fmla="*/ 2341600 h 2343129"/>
                <a:gd name="connsiteX7-3041" fmla="*/ 200502 w 689984"/>
                <a:gd name="connsiteY7-3042" fmla="*/ 1756607 h 2343129"/>
                <a:gd name="connsiteX8-3043" fmla="*/ 683894 w 689984"/>
                <a:gd name="connsiteY8-3044" fmla="*/ 1165263 h 2343129"/>
                <a:gd name="connsiteX9-3045" fmla="*/ 175895 w 689984"/>
                <a:gd name="connsiteY9-3046" fmla="*/ 535025 h 2343129"/>
                <a:gd name="connsiteX10-3047" fmla="*/ 113189 w 689984"/>
                <a:gd name="connsiteY10-3048" fmla="*/ 38 h 2343129"/>
                <a:gd name="connsiteX11-3049" fmla="*/ 6033 w 689984"/>
                <a:gd name="connsiteY11-3050" fmla="*/ 38 h 2343129"/>
                <a:gd name="connsiteX0-3051" fmla="*/ 6033 w 684892"/>
                <a:gd name="connsiteY0-3052" fmla="*/ 38 h 2343129"/>
                <a:gd name="connsiteX1-3053" fmla="*/ 117158 w 684892"/>
                <a:gd name="connsiteY1-3054" fmla="*/ 606463 h 2343129"/>
                <a:gd name="connsiteX2-3055" fmla="*/ 553721 w 684892"/>
                <a:gd name="connsiteY2-3056" fmla="*/ 1060487 h 2343129"/>
                <a:gd name="connsiteX3-3057" fmla="*/ 552926 w 684892"/>
                <a:gd name="connsiteY3-3058" fmla="*/ 1272418 h 2343129"/>
                <a:gd name="connsiteX4-3059" fmla="*/ 124301 w 684892"/>
                <a:gd name="connsiteY4-3060" fmla="*/ 1719301 h 2343129"/>
                <a:gd name="connsiteX5-3061" fmla="*/ 9208 w 684892"/>
                <a:gd name="connsiteY5-3062" fmla="*/ 2336838 h 2343129"/>
                <a:gd name="connsiteX6-3063" fmla="*/ 113189 w 684892"/>
                <a:gd name="connsiteY6-3064" fmla="*/ 2341600 h 2343129"/>
                <a:gd name="connsiteX7-3065" fmla="*/ 200502 w 684892"/>
                <a:gd name="connsiteY7-3066" fmla="*/ 1756607 h 2343129"/>
                <a:gd name="connsiteX8-3067" fmla="*/ 683894 w 684892"/>
                <a:gd name="connsiteY8-3068" fmla="*/ 1165263 h 2343129"/>
                <a:gd name="connsiteX9-3069" fmla="*/ 175895 w 684892"/>
                <a:gd name="connsiteY9-3070" fmla="*/ 535025 h 2343129"/>
                <a:gd name="connsiteX10-3071" fmla="*/ 113189 w 684892"/>
                <a:gd name="connsiteY10-3072" fmla="*/ 38 h 2343129"/>
                <a:gd name="connsiteX11-3073" fmla="*/ 6033 w 684892"/>
                <a:gd name="connsiteY11-3074" fmla="*/ 38 h 2343129"/>
                <a:gd name="connsiteX0-3075" fmla="*/ 6033 w 684004"/>
                <a:gd name="connsiteY0-3076" fmla="*/ 38 h 2343129"/>
                <a:gd name="connsiteX1-3077" fmla="*/ 117158 w 684004"/>
                <a:gd name="connsiteY1-3078" fmla="*/ 606463 h 2343129"/>
                <a:gd name="connsiteX2-3079" fmla="*/ 553721 w 684004"/>
                <a:gd name="connsiteY2-3080" fmla="*/ 1060487 h 2343129"/>
                <a:gd name="connsiteX3-3081" fmla="*/ 552926 w 684004"/>
                <a:gd name="connsiteY3-3082" fmla="*/ 1272418 h 2343129"/>
                <a:gd name="connsiteX4-3083" fmla="*/ 124301 w 684004"/>
                <a:gd name="connsiteY4-3084" fmla="*/ 1719301 h 2343129"/>
                <a:gd name="connsiteX5-3085" fmla="*/ 9208 w 684004"/>
                <a:gd name="connsiteY5-3086" fmla="*/ 2336838 h 2343129"/>
                <a:gd name="connsiteX6-3087" fmla="*/ 113189 w 684004"/>
                <a:gd name="connsiteY6-3088" fmla="*/ 2341600 h 2343129"/>
                <a:gd name="connsiteX7-3089" fmla="*/ 200502 w 684004"/>
                <a:gd name="connsiteY7-3090" fmla="*/ 1756607 h 2343129"/>
                <a:gd name="connsiteX8-3091" fmla="*/ 683894 w 684004"/>
                <a:gd name="connsiteY8-3092" fmla="*/ 1165263 h 2343129"/>
                <a:gd name="connsiteX9-3093" fmla="*/ 175895 w 684004"/>
                <a:gd name="connsiteY9-3094" fmla="*/ 535025 h 2343129"/>
                <a:gd name="connsiteX10-3095" fmla="*/ 113189 w 684004"/>
                <a:gd name="connsiteY10-3096" fmla="*/ 38 h 2343129"/>
                <a:gd name="connsiteX11-3097" fmla="*/ 6033 w 684004"/>
                <a:gd name="connsiteY11-3098" fmla="*/ 38 h 2343129"/>
                <a:gd name="connsiteX0-3099" fmla="*/ 6033 w 684004"/>
                <a:gd name="connsiteY0-3100" fmla="*/ 38 h 2343129"/>
                <a:gd name="connsiteX1-3101" fmla="*/ 117158 w 684004"/>
                <a:gd name="connsiteY1-3102" fmla="*/ 606463 h 2343129"/>
                <a:gd name="connsiteX2-3103" fmla="*/ 553721 w 684004"/>
                <a:gd name="connsiteY2-3104" fmla="*/ 1060487 h 2343129"/>
                <a:gd name="connsiteX3-3105" fmla="*/ 552926 w 684004"/>
                <a:gd name="connsiteY3-3106" fmla="*/ 1272418 h 2343129"/>
                <a:gd name="connsiteX4-3107" fmla="*/ 124301 w 684004"/>
                <a:gd name="connsiteY4-3108" fmla="*/ 1719301 h 2343129"/>
                <a:gd name="connsiteX5-3109" fmla="*/ 9208 w 684004"/>
                <a:gd name="connsiteY5-3110" fmla="*/ 2336838 h 2343129"/>
                <a:gd name="connsiteX6-3111" fmla="*/ 113189 w 684004"/>
                <a:gd name="connsiteY6-3112" fmla="*/ 2341600 h 2343129"/>
                <a:gd name="connsiteX7-3113" fmla="*/ 200502 w 684004"/>
                <a:gd name="connsiteY7-3114" fmla="*/ 1756607 h 2343129"/>
                <a:gd name="connsiteX8-3115" fmla="*/ 683894 w 684004"/>
                <a:gd name="connsiteY8-3116" fmla="*/ 1165263 h 2343129"/>
                <a:gd name="connsiteX9-3117" fmla="*/ 175895 w 684004"/>
                <a:gd name="connsiteY9-3118" fmla="*/ 535025 h 2343129"/>
                <a:gd name="connsiteX10-3119" fmla="*/ 113189 w 684004"/>
                <a:gd name="connsiteY10-3120" fmla="*/ 38 h 2343129"/>
                <a:gd name="connsiteX11-3121" fmla="*/ 6033 w 684004"/>
                <a:gd name="connsiteY11-3122" fmla="*/ 38 h 2343129"/>
                <a:gd name="connsiteX0-3123" fmla="*/ 6033 w 683899"/>
                <a:gd name="connsiteY0-3124" fmla="*/ 38 h 2343129"/>
                <a:gd name="connsiteX1-3125" fmla="*/ 117158 w 683899"/>
                <a:gd name="connsiteY1-3126" fmla="*/ 606463 h 2343129"/>
                <a:gd name="connsiteX2-3127" fmla="*/ 553721 w 683899"/>
                <a:gd name="connsiteY2-3128" fmla="*/ 1060487 h 2343129"/>
                <a:gd name="connsiteX3-3129" fmla="*/ 552926 w 683899"/>
                <a:gd name="connsiteY3-3130" fmla="*/ 1272418 h 2343129"/>
                <a:gd name="connsiteX4-3131" fmla="*/ 124301 w 683899"/>
                <a:gd name="connsiteY4-3132" fmla="*/ 1719301 h 2343129"/>
                <a:gd name="connsiteX5-3133" fmla="*/ 9208 w 683899"/>
                <a:gd name="connsiteY5-3134" fmla="*/ 2336838 h 2343129"/>
                <a:gd name="connsiteX6-3135" fmla="*/ 113189 w 683899"/>
                <a:gd name="connsiteY6-3136" fmla="*/ 2341600 h 2343129"/>
                <a:gd name="connsiteX7-3137" fmla="*/ 200502 w 683899"/>
                <a:gd name="connsiteY7-3138" fmla="*/ 1756607 h 2343129"/>
                <a:gd name="connsiteX8-3139" fmla="*/ 683894 w 683899"/>
                <a:gd name="connsiteY8-3140" fmla="*/ 1165263 h 2343129"/>
                <a:gd name="connsiteX9-3141" fmla="*/ 175895 w 683899"/>
                <a:gd name="connsiteY9-3142" fmla="*/ 535025 h 2343129"/>
                <a:gd name="connsiteX10-3143" fmla="*/ 113189 w 683899"/>
                <a:gd name="connsiteY10-3144" fmla="*/ 38 h 2343129"/>
                <a:gd name="connsiteX11-3145" fmla="*/ 6033 w 683899"/>
                <a:gd name="connsiteY11-3146" fmla="*/ 38 h 2343129"/>
                <a:gd name="connsiteX0-3147" fmla="*/ 6033 w 683899"/>
                <a:gd name="connsiteY0-3148" fmla="*/ 38 h 2343129"/>
                <a:gd name="connsiteX1-3149" fmla="*/ 117158 w 683899"/>
                <a:gd name="connsiteY1-3150" fmla="*/ 606463 h 2343129"/>
                <a:gd name="connsiteX2-3151" fmla="*/ 553721 w 683899"/>
                <a:gd name="connsiteY2-3152" fmla="*/ 1060487 h 2343129"/>
                <a:gd name="connsiteX3-3153" fmla="*/ 552926 w 683899"/>
                <a:gd name="connsiteY3-3154" fmla="*/ 1272418 h 2343129"/>
                <a:gd name="connsiteX4-3155" fmla="*/ 124301 w 683899"/>
                <a:gd name="connsiteY4-3156" fmla="*/ 1719301 h 2343129"/>
                <a:gd name="connsiteX5-3157" fmla="*/ 9208 w 683899"/>
                <a:gd name="connsiteY5-3158" fmla="*/ 2336838 h 2343129"/>
                <a:gd name="connsiteX6-3159" fmla="*/ 113189 w 683899"/>
                <a:gd name="connsiteY6-3160" fmla="*/ 2341600 h 2343129"/>
                <a:gd name="connsiteX7-3161" fmla="*/ 200502 w 683899"/>
                <a:gd name="connsiteY7-3162" fmla="*/ 1756607 h 2343129"/>
                <a:gd name="connsiteX8-3163" fmla="*/ 683894 w 683899"/>
                <a:gd name="connsiteY8-3164" fmla="*/ 1165263 h 2343129"/>
                <a:gd name="connsiteX9-3165" fmla="*/ 175895 w 683899"/>
                <a:gd name="connsiteY9-3166" fmla="*/ 535025 h 2343129"/>
                <a:gd name="connsiteX10-3167" fmla="*/ 113189 w 683899"/>
                <a:gd name="connsiteY10-3168" fmla="*/ 38 h 2343129"/>
                <a:gd name="connsiteX11-3169" fmla="*/ 6033 w 683899"/>
                <a:gd name="connsiteY11-3170" fmla="*/ 38 h 2343129"/>
                <a:gd name="connsiteX0-3171" fmla="*/ 6033 w 683899"/>
                <a:gd name="connsiteY0-3172" fmla="*/ 38 h 2343129"/>
                <a:gd name="connsiteX1-3173" fmla="*/ 117158 w 683899"/>
                <a:gd name="connsiteY1-3174" fmla="*/ 606463 h 2343129"/>
                <a:gd name="connsiteX2-3175" fmla="*/ 553721 w 683899"/>
                <a:gd name="connsiteY2-3176" fmla="*/ 1060487 h 2343129"/>
                <a:gd name="connsiteX3-3177" fmla="*/ 552926 w 683899"/>
                <a:gd name="connsiteY3-3178" fmla="*/ 1272418 h 2343129"/>
                <a:gd name="connsiteX4-3179" fmla="*/ 124301 w 683899"/>
                <a:gd name="connsiteY4-3180" fmla="*/ 1719301 h 2343129"/>
                <a:gd name="connsiteX5-3181" fmla="*/ 9208 w 683899"/>
                <a:gd name="connsiteY5-3182" fmla="*/ 2336838 h 2343129"/>
                <a:gd name="connsiteX6-3183" fmla="*/ 113189 w 683899"/>
                <a:gd name="connsiteY6-3184" fmla="*/ 2341600 h 2343129"/>
                <a:gd name="connsiteX7-3185" fmla="*/ 200502 w 683899"/>
                <a:gd name="connsiteY7-3186" fmla="*/ 1756607 h 2343129"/>
                <a:gd name="connsiteX8-3187" fmla="*/ 683894 w 683899"/>
                <a:gd name="connsiteY8-3188" fmla="*/ 1165263 h 2343129"/>
                <a:gd name="connsiteX9-3189" fmla="*/ 175895 w 683899"/>
                <a:gd name="connsiteY9-3190" fmla="*/ 535025 h 2343129"/>
                <a:gd name="connsiteX10-3191" fmla="*/ 113189 w 683899"/>
                <a:gd name="connsiteY10-3192" fmla="*/ 38 h 2343129"/>
                <a:gd name="connsiteX11-3193" fmla="*/ 6033 w 683899"/>
                <a:gd name="connsiteY11-3194" fmla="*/ 38 h 2343129"/>
                <a:gd name="connsiteX0-3195" fmla="*/ 6033 w 683899"/>
                <a:gd name="connsiteY0-3196" fmla="*/ 38 h 2343129"/>
                <a:gd name="connsiteX1-3197" fmla="*/ 117158 w 683899"/>
                <a:gd name="connsiteY1-3198" fmla="*/ 606463 h 2343129"/>
                <a:gd name="connsiteX2-3199" fmla="*/ 553721 w 683899"/>
                <a:gd name="connsiteY2-3200" fmla="*/ 1060487 h 2343129"/>
                <a:gd name="connsiteX3-3201" fmla="*/ 552926 w 683899"/>
                <a:gd name="connsiteY3-3202" fmla="*/ 1272418 h 2343129"/>
                <a:gd name="connsiteX4-3203" fmla="*/ 124301 w 683899"/>
                <a:gd name="connsiteY4-3204" fmla="*/ 1719301 h 2343129"/>
                <a:gd name="connsiteX5-3205" fmla="*/ 9208 w 683899"/>
                <a:gd name="connsiteY5-3206" fmla="*/ 2336838 h 2343129"/>
                <a:gd name="connsiteX6-3207" fmla="*/ 113189 w 683899"/>
                <a:gd name="connsiteY6-3208" fmla="*/ 2341600 h 2343129"/>
                <a:gd name="connsiteX7-3209" fmla="*/ 200502 w 683899"/>
                <a:gd name="connsiteY7-3210" fmla="*/ 1756607 h 2343129"/>
                <a:gd name="connsiteX8-3211" fmla="*/ 683894 w 683899"/>
                <a:gd name="connsiteY8-3212" fmla="*/ 1165263 h 2343129"/>
                <a:gd name="connsiteX9-3213" fmla="*/ 175895 w 683899"/>
                <a:gd name="connsiteY9-3214" fmla="*/ 535025 h 2343129"/>
                <a:gd name="connsiteX10-3215" fmla="*/ 113189 w 683899"/>
                <a:gd name="connsiteY10-3216" fmla="*/ 38 h 2343129"/>
                <a:gd name="connsiteX11-3217" fmla="*/ 6033 w 683899"/>
                <a:gd name="connsiteY11-3218" fmla="*/ 38 h 2343129"/>
                <a:gd name="connsiteX0-3219" fmla="*/ 6033 w 683899"/>
                <a:gd name="connsiteY0-3220" fmla="*/ 38 h 2341719"/>
                <a:gd name="connsiteX1-3221" fmla="*/ 117158 w 683899"/>
                <a:gd name="connsiteY1-3222" fmla="*/ 606463 h 2341719"/>
                <a:gd name="connsiteX2-3223" fmla="*/ 553721 w 683899"/>
                <a:gd name="connsiteY2-3224" fmla="*/ 1060487 h 2341719"/>
                <a:gd name="connsiteX3-3225" fmla="*/ 552926 w 683899"/>
                <a:gd name="connsiteY3-3226" fmla="*/ 1272418 h 2341719"/>
                <a:gd name="connsiteX4-3227" fmla="*/ 124301 w 683899"/>
                <a:gd name="connsiteY4-3228" fmla="*/ 1719301 h 2341719"/>
                <a:gd name="connsiteX5-3229" fmla="*/ 9208 w 683899"/>
                <a:gd name="connsiteY5-3230" fmla="*/ 2336838 h 2341719"/>
                <a:gd name="connsiteX6-3231" fmla="*/ 113189 w 683899"/>
                <a:gd name="connsiteY6-3232" fmla="*/ 2341600 h 2341719"/>
                <a:gd name="connsiteX7-3233" fmla="*/ 200502 w 683899"/>
                <a:gd name="connsiteY7-3234" fmla="*/ 1756607 h 2341719"/>
                <a:gd name="connsiteX8-3235" fmla="*/ 683894 w 683899"/>
                <a:gd name="connsiteY8-3236" fmla="*/ 1165263 h 2341719"/>
                <a:gd name="connsiteX9-3237" fmla="*/ 175895 w 683899"/>
                <a:gd name="connsiteY9-3238" fmla="*/ 535025 h 2341719"/>
                <a:gd name="connsiteX10-3239" fmla="*/ 113189 w 683899"/>
                <a:gd name="connsiteY10-3240" fmla="*/ 38 h 2341719"/>
                <a:gd name="connsiteX11-3241" fmla="*/ 6033 w 683899"/>
                <a:gd name="connsiteY11-3242" fmla="*/ 38 h 2341719"/>
                <a:gd name="connsiteX0-3243" fmla="*/ 6033 w 683899"/>
                <a:gd name="connsiteY0-3244" fmla="*/ 38 h 2341701"/>
                <a:gd name="connsiteX1-3245" fmla="*/ 117158 w 683899"/>
                <a:gd name="connsiteY1-3246" fmla="*/ 606463 h 2341701"/>
                <a:gd name="connsiteX2-3247" fmla="*/ 553721 w 683899"/>
                <a:gd name="connsiteY2-3248" fmla="*/ 1060487 h 2341701"/>
                <a:gd name="connsiteX3-3249" fmla="*/ 552926 w 683899"/>
                <a:gd name="connsiteY3-3250" fmla="*/ 1272418 h 2341701"/>
                <a:gd name="connsiteX4-3251" fmla="*/ 124301 w 683899"/>
                <a:gd name="connsiteY4-3252" fmla="*/ 1719301 h 2341701"/>
                <a:gd name="connsiteX5-3253" fmla="*/ 9208 w 683899"/>
                <a:gd name="connsiteY5-3254" fmla="*/ 2336838 h 2341701"/>
                <a:gd name="connsiteX6-3255" fmla="*/ 113189 w 683899"/>
                <a:gd name="connsiteY6-3256" fmla="*/ 2341600 h 2341701"/>
                <a:gd name="connsiteX7-3257" fmla="*/ 200502 w 683899"/>
                <a:gd name="connsiteY7-3258" fmla="*/ 1756607 h 2341701"/>
                <a:gd name="connsiteX8-3259" fmla="*/ 683894 w 683899"/>
                <a:gd name="connsiteY8-3260" fmla="*/ 1165263 h 2341701"/>
                <a:gd name="connsiteX9-3261" fmla="*/ 175895 w 683899"/>
                <a:gd name="connsiteY9-3262" fmla="*/ 535025 h 2341701"/>
                <a:gd name="connsiteX10-3263" fmla="*/ 113189 w 683899"/>
                <a:gd name="connsiteY10-3264" fmla="*/ 38 h 2341701"/>
                <a:gd name="connsiteX11-3265" fmla="*/ 6033 w 683899"/>
                <a:gd name="connsiteY11-3266" fmla="*/ 38 h 2341701"/>
                <a:gd name="connsiteX0-3267" fmla="*/ 6033 w 683899"/>
                <a:gd name="connsiteY0-3268" fmla="*/ 38 h 2341699"/>
                <a:gd name="connsiteX1-3269" fmla="*/ 117158 w 683899"/>
                <a:gd name="connsiteY1-3270" fmla="*/ 606463 h 2341699"/>
                <a:gd name="connsiteX2-3271" fmla="*/ 553721 w 683899"/>
                <a:gd name="connsiteY2-3272" fmla="*/ 1060487 h 2341699"/>
                <a:gd name="connsiteX3-3273" fmla="*/ 552926 w 683899"/>
                <a:gd name="connsiteY3-3274" fmla="*/ 1272418 h 2341699"/>
                <a:gd name="connsiteX4-3275" fmla="*/ 124301 w 683899"/>
                <a:gd name="connsiteY4-3276" fmla="*/ 1719301 h 2341699"/>
                <a:gd name="connsiteX5-3277" fmla="*/ 9208 w 683899"/>
                <a:gd name="connsiteY5-3278" fmla="*/ 2336838 h 2341699"/>
                <a:gd name="connsiteX6-3279" fmla="*/ 113189 w 683899"/>
                <a:gd name="connsiteY6-3280" fmla="*/ 2341600 h 2341699"/>
                <a:gd name="connsiteX7-3281" fmla="*/ 200502 w 683899"/>
                <a:gd name="connsiteY7-3282" fmla="*/ 1756607 h 2341699"/>
                <a:gd name="connsiteX8-3283" fmla="*/ 683894 w 683899"/>
                <a:gd name="connsiteY8-3284" fmla="*/ 1165263 h 2341699"/>
                <a:gd name="connsiteX9-3285" fmla="*/ 175895 w 683899"/>
                <a:gd name="connsiteY9-3286" fmla="*/ 535025 h 2341699"/>
                <a:gd name="connsiteX10-3287" fmla="*/ 113189 w 683899"/>
                <a:gd name="connsiteY10-3288" fmla="*/ 38 h 2341699"/>
                <a:gd name="connsiteX11-3289" fmla="*/ 6033 w 683899"/>
                <a:gd name="connsiteY11-3290" fmla="*/ 38 h 2341699"/>
                <a:gd name="connsiteX0-3291" fmla="*/ 6033 w 683899"/>
                <a:gd name="connsiteY0-3292" fmla="*/ 38 h 2341699"/>
                <a:gd name="connsiteX1-3293" fmla="*/ 117158 w 683899"/>
                <a:gd name="connsiteY1-3294" fmla="*/ 606463 h 2341699"/>
                <a:gd name="connsiteX2-3295" fmla="*/ 553721 w 683899"/>
                <a:gd name="connsiteY2-3296" fmla="*/ 1060487 h 2341699"/>
                <a:gd name="connsiteX3-3297" fmla="*/ 552926 w 683899"/>
                <a:gd name="connsiteY3-3298" fmla="*/ 1272418 h 2341699"/>
                <a:gd name="connsiteX4-3299" fmla="*/ 124301 w 683899"/>
                <a:gd name="connsiteY4-3300" fmla="*/ 1719301 h 2341699"/>
                <a:gd name="connsiteX5-3301" fmla="*/ 9208 w 683899"/>
                <a:gd name="connsiteY5-3302" fmla="*/ 2336838 h 2341699"/>
                <a:gd name="connsiteX6-3303" fmla="*/ 113189 w 683899"/>
                <a:gd name="connsiteY6-3304" fmla="*/ 2341600 h 2341699"/>
                <a:gd name="connsiteX7-3305" fmla="*/ 200502 w 683899"/>
                <a:gd name="connsiteY7-3306" fmla="*/ 1756607 h 2341699"/>
                <a:gd name="connsiteX8-3307" fmla="*/ 683894 w 683899"/>
                <a:gd name="connsiteY8-3308" fmla="*/ 1165263 h 2341699"/>
                <a:gd name="connsiteX9-3309" fmla="*/ 175895 w 683899"/>
                <a:gd name="connsiteY9-3310" fmla="*/ 535025 h 2341699"/>
                <a:gd name="connsiteX10-3311" fmla="*/ 113189 w 683899"/>
                <a:gd name="connsiteY10-3312" fmla="*/ 38 h 2341699"/>
                <a:gd name="connsiteX11-3313" fmla="*/ 6033 w 683899"/>
                <a:gd name="connsiteY11-3314" fmla="*/ 38 h 2341699"/>
                <a:gd name="connsiteX0-3315" fmla="*/ 6033 w 683899"/>
                <a:gd name="connsiteY0-3316" fmla="*/ 38 h 2341699"/>
                <a:gd name="connsiteX1-3317" fmla="*/ 117158 w 683899"/>
                <a:gd name="connsiteY1-3318" fmla="*/ 606463 h 2341699"/>
                <a:gd name="connsiteX2-3319" fmla="*/ 553721 w 683899"/>
                <a:gd name="connsiteY2-3320" fmla="*/ 1060487 h 2341699"/>
                <a:gd name="connsiteX3-3321" fmla="*/ 552926 w 683899"/>
                <a:gd name="connsiteY3-3322" fmla="*/ 1272418 h 2341699"/>
                <a:gd name="connsiteX4-3323" fmla="*/ 124301 w 683899"/>
                <a:gd name="connsiteY4-3324" fmla="*/ 1719301 h 2341699"/>
                <a:gd name="connsiteX5-3325" fmla="*/ 9208 w 683899"/>
                <a:gd name="connsiteY5-3326" fmla="*/ 2336838 h 2341699"/>
                <a:gd name="connsiteX6-3327" fmla="*/ 113189 w 683899"/>
                <a:gd name="connsiteY6-3328" fmla="*/ 2341600 h 2341699"/>
                <a:gd name="connsiteX7-3329" fmla="*/ 200502 w 683899"/>
                <a:gd name="connsiteY7-3330" fmla="*/ 1756607 h 2341699"/>
                <a:gd name="connsiteX8-3331" fmla="*/ 683894 w 683899"/>
                <a:gd name="connsiteY8-3332" fmla="*/ 1165263 h 2341699"/>
                <a:gd name="connsiteX9-3333" fmla="*/ 175895 w 683899"/>
                <a:gd name="connsiteY9-3334" fmla="*/ 535025 h 2341699"/>
                <a:gd name="connsiteX10-3335" fmla="*/ 113189 w 683899"/>
                <a:gd name="connsiteY10-3336" fmla="*/ 38 h 2341699"/>
                <a:gd name="connsiteX11-3337" fmla="*/ 6033 w 683899"/>
                <a:gd name="connsiteY11-3338" fmla="*/ 38 h 2341699"/>
                <a:gd name="connsiteX0-3339" fmla="*/ 6033 w 683899"/>
                <a:gd name="connsiteY0-3340" fmla="*/ 38 h 2341699"/>
                <a:gd name="connsiteX1-3341" fmla="*/ 117158 w 683899"/>
                <a:gd name="connsiteY1-3342" fmla="*/ 606463 h 2341699"/>
                <a:gd name="connsiteX2-3343" fmla="*/ 553721 w 683899"/>
                <a:gd name="connsiteY2-3344" fmla="*/ 1060487 h 2341699"/>
                <a:gd name="connsiteX3-3345" fmla="*/ 552926 w 683899"/>
                <a:gd name="connsiteY3-3346" fmla="*/ 1272418 h 2341699"/>
                <a:gd name="connsiteX4-3347" fmla="*/ 124301 w 683899"/>
                <a:gd name="connsiteY4-3348" fmla="*/ 1719301 h 2341699"/>
                <a:gd name="connsiteX5-3349" fmla="*/ 9208 w 683899"/>
                <a:gd name="connsiteY5-3350" fmla="*/ 2336838 h 2341699"/>
                <a:gd name="connsiteX6-3351" fmla="*/ 113189 w 683899"/>
                <a:gd name="connsiteY6-3352" fmla="*/ 2341600 h 2341699"/>
                <a:gd name="connsiteX7-3353" fmla="*/ 200502 w 683899"/>
                <a:gd name="connsiteY7-3354" fmla="*/ 1756607 h 2341699"/>
                <a:gd name="connsiteX8-3355" fmla="*/ 683894 w 683899"/>
                <a:gd name="connsiteY8-3356" fmla="*/ 1165263 h 2341699"/>
                <a:gd name="connsiteX9-3357" fmla="*/ 175895 w 683899"/>
                <a:gd name="connsiteY9-3358" fmla="*/ 535025 h 2341699"/>
                <a:gd name="connsiteX10-3359" fmla="*/ 113189 w 683899"/>
                <a:gd name="connsiteY10-3360" fmla="*/ 38 h 2341699"/>
                <a:gd name="connsiteX11-3361" fmla="*/ 6033 w 683899"/>
                <a:gd name="connsiteY11-3362" fmla="*/ 38 h 2341699"/>
                <a:gd name="connsiteX0-3363" fmla="*/ 6033 w 683898"/>
                <a:gd name="connsiteY0-3364" fmla="*/ 38 h 2336838"/>
                <a:gd name="connsiteX1-3365" fmla="*/ 117158 w 683898"/>
                <a:gd name="connsiteY1-3366" fmla="*/ 606463 h 2336838"/>
                <a:gd name="connsiteX2-3367" fmla="*/ 553721 w 683898"/>
                <a:gd name="connsiteY2-3368" fmla="*/ 1060487 h 2336838"/>
                <a:gd name="connsiteX3-3369" fmla="*/ 552926 w 683898"/>
                <a:gd name="connsiteY3-3370" fmla="*/ 1272418 h 2336838"/>
                <a:gd name="connsiteX4-3371" fmla="*/ 124301 w 683898"/>
                <a:gd name="connsiteY4-3372" fmla="*/ 1719301 h 2336838"/>
                <a:gd name="connsiteX5-3373" fmla="*/ 9208 w 683898"/>
                <a:gd name="connsiteY5-3374" fmla="*/ 2336838 h 2336838"/>
                <a:gd name="connsiteX6-3375" fmla="*/ 141764 w 683898"/>
                <a:gd name="connsiteY6-3376" fmla="*/ 2335250 h 2336838"/>
                <a:gd name="connsiteX7-3377" fmla="*/ 200502 w 683898"/>
                <a:gd name="connsiteY7-3378" fmla="*/ 1756607 h 2336838"/>
                <a:gd name="connsiteX8-3379" fmla="*/ 683894 w 683898"/>
                <a:gd name="connsiteY8-3380" fmla="*/ 1165263 h 2336838"/>
                <a:gd name="connsiteX9-3381" fmla="*/ 175895 w 683898"/>
                <a:gd name="connsiteY9-3382" fmla="*/ 535025 h 2336838"/>
                <a:gd name="connsiteX10-3383" fmla="*/ 113189 w 683898"/>
                <a:gd name="connsiteY10-3384" fmla="*/ 38 h 2336838"/>
                <a:gd name="connsiteX11-3385" fmla="*/ 6033 w 683898"/>
                <a:gd name="connsiteY11-3386" fmla="*/ 38 h 2336838"/>
                <a:gd name="connsiteX0-3387" fmla="*/ 6033 w 683899"/>
                <a:gd name="connsiteY0-3388" fmla="*/ 38 h 2336838"/>
                <a:gd name="connsiteX1-3389" fmla="*/ 117158 w 683899"/>
                <a:gd name="connsiteY1-3390" fmla="*/ 606463 h 2336838"/>
                <a:gd name="connsiteX2-3391" fmla="*/ 553721 w 683899"/>
                <a:gd name="connsiteY2-3392" fmla="*/ 1060487 h 2336838"/>
                <a:gd name="connsiteX3-3393" fmla="*/ 552926 w 683899"/>
                <a:gd name="connsiteY3-3394" fmla="*/ 1272418 h 2336838"/>
                <a:gd name="connsiteX4-3395" fmla="*/ 124301 w 683899"/>
                <a:gd name="connsiteY4-3396" fmla="*/ 1719301 h 2336838"/>
                <a:gd name="connsiteX5-3397" fmla="*/ 9208 w 683899"/>
                <a:gd name="connsiteY5-3398" fmla="*/ 2336838 h 2336838"/>
                <a:gd name="connsiteX6-3399" fmla="*/ 141764 w 683899"/>
                <a:gd name="connsiteY6-3400" fmla="*/ 2335250 h 2336838"/>
                <a:gd name="connsiteX7-3401" fmla="*/ 200502 w 683899"/>
                <a:gd name="connsiteY7-3402" fmla="*/ 1756607 h 2336838"/>
                <a:gd name="connsiteX8-3403" fmla="*/ 683894 w 683899"/>
                <a:gd name="connsiteY8-3404" fmla="*/ 1165263 h 2336838"/>
                <a:gd name="connsiteX9-3405" fmla="*/ 175895 w 683899"/>
                <a:gd name="connsiteY9-3406" fmla="*/ 535025 h 2336838"/>
                <a:gd name="connsiteX10-3407" fmla="*/ 113189 w 683899"/>
                <a:gd name="connsiteY10-3408" fmla="*/ 38 h 2336838"/>
                <a:gd name="connsiteX11-3409" fmla="*/ 6033 w 683899"/>
                <a:gd name="connsiteY11-3410" fmla="*/ 38 h 2336838"/>
                <a:gd name="connsiteX0-3411" fmla="*/ 7898 w 685764"/>
                <a:gd name="connsiteY0-3412" fmla="*/ 38 h 2336838"/>
                <a:gd name="connsiteX1-3413" fmla="*/ 119023 w 685764"/>
                <a:gd name="connsiteY1-3414" fmla="*/ 606463 h 2336838"/>
                <a:gd name="connsiteX2-3415" fmla="*/ 555586 w 685764"/>
                <a:gd name="connsiteY2-3416" fmla="*/ 1060487 h 2336838"/>
                <a:gd name="connsiteX3-3417" fmla="*/ 554791 w 685764"/>
                <a:gd name="connsiteY3-3418" fmla="*/ 1272418 h 2336838"/>
                <a:gd name="connsiteX4-3419" fmla="*/ 113466 w 685764"/>
                <a:gd name="connsiteY4-3420" fmla="*/ 1716126 h 2336838"/>
                <a:gd name="connsiteX5-3421" fmla="*/ 11073 w 685764"/>
                <a:gd name="connsiteY5-3422" fmla="*/ 2336838 h 2336838"/>
                <a:gd name="connsiteX6-3423" fmla="*/ 143629 w 685764"/>
                <a:gd name="connsiteY6-3424" fmla="*/ 2335250 h 2336838"/>
                <a:gd name="connsiteX7-3425" fmla="*/ 202367 w 685764"/>
                <a:gd name="connsiteY7-3426" fmla="*/ 1756607 h 2336838"/>
                <a:gd name="connsiteX8-3427" fmla="*/ 685759 w 685764"/>
                <a:gd name="connsiteY8-3428" fmla="*/ 1165263 h 2336838"/>
                <a:gd name="connsiteX9-3429" fmla="*/ 177760 w 685764"/>
                <a:gd name="connsiteY9-3430" fmla="*/ 535025 h 2336838"/>
                <a:gd name="connsiteX10-3431" fmla="*/ 115054 w 685764"/>
                <a:gd name="connsiteY10-3432" fmla="*/ 38 h 2336838"/>
                <a:gd name="connsiteX11-3433" fmla="*/ 7898 w 685764"/>
                <a:gd name="connsiteY11-3434" fmla="*/ 38 h 2336838"/>
                <a:gd name="connsiteX0-3435" fmla="*/ 7898 w 685764"/>
                <a:gd name="connsiteY0-3436" fmla="*/ 38 h 2336838"/>
                <a:gd name="connsiteX1-3437" fmla="*/ 119023 w 685764"/>
                <a:gd name="connsiteY1-3438" fmla="*/ 606463 h 2336838"/>
                <a:gd name="connsiteX2-3439" fmla="*/ 555586 w 685764"/>
                <a:gd name="connsiteY2-3440" fmla="*/ 1060487 h 2336838"/>
                <a:gd name="connsiteX3-3441" fmla="*/ 554791 w 685764"/>
                <a:gd name="connsiteY3-3442" fmla="*/ 1272418 h 2336838"/>
                <a:gd name="connsiteX4-3443" fmla="*/ 113466 w 685764"/>
                <a:gd name="connsiteY4-3444" fmla="*/ 1716126 h 2336838"/>
                <a:gd name="connsiteX5-3445" fmla="*/ 11073 w 685764"/>
                <a:gd name="connsiteY5-3446" fmla="*/ 2336838 h 2336838"/>
                <a:gd name="connsiteX6-3447" fmla="*/ 143629 w 685764"/>
                <a:gd name="connsiteY6-3448" fmla="*/ 2335250 h 2336838"/>
                <a:gd name="connsiteX7-3449" fmla="*/ 202367 w 685764"/>
                <a:gd name="connsiteY7-3450" fmla="*/ 1756607 h 2336838"/>
                <a:gd name="connsiteX8-3451" fmla="*/ 685759 w 685764"/>
                <a:gd name="connsiteY8-3452" fmla="*/ 1165263 h 2336838"/>
                <a:gd name="connsiteX9-3453" fmla="*/ 177760 w 685764"/>
                <a:gd name="connsiteY9-3454" fmla="*/ 535025 h 2336838"/>
                <a:gd name="connsiteX10-3455" fmla="*/ 115054 w 685764"/>
                <a:gd name="connsiteY10-3456" fmla="*/ 38 h 2336838"/>
                <a:gd name="connsiteX11-3457" fmla="*/ 7898 w 685764"/>
                <a:gd name="connsiteY11-3458" fmla="*/ 38 h 2336838"/>
                <a:gd name="connsiteX0-3459" fmla="*/ 6033 w 683899"/>
                <a:gd name="connsiteY0-3460" fmla="*/ 38 h 2336838"/>
                <a:gd name="connsiteX1-3461" fmla="*/ 117158 w 683899"/>
                <a:gd name="connsiteY1-3462" fmla="*/ 606463 h 2336838"/>
                <a:gd name="connsiteX2-3463" fmla="*/ 553721 w 683899"/>
                <a:gd name="connsiteY2-3464" fmla="*/ 1060487 h 2336838"/>
                <a:gd name="connsiteX3-3465" fmla="*/ 552926 w 683899"/>
                <a:gd name="connsiteY3-3466" fmla="*/ 1272418 h 2336838"/>
                <a:gd name="connsiteX4-3467" fmla="*/ 111601 w 683899"/>
                <a:gd name="connsiteY4-3468" fmla="*/ 1716126 h 2336838"/>
                <a:gd name="connsiteX5-3469" fmla="*/ 9208 w 683899"/>
                <a:gd name="connsiteY5-3470" fmla="*/ 2336838 h 2336838"/>
                <a:gd name="connsiteX6-3471" fmla="*/ 141764 w 683899"/>
                <a:gd name="connsiteY6-3472" fmla="*/ 2335250 h 2336838"/>
                <a:gd name="connsiteX7-3473" fmla="*/ 200502 w 683899"/>
                <a:gd name="connsiteY7-3474" fmla="*/ 1756607 h 2336838"/>
                <a:gd name="connsiteX8-3475" fmla="*/ 683894 w 683899"/>
                <a:gd name="connsiteY8-3476" fmla="*/ 1165263 h 2336838"/>
                <a:gd name="connsiteX9-3477" fmla="*/ 175895 w 683899"/>
                <a:gd name="connsiteY9-3478" fmla="*/ 535025 h 2336838"/>
                <a:gd name="connsiteX10-3479" fmla="*/ 113189 w 683899"/>
                <a:gd name="connsiteY10-3480" fmla="*/ 38 h 2336838"/>
                <a:gd name="connsiteX11-3481" fmla="*/ 6033 w 683899"/>
                <a:gd name="connsiteY11-3482" fmla="*/ 38 h 2336838"/>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683899" h="2336838">
                  <a:moveTo>
                    <a:pt x="6033" y="38"/>
                  </a:moveTo>
                  <a:cubicBezTo>
                    <a:pt x="-16721" y="183657"/>
                    <a:pt x="25877" y="429721"/>
                    <a:pt x="117158" y="606463"/>
                  </a:cubicBezTo>
                  <a:cubicBezTo>
                    <a:pt x="208439" y="783205"/>
                    <a:pt x="431087" y="968544"/>
                    <a:pt x="553721" y="1060487"/>
                  </a:cubicBezTo>
                  <a:cubicBezTo>
                    <a:pt x="676355" y="1152430"/>
                    <a:pt x="642488" y="1204420"/>
                    <a:pt x="552926" y="1272418"/>
                  </a:cubicBezTo>
                  <a:cubicBezTo>
                    <a:pt x="463364" y="1340416"/>
                    <a:pt x="241114" y="1476017"/>
                    <a:pt x="111601" y="1716126"/>
                  </a:cubicBezTo>
                  <a:cubicBezTo>
                    <a:pt x="-17912" y="1956235"/>
                    <a:pt x="-2434" y="2224788"/>
                    <a:pt x="9208" y="2336838"/>
                  </a:cubicBezTo>
                  <a:cubicBezTo>
                    <a:pt x="73238" y="2334588"/>
                    <a:pt x="79322" y="2333927"/>
                    <a:pt x="141764" y="2335250"/>
                  </a:cubicBezTo>
                  <a:cubicBezTo>
                    <a:pt x="142293" y="2341337"/>
                    <a:pt x="72047" y="2043680"/>
                    <a:pt x="200502" y="1756607"/>
                  </a:cubicBezTo>
                  <a:cubicBezTo>
                    <a:pt x="328957" y="1469534"/>
                    <a:pt x="685482" y="1317001"/>
                    <a:pt x="683894" y="1165263"/>
                  </a:cubicBezTo>
                  <a:cubicBezTo>
                    <a:pt x="682306" y="1013525"/>
                    <a:pt x="282919" y="869723"/>
                    <a:pt x="175895" y="535025"/>
                  </a:cubicBezTo>
                  <a:cubicBezTo>
                    <a:pt x="68871" y="200327"/>
                    <a:pt x="104458" y="4271"/>
                    <a:pt x="113189" y="38"/>
                  </a:cubicBezTo>
                  <a:cubicBezTo>
                    <a:pt x="90964" y="-226"/>
                    <a:pt x="41530" y="1023"/>
                    <a:pt x="6033" y="38"/>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8" name="圆角矩形 87"/>
            <p:cNvSpPr/>
            <p:nvPr/>
          </p:nvSpPr>
          <p:spPr>
            <a:xfrm>
              <a:off x="457037" y="1023995"/>
              <a:ext cx="2371887" cy="252521"/>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89" name="圆角矩形 88"/>
            <p:cNvSpPr/>
            <p:nvPr/>
          </p:nvSpPr>
          <p:spPr>
            <a:xfrm>
              <a:off x="457037" y="4318878"/>
              <a:ext cx="2371887" cy="252521"/>
            </a:xfrm>
            <a:prstGeom prst="roundRect">
              <a:avLst>
                <a:gd name="adj" fmla="val 50000"/>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grpSp>
      <p:sp>
        <p:nvSpPr>
          <p:cNvPr id="90" name="椭圆 89"/>
          <p:cNvSpPr/>
          <p:nvPr/>
        </p:nvSpPr>
        <p:spPr>
          <a:xfrm>
            <a:off x="5990649" y="3958496"/>
            <a:ext cx="215360" cy="215360"/>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1" name="椭圆 90"/>
          <p:cNvSpPr/>
          <p:nvPr/>
        </p:nvSpPr>
        <p:spPr>
          <a:xfrm>
            <a:off x="5764365" y="4265097"/>
            <a:ext cx="268918" cy="268918"/>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2" name="椭圆 91"/>
          <p:cNvSpPr/>
          <p:nvPr/>
        </p:nvSpPr>
        <p:spPr>
          <a:xfrm>
            <a:off x="5658565" y="4548664"/>
            <a:ext cx="240258" cy="240258"/>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3" name="椭圆 92"/>
          <p:cNvSpPr/>
          <p:nvPr/>
        </p:nvSpPr>
        <p:spPr>
          <a:xfrm>
            <a:off x="5998421" y="4784632"/>
            <a:ext cx="164764" cy="164762"/>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4" name="椭圆 93"/>
          <p:cNvSpPr/>
          <p:nvPr/>
        </p:nvSpPr>
        <p:spPr>
          <a:xfrm>
            <a:off x="6228261" y="4185004"/>
            <a:ext cx="178838" cy="178836"/>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5" name="椭圆 94"/>
          <p:cNvSpPr/>
          <p:nvPr/>
        </p:nvSpPr>
        <p:spPr>
          <a:xfrm>
            <a:off x="6255404" y="4531268"/>
            <a:ext cx="216321" cy="216319"/>
          </a:xfrm>
          <a:prstGeom prst="ellipse">
            <a:avLst/>
          </a:prstGeom>
          <a:solidFill>
            <a:srgbClr val="2ABA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a:solidFill>
                <a:srgbClr val="3B3838"/>
              </a:solidFill>
              <a:latin typeface="微软雅黑" panose="020b0503020204020204" pitchFamily="34" charset="-122"/>
              <a:ea typeface="微软雅黑" panose="020b0503020204020204" pitchFamily="34" charset="-122"/>
            </a:endParaRPr>
          </a:p>
        </p:txBody>
      </p:sp>
      <p:sp>
        <p:nvSpPr>
          <p:cNvPr id="96" name="矩形 95"/>
          <p:cNvSpPr/>
          <p:nvPr/>
        </p:nvSpPr>
        <p:spPr>
          <a:xfrm>
            <a:off x="1133505" y="1991851"/>
            <a:ext cx="2822096" cy="999376"/>
          </a:xfrm>
          <a:prstGeom prst="rect">
            <a:avLst/>
          </a:prstGeom>
        </p:spPr>
        <p:txBody>
          <a:bodyPr wrap="square">
            <a:spAutoFit/>
          </a:bodyPr>
          <a:lstStyle/>
          <a:p>
            <a:pPr algn="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algn="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97" name="矩形 96"/>
          <p:cNvSpPr/>
          <p:nvPr/>
        </p:nvSpPr>
        <p:spPr>
          <a:xfrm>
            <a:off x="1133505" y="3335579"/>
            <a:ext cx="2822096" cy="999376"/>
          </a:xfrm>
          <a:prstGeom prst="rect">
            <a:avLst/>
          </a:prstGeom>
        </p:spPr>
        <p:txBody>
          <a:bodyPr wrap="square">
            <a:spAutoFit/>
          </a:bodyPr>
          <a:lstStyle/>
          <a:p>
            <a:pPr algn="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algn="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98" name="矩形 97"/>
          <p:cNvSpPr/>
          <p:nvPr/>
        </p:nvSpPr>
        <p:spPr>
          <a:xfrm>
            <a:off x="1133505" y="4679307"/>
            <a:ext cx="2822096" cy="999376"/>
          </a:xfrm>
          <a:prstGeom prst="rect">
            <a:avLst/>
          </a:prstGeom>
        </p:spPr>
        <p:txBody>
          <a:bodyPr wrap="square">
            <a:spAutoFit/>
          </a:bodyPr>
          <a:lstStyle/>
          <a:p>
            <a:pPr algn="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algn="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99" name="矩形 98"/>
          <p:cNvSpPr/>
          <p:nvPr/>
        </p:nvSpPr>
        <p:spPr>
          <a:xfrm>
            <a:off x="8236401" y="1991851"/>
            <a:ext cx="3284511" cy="785819"/>
          </a:xfrm>
          <a:prstGeom prst="rect">
            <a:avLst/>
          </a:prstGeom>
        </p:spPr>
        <p:txBody>
          <a:bodyPr wrap="square">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100" name="矩形 99"/>
          <p:cNvSpPr/>
          <p:nvPr/>
        </p:nvSpPr>
        <p:spPr>
          <a:xfrm>
            <a:off x="8236401" y="3335579"/>
            <a:ext cx="3284511" cy="785819"/>
          </a:xfrm>
          <a:prstGeom prst="rect">
            <a:avLst/>
          </a:prstGeom>
        </p:spPr>
        <p:txBody>
          <a:bodyPr wrap="square">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sp>
        <p:nvSpPr>
          <p:cNvPr id="101" name="矩形 100"/>
          <p:cNvSpPr/>
          <p:nvPr/>
        </p:nvSpPr>
        <p:spPr>
          <a:xfrm>
            <a:off x="8236401" y="4679307"/>
            <a:ext cx="3284511" cy="785819"/>
          </a:xfrm>
          <a:prstGeom prst="rect">
            <a:avLst/>
          </a:prstGeom>
        </p:spPr>
        <p:txBody>
          <a:bodyPr wrap="square">
            <a:spAutoFit/>
          </a:bodyPr>
          <a:lstStyle/>
          <a:p>
            <a:pPr defTabSz="913765">
              <a:lnSpc>
                <a:spcPct val="130000"/>
              </a:lnSpc>
            </a:pPr>
            <a:r>
              <a:rPr lang="zh-CN" altLang="en-US" sz="1335">
                <a:solidFill>
                  <a:srgbClr val="3B3838"/>
                </a:solidFill>
                <a:latin typeface="微软雅黑" panose="020b0503020204020204" pitchFamily="34" charset="-122"/>
                <a:ea typeface="微软雅黑" panose="020b0503020204020204" pitchFamily="34" charset="-122"/>
              </a:rPr>
              <a:t>在此输入您的标题</a:t>
            </a:r>
            <a:endParaRPr lang="en-US" altLang="zh-CN" sz="1335">
              <a:solidFill>
                <a:srgbClr val="3B3838"/>
              </a:solidFill>
              <a:latin typeface="微软雅黑" panose="020b0503020204020204" pitchFamily="34" charset="-122"/>
              <a:ea typeface="微软雅黑" panose="020b0503020204020204" pitchFamily="34" charset="-122"/>
            </a:endParaRPr>
          </a:p>
          <a:p>
            <a:pPr defTabSz="913765">
              <a:lnSpc>
                <a:spcPct val="130000"/>
              </a:lnSpc>
            </a:pPr>
            <a:r>
              <a:rPr lang="zh-CN" altLang="en-US" sz="1065">
                <a:solidFill>
                  <a:srgbClr val="3B3838"/>
                </a:solidFill>
                <a:latin typeface="微软雅黑" panose="020b0503020204020204" pitchFamily="34" charset="-122"/>
                <a:ea typeface="微软雅黑" panose="020b0503020204020204" pitchFamily="34" charset="-122"/>
              </a:rPr>
              <a:t>在此输入您的文字，在此输入您的文字，在此输入您的文字在此输入您的文字，在此输入您的文字</a:t>
            </a:r>
            <a:endParaRPr lang="zh-CN" altLang="en-US" sz="1065">
              <a:solidFill>
                <a:srgbClr val="3B3838"/>
              </a:solidFill>
              <a:latin typeface="微软雅黑" panose="020b0503020204020204" pitchFamily="34" charset="-122"/>
              <a:ea typeface="微软雅黑" panose="020b0503020204020204" pitchFamily="34" charset="-122"/>
            </a:endParaRPr>
          </a:p>
        </p:txBody>
      </p:sp>
      <p:cxnSp>
        <p:nvCxnSpPr>
          <p:cNvPr id="102" name="肘形连接符 101"/>
          <p:cNvCxnSpPr/>
          <p:nvPr/>
        </p:nvCxnSpPr>
        <p:spPr>
          <a:xfrm flipV="1">
            <a:off x="6206008" y="2400115"/>
            <a:ext cx="2030392" cy="1666062"/>
          </a:xfrm>
          <a:prstGeom prst="bentConnector3">
            <a:avLst>
              <a:gd name="adj1" fmla="val 63134"/>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03" name="肘形连接符 102"/>
          <p:cNvCxnSpPr/>
          <p:nvPr/>
        </p:nvCxnSpPr>
        <p:spPr>
          <a:xfrm flipV="1">
            <a:off x="6407098" y="3746835"/>
            <a:ext cx="1829302" cy="530579"/>
          </a:xfrm>
          <a:prstGeom prst="bentConnector3">
            <a:avLst>
              <a:gd name="adj1" fmla="val 72907"/>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04" name="肘形连接符 103"/>
          <p:cNvCxnSpPr/>
          <p:nvPr/>
        </p:nvCxnSpPr>
        <p:spPr>
          <a:xfrm>
            <a:off x="6471726" y="4644354"/>
            <a:ext cx="1764675" cy="448143"/>
          </a:xfrm>
          <a:prstGeom prst="bentConnector3">
            <a:avLst>
              <a:gd name="adj1" fmla="val 71947"/>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05" name="肘形连接符 104"/>
          <p:cNvCxnSpPr/>
          <p:nvPr/>
        </p:nvCxnSpPr>
        <p:spPr>
          <a:xfrm rot="10800000">
            <a:off x="3955602" y="2400672"/>
            <a:ext cx="1808763" cy="1999441"/>
          </a:xfrm>
          <a:prstGeom prst="bentConnector3">
            <a:avLst>
              <a:gd name="adj1" fmla="val 58776"/>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06" name="肘形连接符 105"/>
          <p:cNvCxnSpPr/>
          <p:nvPr/>
        </p:nvCxnSpPr>
        <p:spPr>
          <a:xfrm rot="10800000">
            <a:off x="3955603" y="3747032"/>
            <a:ext cx="1702963" cy="924951"/>
          </a:xfrm>
          <a:prstGeom prst="bentConnector3">
            <a:avLst>
              <a:gd name="adj1" fmla="val 70879"/>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cxnSp>
        <p:nvCxnSpPr>
          <p:cNvPr id="107" name="肘形连接符 106"/>
          <p:cNvCxnSpPr/>
          <p:nvPr/>
        </p:nvCxnSpPr>
        <p:spPr>
          <a:xfrm rot="10800000" flipV="1">
            <a:off x="3955601" y="4871224"/>
            <a:ext cx="2042819" cy="220558"/>
          </a:xfrm>
          <a:prstGeom prst="bentConnector3">
            <a:avLst>
              <a:gd name="adj1" fmla="val 75797"/>
            </a:avLst>
          </a:prstGeom>
          <a:solidFill>
            <a:schemeClr val="bg1"/>
          </a:solidFill>
          <a:ln w="12700">
            <a:solidFill>
              <a:schemeClr val="tx1"/>
            </a:solidFill>
            <a:prstDash val="sysDot"/>
            <a:tailEnd type="oval" w="sm" len="sm"/>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3" name="矩形 32"/>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par>
                          <p:cTn id="12" fill="hold" nodeType="afterGroup">
                            <p:stCondLst>
                              <p:cond delay="1000"/>
                            </p:stCondLst>
                            <p:childTnLst>
                              <p:par>
                                <p:cTn id="13" presetID="45"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1000"/>
                                        <p:tgtEl>
                                          <p:spTgt spid="83"/>
                                        </p:tgtEl>
                                      </p:cBhvr>
                                    </p:animEffect>
                                    <p:anim calcmode="lin" valueType="num">
                                      <p:cBhvr>
                                        <p:cTn id="16" dur="1000" fill="hold"/>
                                        <p:tgtEl>
                                          <p:spTgt spid="83"/>
                                        </p:tgtEl>
                                        <p:attrNameLst>
                                          <p:attrName>ppt_w</p:attrName>
                                        </p:attrNameLst>
                                      </p:cBhvr>
                                      <p:tavLst>
                                        <p:tav tm="0" fmla="#ppt_w*sin(2.5*pi*$)">
                                          <p:val>
                                            <p:fltVal val="0"/>
                                          </p:val>
                                        </p:tav>
                                        <p:tav tm="100000">
                                          <p:val>
                                            <p:fltVal val="1"/>
                                          </p:val>
                                        </p:tav>
                                      </p:tavLst>
                                    </p:anim>
                                    <p:anim calcmode="lin" valueType="num">
                                      <p:cBhvr>
                                        <p:cTn id="17" dur="1000" fill="hold"/>
                                        <p:tgtEl>
                                          <p:spTgt spid="83"/>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up)">
                                      <p:cBhvr>
                                        <p:cTn id="21" dur="500"/>
                                        <p:tgtEl>
                                          <p:spTgt spid="59"/>
                                        </p:tgtEl>
                                      </p:cBhvr>
                                    </p:animEffect>
                                  </p:childTnLst>
                                </p:cTn>
                              </p:par>
                            </p:childTnLst>
                          </p:cTn>
                        </p:par>
                        <p:par>
                          <p:cTn id="22" fill="hold" nodeType="afterGroup">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0"/>
                                        </p:tgtEl>
                                        <p:attrNameLst>
                                          <p:attrName>style.visibility</p:attrName>
                                        </p:attrNameLst>
                                      </p:cBhvr>
                                      <p:to>
                                        <p:strVal val="visible"/>
                                      </p:to>
                                    </p:set>
                                    <p:anim calcmode="lin" valueType="num">
                                      <p:cBhvr>
                                        <p:cTn id="25" dur="250" fill="hold"/>
                                        <p:tgtEl>
                                          <p:spTgt spid="90"/>
                                        </p:tgtEl>
                                        <p:attrNameLst>
                                          <p:attrName>ppt_w</p:attrName>
                                        </p:attrNameLst>
                                      </p:cBhvr>
                                      <p:tavLst>
                                        <p:tav tm="0">
                                          <p:val>
                                            <p:fltVal val="0"/>
                                          </p:val>
                                        </p:tav>
                                        <p:tav tm="100000">
                                          <p:val>
                                            <p:strVal val="#ppt_w"/>
                                          </p:val>
                                        </p:tav>
                                      </p:tavLst>
                                    </p:anim>
                                    <p:anim calcmode="lin" valueType="num">
                                      <p:cBhvr>
                                        <p:cTn id="26" dur="250" fill="hold"/>
                                        <p:tgtEl>
                                          <p:spTgt spid="90"/>
                                        </p:tgtEl>
                                        <p:attrNameLst>
                                          <p:attrName>ppt_h</p:attrName>
                                        </p:attrNameLst>
                                      </p:cBhvr>
                                      <p:tavLst>
                                        <p:tav tm="0">
                                          <p:val>
                                            <p:fltVal val="0"/>
                                          </p:val>
                                        </p:tav>
                                        <p:tav tm="100000">
                                          <p:val>
                                            <p:strVal val="#ppt_h"/>
                                          </p:val>
                                        </p:tav>
                                      </p:tavLst>
                                    </p:anim>
                                    <p:animEffect transition="in" filter="fade">
                                      <p:cBhvr>
                                        <p:cTn id="27" dur="250"/>
                                        <p:tgtEl>
                                          <p:spTgt spid="90"/>
                                        </p:tgtEl>
                                      </p:cBhvr>
                                    </p:animEffect>
                                  </p:childTnLst>
                                </p:cTn>
                              </p:par>
                            </p:childTnLst>
                          </p:cTn>
                        </p:par>
                        <p:par>
                          <p:cTn id="28" fill="hold" nodeType="afterGroup">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250" fill="hold"/>
                                        <p:tgtEl>
                                          <p:spTgt spid="94"/>
                                        </p:tgtEl>
                                        <p:attrNameLst>
                                          <p:attrName>ppt_w</p:attrName>
                                        </p:attrNameLst>
                                      </p:cBhvr>
                                      <p:tavLst>
                                        <p:tav tm="0">
                                          <p:val>
                                            <p:fltVal val="0"/>
                                          </p:val>
                                        </p:tav>
                                        <p:tav tm="100000">
                                          <p:val>
                                            <p:strVal val="#ppt_w"/>
                                          </p:val>
                                        </p:tav>
                                      </p:tavLst>
                                    </p:anim>
                                    <p:anim calcmode="lin" valueType="num">
                                      <p:cBhvr>
                                        <p:cTn id="32" dur="250" fill="hold"/>
                                        <p:tgtEl>
                                          <p:spTgt spid="94"/>
                                        </p:tgtEl>
                                        <p:attrNameLst>
                                          <p:attrName>ppt_h</p:attrName>
                                        </p:attrNameLst>
                                      </p:cBhvr>
                                      <p:tavLst>
                                        <p:tav tm="0">
                                          <p:val>
                                            <p:fltVal val="0"/>
                                          </p:val>
                                        </p:tav>
                                        <p:tav tm="100000">
                                          <p:val>
                                            <p:strVal val="#ppt_h"/>
                                          </p:val>
                                        </p:tav>
                                      </p:tavLst>
                                    </p:anim>
                                    <p:animEffect transition="in" filter="fade">
                                      <p:cBhvr>
                                        <p:cTn id="33" dur="250"/>
                                        <p:tgtEl>
                                          <p:spTgt spid="94"/>
                                        </p:tgtEl>
                                      </p:cBhvr>
                                    </p:animEffect>
                                  </p:childTnLst>
                                </p:cTn>
                              </p:par>
                            </p:childTnLst>
                          </p:cTn>
                        </p:par>
                        <p:par>
                          <p:cTn id="34" fill="hold" nodeType="afterGroup">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250" fill="hold"/>
                                        <p:tgtEl>
                                          <p:spTgt spid="91"/>
                                        </p:tgtEl>
                                        <p:attrNameLst>
                                          <p:attrName>ppt_w</p:attrName>
                                        </p:attrNameLst>
                                      </p:cBhvr>
                                      <p:tavLst>
                                        <p:tav tm="0">
                                          <p:val>
                                            <p:fltVal val="0"/>
                                          </p:val>
                                        </p:tav>
                                        <p:tav tm="100000">
                                          <p:val>
                                            <p:strVal val="#ppt_w"/>
                                          </p:val>
                                        </p:tav>
                                      </p:tavLst>
                                    </p:anim>
                                    <p:anim calcmode="lin" valueType="num">
                                      <p:cBhvr>
                                        <p:cTn id="38" dur="250" fill="hold"/>
                                        <p:tgtEl>
                                          <p:spTgt spid="91"/>
                                        </p:tgtEl>
                                        <p:attrNameLst>
                                          <p:attrName>ppt_h</p:attrName>
                                        </p:attrNameLst>
                                      </p:cBhvr>
                                      <p:tavLst>
                                        <p:tav tm="0">
                                          <p:val>
                                            <p:fltVal val="0"/>
                                          </p:val>
                                        </p:tav>
                                        <p:tav tm="100000">
                                          <p:val>
                                            <p:strVal val="#ppt_h"/>
                                          </p:val>
                                        </p:tav>
                                      </p:tavLst>
                                    </p:anim>
                                    <p:animEffect transition="in" filter="fade">
                                      <p:cBhvr>
                                        <p:cTn id="39" dur="250"/>
                                        <p:tgtEl>
                                          <p:spTgt spid="91"/>
                                        </p:tgtEl>
                                      </p:cBhvr>
                                    </p:animEffect>
                                  </p:childTnLst>
                                </p:cTn>
                              </p:par>
                            </p:childTnLst>
                          </p:cTn>
                        </p:par>
                        <p:par>
                          <p:cTn id="40" fill="hold" nodeType="afterGroup">
                            <p:stCondLst>
                              <p:cond delay="3250"/>
                            </p:stCondLst>
                            <p:childTnLst>
                              <p:par>
                                <p:cTn id="41" presetID="53" presetClass="entr" presetSubtype="16"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p:cTn id="43" dur="250" fill="hold"/>
                                        <p:tgtEl>
                                          <p:spTgt spid="92"/>
                                        </p:tgtEl>
                                        <p:attrNameLst>
                                          <p:attrName>ppt_w</p:attrName>
                                        </p:attrNameLst>
                                      </p:cBhvr>
                                      <p:tavLst>
                                        <p:tav tm="0">
                                          <p:val>
                                            <p:fltVal val="0"/>
                                          </p:val>
                                        </p:tav>
                                        <p:tav tm="100000">
                                          <p:val>
                                            <p:strVal val="#ppt_w"/>
                                          </p:val>
                                        </p:tav>
                                      </p:tavLst>
                                    </p:anim>
                                    <p:anim calcmode="lin" valueType="num">
                                      <p:cBhvr>
                                        <p:cTn id="44" dur="250" fill="hold"/>
                                        <p:tgtEl>
                                          <p:spTgt spid="92"/>
                                        </p:tgtEl>
                                        <p:attrNameLst>
                                          <p:attrName>ppt_h</p:attrName>
                                        </p:attrNameLst>
                                      </p:cBhvr>
                                      <p:tavLst>
                                        <p:tav tm="0">
                                          <p:val>
                                            <p:fltVal val="0"/>
                                          </p:val>
                                        </p:tav>
                                        <p:tav tm="100000">
                                          <p:val>
                                            <p:strVal val="#ppt_h"/>
                                          </p:val>
                                        </p:tav>
                                      </p:tavLst>
                                    </p:anim>
                                    <p:animEffect transition="in" filter="fade">
                                      <p:cBhvr>
                                        <p:cTn id="45" dur="250"/>
                                        <p:tgtEl>
                                          <p:spTgt spid="92"/>
                                        </p:tgtEl>
                                      </p:cBhvr>
                                    </p:animEffect>
                                  </p:childTnLst>
                                </p:cTn>
                              </p:par>
                            </p:childTnLst>
                          </p:cTn>
                        </p:par>
                        <p:par>
                          <p:cTn id="46" fill="hold" nodeType="afterGroup">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93"/>
                                        </p:tgtEl>
                                        <p:attrNameLst>
                                          <p:attrName>style.visibility</p:attrName>
                                        </p:attrNameLst>
                                      </p:cBhvr>
                                      <p:to>
                                        <p:strVal val="visible"/>
                                      </p:to>
                                    </p:set>
                                    <p:anim calcmode="lin" valueType="num">
                                      <p:cBhvr>
                                        <p:cTn id="49" dur="250" fill="hold"/>
                                        <p:tgtEl>
                                          <p:spTgt spid="93"/>
                                        </p:tgtEl>
                                        <p:attrNameLst>
                                          <p:attrName>ppt_w</p:attrName>
                                        </p:attrNameLst>
                                      </p:cBhvr>
                                      <p:tavLst>
                                        <p:tav tm="0">
                                          <p:val>
                                            <p:fltVal val="0"/>
                                          </p:val>
                                        </p:tav>
                                        <p:tav tm="100000">
                                          <p:val>
                                            <p:strVal val="#ppt_w"/>
                                          </p:val>
                                        </p:tav>
                                      </p:tavLst>
                                    </p:anim>
                                    <p:anim calcmode="lin" valueType="num">
                                      <p:cBhvr>
                                        <p:cTn id="50" dur="250" fill="hold"/>
                                        <p:tgtEl>
                                          <p:spTgt spid="93"/>
                                        </p:tgtEl>
                                        <p:attrNameLst>
                                          <p:attrName>ppt_h</p:attrName>
                                        </p:attrNameLst>
                                      </p:cBhvr>
                                      <p:tavLst>
                                        <p:tav tm="0">
                                          <p:val>
                                            <p:fltVal val="0"/>
                                          </p:val>
                                        </p:tav>
                                        <p:tav tm="100000">
                                          <p:val>
                                            <p:strVal val="#ppt_h"/>
                                          </p:val>
                                        </p:tav>
                                      </p:tavLst>
                                    </p:anim>
                                    <p:animEffect transition="in" filter="fade">
                                      <p:cBhvr>
                                        <p:cTn id="51" dur="250"/>
                                        <p:tgtEl>
                                          <p:spTgt spid="93"/>
                                        </p:tgtEl>
                                      </p:cBhvr>
                                    </p:animEffect>
                                  </p:childTnLst>
                                </p:cTn>
                              </p:par>
                            </p:childTnLst>
                          </p:cTn>
                        </p:par>
                        <p:par>
                          <p:cTn id="52" fill="hold" nodeType="afterGroup">
                            <p:stCondLst>
                              <p:cond delay="3750"/>
                            </p:stCondLst>
                            <p:childTnLst>
                              <p:par>
                                <p:cTn id="53" presetID="53" presetClass="entr" presetSubtype="16" fill="hold" grpId="0" nodeType="afterEffect">
                                  <p:stCondLst>
                                    <p:cond delay="0"/>
                                  </p:stCondLst>
                                  <p:childTnLst>
                                    <p:set>
                                      <p:cBhvr>
                                        <p:cTn id="54" dur="1" fill="hold">
                                          <p:stCondLst>
                                            <p:cond delay="0"/>
                                          </p:stCondLst>
                                        </p:cTn>
                                        <p:tgtEl>
                                          <p:spTgt spid="95"/>
                                        </p:tgtEl>
                                        <p:attrNameLst>
                                          <p:attrName>style.visibility</p:attrName>
                                        </p:attrNameLst>
                                      </p:cBhvr>
                                      <p:to>
                                        <p:strVal val="visible"/>
                                      </p:to>
                                    </p:set>
                                    <p:anim calcmode="lin" valueType="num">
                                      <p:cBhvr>
                                        <p:cTn id="55" dur="250" fill="hold"/>
                                        <p:tgtEl>
                                          <p:spTgt spid="95"/>
                                        </p:tgtEl>
                                        <p:attrNameLst>
                                          <p:attrName>ppt_w</p:attrName>
                                        </p:attrNameLst>
                                      </p:cBhvr>
                                      <p:tavLst>
                                        <p:tav tm="0">
                                          <p:val>
                                            <p:fltVal val="0"/>
                                          </p:val>
                                        </p:tav>
                                        <p:tav tm="100000">
                                          <p:val>
                                            <p:strVal val="#ppt_w"/>
                                          </p:val>
                                        </p:tav>
                                      </p:tavLst>
                                    </p:anim>
                                    <p:anim calcmode="lin" valueType="num">
                                      <p:cBhvr>
                                        <p:cTn id="56" dur="250" fill="hold"/>
                                        <p:tgtEl>
                                          <p:spTgt spid="95"/>
                                        </p:tgtEl>
                                        <p:attrNameLst>
                                          <p:attrName>ppt_h</p:attrName>
                                        </p:attrNameLst>
                                      </p:cBhvr>
                                      <p:tavLst>
                                        <p:tav tm="0">
                                          <p:val>
                                            <p:fltVal val="0"/>
                                          </p:val>
                                        </p:tav>
                                        <p:tav tm="100000">
                                          <p:val>
                                            <p:strVal val="#ppt_h"/>
                                          </p:val>
                                        </p:tav>
                                      </p:tavLst>
                                    </p:anim>
                                    <p:animEffect transition="in" filter="fade">
                                      <p:cBhvr>
                                        <p:cTn id="57" dur="250"/>
                                        <p:tgtEl>
                                          <p:spTgt spid="95"/>
                                        </p:tgtEl>
                                      </p:cBhvr>
                                    </p:animEffect>
                                  </p:childTnLst>
                                </p:cTn>
                              </p:par>
                            </p:childTnLst>
                          </p:cTn>
                        </p:par>
                        <p:par>
                          <p:cTn id="58" fill="hold" nodeType="afterGroup">
                            <p:stCondLst>
                              <p:cond delay="4000"/>
                            </p:stCondLst>
                            <p:childTnLst>
                              <p:par>
                                <p:cTn id="59" presetID="2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250"/>
                                        <p:tgtEl>
                                          <p:spTgt spid="58"/>
                                        </p:tgtEl>
                                      </p:cBhvr>
                                    </p:animEffect>
                                  </p:childTnLst>
                                </p:cTn>
                              </p:par>
                            </p:childTnLst>
                          </p:cTn>
                        </p:par>
                        <p:par>
                          <p:cTn id="62" fill="hold" nodeType="afterGroup">
                            <p:stCondLst>
                              <p:cond delay="4250"/>
                            </p:stCondLst>
                            <p:childTnLst>
                              <p:par>
                                <p:cTn id="63" presetID="22" presetClass="entr" presetSubtype="8" fill="hold" nodeType="after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left)">
                                      <p:cBhvr>
                                        <p:cTn id="65" dur="250"/>
                                        <p:tgtEl>
                                          <p:spTgt spid="102"/>
                                        </p:tgtEl>
                                      </p:cBhvr>
                                    </p:animEffect>
                                  </p:childTnLst>
                                </p:cTn>
                              </p:par>
                            </p:childTnLst>
                          </p:cTn>
                        </p:par>
                        <p:par>
                          <p:cTn id="66" fill="hold" nodeType="afterGroup">
                            <p:stCondLst>
                              <p:cond delay="4500"/>
                            </p:stCondLst>
                            <p:childTnLst>
                              <p:par>
                                <p:cTn id="67" presetID="2" presetClass="entr" presetSubtype="2" fill="hold" grpId="0" nodeType="afterEffect">
                                  <p:stCondLst>
                                    <p:cond delay="0"/>
                                  </p:stCondLst>
                                  <p:childTnLst>
                                    <p:set>
                                      <p:cBhvr>
                                        <p:cTn id="68" dur="1" fill="hold">
                                          <p:stCondLst>
                                            <p:cond delay="0"/>
                                          </p:stCondLst>
                                        </p:cTn>
                                        <p:tgtEl>
                                          <p:spTgt spid="99"/>
                                        </p:tgtEl>
                                        <p:attrNameLst>
                                          <p:attrName>style.visibility</p:attrName>
                                        </p:attrNameLst>
                                      </p:cBhvr>
                                      <p:to>
                                        <p:strVal val="visible"/>
                                      </p:to>
                                    </p:set>
                                    <p:anim calcmode="lin" valueType="num">
                                      <p:cBhvr additive="base">
                                        <p:cTn id="69" dur="250" fill="hold"/>
                                        <p:tgtEl>
                                          <p:spTgt spid="99"/>
                                        </p:tgtEl>
                                        <p:attrNameLst>
                                          <p:attrName>ppt_x</p:attrName>
                                        </p:attrNameLst>
                                      </p:cBhvr>
                                      <p:tavLst>
                                        <p:tav tm="0">
                                          <p:val>
                                            <p:strVal val="1+#ppt_w/2"/>
                                          </p:val>
                                        </p:tav>
                                        <p:tav tm="100000">
                                          <p:val>
                                            <p:strVal val="#ppt_x"/>
                                          </p:val>
                                        </p:tav>
                                      </p:tavLst>
                                    </p:anim>
                                    <p:anim calcmode="lin" valueType="num">
                                      <p:cBhvr additive="base">
                                        <p:cTn id="70" dur="250" fill="hold"/>
                                        <p:tgtEl>
                                          <p:spTgt spid="99"/>
                                        </p:tgtEl>
                                        <p:attrNameLst>
                                          <p:attrName>ppt_y</p:attrName>
                                        </p:attrNameLst>
                                      </p:cBhvr>
                                      <p:tavLst>
                                        <p:tav tm="0">
                                          <p:val>
                                            <p:strVal val="#ppt_y"/>
                                          </p:val>
                                        </p:tav>
                                        <p:tav tm="100000">
                                          <p:val>
                                            <p:strVal val="#ppt_y"/>
                                          </p:val>
                                        </p:tav>
                                      </p:tavLst>
                                    </p:anim>
                                  </p:childTnLst>
                                </p:cTn>
                              </p:par>
                            </p:childTnLst>
                          </p:cTn>
                        </p:par>
                        <p:par>
                          <p:cTn id="71" fill="hold" nodeType="afterGroup">
                            <p:stCondLst>
                              <p:cond delay="4750"/>
                            </p:stCondLst>
                            <p:childTnLst>
                              <p:par>
                                <p:cTn id="72" presetID="22" presetClass="entr" presetSubtype="2" fill="hold"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right)">
                                      <p:cBhvr>
                                        <p:cTn id="74" dur="250"/>
                                        <p:tgtEl>
                                          <p:spTgt spid="105"/>
                                        </p:tgtEl>
                                      </p:cBhvr>
                                    </p:animEffect>
                                  </p:childTnLst>
                                </p:cTn>
                              </p:par>
                            </p:childTnLst>
                          </p:cTn>
                        </p:par>
                        <p:par>
                          <p:cTn id="75" fill="hold" nodeType="afterGroup">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96"/>
                                        </p:tgtEl>
                                        <p:attrNameLst>
                                          <p:attrName>style.visibility</p:attrName>
                                        </p:attrNameLst>
                                      </p:cBhvr>
                                      <p:to>
                                        <p:strVal val="visible"/>
                                      </p:to>
                                    </p:set>
                                    <p:anim calcmode="lin" valueType="num">
                                      <p:cBhvr additive="base">
                                        <p:cTn id="78" dur="250" fill="hold"/>
                                        <p:tgtEl>
                                          <p:spTgt spid="96"/>
                                        </p:tgtEl>
                                        <p:attrNameLst>
                                          <p:attrName>ppt_x</p:attrName>
                                        </p:attrNameLst>
                                      </p:cBhvr>
                                      <p:tavLst>
                                        <p:tav tm="0">
                                          <p:val>
                                            <p:strVal val="0-#ppt_w/2"/>
                                          </p:val>
                                        </p:tav>
                                        <p:tav tm="100000">
                                          <p:val>
                                            <p:strVal val="#ppt_x"/>
                                          </p:val>
                                        </p:tav>
                                      </p:tavLst>
                                    </p:anim>
                                    <p:anim calcmode="lin" valueType="num">
                                      <p:cBhvr additive="base">
                                        <p:cTn id="79" dur="250" fill="hold"/>
                                        <p:tgtEl>
                                          <p:spTgt spid="96"/>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250"/>
                            </p:stCondLst>
                            <p:childTnLst>
                              <p:par>
                                <p:cTn id="81" presetID="22" presetClass="entr" presetSubtype="8" fill="hold" nodeType="afterEffect">
                                  <p:stCondLst>
                                    <p:cond delay="0"/>
                                  </p:stCondLst>
                                  <p:childTnLst>
                                    <p:set>
                                      <p:cBhvr>
                                        <p:cTn id="82" dur="1" fill="hold">
                                          <p:stCondLst>
                                            <p:cond delay="0"/>
                                          </p:stCondLst>
                                        </p:cTn>
                                        <p:tgtEl>
                                          <p:spTgt spid="103"/>
                                        </p:tgtEl>
                                        <p:attrNameLst>
                                          <p:attrName>style.visibility</p:attrName>
                                        </p:attrNameLst>
                                      </p:cBhvr>
                                      <p:to>
                                        <p:strVal val="visible"/>
                                      </p:to>
                                    </p:set>
                                    <p:animEffect transition="in" filter="wipe(left)">
                                      <p:cBhvr>
                                        <p:cTn id="83" dur="250"/>
                                        <p:tgtEl>
                                          <p:spTgt spid="103"/>
                                        </p:tgtEl>
                                      </p:cBhvr>
                                    </p:animEffect>
                                  </p:childTnLst>
                                </p:cTn>
                              </p:par>
                            </p:childTnLst>
                          </p:cTn>
                        </p:par>
                        <p:par>
                          <p:cTn id="84" fill="hold" nodeType="afterGroup">
                            <p:stCondLst>
                              <p:cond delay="5500"/>
                            </p:stCondLst>
                            <p:childTnLst>
                              <p:par>
                                <p:cTn id="85" presetID="2" presetClass="entr" presetSubtype="2"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 calcmode="lin" valueType="num">
                                      <p:cBhvr additive="base">
                                        <p:cTn id="87" dur="250" fill="hold"/>
                                        <p:tgtEl>
                                          <p:spTgt spid="100"/>
                                        </p:tgtEl>
                                        <p:attrNameLst>
                                          <p:attrName>ppt_x</p:attrName>
                                        </p:attrNameLst>
                                      </p:cBhvr>
                                      <p:tavLst>
                                        <p:tav tm="0">
                                          <p:val>
                                            <p:strVal val="1+#ppt_w/2"/>
                                          </p:val>
                                        </p:tav>
                                        <p:tav tm="100000">
                                          <p:val>
                                            <p:strVal val="#ppt_x"/>
                                          </p:val>
                                        </p:tav>
                                      </p:tavLst>
                                    </p:anim>
                                    <p:anim calcmode="lin" valueType="num">
                                      <p:cBhvr additive="base">
                                        <p:cTn id="88" dur="250" fill="hold"/>
                                        <p:tgtEl>
                                          <p:spTgt spid="100"/>
                                        </p:tgtEl>
                                        <p:attrNameLst>
                                          <p:attrName>ppt_y</p:attrName>
                                        </p:attrNameLst>
                                      </p:cBhvr>
                                      <p:tavLst>
                                        <p:tav tm="0">
                                          <p:val>
                                            <p:strVal val="#ppt_y"/>
                                          </p:val>
                                        </p:tav>
                                        <p:tav tm="100000">
                                          <p:val>
                                            <p:strVal val="#ppt_y"/>
                                          </p:val>
                                        </p:tav>
                                      </p:tavLst>
                                    </p:anim>
                                  </p:childTnLst>
                                </p:cTn>
                              </p:par>
                            </p:childTnLst>
                          </p:cTn>
                        </p:par>
                        <p:par>
                          <p:cTn id="89" fill="hold" nodeType="afterGroup">
                            <p:stCondLst>
                              <p:cond delay="5750"/>
                            </p:stCondLst>
                            <p:childTnLst>
                              <p:par>
                                <p:cTn id="90" presetID="22" presetClass="entr" presetSubtype="2" fill="hold" nodeType="afterEffect">
                                  <p:stCondLst>
                                    <p:cond delay="0"/>
                                  </p:stCondLst>
                                  <p:childTnLst>
                                    <p:set>
                                      <p:cBhvr>
                                        <p:cTn id="91" dur="1" fill="hold">
                                          <p:stCondLst>
                                            <p:cond delay="0"/>
                                          </p:stCondLst>
                                        </p:cTn>
                                        <p:tgtEl>
                                          <p:spTgt spid="106"/>
                                        </p:tgtEl>
                                        <p:attrNameLst>
                                          <p:attrName>style.visibility</p:attrName>
                                        </p:attrNameLst>
                                      </p:cBhvr>
                                      <p:to>
                                        <p:strVal val="visible"/>
                                      </p:to>
                                    </p:set>
                                    <p:animEffect transition="in" filter="wipe(right)">
                                      <p:cBhvr>
                                        <p:cTn id="92" dur="250"/>
                                        <p:tgtEl>
                                          <p:spTgt spid="106"/>
                                        </p:tgtEl>
                                      </p:cBhvr>
                                    </p:animEffect>
                                  </p:childTnLst>
                                </p:cTn>
                              </p:par>
                            </p:childTnLst>
                          </p:cTn>
                        </p:par>
                        <p:par>
                          <p:cTn id="93" fill="hold" nodeType="afterGroup">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97"/>
                                        </p:tgtEl>
                                        <p:attrNameLst>
                                          <p:attrName>style.visibility</p:attrName>
                                        </p:attrNameLst>
                                      </p:cBhvr>
                                      <p:to>
                                        <p:strVal val="visible"/>
                                      </p:to>
                                    </p:set>
                                    <p:anim calcmode="lin" valueType="num">
                                      <p:cBhvr additive="base">
                                        <p:cTn id="96" dur="250" fill="hold"/>
                                        <p:tgtEl>
                                          <p:spTgt spid="97"/>
                                        </p:tgtEl>
                                        <p:attrNameLst>
                                          <p:attrName>ppt_x</p:attrName>
                                        </p:attrNameLst>
                                      </p:cBhvr>
                                      <p:tavLst>
                                        <p:tav tm="0">
                                          <p:val>
                                            <p:strVal val="0-#ppt_w/2"/>
                                          </p:val>
                                        </p:tav>
                                        <p:tav tm="100000">
                                          <p:val>
                                            <p:strVal val="#ppt_x"/>
                                          </p:val>
                                        </p:tav>
                                      </p:tavLst>
                                    </p:anim>
                                    <p:anim calcmode="lin" valueType="num">
                                      <p:cBhvr additive="base">
                                        <p:cTn id="97" dur="250" fill="hold"/>
                                        <p:tgtEl>
                                          <p:spTgt spid="97"/>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6250"/>
                            </p:stCondLst>
                            <p:childTnLst>
                              <p:par>
                                <p:cTn id="99" presetID="22" presetClass="entr" presetSubtype="8" fill="hold"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250"/>
                                        <p:tgtEl>
                                          <p:spTgt spid="104"/>
                                        </p:tgtEl>
                                      </p:cBhvr>
                                    </p:animEffect>
                                  </p:childTnLst>
                                </p:cTn>
                              </p:par>
                            </p:childTnLst>
                          </p:cTn>
                        </p:par>
                        <p:par>
                          <p:cTn id="102" fill="hold" nodeType="afterGroup">
                            <p:stCondLst>
                              <p:cond delay="6500"/>
                            </p:stCondLst>
                            <p:childTnLst>
                              <p:par>
                                <p:cTn id="103" presetID="2" presetClass="entr" presetSubtype="2" fill="hold" grpId="0" nodeType="afterEffect">
                                  <p:stCondLst>
                                    <p:cond delay="0"/>
                                  </p:stCondLst>
                                  <p:childTnLst>
                                    <p:set>
                                      <p:cBhvr>
                                        <p:cTn id="104" dur="1" fill="hold">
                                          <p:stCondLst>
                                            <p:cond delay="0"/>
                                          </p:stCondLst>
                                        </p:cTn>
                                        <p:tgtEl>
                                          <p:spTgt spid="101"/>
                                        </p:tgtEl>
                                        <p:attrNameLst>
                                          <p:attrName>style.visibility</p:attrName>
                                        </p:attrNameLst>
                                      </p:cBhvr>
                                      <p:to>
                                        <p:strVal val="visible"/>
                                      </p:to>
                                    </p:set>
                                    <p:anim calcmode="lin" valueType="num">
                                      <p:cBhvr additive="base">
                                        <p:cTn id="105" dur="250" fill="hold"/>
                                        <p:tgtEl>
                                          <p:spTgt spid="101"/>
                                        </p:tgtEl>
                                        <p:attrNameLst>
                                          <p:attrName>ppt_x</p:attrName>
                                        </p:attrNameLst>
                                      </p:cBhvr>
                                      <p:tavLst>
                                        <p:tav tm="0">
                                          <p:val>
                                            <p:strVal val="1+#ppt_w/2"/>
                                          </p:val>
                                        </p:tav>
                                        <p:tav tm="100000">
                                          <p:val>
                                            <p:strVal val="#ppt_x"/>
                                          </p:val>
                                        </p:tav>
                                      </p:tavLst>
                                    </p:anim>
                                    <p:anim calcmode="lin" valueType="num">
                                      <p:cBhvr additive="base">
                                        <p:cTn id="106" dur="250" fill="hold"/>
                                        <p:tgtEl>
                                          <p:spTgt spid="101"/>
                                        </p:tgtEl>
                                        <p:attrNameLst>
                                          <p:attrName>ppt_y</p:attrName>
                                        </p:attrNameLst>
                                      </p:cBhvr>
                                      <p:tavLst>
                                        <p:tav tm="0">
                                          <p:val>
                                            <p:strVal val="#ppt_y"/>
                                          </p:val>
                                        </p:tav>
                                        <p:tav tm="100000">
                                          <p:val>
                                            <p:strVal val="#ppt_y"/>
                                          </p:val>
                                        </p:tav>
                                      </p:tavLst>
                                    </p:anim>
                                  </p:childTnLst>
                                </p:cTn>
                              </p:par>
                            </p:childTnLst>
                          </p:cTn>
                        </p:par>
                        <p:par>
                          <p:cTn id="107" fill="hold" nodeType="afterGroup">
                            <p:stCondLst>
                              <p:cond delay="6750"/>
                            </p:stCondLst>
                            <p:childTnLst>
                              <p:par>
                                <p:cTn id="108" presetID="22" presetClass="entr" presetSubtype="2" fill="hold" nodeType="afterEffect">
                                  <p:stCondLst>
                                    <p:cond delay="0"/>
                                  </p:stCondLst>
                                  <p:childTnLst>
                                    <p:set>
                                      <p:cBhvr>
                                        <p:cTn id="109" dur="1" fill="hold">
                                          <p:stCondLst>
                                            <p:cond delay="0"/>
                                          </p:stCondLst>
                                        </p:cTn>
                                        <p:tgtEl>
                                          <p:spTgt spid="107"/>
                                        </p:tgtEl>
                                        <p:attrNameLst>
                                          <p:attrName>style.visibility</p:attrName>
                                        </p:attrNameLst>
                                      </p:cBhvr>
                                      <p:to>
                                        <p:strVal val="visible"/>
                                      </p:to>
                                    </p:set>
                                    <p:animEffect transition="in" filter="wipe(right)">
                                      <p:cBhvr>
                                        <p:cTn id="110" dur="250"/>
                                        <p:tgtEl>
                                          <p:spTgt spid="107"/>
                                        </p:tgtEl>
                                      </p:cBhvr>
                                    </p:animEffect>
                                  </p:childTnLst>
                                </p:cTn>
                              </p:par>
                            </p:childTnLst>
                          </p:cTn>
                        </p:par>
                        <p:par>
                          <p:cTn id="111" fill="hold" nodeType="afterGroup">
                            <p:stCondLst>
                              <p:cond delay="7000"/>
                            </p:stCondLst>
                            <p:childTnLst>
                              <p:par>
                                <p:cTn id="112" presetID="2" presetClass="entr" presetSubtype="8" fill="hold" grpId="0" nodeType="afterEffect">
                                  <p:stCondLst>
                                    <p:cond delay="0"/>
                                  </p:stCondLst>
                                  <p:childTnLst>
                                    <p:set>
                                      <p:cBhvr>
                                        <p:cTn id="113" dur="1" fill="hold">
                                          <p:stCondLst>
                                            <p:cond delay="0"/>
                                          </p:stCondLst>
                                        </p:cTn>
                                        <p:tgtEl>
                                          <p:spTgt spid="98"/>
                                        </p:tgtEl>
                                        <p:attrNameLst>
                                          <p:attrName>style.visibility</p:attrName>
                                        </p:attrNameLst>
                                      </p:cBhvr>
                                      <p:to>
                                        <p:strVal val="visible"/>
                                      </p:to>
                                    </p:set>
                                    <p:anim calcmode="lin" valueType="num">
                                      <p:cBhvr additive="base">
                                        <p:cTn id="114" dur="250" fill="hold"/>
                                        <p:tgtEl>
                                          <p:spTgt spid="98"/>
                                        </p:tgtEl>
                                        <p:attrNameLst>
                                          <p:attrName>ppt_x</p:attrName>
                                        </p:attrNameLst>
                                      </p:cBhvr>
                                      <p:tavLst>
                                        <p:tav tm="0">
                                          <p:val>
                                            <p:strVal val="0-#ppt_w/2"/>
                                          </p:val>
                                        </p:tav>
                                        <p:tav tm="100000">
                                          <p:val>
                                            <p:strVal val="#ppt_x"/>
                                          </p:val>
                                        </p:tav>
                                      </p:tavLst>
                                    </p:anim>
                                    <p:anim calcmode="lin" valueType="num">
                                      <p:cBhvr additive="base">
                                        <p:cTn id="115" dur="250" fill="hold"/>
                                        <p:tgtEl>
                                          <p:spTgt spid="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90" grpId="0" animBg="1"/>
      <p:bldP spid="91" grpId="0" animBg="1"/>
      <p:bldP spid="92" grpId="0" animBg="1"/>
      <p:bldP spid="93" grpId="0" animBg="1"/>
      <p:bldP spid="94" grpId="0" animBg="1"/>
      <p:bldP spid="95" grpId="0" animBg="1"/>
      <p:bldP spid="96" grpId="0"/>
      <p:bldP spid="97" grpId="0"/>
      <p:bldP spid="98" grpId="0"/>
      <p:bldP spid="99" grpId="0"/>
      <p:bldP spid="100" grpId="0"/>
      <p:bldP spid="101" grpId="0"/>
      <p:bldP spid="32" grpId="0"/>
      <p:bldP spid="33"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31"/>
          <p:cNvSpPr>
            <a:spLocks noChangeArrowheads="1"/>
          </p:cNvSpPr>
          <p:nvPr/>
        </p:nvSpPr>
        <p:spPr bwMode="auto">
          <a:xfrm>
            <a:off x="1548693" y="2491156"/>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lang="zh-CN" altLang="en-US" sz="6000" b="1">
                <a:solidFill>
                  <a:srgbClr val="FFFFFF"/>
                </a:solidFill>
                <a:latin typeface="微软雅黑" panose="020b0503020204020204" pitchFamily="34" charset="-122"/>
                <a:ea typeface="微软雅黑" panose="020b0503020204020204" pitchFamily="34" charset="-122"/>
              </a:rPr>
              <a:t>过渡</a:t>
            </a:r>
            <a:endParaRPr kumimoji="0" lang="zh-CN" altLang="zh-CN" sz="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Rectangle 32"/>
          <p:cNvSpPr>
            <a:spLocks noChangeArrowheads="1"/>
          </p:cNvSpPr>
          <p:nvPr/>
        </p:nvSpPr>
        <p:spPr bwMode="auto">
          <a:xfrm>
            <a:off x="1609017" y="3518055"/>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rgbClr val="FFFFFF"/>
                </a:solidFill>
                <a:latin typeface="Impact" panose="020b0806030902050204" pitchFamily="34" charset="0"/>
              </a:rPr>
              <a:t>TRANSITION</a:t>
            </a:r>
            <a:endParaRPr lang="en-US" altLang="zh-CN" sz="1400">
              <a:solidFill>
                <a:srgbClr val="FFFFFF"/>
              </a:solidFill>
              <a:latin typeface="Impact" panose="020b0806030902050204" pitchFamily="34" charset="0"/>
            </a:endParaRPr>
          </a:p>
        </p:txBody>
      </p:sp>
      <p:sp>
        <p:nvSpPr>
          <p:cNvPr id="9" name="Line 36"/>
          <p:cNvSpPr>
            <a:spLocks noChangeShapeType="1"/>
          </p:cNvSpPr>
          <p:nvPr/>
        </p:nvSpPr>
        <p:spPr bwMode="auto">
          <a:xfrm>
            <a:off x="1609017" y="3446047"/>
            <a:ext cx="1602441" cy="0"/>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p>
        </p:txBody>
      </p:sp>
      <p:sp>
        <p:nvSpPr>
          <p:cNvPr id="18" name="文本框 17"/>
          <p:cNvSpPr txBox="1"/>
          <p:nvPr/>
        </p:nvSpPr>
        <p:spPr>
          <a:xfrm>
            <a:off x="5737345" y="2283657"/>
            <a:ext cx="4542437" cy="1323439"/>
          </a:xfrm>
          <a:prstGeom prst="rect">
            <a:avLst/>
          </a:prstGeom>
          <a:noFill/>
        </p:spPr>
        <p:txBody>
          <a:bodyPr vert="horz" wrap="square" rtlCol="0">
            <a:spAutoFit/>
          </a:bodyPr>
          <a:lstStyle/>
          <a:p>
            <a:r>
              <a:rPr lang="en-US" altLang="zh-CN" sz="8000">
                <a:solidFill>
                  <a:schemeClr val="tx1">
                    <a:lumMod val="75000"/>
                    <a:lumOff val="25000"/>
                  </a:schemeClr>
                </a:solidFill>
                <a:latin typeface="Agency FB" panose="020b0503020202020204"/>
                <a:ea typeface="造字工房俊雅（非商用）常规体" pitchFamily="50" charset="-122"/>
              </a:rPr>
              <a:t>PART 04</a:t>
            </a:r>
            <a:endParaRPr lang="zh-CN" altLang="en-US" sz="8000">
              <a:solidFill>
                <a:schemeClr val="tx1">
                  <a:lumMod val="75000"/>
                  <a:lumOff val="25000"/>
                </a:schemeClr>
              </a:solidFill>
              <a:latin typeface="Agency FB" panose="020b0503020202020204"/>
              <a:ea typeface="造字工房俊雅（非商用）常规体" pitchFamily="50" charset="-122"/>
            </a:endParaRPr>
          </a:p>
        </p:txBody>
      </p:sp>
      <p:sp>
        <p:nvSpPr>
          <p:cNvPr id="19" name="文本框 18"/>
          <p:cNvSpPr txBox="1"/>
          <p:nvPr/>
        </p:nvSpPr>
        <p:spPr>
          <a:xfrm>
            <a:off x="5737344" y="3601785"/>
            <a:ext cx="4422655" cy="646331"/>
          </a:xfrm>
          <a:prstGeom prst="rect">
            <a:avLst/>
          </a:prstGeom>
          <a:noFill/>
        </p:spPr>
        <p:txBody>
          <a:bodyPr vert="horz" wrap="square" rtlCol="0">
            <a:spAutoFit/>
          </a:bodyPr>
          <a:lstStyle/>
          <a:p>
            <a:r>
              <a:rPr lang="zh-CN" altLang="en-US" sz="3600" b="1" spc="300">
                <a:solidFill>
                  <a:schemeClr val="tx1">
                    <a:lumMod val="75000"/>
                    <a:lumOff val="25000"/>
                  </a:schemeClr>
                </a:solidFill>
                <a:latin typeface="+mj-ea"/>
                <a:ea typeface="+mj-ea"/>
              </a:rPr>
              <a:t>相关段落主题文字</a:t>
            </a:r>
            <a:endParaRPr lang="zh-CN" altLang="en-US" sz="3600" b="1" spc="300">
              <a:solidFill>
                <a:schemeClr val="tx1">
                  <a:lumMod val="75000"/>
                  <a:lumOff val="25000"/>
                </a:schemeClr>
              </a:solidFill>
              <a:latin typeface="+mj-ea"/>
              <a:ea typeface="+mj-ea"/>
            </a:endParaRPr>
          </a:p>
        </p:txBody>
      </p:sp>
      <p:sp>
        <p:nvSpPr>
          <p:cNvPr id="20" name="文本框 19"/>
          <p:cNvSpPr txBox="1"/>
          <p:nvPr/>
        </p:nvSpPr>
        <p:spPr>
          <a:xfrm>
            <a:off x="5787640" y="4360319"/>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5787640" y="4769393"/>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5787640" y="5178467"/>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文本框 24"/>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6" name="矩形 25"/>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7" name="直接连接符 26"/>
          <p:cNvCxnSpPr/>
          <p:nvPr/>
        </p:nvCxnSpPr>
        <p:spPr>
          <a:xfrm>
            <a:off x="6478890" y="2992162"/>
            <a:ext cx="720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1903216" y="1688261"/>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2172369" y="1719333"/>
            <a:ext cx="4165755" cy="1014164"/>
            <a:chOff x="6377851" y="1038415"/>
            <a:chExt cx="5155337" cy="1014164"/>
          </a:xfrm>
        </p:grpSpPr>
        <p:sp>
          <p:nvSpPr>
            <p:cNvPr id="30" name="矩形 29"/>
            <p:cNvSpPr/>
            <p:nvPr/>
          </p:nvSpPr>
          <p:spPr>
            <a:xfrm>
              <a:off x="6377852" y="1038415"/>
              <a:ext cx="2057294" cy="338554"/>
            </a:xfrm>
            <a:prstGeom prst="rect">
              <a:avLst/>
            </a:prstGeom>
          </p:spPr>
          <p:txBody>
            <a:bodyPr wrap="none">
              <a:spAutoFit/>
            </a:bodyPr>
            <a:lstStyle/>
            <a:p>
              <a:r>
                <a:rPr lang="en-US" altLang="zh-CN" sz="1600" b="1">
                  <a:solidFill>
                    <a:schemeClr val="tx1">
                      <a:lumMod val="75000"/>
                      <a:lumOff val="25000"/>
                    </a:schemeClr>
                  </a:solidFill>
                  <a:latin typeface="Calibri" panose="020f0502020204030204" pitchFamily="34" charset="0"/>
                  <a:ea typeface="Roboto" pitchFamily="2" charset="0"/>
                </a:rPr>
                <a:t>ADD YOUR TEXT HERE</a:t>
              </a:r>
              <a:endParaRPr lang="en-US" altLang="zh-CN" sz="1600" b="1">
                <a:solidFill>
                  <a:schemeClr val="tx1">
                    <a:lumMod val="75000"/>
                    <a:lumOff val="25000"/>
                  </a:schemeClr>
                </a:solidFill>
                <a:latin typeface="Calibri" panose="020f0502020204030204" pitchFamily="34" charset="0"/>
                <a:ea typeface="Roboto" pitchFamily="2" charset="0"/>
              </a:endParaRPr>
            </a:p>
          </p:txBody>
        </p:sp>
        <p:sp>
          <p:nvSpPr>
            <p:cNvPr id="31" name="文本框 8"/>
            <p:cNvSpPr txBox="1"/>
            <p:nvPr/>
          </p:nvSpPr>
          <p:spPr>
            <a:xfrm>
              <a:off x="6377851" y="1360979"/>
              <a:ext cx="5155337" cy="69160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a:solidFill>
                    <a:schemeClr val="tx1">
                      <a:lumMod val="75000"/>
                      <a:lumOff val="25000"/>
                    </a:schemeClr>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a:solidFill>
                  <a:schemeClr val="tx1">
                    <a:lumMod val="75000"/>
                    <a:lumOff val="25000"/>
                  </a:schemeClr>
                </a:solidFill>
                <a:latin typeface="Calibri" panose="020f0502020204030204" pitchFamily="34" charset="0"/>
              </a:endParaRPr>
            </a:p>
          </p:txBody>
        </p:sp>
      </p:grpSp>
      <p:cxnSp>
        <p:nvCxnSpPr>
          <p:cNvPr id="32" name="直接连接符 31"/>
          <p:cNvCxnSpPr/>
          <p:nvPr/>
        </p:nvCxnSpPr>
        <p:spPr>
          <a:xfrm flipH="1">
            <a:off x="1903216" y="4732189"/>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2172369" y="4763261"/>
            <a:ext cx="4165755" cy="1024295"/>
            <a:chOff x="6377851" y="1038415"/>
            <a:chExt cx="5155337" cy="1024295"/>
          </a:xfrm>
        </p:grpSpPr>
        <p:sp>
          <p:nvSpPr>
            <p:cNvPr id="34" name="矩形 33"/>
            <p:cNvSpPr/>
            <p:nvPr/>
          </p:nvSpPr>
          <p:spPr>
            <a:xfrm>
              <a:off x="6377852" y="1038415"/>
              <a:ext cx="2057294" cy="338554"/>
            </a:xfrm>
            <a:prstGeom prst="rect">
              <a:avLst/>
            </a:prstGeom>
          </p:spPr>
          <p:txBody>
            <a:bodyPr wrap="none">
              <a:spAutoFit/>
            </a:bodyPr>
            <a:lstStyle/>
            <a:p>
              <a:r>
                <a:rPr lang="en-US" altLang="zh-CN" sz="1600" b="1">
                  <a:solidFill>
                    <a:schemeClr val="tx1">
                      <a:lumMod val="75000"/>
                      <a:lumOff val="25000"/>
                    </a:schemeClr>
                  </a:solidFill>
                  <a:latin typeface="Calibri" panose="020f0502020204030204" pitchFamily="34" charset="0"/>
                  <a:ea typeface="Roboto" pitchFamily="2" charset="0"/>
                </a:rPr>
                <a:t>ADD YOUR TEXT HERE</a:t>
              </a:r>
              <a:endParaRPr lang="en-US" altLang="zh-CN" sz="1600" b="1">
                <a:solidFill>
                  <a:schemeClr val="tx1">
                    <a:lumMod val="75000"/>
                    <a:lumOff val="25000"/>
                  </a:schemeClr>
                </a:solidFill>
                <a:latin typeface="Calibri" panose="020f0502020204030204" pitchFamily="34" charset="0"/>
                <a:ea typeface="Roboto" pitchFamily="2" charset="0"/>
              </a:endParaRPr>
            </a:p>
          </p:txBody>
        </p:sp>
        <p:sp>
          <p:nvSpPr>
            <p:cNvPr id="35" name="文本框 8"/>
            <p:cNvSpPr txBox="1"/>
            <p:nvPr/>
          </p:nvSpPr>
          <p:spPr>
            <a:xfrm>
              <a:off x="6377851" y="1360979"/>
              <a:ext cx="5155337"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a:solidFill>
                    <a:schemeClr val="tx1">
                      <a:lumMod val="75000"/>
                      <a:lumOff val="25000"/>
                    </a:schemeClr>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a:solidFill>
                  <a:schemeClr val="tx1">
                    <a:lumMod val="75000"/>
                    <a:lumOff val="25000"/>
                  </a:schemeClr>
                </a:solidFill>
                <a:latin typeface="Calibri" panose="020f0502020204030204" pitchFamily="34" charset="0"/>
              </a:endParaRPr>
            </a:p>
          </p:txBody>
        </p:sp>
      </p:grpSp>
      <p:cxnSp>
        <p:nvCxnSpPr>
          <p:cNvPr id="36" name="直接连接符 35"/>
          <p:cNvCxnSpPr/>
          <p:nvPr/>
        </p:nvCxnSpPr>
        <p:spPr>
          <a:xfrm flipH="1">
            <a:off x="1903216" y="3191501"/>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37" name="组合 36"/>
          <p:cNvGrpSpPr/>
          <p:nvPr/>
        </p:nvGrpSpPr>
        <p:grpSpPr>
          <a:xfrm>
            <a:off x="2172369" y="3222573"/>
            <a:ext cx="4165755" cy="1024295"/>
            <a:chOff x="6377851" y="1038415"/>
            <a:chExt cx="5155337" cy="1024295"/>
          </a:xfrm>
        </p:grpSpPr>
        <p:sp>
          <p:nvSpPr>
            <p:cNvPr id="38" name="矩形 37"/>
            <p:cNvSpPr/>
            <p:nvPr/>
          </p:nvSpPr>
          <p:spPr>
            <a:xfrm>
              <a:off x="6377852" y="1038415"/>
              <a:ext cx="2057294" cy="338554"/>
            </a:xfrm>
            <a:prstGeom prst="rect">
              <a:avLst/>
            </a:prstGeom>
          </p:spPr>
          <p:txBody>
            <a:bodyPr wrap="none">
              <a:spAutoFit/>
            </a:bodyPr>
            <a:lstStyle/>
            <a:p>
              <a:r>
                <a:rPr lang="en-US" altLang="zh-CN" sz="1600" b="1">
                  <a:solidFill>
                    <a:schemeClr val="tx1">
                      <a:lumMod val="75000"/>
                      <a:lumOff val="25000"/>
                    </a:schemeClr>
                  </a:solidFill>
                  <a:latin typeface="Calibri" panose="020f0502020204030204" pitchFamily="34" charset="0"/>
                  <a:ea typeface="Roboto" pitchFamily="2" charset="0"/>
                </a:rPr>
                <a:t>ADD YOUR TEXT HERE</a:t>
              </a:r>
              <a:endParaRPr lang="en-US" altLang="zh-CN" sz="1600" b="1">
                <a:solidFill>
                  <a:schemeClr val="tx1">
                    <a:lumMod val="75000"/>
                    <a:lumOff val="25000"/>
                  </a:schemeClr>
                </a:solidFill>
                <a:latin typeface="Calibri" panose="020f0502020204030204" pitchFamily="34" charset="0"/>
                <a:ea typeface="Roboto" pitchFamily="2" charset="0"/>
              </a:endParaRPr>
            </a:p>
          </p:txBody>
        </p:sp>
        <p:sp>
          <p:nvSpPr>
            <p:cNvPr id="39" name="文本框 8"/>
            <p:cNvSpPr txBox="1"/>
            <p:nvPr/>
          </p:nvSpPr>
          <p:spPr>
            <a:xfrm>
              <a:off x="6377851" y="1360979"/>
              <a:ext cx="5155337" cy="70173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lang="en-US" altLang="zh-CN" sz="1200">
                  <a:solidFill>
                    <a:schemeClr val="tx1">
                      <a:lumMod val="75000"/>
                      <a:lumOff val="25000"/>
                    </a:schemeClr>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a:solidFill>
                  <a:schemeClr val="tx1">
                    <a:lumMod val="75000"/>
                    <a:lumOff val="25000"/>
                  </a:schemeClr>
                </a:solidFill>
                <a:latin typeface="Calibri" panose="020f0502020204030204" pitchFamily="34" charset="0"/>
              </a:endParaRPr>
            </a:p>
          </p:txBody>
        </p:sp>
      </p:grpSp>
      <p:grpSp>
        <p:nvGrpSpPr>
          <p:cNvPr id="40" name="组合 39"/>
          <p:cNvGrpSpPr/>
          <p:nvPr/>
        </p:nvGrpSpPr>
        <p:grpSpPr>
          <a:xfrm>
            <a:off x="1138830" y="2109167"/>
            <a:ext cx="564890" cy="483650"/>
            <a:chOff x="2162176" y="-104775"/>
            <a:chExt cx="1655763" cy="1417638"/>
          </a:xfrm>
          <a:solidFill>
            <a:schemeClr val="tx1">
              <a:lumMod val="75000"/>
              <a:lumOff val="25000"/>
            </a:schemeClr>
          </a:solidFill>
        </p:grpSpPr>
        <p:sp>
          <p:nvSpPr>
            <p:cNvPr id="41" name="Freeform 3767"/>
            <p:cNvSpPr/>
            <p:nvPr/>
          </p:nvSpPr>
          <p:spPr bwMode="auto">
            <a:xfrm>
              <a:off x="2311401" y="104775"/>
              <a:ext cx="1370013" cy="1208088"/>
            </a:xfrm>
            <a:custGeom>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2" name="Freeform 3768"/>
            <p:cNvSpPr/>
            <p:nvPr/>
          </p:nvSpPr>
          <p:spPr bwMode="auto">
            <a:xfrm>
              <a:off x="2162176" y="-104775"/>
              <a:ext cx="1655763" cy="552450"/>
            </a:xfrm>
            <a:custGeom>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grpSp>
        <p:nvGrpSpPr>
          <p:cNvPr id="43" name="组合 42"/>
          <p:cNvGrpSpPr/>
          <p:nvPr/>
        </p:nvGrpSpPr>
        <p:grpSpPr>
          <a:xfrm>
            <a:off x="1143187" y="3484063"/>
            <a:ext cx="547922" cy="530682"/>
            <a:chOff x="6557963" y="4448176"/>
            <a:chExt cx="706438" cy="684213"/>
          </a:xfrm>
          <a:solidFill>
            <a:schemeClr val="tx1">
              <a:lumMod val="75000"/>
              <a:lumOff val="25000"/>
            </a:schemeClr>
          </a:solidFill>
        </p:grpSpPr>
        <p:sp>
          <p:nvSpPr>
            <p:cNvPr id="44" name="Freeform 54"/>
            <p:cNvSpPr>
              <a:spLocks noEditPoints="1"/>
            </p:cNvSpPr>
            <p:nvPr/>
          </p:nvSpPr>
          <p:spPr bwMode="auto">
            <a:xfrm>
              <a:off x="6557963" y="4448176"/>
              <a:ext cx="706438" cy="684213"/>
            </a:xfrm>
            <a:custGeom>
              <a:gdLst>
                <a:gd name="T0" fmla="*/ 154 w 242"/>
                <a:gd name="T1" fmla="*/ 0 h 234"/>
                <a:gd name="T2" fmla="*/ 97 w 242"/>
                <a:gd name="T3" fmla="*/ 24 h 234"/>
                <a:gd name="T4" fmla="*/ 85 w 242"/>
                <a:gd name="T5" fmla="*/ 121 h 234"/>
                <a:gd name="T6" fmla="*/ 86 w 242"/>
                <a:gd name="T7" fmla="*/ 124 h 234"/>
                <a:gd name="T8" fmla="*/ 4 w 242"/>
                <a:gd name="T9" fmla="*/ 205 h 234"/>
                <a:gd name="T10" fmla="*/ 0 w 242"/>
                <a:gd name="T11" fmla="*/ 214 h 234"/>
                <a:gd name="T12" fmla="*/ 7 w 242"/>
                <a:gd name="T13" fmla="*/ 227 h 234"/>
                <a:gd name="T14" fmla="*/ 20 w 242"/>
                <a:gd name="T15" fmla="*/ 234 h 234"/>
                <a:gd name="T16" fmla="*/ 30 w 242"/>
                <a:gd name="T17" fmla="*/ 230 h 234"/>
                <a:gd name="T18" fmla="*/ 111 w 242"/>
                <a:gd name="T19" fmla="*/ 149 h 234"/>
                <a:gd name="T20" fmla="*/ 113 w 242"/>
                <a:gd name="T21" fmla="*/ 150 h 234"/>
                <a:gd name="T22" fmla="*/ 154 w 242"/>
                <a:gd name="T23" fmla="*/ 161 h 234"/>
                <a:gd name="T24" fmla="*/ 154 w 242"/>
                <a:gd name="T25" fmla="*/ 161 h 234"/>
                <a:gd name="T26" fmla="*/ 211 w 242"/>
                <a:gd name="T27" fmla="*/ 137 h 234"/>
                <a:gd name="T28" fmla="*/ 211 w 242"/>
                <a:gd name="T29" fmla="*/ 24 h 234"/>
                <a:gd name="T30" fmla="*/ 154 w 242"/>
                <a:gd name="T31" fmla="*/ 0 h 234"/>
                <a:gd name="T32" fmla="*/ 154 w 242"/>
                <a:gd name="T33" fmla="*/ 137 h 234"/>
                <a:gd name="T34" fmla="*/ 97 w 242"/>
                <a:gd name="T35" fmla="*/ 81 h 234"/>
                <a:gd name="T36" fmla="*/ 154 w 242"/>
                <a:gd name="T37" fmla="*/ 24 h 234"/>
                <a:gd name="T38" fmla="*/ 154 w 242"/>
                <a:gd name="T39" fmla="*/ 24 h 234"/>
                <a:gd name="T40" fmla="*/ 211 w 242"/>
                <a:gd name="T41" fmla="*/ 81 h 234"/>
                <a:gd name="T42" fmla="*/ 154 w 242"/>
                <a:gd name="T43" fmla="*/ 137 h 23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1" h="234">
                  <a:moveTo>
                    <a:pt x="154" y="0"/>
                  </a:moveTo>
                  <a:cubicBezTo>
                    <a:pt x="133" y="0"/>
                    <a:pt x="112" y="8"/>
                    <a:pt x="97" y="24"/>
                  </a:cubicBezTo>
                  <a:cubicBezTo>
                    <a:pt x="71" y="50"/>
                    <a:pt x="66" y="90"/>
                    <a:pt x="85" y="121"/>
                  </a:cubicBezTo>
                  <a:cubicBezTo>
                    <a:pt x="86" y="124"/>
                    <a:pt x="86" y="124"/>
                    <a:pt x="86" y="124"/>
                  </a:cubicBezTo>
                  <a:cubicBezTo>
                    <a:pt x="4" y="205"/>
                    <a:pt x="4" y="205"/>
                    <a:pt x="4" y="205"/>
                  </a:cubicBezTo>
                  <a:cubicBezTo>
                    <a:pt x="4" y="205"/>
                    <a:pt x="1" y="209"/>
                    <a:pt x="0" y="214"/>
                  </a:cubicBezTo>
                  <a:cubicBezTo>
                    <a:pt x="0" y="218"/>
                    <a:pt x="3" y="222"/>
                    <a:pt x="7" y="227"/>
                  </a:cubicBezTo>
                  <a:cubicBezTo>
                    <a:pt x="11" y="231"/>
                    <a:pt x="16" y="234"/>
                    <a:pt x="20" y="234"/>
                  </a:cubicBezTo>
                  <a:cubicBezTo>
                    <a:pt x="26" y="234"/>
                    <a:pt x="30" y="230"/>
                    <a:pt x="30" y="230"/>
                  </a:cubicBezTo>
                  <a:cubicBezTo>
                    <a:pt x="111" y="149"/>
                    <a:pt x="111" y="149"/>
                    <a:pt x="111" y="149"/>
                  </a:cubicBezTo>
                  <a:cubicBezTo>
                    <a:pt x="113" y="150"/>
                    <a:pt x="113" y="150"/>
                    <a:pt x="113" y="150"/>
                  </a:cubicBezTo>
                  <a:cubicBezTo>
                    <a:pt x="126" y="157"/>
                    <a:pt x="140" y="161"/>
                    <a:pt x="154" y="161"/>
                  </a:cubicBezTo>
                  <a:cubicBezTo>
                    <a:pt x="154" y="161"/>
                    <a:pt x="154" y="161"/>
                    <a:pt x="154" y="161"/>
                  </a:cubicBezTo>
                  <a:cubicBezTo>
                    <a:pt x="176" y="161"/>
                    <a:pt x="196" y="153"/>
                    <a:pt x="211" y="137"/>
                  </a:cubicBezTo>
                  <a:cubicBezTo>
                    <a:pt x="242" y="106"/>
                    <a:pt x="242" y="55"/>
                    <a:pt x="211" y="24"/>
                  </a:cubicBezTo>
                  <a:cubicBezTo>
                    <a:pt x="196" y="8"/>
                    <a:pt x="176" y="0"/>
                    <a:pt x="154" y="0"/>
                  </a:cubicBezTo>
                  <a:close/>
                  <a:moveTo>
                    <a:pt x="154" y="137"/>
                  </a:moveTo>
                  <a:cubicBezTo>
                    <a:pt x="123" y="137"/>
                    <a:pt x="97" y="112"/>
                    <a:pt x="97" y="81"/>
                  </a:cubicBezTo>
                  <a:cubicBezTo>
                    <a:pt x="97" y="49"/>
                    <a:pt x="123" y="24"/>
                    <a:pt x="154" y="24"/>
                  </a:cubicBezTo>
                  <a:cubicBezTo>
                    <a:pt x="154" y="24"/>
                    <a:pt x="154" y="24"/>
                    <a:pt x="154" y="24"/>
                  </a:cubicBezTo>
                  <a:cubicBezTo>
                    <a:pt x="185" y="24"/>
                    <a:pt x="211" y="49"/>
                    <a:pt x="211" y="81"/>
                  </a:cubicBezTo>
                  <a:cubicBezTo>
                    <a:pt x="211" y="112"/>
                    <a:pt x="185" y="137"/>
                    <a:pt x="15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5" name="Freeform 55"/>
            <p:cNvSpPr/>
            <p:nvPr/>
          </p:nvSpPr>
          <p:spPr bwMode="auto">
            <a:xfrm>
              <a:off x="6919913" y="4608513"/>
              <a:ext cx="173038" cy="173038"/>
            </a:xfrm>
            <a:custGeom>
              <a:gdLst>
                <a:gd name="T0" fmla="*/ 40 w 109"/>
                <a:gd name="T1" fmla="*/ 109 h 109"/>
                <a:gd name="T2" fmla="*/ 68 w 109"/>
                <a:gd name="T3" fmla="*/ 109 h 109"/>
                <a:gd name="T4" fmla="*/ 68 w 109"/>
                <a:gd name="T5" fmla="*/ 69 h 109"/>
                <a:gd name="T6" fmla="*/ 109 w 109"/>
                <a:gd name="T7" fmla="*/ 69 h 109"/>
                <a:gd name="T8" fmla="*/ 109 w 109"/>
                <a:gd name="T9" fmla="*/ 41 h 109"/>
                <a:gd name="T10" fmla="*/ 68 w 109"/>
                <a:gd name="T11" fmla="*/ 41 h 109"/>
                <a:gd name="T12" fmla="*/ 68 w 109"/>
                <a:gd name="T13" fmla="*/ 0 h 109"/>
                <a:gd name="T14" fmla="*/ 40 w 109"/>
                <a:gd name="T15" fmla="*/ 0 h 109"/>
                <a:gd name="T16" fmla="*/ 40 w 109"/>
                <a:gd name="T17" fmla="*/ 41 h 109"/>
                <a:gd name="T18" fmla="*/ 0 w 109"/>
                <a:gd name="T19" fmla="*/ 41 h 109"/>
                <a:gd name="T20" fmla="*/ 0 w 109"/>
                <a:gd name="T21" fmla="*/ 69 h 109"/>
                <a:gd name="T22" fmla="*/ 40 w 109"/>
                <a:gd name="T23" fmla="*/ 69 h 109"/>
                <a:gd name="T24" fmla="*/ 40 w 109"/>
                <a:gd name="T25" fmla="*/ 109 h 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40" y="109"/>
                  </a:moveTo>
                  <a:lnTo>
                    <a:pt x="68" y="109"/>
                  </a:lnTo>
                  <a:lnTo>
                    <a:pt x="68" y="69"/>
                  </a:lnTo>
                  <a:lnTo>
                    <a:pt x="109" y="69"/>
                  </a:lnTo>
                  <a:lnTo>
                    <a:pt x="109" y="41"/>
                  </a:lnTo>
                  <a:lnTo>
                    <a:pt x="68" y="41"/>
                  </a:lnTo>
                  <a:lnTo>
                    <a:pt x="68" y="0"/>
                  </a:lnTo>
                  <a:lnTo>
                    <a:pt x="40" y="0"/>
                  </a:lnTo>
                  <a:lnTo>
                    <a:pt x="40" y="41"/>
                  </a:lnTo>
                  <a:lnTo>
                    <a:pt x="0" y="41"/>
                  </a:lnTo>
                  <a:lnTo>
                    <a:pt x="0" y="69"/>
                  </a:lnTo>
                  <a:lnTo>
                    <a:pt x="40" y="69"/>
                  </a:lnTo>
                  <a:lnTo>
                    <a:pt x="4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
        <p:nvSpPr>
          <p:cNvPr id="46" name="Freeform 123"/>
          <p:cNvSpPr>
            <a:spLocks noEditPoints="1"/>
          </p:cNvSpPr>
          <p:nvPr/>
        </p:nvSpPr>
        <p:spPr bwMode="auto">
          <a:xfrm>
            <a:off x="1144447" y="4961144"/>
            <a:ext cx="543020" cy="582546"/>
          </a:xfrm>
          <a:custGeom>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47" name="矩形 46"/>
          <p:cNvSpPr/>
          <p:nvPr/>
        </p:nvSpPr>
        <p:spPr>
          <a:xfrm>
            <a:off x="6478890" y="3227867"/>
            <a:ext cx="3631518" cy="211317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TextBox 33"/>
          <p:cNvSpPr txBox="1"/>
          <p:nvPr/>
        </p:nvSpPr>
        <p:spPr>
          <a:xfrm>
            <a:off x="6338124" y="2471286"/>
            <a:ext cx="2913640" cy="584775"/>
          </a:xfrm>
          <a:prstGeom prst="rect">
            <a:avLst/>
          </a:prstGeom>
          <a:noFill/>
        </p:spPr>
        <p:txBody>
          <a:bodyPr wrap="square" rtlCol="0">
            <a:spAutoFit/>
          </a:bodyPr>
          <a:lstStyle/>
          <a:p>
            <a:r>
              <a:rPr lang="en-US" altLang="zh-CN" sz="3200">
                <a:solidFill>
                  <a:srgbClr val="0068B7"/>
                </a:solidFill>
                <a:latin typeface="方正粗宋简体" panose="03000509000000000000" pitchFamily="65" charset="-122"/>
                <a:ea typeface="方正粗宋简体" panose="03000509000000000000" pitchFamily="65" charset="-122"/>
              </a:rPr>
              <a:t>WORK</a:t>
            </a:r>
            <a:r>
              <a:rPr lang="en-US" altLang="zh-CN" sz="3200">
                <a:solidFill>
                  <a:srgbClr val="C00000"/>
                </a:solidFill>
                <a:latin typeface="方正粗宋简体" panose="03000509000000000000" pitchFamily="65" charset="-122"/>
                <a:ea typeface="方正粗宋简体" panose="03000509000000000000" pitchFamily="65" charset="-122"/>
              </a:rPr>
              <a:t> </a:t>
            </a:r>
            <a:r>
              <a:rPr lang="en-US" altLang="zh-CN" sz="3200">
                <a:latin typeface="方正粗宋简体" panose="03000509000000000000" pitchFamily="65" charset="-122"/>
                <a:ea typeface="方正粗宋简体" panose="03000509000000000000" pitchFamily="65" charset="-122"/>
              </a:rPr>
              <a:t>HARD</a:t>
            </a:r>
            <a:endParaRPr lang="zh-CN" altLang="en-US" sz="3200">
              <a:latin typeface="方正粗宋简体" panose="03000509000000000000" pitchFamily="65" charset="-122"/>
              <a:ea typeface="方正粗宋简体" panose="03000509000000000000" pitchFamily="65"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53"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par>
                                <p:cTn id="17" presetID="53" presetClass="entr" presetSubtype="16" fill="hold"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par>
                                <p:cTn id="22" presetID="53" presetClass="entr" presetSubtype="16" fill="hold" grpId="0" nodeType="withEffect">
                                  <p:stCondLst>
                                    <p:cond delay="20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par>
                                <p:cTn id="27" presetID="22" presetClass="entr" presetSubtype="1" fill="hold" nodeType="withEffect">
                                  <p:stCondLst>
                                    <p:cond delay="20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500"/>
                                        <p:tgtEl>
                                          <p:spTgt spid="28"/>
                                        </p:tgtEl>
                                      </p:cBhvr>
                                    </p:animEffect>
                                  </p:childTnLst>
                                </p:cTn>
                              </p:par>
                              <p:par>
                                <p:cTn id="30" presetID="22" presetClass="entr" presetSubtype="1" fill="hold" nodeType="withEffect">
                                  <p:stCondLst>
                                    <p:cond delay="200"/>
                                  </p:stCondLst>
                                  <p:childTnLst>
                                    <p:set>
                                      <p:cBhvr>
                                        <p:cTn id="31" dur="1" fill="hold">
                                          <p:stCondLst>
                                            <p:cond delay="0"/>
                                          </p:stCondLst>
                                        </p:cTn>
                                        <p:tgtEl>
                                          <p:spTgt spid="32"/>
                                        </p:tgtEl>
                                        <p:attrNameLst>
                                          <p:attrName>style.visibility</p:attrName>
                                        </p:attrNameLst>
                                      </p:cBhvr>
                                      <p:to>
                                        <p:strVal val="visible"/>
                                      </p:to>
                                    </p:set>
                                    <p:animEffect transition="in" filter="wipe(up)">
                                      <p:cBhvr>
                                        <p:cTn id="32" dur="500"/>
                                        <p:tgtEl>
                                          <p:spTgt spid="32"/>
                                        </p:tgtEl>
                                      </p:cBhvr>
                                    </p:animEffect>
                                  </p:childTnLst>
                                </p:cTn>
                              </p:par>
                              <p:par>
                                <p:cTn id="33" presetID="22" presetClass="entr" presetSubtype="1" fill="hold" nodeType="withEffect">
                                  <p:stCondLst>
                                    <p:cond delay="20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nodeType="afterGroup">
                            <p:stCondLst>
                              <p:cond delay="1200"/>
                            </p:stCondLst>
                            <p:childTnLst>
                              <p:par>
                                <p:cTn id="37" presetID="10" presetClass="entr" presetSubtype="0" fill="hold" grpId="0" nodeType="afterEffect">
                                  <p:stCondLst>
                                    <p:cond delay="0"/>
                                  </p:stCondLst>
                                  <p:iterate type="lt">
                                    <p:tmPct val="30000"/>
                                  </p:iterate>
                                  <p:childTnLst>
                                    <p:set>
                                      <p:cBhvr>
                                        <p:cTn id="38" dur="1" fill="hold">
                                          <p:stCondLst>
                                            <p:cond delay="0"/>
                                          </p:stCondLst>
                                        </p:cTn>
                                        <p:tgtEl>
                                          <p:spTgt spid="48"/>
                                        </p:tgtEl>
                                        <p:attrNameLst>
                                          <p:attrName>style.visibility</p:attrName>
                                        </p:attrNameLst>
                                      </p:cBhvr>
                                      <p:to>
                                        <p:strVal val="visible"/>
                                      </p:to>
                                    </p:set>
                                    <p:animEffect transition="in" filter="fade">
                                      <p:cBhvr>
                                        <p:cTn id="39" dur="250"/>
                                        <p:tgtEl>
                                          <p:spTgt spid="48"/>
                                        </p:tgtEl>
                                      </p:cBhvr>
                                    </p:animEffect>
                                  </p:childTnLst>
                                </p:cTn>
                              </p:par>
                              <p:par>
                                <p:cTn id="40" presetID="22" presetClass="entr" presetSubtype="1"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up)">
                                      <p:cBhvr>
                                        <p:cTn id="42" dur="500"/>
                                        <p:tgtEl>
                                          <p:spTgt spid="29"/>
                                        </p:tgtEl>
                                      </p:cBhvr>
                                    </p:animEffect>
                                  </p:childTnLst>
                                </p:cTn>
                              </p:par>
                              <p:par>
                                <p:cTn id="43" presetID="22" presetClass="entr" presetSubtype="1" fill="hold" nodeType="withEffect">
                                  <p:stCondLst>
                                    <p:cond delay="10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par>
                                <p:cTn id="46" presetID="22" presetClass="entr" presetSubtype="1" fill="hold" nodeType="withEffect">
                                  <p:stCondLst>
                                    <p:cond delay="20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par>
                                <p:cTn id="49" presetID="22" presetClass="entr" presetSubtype="8" fill="hold" grpId="0" nodeType="withEffect">
                                  <p:stCondLst>
                                    <p:cond delay="25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par>
                                <p:cTn id="52" presetID="22" presetClass="entr" presetSubtype="8" fill="hold" nodeType="withEffect">
                                  <p:stCondLst>
                                    <p:cond delay="250"/>
                                  </p:stCondLst>
                                  <p:childTnLst>
                                    <p:set>
                                      <p:cBhvr>
                                        <p:cTn id="53" dur="1" fill="hold">
                                          <p:stCondLst>
                                            <p:cond delay="0"/>
                                          </p:stCondLst>
                                        </p:cTn>
                                        <p:tgtEl>
                                          <p:spTgt spid="27"/>
                                        </p:tgtEl>
                                        <p:attrNameLst>
                                          <p:attrName>style.visibility</p:attrName>
                                        </p:attrNameLst>
                                      </p:cBhvr>
                                      <p:to>
                                        <p:strVal val="visible"/>
                                      </p:to>
                                    </p:set>
                                    <p:animEffect transition="in" filter="wipe(left)">
                                      <p:cBhvr>
                                        <p:cTn id="5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46" grpId="0" animBg="1"/>
      <p:bldP spid="47" grpId="0" animBg="1"/>
      <p:bldP spid="4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 name="Notched Right Arrow 3"/>
          <p:cNvSpPr/>
          <p:nvPr/>
        </p:nvSpPr>
        <p:spPr>
          <a:xfrm>
            <a:off x="550403" y="2885685"/>
            <a:ext cx="9591021" cy="170347"/>
          </a:xfrm>
          <a:prstGeom prst="notchedRightArrow">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5" name="组合 4"/>
          <p:cNvGrpSpPr/>
          <p:nvPr/>
        </p:nvGrpSpPr>
        <p:grpSpPr>
          <a:xfrm>
            <a:off x="516536" y="1708749"/>
            <a:ext cx="899043" cy="899043"/>
            <a:chOff x="516536" y="1708749"/>
            <a:chExt cx="899043" cy="899043"/>
          </a:xfrm>
        </p:grpSpPr>
        <p:sp>
          <p:nvSpPr>
            <p:cNvPr id="6" name="Teardrop 5"/>
            <p:cNvSpPr/>
            <p:nvPr/>
          </p:nvSpPr>
          <p:spPr>
            <a:xfrm rot="2700000" flipV="1">
              <a:off x="516536" y="1708749"/>
              <a:ext cx="899043" cy="899043"/>
            </a:xfrm>
            <a:prstGeom prst="teardrop">
              <a:avLst>
                <a:gd name="adj" fmla="val 103995"/>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a:cs typeface="Roboto condensed"/>
              </a:endParaRPr>
            </a:p>
          </p:txBody>
        </p:sp>
        <p:sp>
          <p:nvSpPr>
            <p:cNvPr id="7" name="TextBox 6"/>
            <p:cNvSpPr txBox="1"/>
            <p:nvPr/>
          </p:nvSpPr>
          <p:spPr>
            <a:xfrm>
              <a:off x="594502" y="1843892"/>
              <a:ext cx="743340" cy="659339"/>
            </a:xfrm>
            <a:prstGeom prst="rect">
              <a:avLst/>
            </a:prstGeom>
            <a:noFill/>
          </p:spPr>
          <p:txBody>
            <a:bodyPr wrap="square" lIns="96000" tIns="0" rIns="96000" bIns="0" rtlCol="0" anchor="ctr">
              <a:noAutofit/>
            </a:bodyPr>
            <a:lstStyle/>
            <a:p>
              <a:pPr algn="ctr">
                <a:lnSpc>
                  <a:spcPts val="1335"/>
                </a:lnSpc>
              </a:pPr>
              <a:r>
                <a:rPr lang="en-US" altLang="ko-KR" sz="1335">
                  <a:solidFill>
                    <a:schemeClr val="bg1">
                      <a:alpha val="70000"/>
                    </a:schemeClr>
                  </a:solidFill>
                  <a:latin typeface="Roboto condensed"/>
                  <a:cs typeface="Roboto condensed"/>
                </a:rPr>
                <a:t>STEP </a:t>
              </a:r>
              <a:endParaRPr lang="en-US" altLang="ko-KR" sz="1335">
                <a:solidFill>
                  <a:schemeClr val="bg1">
                    <a:alpha val="70000"/>
                  </a:schemeClr>
                </a:solidFill>
                <a:latin typeface="Roboto condensed"/>
                <a:cs typeface="Roboto condensed"/>
              </a:endParaRPr>
            </a:p>
            <a:p>
              <a:pPr algn="ctr">
                <a:lnSpc>
                  <a:spcPts val="2665"/>
                </a:lnSpc>
              </a:pPr>
              <a:r>
                <a:rPr lang="en-US" altLang="ko-KR" sz="2665">
                  <a:solidFill>
                    <a:schemeClr val="bg1"/>
                  </a:solidFill>
                  <a:latin typeface="Roboto condensed"/>
                  <a:cs typeface="Roboto condensed"/>
                </a:rPr>
                <a:t>01</a:t>
              </a:r>
              <a:endParaRPr lang="ko-KR" altLang="en-US" sz="2665">
                <a:solidFill>
                  <a:schemeClr val="bg1"/>
                </a:solidFill>
                <a:latin typeface="Roboto condensed"/>
                <a:cs typeface="Roboto condensed"/>
              </a:endParaRPr>
            </a:p>
          </p:txBody>
        </p:sp>
      </p:grpSp>
      <p:sp>
        <p:nvSpPr>
          <p:cNvPr id="8" name="Oval 7"/>
          <p:cNvSpPr/>
          <p:nvPr/>
        </p:nvSpPr>
        <p:spPr>
          <a:xfrm>
            <a:off x="898324" y="2902617"/>
            <a:ext cx="135467" cy="135467"/>
          </a:xfrm>
          <a:prstGeom prst="ellipse">
            <a:avLst/>
          </a:prstGeom>
          <a:solidFill>
            <a:srgbClr val="11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9" name="组合 8"/>
          <p:cNvGrpSpPr/>
          <p:nvPr/>
        </p:nvGrpSpPr>
        <p:grpSpPr>
          <a:xfrm>
            <a:off x="2468101" y="1708749"/>
            <a:ext cx="899043" cy="899043"/>
            <a:chOff x="2468101" y="1708749"/>
            <a:chExt cx="899043" cy="899043"/>
          </a:xfrm>
        </p:grpSpPr>
        <p:sp>
          <p:nvSpPr>
            <p:cNvPr id="10" name="Teardrop 9"/>
            <p:cNvSpPr/>
            <p:nvPr/>
          </p:nvSpPr>
          <p:spPr>
            <a:xfrm rot="2700000" flipV="1">
              <a:off x="2468101" y="1708749"/>
              <a:ext cx="899043" cy="899043"/>
            </a:xfrm>
            <a:prstGeom prst="teardrop">
              <a:avLst>
                <a:gd name="adj" fmla="val 103995"/>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a:cs typeface="Roboto condensed"/>
              </a:endParaRPr>
            </a:p>
          </p:txBody>
        </p:sp>
        <p:sp>
          <p:nvSpPr>
            <p:cNvPr id="11" name="TextBox 10"/>
            <p:cNvSpPr txBox="1"/>
            <p:nvPr/>
          </p:nvSpPr>
          <p:spPr>
            <a:xfrm>
              <a:off x="2546067" y="1843892"/>
              <a:ext cx="743340" cy="659339"/>
            </a:xfrm>
            <a:prstGeom prst="rect">
              <a:avLst/>
            </a:prstGeom>
            <a:noFill/>
          </p:spPr>
          <p:txBody>
            <a:bodyPr wrap="square" lIns="96000" tIns="0" rIns="96000" bIns="0" rtlCol="0" anchor="ctr">
              <a:noAutofit/>
            </a:bodyPr>
            <a:lstStyle/>
            <a:p>
              <a:pPr algn="ctr">
                <a:lnSpc>
                  <a:spcPts val="1335"/>
                </a:lnSpc>
              </a:pPr>
              <a:r>
                <a:rPr lang="en-US" altLang="ko-KR" sz="1335">
                  <a:solidFill>
                    <a:schemeClr val="bg1">
                      <a:alpha val="70000"/>
                    </a:schemeClr>
                  </a:solidFill>
                  <a:latin typeface="Roboto condensed"/>
                  <a:cs typeface="Roboto condensed"/>
                </a:rPr>
                <a:t>STEP </a:t>
              </a:r>
              <a:endParaRPr lang="en-US" altLang="ko-KR" sz="1335">
                <a:solidFill>
                  <a:schemeClr val="bg1">
                    <a:alpha val="70000"/>
                  </a:schemeClr>
                </a:solidFill>
                <a:latin typeface="Roboto condensed"/>
                <a:cs typeface="Roboto condensed"/>
              </a:endParaRPr>
            </a:p>
            <a:p>
              <a:pPr algn="ctr">
                <a:lnSpc>
                  <a:spcPts val="2665"/>
                </a:lnSpc>
              </a:pPr>
              <a:r>
                <a:rPr lang="en-US" altLang="ko-KR" sz="2665">
                  <a:solidFill>
                    <a:schemeClr val="bg1"/>
                  </a:solidFill>
                  <a:latin typeface="Roboto condensed"/>
                  <a:cs typeface="Roboto condensed"/>
                </a:rPr>
                <a:t>02</a:t>
              </a:r>
              <a:endParaRPr lang="ko-KR" altLang="en-US" sz="2665">
                <a:solidFill>
                  <a:schemeClr val="bg1"/>
                </a:solidFill>
                <a:latin typeface="Roboto condensed"/>
                <a:cs typeface="Roboto condensed"/>
              </a:endParaRPr>
            </a:p>
          </p:txBody>
        </p:sp>
      </p:grpSp>
      <p:sp>
        <p:nvSpPr>
          <p:cNvPr id="14" name="Oval 11"/>
          <p:cNvSpPr/>
          <p:nvPr/>
        </p:nvSpPr>
        <p:spPr>
          <a:xfrm>
            <a:off x="2854124" y="2902617"/>
            <a:ext cx="135467" cy="135467"/>
          </a:xfrm>
          <a:prstGeom prst="ellipse">
            <a:avLst/>
          </a:prstGeom>
          <a:solidFill>
            <a:srgbClr val="11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15" name="组合 14"/>
          <p:cNvGrpSpPr/>
          <p:nvPr/>
        </p:nvGrpSpPr>
        <p:grpSpPr>
          <a:xfrm>
            <a:off x="4419669" y="1708749"/>
            <a:ext cx="899043" cy="899043"/>
            <a:chOff x="4419669" y="1708749"/>
            <a:chExt cx="899043" cy="899043"/>
          </a:xfrm>
        </p:grpSpPr>
        <p:sp>
          <p:nvSpPr>
            <p:cNvPr id="16" name="Teardrop 13"/>
            <p:cNvSpPr/>
            <p:nvPr/>
          </p:nvSpPr>
          <p:spPr>
            <a:xfrm rot="2700000" flipV="1">
              <a:off x="4419669" y="1708749"/>
              <a:ext cx="899043" cy="899043"/>
            </a:xfrm>
            <a:prstGeom prst="teardrop">
              <a:avLst>
                <a:gd name="adj" fmla="val 103995"/>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a:cs typeface="Roboto condensed"/>
              </a:endParaRPr>
            </a:p>
          </p:txBody>
        </p:sp>
        <p:sp>
          <p:nvSpPr>
            <p:cNvPr id="17" name="TextBox 14"/>
            <p:cNvSpPr txBox="1"/>
            <p:nvPr/>
          </p:nvSpPr>
          <p:spPr>
            <a:xfrm>
              <a:off x="4497635" y="1843892"/>
              <a:ext cx="743340" cy="659339"/>
            </a:xfrm>
            <a:prstGeom prst="rect">
              <a:avLst/>
            </a:prstGeom>
            <a:noFill/>
          </p:spPr>
          <p:txBody>
            <a:bodyPr wrap="square" lIns="96000" tIns="0" rIns="96000" bIns="0" rtlCol="0" anchor="ctr">
              <a:noAutofit/>
            </a:bodyPr>
            <a:lstStyle/>
            <a:p>
              <a:pPr algn="ctr">
                <a:lnSpc>
                  <a:spcPts val="1335"/>
                </a:lnSpc>
              </a:pPr>
              <a:r>
                <a:rPr lang="en-US" altLang="ko-KR" sz="1335">
                  <a:solidFill>
                    <a:schemeClr val="bg1">
                      <a:alpha val="70000"/>
                    </a:schemeClr>
                  </a:solidFill>
                  <a:latin typeface="Roboto condensed"/>
                  <a:cs typeface="Roboto condensed"/>
                </a:rPr>
                <a:t>STEP </a:t>
              </a:r>
              <a:endParaRPr lang="en-US" altLang="ko-KR" sz="1335">
                <a:solidFill>
                  <a:schemeClr val="bg1">
                    <a:alpha val="70000"/>
                  </a:schemeClr>
                </a:solidFill>
                <a:latin typeface="Roboto condensed"/>
                <a:cs typeface="Roboto condensed"/>
              </a:endParaRPr>
            </a:p>
            <a:p>
              <a:pPr algn="ctr">
                <a:lnSpc>
                  <a:spcPts val="2665"/>
                </a:lnSpc>
              </a:pPr>
              <a:r>
                <a:rPr lang="en-US" altLang="ko-KR" sz="2665">
                  <a:solidFill>
                    <a:schemeClr val="bg1"/>
                  </a:solidFill>
                  <a:latin typeface="Roboto condensed"/>
                  <a:cs typeface="Roboto condensed"/>
                </a:rPr>
                <a:t>03</a:t>
              </a:r>
              <a:endParaRPr lang="ko-KR" altLang="en-US" sz="2665">
                <a:solidFill>
                  <a:schemeClr val="bg1"/>
                </a:solidFill>
                <a:latin typeface="Roboto condensed"/>
                <a:cs typeface="Roboto condensed"/>
              </a:endParaRPr>
            </a:p>
          </p:txBody>
        </p:sp>
      </p:grpSp>
      <p:sp>
        <p:nvSpPr>
          <p:cNvPr id="18" name="Oval 15"/>
          <p:cNvSpPr/>
          <p:nvPr/>
        </p:nvSpPr>
        <p:spPr>
          <a:xfrm>
            <a:off x="4801457" y="2902617"/>
            <a:ext cx="135467" cy="135467"/>
          </a:xfrm>
          <a:prstGeom prst="ellipse">
            <a:avLst/>
          </a:prstGeom>
          <a:solidFill>
            <a:srgbClr val="11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19" name="组合 18"/>
          <p:cNvGrpSpPr/>
          <p:nvPr/>
        </p:nvGrpSpPr>
        <p:grpSpPr>
          <a:xfrm>
            <a:off x="6371236" y="1708749"/>
            <a:ext cx="899043" cy="899043"/>
            <a:chOff x="6371236" y="1708749"/>
            <a:chExt cx="899043" cy="899043"/>
          </a:xfrm>
        </p:grpSpPr>
        <p:sp>
          <p:nvSpPr>
            <p:cNvPr id="20" name="Teardrop 17"/>
            <p:cNvSpPr/>
            <p:nvPr/>
          </p:nvSpPr>
          <p:spPr>
            <a:xfrm rot="2700000" flipV="1">
              <a:off x="6371236" y="1708749"/>
              <a:ext cx="899043" cy="899043"/>
            </a:xfrm>
            <a:prstGeom prst="teardrop">
              <a:avLst>
                <a:gd name="adj" fmla="val 103995"/>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a:cs typeface="Roboto condensed"/>
              </a:endParaRPr>
            </a:p>
          </p:txBody>
        </p:sp>
        <p:sp>
          <p:nvSpPr>
            <p:cNvPr id="21" name="TextBox 18"/>
            <p:cNvSpPr txBox="1"/>
            <p:nvPr/>
          </p:nvSpPr>
          <p:spPr>
            <a:xfrm>
              <a:off x="6449202" y="1843892"/>
              <a:ext cx="743340" cy="659339"/>
            </a:xfrm>
            <a:prstGeom prst="rect">
              <a:avLst/>
            </a:prstGeom>
            <a:noFill/>
          </p:spPr>
          <p:txBody>
            <a:bodyPr wrap="square" lIns="96000" tIns="0" rIns="96000" bIns="0" rtlCol="0" anchor="ctr">
              <a:noAutofit/>
            </a:bodyPr>
            <a:lstStyle/>
            <a:p>
              <a:pPr algn="ctr">
                <a:lnSpc>
                  <a:spcPts val="1335"/>
                </a:lnSpc>
              </a:pPr>
              <a:r>
                <a:rPr lang="en-US" altLang="ko-KR" sz="1335">
                  <a:solidFill>
                    <a:schemeClr val="bg1">
                      <a:alpha val="70000"/>
                    </a:schemeClr>
                  </a:solidFill>
                  <a:latin typeface="Roboto condensed"/>
                  <a:cs typeface="Roboto condensed"/>
                </a:rPr>
                <a:t>STEP </a:t>
              </a:r>
              <a:endParaRPr lang="en-US" altLang="ko-KR" sz="1335">
                <a:solidFill>
                  <a:schemeClr val="bg1">
                    <a:alpha val="70000"/>
                  </a:schemeClr>
                </a:solidFill>
                <a:latin typeface="Roboto condensed"/>
                <a:cs typeface="Roboto condensed"/>
              </a:endParaRPr>
            </a:p>
            <a:p>
              <a:pPr algn="ctr">
                <a:lnSpc>
                  <a:spcPts val="2665"/>
                </a:lnSpc>
              </a:pPr>
              <a:r>
                <a:rPr lang="en-US" altLang="ko-KR" sz="2665">
                  <a:solidFill>
                    <a:schemeClr val="bg1"/>
                  </a:solidFill>
                  <a:latin typeface="Roboto condensed"/>
                  <a:cs typeface="Roboto condensed"/>
                </a:rPr>
                <a:t>04</a:t>
              </a:r>
              <a:endParaRPr lang="ko-KR" altLang="en-US" sz="2665">
                <a:solidFill>
                  <a:schemeClr val="bg1"/>
                </a:solidFill>
                <a:latin typeface="Roboto condensed"/>
                <a:cs typeface="Roboto condensed"/>
              </a:endParaRPr>
            </a:p>
          </p:txBody>
        </p:sp>
      </p:grpSp>
      <p:sp>
        <p:nvSpPr>
          <p:cNvPr id="22" name="Oval 19"/>
          <p:cNvSpPr/>
          <p:nvPr/>
        </p:nvSpPr>
        <p:spPr>
          <a:xfrm>
            <a:off x="6757257" y="2902617"/>
            <a:ext cx="135467" cy="135467"/>
          </a:xfrm>
          <a:prstGeom prst="ellipse">
            <a:avLst/>
          </a:prstGeom>
          <a:solidFill>
            <a:srgbClr val="11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23" name="组合 22"/>
          <p:cNvGrpSpPr/>
          <p:nvPr/>
        </p:nvGrpSpPr>
        <p:grpSpPr>
          <a:xfrm>
            <a:off x="8322801" y="1708749"/>
            <a:ext cx="899043" cy="899043"/>
            <a:chOff x="8322801" y="1708749"/>
            <a:chExt cx="899043" cy="899043"/>
          </a:xfrm>
        </p:grpSpPr>
        <p:sp>
          <p:nvSpPr>
            <p:cNvPr id="24" name="Teardrop 21"/>
            <p:cNvSpPr/>
            <p:nvPr/>
          </p:nvSpPr>
          <p:spPr>
            <a:xfrm rot="2700000" flipV="1">
              <a:off x="8322801" y="1708749"/>
              <a:ext cx="899043" cy="899043"/>
            </a:xfrm>
            <a:prstGeom prst="teardrop">
              <a:avLst>
                <a:gd name="adj" fmla="val 103995"/>
              </a:avLst>
            </a:prstGeom>
            <a:solidFill>
              <a:srgbClr val="11A5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Roboto condensed"/>
                <a:cs typeface="Roboto condensed"/>
              </a:endParaRPr>
            </a:p>
          </p:txBody>
        </p:sp>
        <p:sp>
          <p:nvSpPr>
            <p:cNvPr id="25" name="TextBox 22"/>
            <p:cNvSpPr txBox="1"/>
            <p:nvPr/>
          </p:nvSpPr>
          <p:spPr>
            <a:xfrm>
              <a:off x="8400767" y="1843892"/>
              <a:ext cx="743340" cy="659339"/>
            </a:xfrm>
            <a:prstGeom prst="rect">
              <a:avLst/>
            </a:prstGeom>
            <a:noFill/>
          </p:spPr>
          <p:txBody>
            <a:bodyPr wrap="square" lIns="96000" tIns="0" rIns="96000" bIns="0" rtlCol="0" anchor="ctr">
              <a:noAutofit/>
            </a:bodyPr>
            <a:lstStyle/>
            <a:p>
              <a:pPr algn="ctr">
                <a:lnSpc>
                  <a:spcPts val="1335"/>
                </a:lnSpc>
              </a:pPr>
              <a:r>
                <a:rPr lang="en-US" altLang="ko-KR" sz="1335">
                  <a:solidFill>
                    <a:schemeClr val="bg1">
                      <a:alpha val="70000"/>
                    </a:schemeClr>
                  </a:solidFill>
                  <a:latin typeface="Roboto condensed"/>
                  <a:cs typeface="Roboto condensed"/>
                </a:rPr>
                <a:t>STEP </a:t>
              </a:r>
              <a:endParaRPr lang="en-US" altLang="ko-KR" sz="1335">
                <a:solidFill>
                  <a:schemeClr val="bg1">
                    <a:alpha val="70000"/>
                  </a:schemeClr>
                </a:solidFill>
                <a:latin typeface="Roboto condensed"/>
                <a:cs typeface="Roboto condensed"/>
              </a:endParaRPr>
            </a:p>
            <a:p>
              <a:pPr algn="ctr">
                <a:lnSpc>
                  <a:spcPts val="2665"/>
                </a:lnSpc>
              </a:pPr>
              <a:r>
                <a:rPr lang="en-US" altLang="ko-KR" sz="2665">
                  <a:solidFill>
                    <a:schemeClr val="bg1"/>
                  </a:solidFill>
                  <a:latin typeface="Roboto condensed"/>
                  <a:cs typeface="Roboto condensed"/>
                </a:rPr>
                <a:t>05</a:t>
              </a:r>
              <a:endParaRPr lang="ko-KR" altLang="en-US" sz="2665">
                <a:solidFill>
                  <a:schemeClr val="bg1"/>
                </a:solidFill>
                <a:latin typeface="Roboto condensed"/>
                <a:cs typeface="Roboto condensed"/>
              </a:endParaRPr>
            </a:p>
          </p:txBody>
        </p:sp>
      </p:grpSp>
      <p:sp>
        <p:nvSpPr>
          <p:cNvPr id="26" name="Oval 23"/>
          <p:cNvSpPr/>
          <p:nvPr/>
        </p:nvSpPr>
        <p:spPr>
          <a:xfrm>
            <a:off x="8704589" y="2902617"/>
            <a:ext cx="135467" cy="135467"/>
          </a:xfrm>
          <a:prstGeom prst="ellipse">
            <a:avLst/>
          </a:prstGeom>
          <a:solidFill>
            <a:srgbClr val="11A5D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lumMod val="85000"/>
                  <a:lumOff val="15000"/>
                </a:schemeClr>
              </a:solidFill>
              <a:latin typeface="Roboto condensed"/>
              <a:cs typeface="Roboto condensed"/>
            </a:endParaRPr>
          </a:p>
        </p:txBody>
      </p:sp>
      <p:grpSp>
        <p:nvGrpSpPr>
          <p:cNvPr id="27" name="Group 24"/>
          <p:cNvGrpSpPr/>
          <p:nvPr/>
        </p:nvGrpSpPr>
        <p:grpSpPr>
          <a:xfrm>
            <a:off x="759825" y="3205776"/>
            <a:ext cx="1683905" cy="1543121"/>
            <a:chOff x="667471" y="2995559"/>
            <a:chExt cx="1262929" cy="1157341"/>
          </a:xfrm>
        </p:grpSpPr>
        <p:sp>
          <p:nvSpPr>
            <p:cNvPr id="28" name="TextBox 25"/>
            <p:cNvSpPr txBox="1"/>
            <p:nvPr/>
          </p:nvSpPr>
          <p:spPr>
            <a:xfrm>
              <a:off x="667471" y="2995559"/>
              <a:ext cx="1156100" cy="223091"/>
            </a:xfrm>
            <a:prstGeom prst="rect">
              <a:avLst/>
            </a:prstGeom>
            <a:noFill/>
          </p:spPr>
          <p:txBody>
            <a:bodyPr wrap="square" rtlCol="0">
              <a:spAutoFit/>
            </a:bodyPr>
            <a:lstStyle/>
            <a:p>
              <a:pPr lvl="0"/>
              <a:r>
                <a:rPr lang="en-US" altLang="ko-KR" sz="1335">
                  <a:solidFill>
                    <a:schemeClr val="tx1">
                      <a:lumMod val="85000"/>
                      <a:lumOff val="15000"/>
                    </a:schemeClr>
                  </a:solidFill>
                  <a:latin typeface="Roboto condensed"/>
                  <a:cs typeface="Roboto condensed"/>
                </a:rPr>
                <a:t>Lorem Ipsum</a:t>
              </a:r>
              <a:endParaRPr lang="ko-KR" altLang="en-US" sz="1335">
                <a:solidFill>
                  <a:schemeClr val="tx1">
                    <a:lumMod val="85000"/>
                    <a:lumOff val="15000"/>
                  </a:schemeClr>
                </a:solidFill>
                <a:latin typeface="Roboto condensed"/>
                <a:cs typeface="Roboto condensed"/>
              </a:endParaRPr>
            </a:p>
          </p:txBody>
        </p:sp>
        <p:sp>
          <p:nvSpPr>
            <p:cNvPr id="29" name="텍스트 개체 틀 2"/>
            <p:cNvSpPr txBox="1"/>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5">
                  <a:solidFill>
                    <a:schemeClr val="tx1">
                      <a:lumMod val="85000"/>
                      <a:lumOff val="15000"/>
                    </a:schemeClr>
                  </a:solidFill>
                  <a:latin typeface="Roboto condensed"/>
                  <a:cs typeface="Roboto condensed"/>
                </a:rPr>
                <a:t>Lorem ipsum dolor sit amet, consectetur adipiscing elit. Curabitur elementum posuere pretium. </a:t>
              </a:r>
              <a:endParaRPr lang="en-US" altLang="ko-KR" sz="1065">
                <a:solidFill>
                  <a:schemeClr val="tx1">
                    <a:lumMod val="85000"/>
                    <a:lumOff val="15000"/>
                  </a:schemeClr>
                </a:solidFill>
                <a:latin typeface="Roboto condensed"/>
                <a:cs typeface="Roboto condensed"/>
              </a:endParaRPr>
            </a:p>
          </p:txBody>
        </p:sp>
      </p:grpSp>
      <p:grpSp>
        <p:nvGrpSpPr>
          <p:cNvPr id="30" name="Group 27"/>
          <p:cNvGrpSpPr/>
          <p:nvPr/>
        </p:nvGrpSpPr>
        <p:grpSpPr>
          <a:xfrm>
            <a:off x="2711392" y="3205776"/>
            <a:ext cx="1683905" cy="1543121"/>
            <a:chOff x="667471" y="2995559"/>
            <a:chExt cx="1262929" cy="1157341"/>
          </a:xfrm>
        </p:grpSpPr>
        <p:sp>
          <p:nvSpPr>
            <p:cNvPr id="31" name="TextBox 28"/>
            <p:cNvSpPr txBox="1"/>
            <p:nvPr/>
          </p:nvSpPr>
          <p:spPr>
            <a:xfrm>
              <a:off x="667471" y="2995559"/>
              <a:ext cx="1156100" cy="223091"/>
            </a:xfrm>
            <a:prstGeom prst="rect">
              <a:avLst/>
            </a:prstGeom>
            <a:noFill/>
          </p:spPr>
          <p:txBody>
            <a:bodyPr wrap="square" rtlCol="0">
              <a:spAutoFit/>
            </a:bodyPr>
            <a:lstStyle/>
            <a:p>
              <a:pPr lvl="0"/>
              <a:r>
                <a:rPr lang="en-US" altLang="ko-KR" sz="1335">
                  <a:solidFill>
                    <a:schemeClr val="tx1">
                      <a:lumMod val="85000"/>
                      <a:lumOff val="15000"/>
                    </a:schemeClr>
                  </a:solidFill>
                  <a:latin typeface="Roboto condensed"/>
                  <a:cs typeface="Roboto condensed"/>
                </a:rPr>
                <a:t>Lorem Ipsum</a:t>
              </a:r>
              <a:endParaRPr lang="ko-KR" altLang="en-US" sz="1335">
                <a:solidFill>
                  <a:schemeClr val="tx1">
                    <a:lumMod val="85000"/>
                    <a:lumOff val="15000"/>
                  </a:schemeClr>
                </a:solidFill>
                <a:latin typeface="Roboto condensed"/>
                <a:cs typeface="Roboto condensed"/>
              </a:endParaRPr>
            </a:p>
          </p:txBody>
        </p:sp>
        <p:sp>
          <p:nvSpPr>
            <p:cNvPr id="32" name="텍스트 개체 틀 2"/>
            <p:cNvSpPr txBox="1"/>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5">
                  <a:solidFill>
                    <a:schemeClr val="tx1">
                      <a:lumMod val="85000"/>
                      <a:lumOff val="15000"/>
                    </a:schemeClr>
                  </a:solidFill>
                  <a:latin typeface="Roboto condensed"/>
                  <a:cs typeface="Roboto condensed"/>
                </a:rPr>
                <a:t>Lorem ipsum dolor sit amet, consectetur adipiscing elit. Curabitur elementum posuere pretium. </a:t>
              </a:r>
              <a:endParaRPr lang="en-US" altLang="ko-KR" sz="1065">
                <a:solidFill>
                  <a:schemeClr val="tx1">
                    <a:lumMod val="85000"/>
                    <a:lumOff val="15000"/>
                  </a:schemeClr>
                </a:solidFill>
                <a:latin typeface="Roboto condensed"/>
                <a:cs typeface="Roboto condensed"/>
              </a:endParaRPr>
            </a:p>
          </p:txBody>
        </p:sp>
      </p:grpSp>
      <p:grpSp>
        <p:nvGrpSpPr>
          <p:cNvPr id="33" name="Group 30"/>
          <p:cNvGrpSpPr/>
          <p:nvPr/>
        </p:nvGrpSpPr>
        <p:grpSpPr>
          <a:xfrm>
            <a:off x="4662958" y="3205776"/>
            <a:ext cx="1683905" cy="1543121"/>
            <a:chOff x="667471" y="2995559"/>
            <a:chExt cx="1262929" cy="1157341"/>
          </a:xfrm>
        </p:grpSpPr>
        <p:sp>
          <p:nvSpPr>
            <p:cNvPr id="34" name="TextBox 31"/>
            <p:cNvSpPr txBox="1"/>
            <p:nvPr/>
          </p:nvSpPr>
          <p:spPr>
            <a:xfrm>
              <a:off x="667471" y="2995559"/>
              <a:ext cx="1156100" cy="223091"/>
            </a:xfrm>
            <a:prstGeom prst="rect">
              <a:avLst/>
            </a:prstGeom>
            <a:noFill/>
          </p:spPr>
          <p:txBody>
            <a:bodyPr wrap="square" rtlCol="0">
              <a:spAutoFit/>
            </a:bodyPr>
            <a:lstStyle/>
            <a:p>
              <a:pPr lvl="0"/>
              <a:r>
                <a:rPr lang="en-US" altLang="ko-KR" sz="1335">
                  <a:solidFill>
                    <a:schemeClr val="tx1">
                      <a:lumMod val="85000"/>
                      <a:lumOff val="15000"/>
                    </a:schemeClr>
                  </a:solidFill>
                  <a:latin typeface="Roboto condensed"/>
                  <a:cs typeface="Roboto condensed"/>
                </a:rPr>
                <a:t>Lorem Ipsum</a:t>
              </a:r>
              <a:endParaRPr lang="ko-KR" altLang="en-US" sz="1335">
                <a:solidFill>
                  <a:schemeClr val="tx1">
                    <a:lumMod val="85000"/>
                    <a:lumOff val="15000"/>
                  </a:schemeClr>
                </a:solidFill>
                <a:latin typeface="Roboto condensed"/>
                <a:cs typeface="Roboto condensed"/>
              </a:endParaRPr>
            </a:p>
          </p:txBody>
        </p:sp>
        <p:sp>
          <p:nvSpPr>
            <p:cNvPr id="35" name="텍스트 개체 틀 2"/>
            <p:cNvSpPr txBox="1"/>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5">
                  <a:solidFill>
                    <a:schemeClr val="tx1">
                      <a:lumMod val="85000"/>
                      <a:lumOff val="15000"/>
                    </a:schemeClr>
                  </a:solidFill>
                  <a:latin typeface="Roboto condensed"/>
                  <a:cs typeface="Roboto condensed"/>
                </a:rPr>
                <a:t>Lorem ipsum dolor sit amet, consectetur adipiscing elit. Curabitur elementum posuere pretium. </a:t>
              </a:r>
              <a:endParaRPr lang="en-US" altLang="ko-KR" sz="1065">
                <a:solidFill>
                  <a:schemeClr val="tx1">
                    <a:lumMod val="85000"/>
                    <a:lumOff val="15000"/>
                  </a:schemeClr>
                </a:solidFill>
                <a:latin typeface="Roboto condensed"/>
                <a:cs typeface="Roboto condensed"/>
              </a:endParaRPr>
            </a:p>
          </p:txBody>
        </p:sp>
      </p:grpSp>
      <p:grpSp>
        <p:nvGrpSpPr>
          <p:cNvPr id="36" name="Group 33"/>
          <p:cNvGrpSpPr/>
          <p:nvPr/>
        </p:nvGrpSpPr>
        <p:grpSpPr>
          <a:xfrm>
            <a:off x="6614525" y="3205776"/>
            <a:ext cx="1683905" cy="1543121"/>
            <a:chOff x="667471" y="2995559"/>
            <a:chExt cx="1262929" cy="1157341"/>
          </a:xfrm>
        </p:grpSpPr>
        <p:sp>
          <p:nvSpPr>
            <p:cNvPr id="37" name="TextBox 34"/>
            <p:cNvSpPr txBox="1"/>
            <p:nvPr/>
          </p:nvSpPr>
          <p:spPr>
            <a:xfrm>
              <a:off x="667471" y="2995559"/>
              <a:ext cx="1156100" cy="223091"/>
            </a:xfrm>
            <a:prstGeom prst="rect">
              <a:avLst/>
            </a:prstGeom>
            <a:noFill/>
          </p:spPr>
          <p:txBody>
            <a:bodyPr wrap="square" rtlCol="0">
              <a:spAutoFit/>
            </a:bodyPr>
            <a:lstStyle/>
            <a:p>
              <a:pPr lvl="0"/>
              <a:r>
                <a:rPr lang="en-US" altLang="ko-KR" sz="1335">
                  <a:solidFill>
                    <a:schemeClr val="tx1">
                      <a:lumMod val="85000"/>
                      <a:lumOff val="15000"/>
                    </a:schemeClr>
                  </a:solidFill>
                  <a:latin typeface="Roboto condensed"/>
                  <a:cs typeface="Roboto condensed"/>
                </a:rPr>
                <a:t>Lorem Ipsum</a:t>
              </a:r>
              <a:endParaRPr lang="ko-KR" altLang="en-US" sz="1335">
                <a:solidFill>
                  <a:schemeClr val="tx1">
                    <a:lumMod val="85000"/>
                    <a:lumOff val="15000"/>
                  </a:schemeClr>
                </a:solidFill>
                <a:latin typeface="Roboto condensed"/>
                <a:cs typeface="Roboto condensed"/>
              </a:endParaRPr>
            </a:p>
          </p:txBody>
        </p:sp>
        <p:sp>
          <p:nvSpPr>
            <p:cNvPr id="38" name="텍스트 개체 틀 2"/>
            <p:cNvSpPr txBox="1"/>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5">
                  <a:solidFill>
                    <a:schemeClr val="tx1">
                      <a:lumMod val="85000"/>
                      <a:lumOff val="15000"/>
                    </a:schemeClr>
                  </a:solidFill>
                  <a:latin typeface="Roboto condensed"/>
                  <a:cs typeface="Roboto condensed"/>
                </a:rPr>
                <a:t>Lorem ipsum dolor sit amet, consectetur adipiscing elit. Curabitur elementum posuere pretium. </a:t>
              </a:r>
              <a:endParaRPr lang="en-US" altLang="ko-KR" sz="1065">
                <a:solidFill>
                  <a:schemeClr val="tx1">
                    <a:lumMod val="85000"/>
                    <a:lumOff val="15000"/>
                  </a:schemeClr>
                </a:solidFill>
                <a:latin typeface="Roboto condensed"/>
                <a:cs typeface="Roboto condensed"/>
              </a:endParaRPr>
            </a:p>
          </p:txBody>
        </p:sp>
      </p:grpSp>
      <p:grpSp>
        <p:nvGrpSpPr>
          <p:cNvPr id="39" name="Group 36"/>
          <p:cNvGrpSpPr/>
          <p:nvPr/>
        </p:nvGrpSpPr>
        <p:grpSpPr>
          <a:xfrm>
            <a:off x="8566092" y="3205776"/>
            <a:ext cx="1683905" cy="1543121"/>
            <a:chOff x="667471" y="2995559"/>
            <a:chExt cx="1262929" cy="1157341"/>
          </a:xfrm>
        </p:grpSpPr>
        <p:sp>
          <p:nvSpPr>
            <p:cNvPr id="40" name="TextBox 37"/>
            <p:cNvSpPr txBox="1"/>
            <p:nvPr/>
          </p:nvSpPr>
          <p:spPr>
            <a:xfrm>
              <a:off x="667471" y="2995559"/>
              <a:ext cx="1156100" cy="223091"/>
            </a:xfrm>
            <a:prstGeom prst="rect">
              <a:avLst/>
            </a:prstGeom>
            <a:noFill/>
          </p:spPr>
          <p:txBody>
            <a:bodyPr wrap="square" rtlCol="0">
              <a:spAutoFit/>
            </a:bodyPr>
            <a:lstStyle/>
            <a:p>
              <a:pPr lvl="0"/>
              <a:r>
                <a:rPr lang="en-US" altLang="ko-KR" sz="1335">
                  <a:solidFill>
                    <a:schemeClr val="tx1">
                      <a:lumMod val="85000"/>
                      <a:lumOff val="15000"/>
                    </a:schemeClr>
                  </a:solidFill>
                  <a:latin typeface="Roboto condensed"/>
                  <a:cs typeface="Roboto condensed"/>
                </a:rPr>
                <a:t>Lorem Ipsum</a:t>
              </a:r>
              <a:endParaRPr lang="ko-KR" altLang="en-US" sz="1335">
                <a:solidFill>
                  <a:schemeClr val="tx1">
                    <a:lumMod val="85000"/>
                    <a:lumOff val="15000"/>
                  </a:schemeClr>
                </a:solidFill>
                <a:latin typeface="Roboto condensed"/>
                <a:cs typeface="Roboto condensed"/>
              </a:endParaRPr>
            </a:p>
          </p:txBody>
        </p:sp>
        <p:sp>
          <p:nvSpPr>
            <p:cNvPr id="41" name="텍스트 개체 틀 2"/>
            <p:cNvSpPr txBox="1"/>
            <p:nvPr/>
          </p:nvSpPr>
          <p:spPr>
            <a:xfrm>
              <a:off x="667471" y="3229080"/>
              <a:ext cx="1262929" cy="923820"/>
            </a:xfrm>
            <a:prstGeom prst="rect">
              <a:avLst/>
            </a:prstGeom>
          </p:spPr>
          <p:txBody>
            <a:bodyPr vert="horz" lIns="121920" tIns="60960" rIns="121920" bIns="60960" rtlCol="0" anchor="t">
              <a:normAutofit/>
            </a:bodyPr>
            <a:lstStyle>
              <a:lvl1pPr marL="0" indent="0" algn="ctr" defTabSz="457200" rtl="0" eaLnBrk="1" latinLnBrk="0" hangingPunct="1">
                <a:spcBef>
                  <a:spcPct val="20000"/>
                </a:spcBef>
                <a:buFont typeface="Arial"/>
                <a:buNone/>
                <a:defRPr sz="1000" kern="1200" baseline="0">
                  <a:solidFill>
                    <a:schemeClr val="bg1">
                      <a:lumMod val="65000"/>
                    </a:schemeClr>
                  </a:solidFill>
                  <a:latin typeface="+mn-lt"/>
                  <a:ea typeface="+mn-ea"/>
                  <a:cs typeface="Rockwell" panose="02060603020205020403"/>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lnSpc>
                  <a:spcPct val="120000"/>
                </a:lnSpc>
              </a:pPr>
              <a:r>
                <a:rPr lang="en-US" altLang="ko-KR" sz="1065">
                  <a:solidFill>
                    <a:schemeClr val="tx1">
                      <a:lumMod val="85000"/>
                      <a:lumOff val="15000"/>
                    </a:schemeClr>
                  </a:solidFill>
                  <a:latin typeface="Roboto condensed"/>
                  <a:cs typeface="Roboto condensed"/>
                </a:rPr>
                <a:t>Lorem ipsum dolor sit amet, consectetur adipiscing elit. Curabitur elementum posuere pretium. </a:t>
              </a:r>
              <a:endParaRPr lang="en-US" altLang="ko-KR" sz="1065">
                <a:solidFill>
                  <a:schemeClr val="tx1">
                    <a:lumMod val="85000"/>
                    <a:lumOff val="15000"/>
                  </a:schemeClr>
                </a:solidFill>
                <a:latin typeface="Roboto condensed"/>
                <a:cs typeface="Roboto condensed"/>
              </a:endParaRPr>
            </a:p>
          </p:txBody>
        </p:sp>
      </p:grpSp>
      <p:sp>
        <p:nvSpPr>
          <p:cNvPr id="42" name="TextBox 39"/>
          <p:cNvSpPr txBox="1"/>
          <p:nvPr/>
        </p:nvSpPr>
        <p:spPr>
          <a:xfrm>
            <a:off x="10283863" y="2745491"/>
            <a:ext cx="866807" cy="453260"/>
          </a:xfrm>
          <a:prstGeom prst="rect">
            <a:avLst/>
          </a:prstGeom>
          <a:noFill/>
        </p:spPr>
        <p:txBody>
          <a:bodyPr wrap="square" lIns="0" tIns="0" rIns="0" bIns="0" rtlCol="0" anchor="ctr">
            <a:noAutofit/>
          </a:bodyPr>
          <a:lstStyle/>
          <a:p>
            <a:pPr lvl="0"/>
            <a:r>
              <a:rPr lang="en-US" altLang="ko-KR" sz="1865">
                <a:solidFill>
                  <a:schemeClr val="tx1">
                    <a:lumMod val="85000"/>
                    <a:lumOff val="15000"/>
                  </a:schemeClr>
                </a:solidFill>
                <a:latin typeface="Roboto condensed"/>
                <a:ea typeface="Roboto Condensed Regular"/>
                <a:cs typeface="Roboto condensed"/>
              </a:rPr>
              <a:t>We are </a:t>
            </a:r>
            <a:endParaRPr lang="en-US" altLang="ko-KR" sz="1865">
              <a:solidFill>
                <a:schemeClr val="tx1">
                  <a:lumMod val="85000"/>
                  <a:lumOff val="15000"/>
                </a:schemeClr>
              </a:solidFill>
              <a:latin typeface="Roboto condensed"/>
              <a:ea typeface="Roboto Condensed Regular"/>
              <a:cs typeface="Roboto condensed"/>
            </a:endParaRPr>
          </a:p>
          <a:p>
            <a:pPr lvl="0"/>
            <a:r>
              <a:rPr lang="en-US" altLang="ko-KR" sz="1865">
                <a:solidFill>
                  <a:schemeClr val="tx1">
                    <a:lumMod val="85000"/>
                    <a:lumOff val="15000"/>
                  </a:schemeClr>
                </a:solidFill>
                <a:latin typeface="Roboto condensed"/>
                <a:ea typeface="Roboto Condensed Regular"/>
                <a:cs typeface="Roboto condensed"/>
              </a:rPr>
              <a:t>The Best</a:t>
            </a:r>
            <a:endParaRPr lang="nb-NO" altLang="ko-KR" sz="1865" b="1">
              <a:solidFill>
                <a:schemeClr val="tx1">
                  <a:lumMod val="85000"/>
                  <a:lumOff val="15000"/>
                </a:schemeClr>
              </a:solidFill>
              <a:latin typeface="Roboto condensed"/>
              <a:ea typeface="Roboto Light" pitchFamily="2" charset="0"/>
              <a:cs typeface="Roboto condensed"/>
            </a:endParaRPr>
          </a:p>
        </p:txBody>
      </p:sp>
      <p:sp>
        <p:nvSpPr>
          <p:cNvPr id="43" name="Text Placeholder 8"/>
          <p:cNvSpPr txBox="1"/>
          <p:nvPr/>
        </p:nvSpPr>
        <p:spPr>
          <a:xfrm>
            <a:off x="364068" y="5107096"/>
            <a:ext cx="11472333" cy="875211"/>
          </a:xfrm>
          <a:prstGeom prst="rect">
            <a:avLst/>
          </a:prstGeom>
        </p:spPr>
        <p:txBody>
          <a:bodyPr vert="horz" numCol="1" spcCol="274320"/>
          <a:lstStyle>
            <a:lvl1pPr marL="0" indent="0" algn="l" defTabSz="457200" rtl="0" eaLnBrk="1" latinLnBrk="0" hangingPunct="1">
              <a:lnSpc>
                <a:spcPct val="120000"/>
              </a:lnSpc>
              <a:spcBef>
                <a:spcPct val="20000"/>
              </a:spcBef>
              <a:buFont typeface="Arial"/>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40000"/>
              </a:lnSpc>
            </a:pPr>
            <a:r>
              <a:rPr lang="en-US" sz="1065">
                <a:solidFill>
                  <a:schemeClr val="tx1">
                    <a:lumMod val="85000"/>
                    <a:lumOff val="15000"/>
                  </a:schemeClr>
                </a:solidFill>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containing Lorem Ipsum passages, and more recently with desktop publishing software.</a:t>
            </a:r>
            <a:endParaRPr lang="en-US" sz="1065">
              <a:solidFill>
                <a:schemeClr val="tx1">
                  <a:lumMod val="85000"/>
                  <a:lumOff val="15000"/>
                </a:schemeClr>
              </a:solidFill>
            </a:endParaRPr>
          </a:p>
        </p:txBody>
      </p:sp>
      <p:cxnSp>
        <p:nvCxnSpPr>
          <p:cNvPr id="44" name="Straight Connector 45"/>
          <p:cNvCxnSpPr/>
          <p:nvPr/>
        </p:nvCxnSpPr>
        <p:spPr>
          <a:xfrm flipH="1">
            <a:off x="512984" y="5047828"/>
            <a:ext cx="11196416" cy="0"/>
          </a:xfrm>
          <a:prstGeom prst="line">
            <a:avLst/>
          </a:prstGeom>
          <a:ln w="3175">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45" name="文本框 44"/>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46" name="矩形 45"/>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nodeType="afterGroup">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0-#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additive="base">
                                        <p:cTn id="35" dur="500" fill="hold"/>
                                        <p:tgtEl>
                                          <p:spTgt spid="26"/>
                                        </p:tgtEl>
                                        <p:attrNameLst>
                                          <p:attrName>ppt_x</p:attrName>
                                        </p:attrNameLst>
                                      </p:cBhvr>
                                      <p:tavLst>
                                        <p:tav tm="0">
                                          <p:val>
                                            <p:strVal val="0-#ppt_w/2"/>
                                          </p:val>
                                        </p:tav>
                                        <p:tav tm="100000">
                                          <p:val>
                                            <p:strVal val="#ppt_x"/>
                                          </p:val>
                                        </p:tav>
                                      </p:tavLst>
                                    </p:anim>
                                    <p:anim calcmode="lin" valueType="num">
                                      <p:cBhvr additive="base">
                                        <p:cTn id="36" dur="500" fill="hold"/>
                                        <p:tgtEl>
                                          <p:spTgt spid="26"/>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000"/>
                            </p:stCondLst>
                            <p:childTnLst>
                              <p:par>
                                <p:cTn id="43" presetID="47"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000"/>
                                        <p:tgtEl>
                                          <p:spTgt spid="15"/>
                                        </p:tgtEl>
                                      </p:cBhvr>
                                    </p:animEffect>
                                    <p:anim calcmode="lin" valueType="num">
                                      <p:cBhvr>
                                        <p:cTn id="56" dur="1000" fill="hold"/>
                                        <p:tgtEl>
                                          <p:spTgt spid="15"/>
                                        </p:tgtEl>
                                        <p:attrNameLst>
                                          <p:attrName>ppt_x</p:attrName>
                                        </p:attrNameLst>
                                      </p:cBhvr>
                                      <p:tavLst>
                                        <p:tav tm="0">
                                          <p:val>
                                            <p:strVal val="#ppt_x"/>
                                          </p:val>
                                        </p:tav>
                                        <p:tav tm="100000">
                                          <p:val>
                                            <p:strVal val="#ppt_x"/>
                                          </p:val>
                                        </p:tav>
                                      </p:tavLst>
                                    </p:anim>
                                    <p:anim calcmode="lin" valueType="num">
                                      <p:cBhvr>
                                        <p:cTn id="57" dur="1000" fill="hold"/>
                                        <p:tgtEl>
                                          <p:spTgt spid="15"/>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childTnLst>
                          </p:cTn>
                        </p:par>
                        <p:par>
                          <p:cTn id="68" fill="hold" nodeType="afterGroup">
                            <p:stCondLst>
                              <p:cond delay="3000"/>
                            </p:stCondLst>
                            <p:childTnLst>
                              <p:par>
                                <p:cTn id="69" presetID="12" presetClass="entr" presetSubtype="4"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p:tgtEl>
                                          <p:spTgt spid="27"/>
                                        </p:tgtEl>
                                        <p:attrNameLst>
                                          <p:attrName>ppt_y</p:attrName>
                                        </p:attrNameLst>
                                      </p:cBhvr>
                                      <p:tavLst>
                                        <p:tav tm="0">
                                          <p:val>
                                            <p:strVal val="#ppt_y+#ppt_h*1.125000"/>
                                          </p:val>
                                        </p:tav>
                                        <p:tav tm="100000">
                                          <p:val>
                                            <p:strVal val="#ppt_y"/>
                                          </p:val>
                                        </p:tav>
                                      </p:tavLst>
                                    </p:anim>
                                    <p:animEffect transition="in" filter="wipe(up)">
                                      <p:cBhvr>
                                        <p:cTn id="72" dur="500"/>
                                        <p:tgtEl>
                                          <p:spTgt spid="27"/>
                                        </p:tgtEl>
                                      </p:cBhvr>
                                    </p:animEffect>
                                  </p:childTnLst>
                                </p:cTn>
                              </p:par>
                              <p:par>
                                <p:cTn id="73" presetID="12" presetClass="entr" presetSubtype="4" fill="hold"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500"/>
                                        <p:tgtEl>
                                          <p:spTgt spid="30"/>
                                        </p:tgtEl>
                                        <p:attrNameLst>
                                          <p:attrName>ppt_y</p:attrName>
                                        </p:attrNameLst>
                                      </p:cBhvr>
                                      <p:tavLst>
                                        <p:tav tm="0">
                                          <p:val>
                                            <p:strVal val="#ppt_y+#ppt_h*1.125000"/>
                                          </p:val>
                                        </p:tav>
                                        <p:tav tm="100000">
                                          <p:val>
                                            <p:strVal val="#ppt_y"/>
                                          </p:val>
                                        </p:tav>
                                      </p:tavLst>
                                    </p:anim>
                                    <p:animEffect transition="in" filter="wipe(up)">
                                      <p:cBhvr>
                                        <p:cTn id="76" dur="500"/>
                                        <p:tgtEl>
                                          <p:spTgt spid="30"/>
                                        </p:tgtEl>
                                      </p:cBhvr>
                                    </p:animEffect>
                                  </p:childTnLst>
                                </p:cTn>
                              </p:par>
                              <p:par>
                                <p:cTn id="77" presetID="12" presetClass="entr" presetSubtype="4"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500"/>
                                        <p:tgtEl>
                                          <p:spTgt spid="33"/>
                                        </p:tgtEl>
                                        <p:attrNameLst>
                                          <p:attrName>ppt_y</p:attrName>
                                        </p:attrNameLst>
                                      </p:cBhvr>
                                      <p:tavLst>
                                        <p:tav tm="0">
                                          <p:val>
                                            <p:strVal val="#ppt_y+#ppt_h*1.125000"/>
                                          </p:val>
                                        </p:tav>
                                        <p:tav tm="100000">
                                          <p:val>
                                            <p:strVal val="#ppt_y"/>
                                          </p:val>
                                        </p:tav>
                                      </p:tavLst>
                                    </p:anim>
                                    <p:animEffect transition="in" filter="wipe(up)">
                                      <p:cBhvr>
                                        <p:cTn id="80" dur="500"/>
                                        <p:tgtEl>
                                          <p:spTgt spid="33"/>
                                        </p:tgtEl>
                                      </p:cBhvr>
                                    </p:animEffect>
                                  </p:childTnLst>
                                </p:cTn>
                              </p:par>
                              <p:par>
                                <p:cTn id="81" presetID="12" presetClass="entr" presetSubtype="4" fill="hold" nodeType="with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p:tgtEl>
                                          <p:spTgt spid="36"/>
                                        </p:tgtEl>
                                        <p:attrNameLst>
                                          <p:attrName>ppt_y</p:attrName>
                                        </p:attrNameLst>
                                      </p:cBhvr>
                                      <p:tavLst>
                                        <p:tav tm="0">
                                          <p:val>
                                            <p:strVal val="#ppt_y+#ppt_h*1.125000"/>
                                          </p:val>
                                        </p:tav>
                                        <p:tav tm="100000">
                                          <p:val>
                                            <p:strVal val="#ppt_y"/>
                                          </p:val>
                                        </p:tav>
                                      </p:tavLst>
                                    </p:anim>
                                    <p:animEffect transition="in" filter="wipe(up)">
                                      <p:cBhvr>
                                        <p:cTn id="84" dur="500"/>
                                        <p:tgtEl>
                                          <p:spTgt spid="36"/>
                                        </p:tgtEl>
                                      </p:cBhvr>
                                    </p:animEffect>
                                  </p:childTnLst>
                                </p:cTn>
                              </p:par>
                              <p:par>
                                <p:cTn id="85" presetID="12" presetClass="entr" presetSubtype="4"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p:tgtEl>
                                          <p:spTgt spid="39"/>
                                        </p:tgtEl>
                                        <p:attrNameLst>
                                          <p:attrName>ppt_y</p:attrName>
                                        </p:attrNameLst>
                                      </p:cBhvr>
                                      <p:tavLst>
                                        <p:tav tm="0">
                                          <p:val>
                                            <p:strVal val="#ppt_y+#ppt_h*1.125000"/>
                                          </p:val>
                                        </p:tav>
                                        <p:tav tm="100000">
                                          <p:val>
                                            <p:strVal val="#ppt_y"/>
                                          </p:val>
                                        </p:tav>
                                      </p:tavLst>
                                    </p:anim>
                                    <p:animEffect transition="in" filter="wipe(up)">
                                      <p:cBhvr>
                                        <p:cTn id="88" dur="500"/>
                                        <p:tgtEl>
                                          <p:spTgt spid="39"/>
                                        </p:tgtEl>
                                      </p:cBhvr>
                                    </p:animEffect>
                                  </p:childTnLst>
                                </p:cTn>
                              </p:par>
                            </p:childTnLst>
                          </p:cTn>
                        </p:par>
                        <p:par>
                          <p:cTn id="89" fill="hold" nodeType="afterGroup">
                            <p:stCondLst>
                              <p:cond delay="3500"/>
                            </p:stCondLst>
                            <p:childTnLst>
                              <p:par>
                                <p:cTn id="90" presetID="22" presetClass="entr" presetSubtype="8" fill="hold" nodeType="after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wipe(left)">
                                      <p:cBhvr>
                                        <p:cTn id="92" dur="500"/>
                                        <p:tgtEl>
                                          <p:spTgt spid="44"/>
                                        </p:tgtEl>
                                      </p:cBhvr>
                                    </p:animEffect>
                                  </p:childTnLst>
                                </p:cTn>
                              </p:par>
                            </p:childTnLst>
                          </p:cTn>
                        </p:par>
                        <p:par>
                          <p:cTn id="93" fill="hold" nodeType="afterGroup">
                            <p:stCondLst>
                              <p:cond delay="4000"/>
                            </p:stCondLst>
                            <p:childTnLst>
                              <p:par>
                                <p:cTn id="94" presetID="16" presetClass="entr" presetSubtype="21"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barn(inVertical)">
                                      <p:cBhvr>
                                        <p:cTn id="9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4" grpId="0" animBg="1"/>
      <p:bldP spid="18" grpId="0" animBg="1"/>
      <p:bldP spid="22" grpId="0" animBg="1"/>
      <p:bldP spid="26" grpId="0" animBg="1"/>
      <p:bldP spid="42" grpId="0"/>
      <p:bldP spid="43" grpId="0"/>
      <p:bldP spid="45" grpId="0"/>
      <p:bldP spid="4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Rectangle 31"/>
          <p:cNvSpPr>
            <a:spLocks noChangeArrowheads="1"/>
          </p:cNvSpPr>
          <p:nvPr/>
        </p:nvSpPr>
        <p:spPr bwMode="auto">
          <a:xfrm>
            <a:off x="2269218" y="2924065"/>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lang="zh-CN" altLang="en-US" sz="6000" b="1">
                <a:solidFill>
                  <a:schemeClr val="tx1">
                    <a:lumMod val="75000"/>
                    <a:lumOff val="25000"/>
                  </a:schemeClr>
                </a:solidFill>
                <a:latin typeface="微软雅黑" panose="020b0503020204020204" pitchFamily="34" charset="-122"/>
                <a:ea typeface="微软雅黑" panose="020b0503020204020204" pitchFamily="34" charset="-122"/>
              </a:rPr>
              <a:t>目录</a:t>
            </a:r>
            <a:endParaRPr kumimoji="0" lang="zh-CN" altLang="zh-CN" sz="6000" b="1" i="0" u="none" strike="noStrike" cap="none" normalizeH="0" baseline="0">
              <a:ln>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sp>
        <p:nvSpPr>
          <p:cNvPr id="3" name="Rectangle 32"/>
          <p:cNvSpPr>
            <a:spLocks noChangeArrowheads="1"/>
          </p:cNvSpPr>
          <p:nvPr/>
        </p:nvSpPr>
        <p:spPr bwMode="auto">
          <a:xfrm>
            <a:off x="2329542" y="3950964"/>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chemeClr val="tx1">
                    <a:lumMod val="75000"/>
                    <a:lumOff val="25000"/>
                  </a:schemeClr>
                </a:solidFill>
                <a:latin typeface="Impact" panose="020b0806030902050204" pitchFamily="34" charset="0"/>
              </a:rPr>
              <a:t>CONTENTS</a:t>
            </a:r>
            <a:endParaRPr lang="en-US" altLang="zh-CN" sz="1400">
              <a:solidFill>
                <a:schemeClr val="tx1">
                  <a:lumMod val="75000"/>
                  <a:lumOff val="25000"/>
                </a:schemeClr>
              </a:solidFill>
              <a:latin typeface="Impact" panose="020b0806030902050204" pitchFamily="34" charset="0"/>
            </a:endParaRPr>
          </a:p>
        </p:txBody>
      </p:sp>
      <p:sp>
        <p:nvSpPr>
          <p:cNvPr id="4" name="Line 36"/>
          <p:cNvSpPr>
            <a:spLocks noChangeShapeType="1"/>
          </p:cNvSpPr>
          <p:nvPr/>
        </p:nvSpPr>
        <p:spPr bwMode="auto">
          <a:xfrm>
            <a:off x="2329542" y="3878956"/>
            <a:ext cx="1602441" cy="0"/>
          </a:xfrm>
          <a:prstGeom prst="line">
            <a:avLst/>
          </a:prstGeom>
          <a:noFill/>
          <a:ln w="12700" cap="flat">
            <a:solidFill>
              <a:schemeClr val="tx1">
                <a:lumMod val="85000"/>
                <a:lumOff val="15000"/>
              </a:scheme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solidFill>
                <a:schemeClr val="tx1">
                  <a:lumMod val="75000"/>
                  <a:lumOff val="25000"/>
                </a:schemeClr>
              </a:solidFill>
            </a:endParaRPr>
          </a:p>
        </p:txBody>
      </p:sp>
      <p:sp>
        <p:nvSpPr>
          <p:cNvPr id="17" name="文本框 16"/>
          <p:cNvSpPr txBox="1"/>
          <p:nvPr/>
        </p:nvSpPr>
        <p:spPr>
          <a:xfrm>
            <a:off x="5634046" y="2569966"/>
            <a:ext cx="3525873" cy="461665"/>
          </a:xfrm>
          <a:prstGeom prst="rect">
            <a:avLst/>
          </a:prstGeom>
          <a:noFill/>
        </p:spPr>
        <p:txBody>
          <a:bodyPr vert="horz" wrap="square" rtlCol="0">
            <a:spAutoFit/>
          </a:bodyPr>
          <a:lstStyle/>
          <a:p>
            <a:r>
              <a:rPr lang="zh-CN" altLang="en-US" sz="2400" b="1">
                <a:solidFill>
                  <a:schemeClr val="tx1">
                    <a:lumMod val="75000"/>
                    <a:lumOff val="25000"/>
                  </a:schemeClr>
                </a:solidFill>
                <a:latin typeface="+mj-ea"/>
                <a:ea typeface="+mj-ea"/>
              </a:rPr>
              <a:t>您的相关段落主题</a:t>
            </a:r>
            <a:endParaRPr lang="zh-CN" altLang="en-US" sz="2400" b="1">
              <a:solidFill>
                <a:schemeClr val="tx1">
                  <a:lumMod val="75000"/>
                  <a:lumOff val="25000"/>
                </a:schemeClr>
              </a:solidFill>
              <a:latin typeface="+mj-ea"/>
              <a:ea typeface="+mj-ea"/>
            </a:endParaRPr>
          </a:p>
        </p:txBody>
      </p:sp>
      <p:grpSp>
        <p:nvGrpSpPr>
          <p:cNvPr id="35" name="组合 34"/>
          <p:cNvGrpSpPr/>
          <p:nvPr/>
        </p:nvGrpSpPr>
        <p:grpSpPr>
          <a:xfrm>
            <a:off x="5042779" y="2577802"/>
            <a:ext cx="564107" cy="482140"/>
            <a:chOff x="5044607" y="2516897"/>
            <a:chExt cx="624689" cy="624689"/>
          </a:xfrm>
        </p:grpSpPr>
        <p:sp>
          <p:nvSpPr>
            <p:cNvPr id="34" name="矩形 33"/>
            <p:cNvSpPr/>
            <p:nvPr/>
          </p:nvSpPr>
          <p:spPr>
            <a:xfrm>
              <a:off x="5044607" y="2516897"/>
              <a:ext cx="624689" cy="624689"/>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33" name="文本框 32"/>
            <p:cNvSpPr txBox="1"/>
            <p:nvPr/>
          </p:nvSpPr>
          <p:spPr>
            <a:xfrm>
              <a:off x="5045234" y="2536854"/>
              <a:ext cx="623435" cy="598160"/>
            </a:xfrm>
            <a:prstGeom prst="rect">
              <a:avLst/>
            </a:prstGeom>
            <a:noFill/>
          </p:spPr>
          <p:txBody>
            <a:bodyPr wrap="none" rtlCol="0">
              <a:spAutoFit/>
            </a:bodyPr>
            <a:lstStyle/>
            <a:p>
              <a:pPr algn="ctr"/>
              <a:r>
                <a:rPr lang="en-US" altLang="zh-CN" sz="2400" b="1">
                  <a:solidFill>
                    <a:schemeClr val="tx1">
                      <a:lumMod val="75000"/>
                      <a:lumOff val="25000"/>
                    </a:schemeClr>
                  </a:solidFill>
                  <a:latin typeface="+mj-ea"/>
                  <a:ea typeface="+mj-ea"/>
                </a:rPr>
                <a:t>01</a:t>
              </a:r>
              <a:endParaRPr lang="zh-CN" altLang="en-US" sz="2400" b="1">
                <a:solidFill>
                  <a:schemeClr val="tx1">
                    <a:lumMod val="75000"/>
                    <a:lumOff val="25000"/>
                  </a:schemeClr>
                </a:solidFill>
                <a:latin typeface="+mj-ea"/>
                <a:ea typeface="+mj-ea"/>
              </a:endParaRPr>
            </a:p>
          </p:txBody>
        </p:sp>
      </p:grpSp>
      <p:sp>
        <p:nvSpPr>
          <p:cNvPr id="38" name="文本框 37"/>
          <p:cNvSpPr txBox="1"/>
          <p:nvPr/>
        </p:nvSpPr>
        <p:spPr>
          <a:xfrm>
            <a:off x="5634046" y="3309332"/>
            <a:ext cx="3525873" cy="461665"/>
          </a:xfrm>
          <a:prstGeom prst="rect">
            <a:avLst/>
          </a:prstGeom>
          <a:noFill/>
        </p:spPr>
        <p:txBody>
          <a:bodyPr vert="horz" wrap="square" rtlCol="0">
            <a:spAutoFit/>
          </a:bodyPr>
          <a:lstStyle/>
          <a:p>
            <a:r>
              <a:rPr lang="zh-CN" altLang="en-US" sz="2400" b="1">
                <a:solidFill>
                  <a:schemeClr val="tx1">
                    <a:lumMod val="75000"/>
                    <a:lumOff val="25000"/>
                  </a:schemeClr>
                </a:solidFill>
                <a:latin typeface="+mj-ea"/>
                <a:ea typeface="+mj-ea"/>
              </a:rPr>
              <a:t>您的相关段落主题</a:t>
            </a:r>
            <a:endParaRPr lang="zh-CN" altLang="en-US" sz="2400" b="1">
              <a:solidFill>
                <a:schemeClr val="tx1">
                  <a:lumMod val="75000"/>
                  <a:lumOff val="25000"/>
                </a:schemeClr>
              </a:solidFill>
              <a:latin typeface="+mj-ea"/>
              <a:ea typeface="+mj-ea"/>
            </a:endParaRPr>
          </a:p>
        </p:txBody>
      </p:sp>
      <p:grpSp>
        <p:nvGrpSpPr>
          <p:cNvPr id="39" name="组合 38"/>
          <p:cNvGrpSpPr/>
          <p:nvPr/>
        </p:nvGrpSpPr>
        <p:grpSpPr>
          <a:xfrm>
            <a:off x="5042779" y="3317168"/>
            <a:ext cx="564107" cy="482140"/>
            <a:chOff x="5044607" y="2516897"/>
            <a:chExt cx="624689" cy="624689"/>
          </a:xfrm>
        </p:grpSpPr>
        <p:sp>
          <p:nvSpPr>
            <p:cNvPr id="40" name="矩形 39"/>
            <p:cNvSpPr/>
            <p:nvPr/>
          </p:nvSpPr>
          <p:spPr>
            <a:xfrm>
              <a:off x="5044607" y="2516897"/>
              <a:ext cx="624689" cy="624689"/>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41" name="文本框 40"/>
            <p:cNvSpPr txBox="1"/>
            <p:nvPr/>
          </p:nvSpPr>
          <p:spPr>
            <a:xfrm>
              <a:off x="5045234" y="2536854"/>
              <a:ext cx="623437" cy="598160"/>
            </a:xfrm>
            <a:prstGeom prst="rect">
              <a:avLst/>
            </a:prstGeom>
            <a:noFill/>
          </p:spPr>
          <p:txBody>
            <a:bodyPr wrap="none" rtlCol="0">
              <a:spAutoFit/>
            </a:bodyPr>
            <a:lstStyle/>
            <a:p>
              <a:pPr algn="ctr"/>
              <a:r>
                <a:rPr lang="en-US" altLang="zh-CN" sz="2400" b="1">
                  <a:solidFill>
                    <a:schemeClr val="tx1">
                      <a:lumMod val="75000"/>
                      <a:lumOff val="25000"/>
                    </a:schemeClr>
                  </a:solidFill>
                  <a:latin typeface="+mj-ea"/>
                  <a:ea typeface="+mj-ea"/>
                </a:rPr>
                <a:t>02</a:t>
              </a:r>
              <a:endParaRPr lang="zh-CN" altLang="en-US" sz="2400" b="1">
                <a:solidFill>
                  <a:schemeClr val="tx1">
                    <a:lumMod val="75000"/>
                    <a:lumOff val="25000"/>
                  </a:schemeClr>
                </a:solidFill>
                <a:latin typeface="+mj-ea"/>
                <a:ea typeface="+mj-ea"/>
              </a:endParaRPr>
            </a:p>
          </p:txBody>
        </p:sp>
      </p:grpSp>
      <p:sp>
        <p:nvSpPr>
          <p:cNvPr id="42" name="文本框 41"/>
          <p:cNvSpPr txBox="1"/>
          <p:nvPr/>
        </p:nvSpPr>
        <p:spPr>
          <a:xfrm>
            <a:off x="5634046" y="4048698"/>
            <a:ext cx="3525873" cy="461665"/>
          </a:xfrm>
          <a:prstGeom prst="rect">
            <a:avLst/>
          </a:prstGeom>
          <a:noFill/>
        </p:spPr>
        <p:txBody>
          <a:bodyPr vert="horz" wrap="square" rtlCol="0">
            <a:spAutoFit/>
          </a:bodyPr>
          <a:lstStyle/>
          <a:p>
            <a:r>
              <a:rPr lang="zh-CN" altLang="en-US" sz="2400" b="1">
                <a:solidFill>
                  <a:schemeClr val="tx1">
                    <a:lumMod val="75000"/>
                    <a:lumOff val="25000"/>
                  </a:schemeClr>
                </a:solidFill>
                <a:latin typeface="+mj-ea"/>
                <a:ea typeface="+mj-ea"/>
              </a:rPr>
              <a:t>您的相关段落主题</a:t>
            </a:r>
            <a:endParaRPr lang="zh-CN" altLang="en-US" sz="2400" b="1">
              <a:solidFill>
                <a:schemeClr val="tx1">
                  <a:lumMod val="75000"/>
                  <a:lumOff val="25000"/>
                </a:schemeClr>
              </a:solidFill>
              <a:latin typeface="+mj-ea"/>
              <a:ea typeface="+mj-ea"/>
            </a:endParaRPr>
          </a:p>
        </p:txBody>
      </p:sp>
      <p:grpSp>
        <p:nvGrpSpPr>
          <p:cNvPr id="43" name="组合 42"/>
          <p:cNvGrpSpPr/>
          <p:nvPr/>
        </p:nvGrpSpPr>
        <p:grpSpPr>
          <a:xfrm>
            <a:off x="5042779" y="4056534"/>
            <a:ext cx="564107" cy="482140"/>
            <a:chOff x="5044607" y="2516897"/>
            <a:chExt cx="624689" cy="624689"/>
          </a:xfrm>
        </p:grpSpPr>
        <p:sp>
          <p:nvSpPr>
            <p:cNvPr id="44" name="矩形 43"/>
            <p:cNvSpPr/>
            <p:nvPr/>
          </p:nvSpPr>
          <p:spPr>
            <a:xfrm>
              <a:off x="5044607" y="2516897"/>
              <a:ext cx="624689" cy="624689"/>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45" name="文本框 44"/>
            <p:cNvSpPr txBox="1"/>
            <p:nvPr/>
          </p:nvSpPr>
          <p:spPr>
            <a:xfrm>
              <a:off x="5045234" y="2536854"/>
              <a:ext cx="623437" cy="598160"/>
            </a:xfrm>
            <a:prstGeom prst="rect">
              <a:avLst/>
            </a:prstGeom>
            <a:noFill/>
          </p:spPr>
          <p:txBody>
            <a:bodyPr wrap="none" rtlCol="0">
              <a:spAutoFit/>
            </a:bodyPr>
            <a:lstStyle/>
            <a:p>
              <a:pPr algn="ctr"/>
              <a:r>
                <a:rPr lang="en-US" altLang="zh-CN" sz="2400" b="1">
                  <a:solidFill>
                    <a:schemeClr val="tx1">
                      <a:lumMod val="75000"/>
                      <a:lumOff val="25000"/>
                    </a:schemeClr>
                  </a:solidFill>
                  <a:latin typeface="+mj-ea"/>
                  <a:ea typeface="+mj-ea"/>
                </a:rPr>
                <a:t>03</a:t>
              </a:r>
              <a:endParaRPr lang="zh-CN" altLang="en-US" sz="2400" b="1">
                <a:solidFill>
                  <a:schemeClr val="tx1">
                    <a:lumMod val="75000"/>
                    <a:lumOff val="25000"/>
                  </a:schemeClr>
                </a:solidFill>
                <a:latin typeface="+mj-ea"/>
                <a:ea typeface="+mj-ea"/>
              </a:endParaRPr>
            </a:p>
          </p:txBody>
        </p:sp>
      </p:grpSp>
      <p:sp>
        <p:nvSpPr>
          <p:cNvPr id="46" name="文本框 45"/>
          <p:cNvSpPr txBox="1"/>
          <p:nvPr/>
        </p:nvSpPr>
        <p:spPr>
          <a:xfrm>
            <a:off x="5634046" y="4788065"/>
            <a:ext cx="3525873" cy="461665"/>
          </a:xfrm>
          <a:prstGeom prst="rect">
            <a:avLst/>
          </a:prstGeom>
          <a:noFill/>
        </p:spPr>
        <p:txBody>
          <a:bodyPr vert="horz" wrap="square" rtlCol="0">
            <a:spAutoFit/>
          </a:bodyPr>
          <a:lstStyle/>
          <a:p>
            <a:r>
              <a:rPr lang="zh-CN" altLang="en-US" sz="2400" b="1">
                <a:solidFill>
                  <a:schemeClr val="tx1">
                    <a:lumMod val="75000"/>
                    <a:lumOff val="25000"/>
                  </a:schemeClr>
                </a:solidFill>
                <a:latin typeface="+mj-ea"/>
                <a:ea typeface="+mj-ea"/>
              </a:rPr>
              <a:t>您的相关段落主题</a:t>
            </a:r>
            <a:endParaRPr lang="zh-CN" altLang="en-US" sz="2400" b="1">
              <a:solidFill>
                <a:schemeClr val="tx1">
                  <a:lumMod val="75000"/>
                  <a:lumOff val="25000"/>
                </a:schemeClr>
              </a:solidFill>
              <a:latin typeface="+mj-ea"/>
              <a:ea typeface="+mj-ea"/>
            </a:endParaRPr>
          </a:p>
        </p:txBody>
      </p:sp>
      <p:grpSp>
        <p:nvGrpSpPr>
          <p:cNvPr id="47" name="组合 46"/>
          <p:cNvGrpSpPr/>
          <p:nvPr/>
        </p:nvGrpSpPr>
        <p:grpSpPr>
          <a:xfrm>
            <a:off x="5042779" y="4795901"/>
            <a:ext cx="564107" cy="482140"/>
            <a:chOff x="5044607" y="2516897"/>
            <a:chExt cx="624689" cy="624689"/>
          </a:xfrm>
        </p:grpSpPr>
        <p:sp>
          <p:nvSpPr>
            <p:cNvPr id="48" name="矩形 47"/>
            <p:cNvSpPr/>
            <p:nvPr/>
          </p:nvSpPr>
          <p:spPr>
            <a:xfrm>
              <a:off x="5044607" y="2516897"/>
              <a:ext cx="624689" cy="624689"/>
            </a:xfrm>
            <a:prstGeom prst="rect">
              <a:avLst/>
            </a:pr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a:p>
          </p:txBody>
        </p:sp>
        <p:sp>
          <p:nvSpPr>
            <p:cNvPr id="49" name="文本框 48"/>
            <p:cNvSpPr txBox="1"/>
            <p:nvPr/>
          </p:nvSpPr>
          <p:spPr>
            <a:xfrm>
              <a:off x="5045234" y="2536854"/>
              <a:ext cx="623437" cy="598160"/>
            </a:xfrm>
            <a:prstGeom prst="rect">
              <a:avLst/>
            </a:prstGeom>
            <a:noFill/>
          </p:spPr>
          <p:txBody>
            <a:bodyPr wrap="none" rtlCol="0">
              <a:spAutoFit/>
            </a:bodyPr>
            <a:lstStyle/>
            <a:p>
              <a:pPr algn="ctr"/>
              <a:r>
                <a:rPr lang="en-US" altLang="zh-CN" sz="2400" b="1">
                  <a:solidFill>
                    <a:schemeClr val="tx1">
                      <a:lumMod val="75000"/>
                      <a:lumOff val="25000"/>
                    </a:schemeClr>
                  </a:solidFill>
                  <a:latin typeface="+mj-ea"/>
                  <a:ea typeface="+mj-ea"/>
                </a:rPr>
                <a:t>04</a:t>
              </a:r>
              <a:endParaRPr lang="zh-CN" altLang="en-US" sz="2400" b="1">
                <a:solidFill>
                  <a:schemeClr val="tx1">
                    <a:lumMod val="75000"/>
                    <a:lumOff val="25000"/>
                  </a:schemeClr>
                </a:solidFill>
                <a:latin typeface="+mj-ea"/>
                <a:ea typeface="+mj-ea"/>
              </a:endParaRPr>
            </a:p>
          </p:txBody>
        </p: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nodeType="afterGroup">
                            <p:stCondLst>
                              <p:cond delay="75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par>
                                <p:cTn id="25" presetID="53" presetClass="entr" presetSubtype="16" fill="hold" nodeType="withEffect">
                                  <p:stCondLst>
                                    <p:cond delay="10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2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30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childTnLst>
                          </p:cTn>
                        </p:par>
                        <p:par>
                          <p:cTn id="40" fill="hold" nodeType="afterGroup">
                            <p:stCondLst>
                              <p:cond delay="1550"/>
                            </p:stCondLst>
                            <p:childTnLst>
                              <p:par>
                                <p:cTn id="41" presetID="14" presetClass="entr" presetSubtype="1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randombar(horizontal)">
                                      <p:cBhvr>
                                        <p:cTn id="43" dur="500"/>
                                        <p:tgtEl>
                                          <p:spTgt spid="17"/>
                                        </p:tgtEl>
                                      </p:cBhvr>
                                    </p:animEffect>
                                  </p:childTnLst>
                                </p:cTn>
                              </p:par>
                            </p:childTnLst>
                          </p:cTn>
                        </p:par>
                        <p:par>
                          <p:cTn id="44" fill="hold" nodeType="afterGroup">
                            <p:stCondLst>
                              <p:cond delay="2050"/>
                            </p:stCondLst>
                            <p:childTnLst>
                              <p:par>
                                <p:cTn id="45" presetID="14" presetClass="entr" presetSubtype="1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randombar(horizontal)">
                                      <p:cBhvr>
                                        <p:cTn id="47" dur="500"/>
                                        <p:tgtEl>
                                          <p:spTgt spid="38"/>
                                        </p:tgtEl>
                                      </p:cBhvr>
                                    </p:animEffect>
                                  </p:childTnLst>
                                </p:cTn>
                              </p:par>
                            </p:childTnLst>
                          </p:cTn>
                        </p:par>
                        <p:par>
                          <p:cTn id="48" fill="hold" nodeType="afterGroup">
                            <p:stCondLst>
                              <p:cond delay="2550"/>
                            </p:stCondLst>
                            <p:childTnLst>
                              <p:par>
                                <p:cTn id="49" presetID="14" presetClass="entr" presetSubtype="1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randombar(horizontal)">
                                      <p:cBhvr>
                                        <p:cTn id="51" dur="500"/>
                                        <p:tgtEl>
                                          <p:spTgt spid="42"/>
                                        </p:tgtEl>
                                      </p:cBhvr>
                                    </p:animEffect>
                                  </p:childTnLst>
                                </p:cTn>
                              </p:par>
                            </p:childTnLst>
                          </p:cTn>
                        </p:par>
                        <p:par>
                          <p:cTn id="52" fill="hold" nodeType="afterGroup">
                            <p:stCondLst>
                              <p:cond delay="3050"/>
                            </p:stCondLst>
                            <p:childTnLst>
                              <p:par>
                                <p:cTn id="53" presetID="14" presetClass="entr" presetSubtype="10"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randombar(horizontal)">
                                      <p:cBhvr>
                                        <p:cTn id="5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17" grpId="0"/>
      <p:bldP spid="38" grpId="0"/>
      <p:bldP spid="42" grpId="0"/>
      <p:bldP spid="46"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24" name="组合 23"/>
          <p:cNvGrpSpPr/>
          <p:nvPr/>
        </p:nvGrpSpPr>
        <p:grpSpPr>
          <a:xfrm>
            <a:off x="3880404" y="2686429"/>
            <a:ext cx="4667267" cy="4171571"/>
            <a:chOff x="3880404" y="2686429"/>
            <a:chExt cx="4667267" cy="4171571"/>
          </a:xfrm>
        </p:grpSpPr>
        <p:sp>
          <p:nvSpPr>
            <p:cNvPr id="25" name="Freeform 5"/>
            <p:cNvSpPr/>
            <p:nvPr/>
          </p:nvSpPr>
          <p:spPr bwMode="auto">
            <a:xfrm>
              <a:off x="5403347" y="2686429"/>
              <a:ext cx="648270" cy="4158915"/>
            </a:xfrm>
            <a:custGeom>
              <a:gdLst>
                <a:gd name="T0" fmla="*/ 382 w 390"/>
                <a:gd name="T1" fmla="*/ 231 h 2501"/>
                <a:gd name="T2" fmla="*/ 209 w 390"/>
                <a:gd name="T3" fmla="*/ 11 h 2501"/>
                <a:gd name="T4" fmla="*/ 181 w 390"/>
                <a:gd name="T5" fmla="*/ 11 h 2501"/>
                <a:gd name="T6" fmla="*/ 8 w 390"/>
                <a:gd name="T7" fmla="*/ 231 h 2501"/>
                <a:gd name="T8" fmla="*/ 16 w 390"/>
                <a:gd name="T9" fmla="*/ 249 h 2501"/>
                <a:gd name="T10" fmla="*/ 71 w 390"/>
                <a:gd name="T11" fmla="*/ 249 h 2501"/>
                <a:gd name="T12" fmla="*/ 71 w 390"/>
                <a:gd name="T13" fmla="*/ 2501 h 2501"/>
                <a:gd name="T14" fmla="*/ 320 w 390"/>
                <a:gd name="T15" fmla="*/ 2501 h 2501"/>
                <a:gd name="T16" fmla="*/ 320 w 390"/>
                <a:gd name="T17" fmla="*/ 249 h 2501"/>
                <a:gd name="T18" fmla="*/ 374 w 390"/>
                <a:gd name="T19" fmla="*/ 249 h 2501"/>
                <a:gd name="T20" fmla="*/ 382 w 390"/>
                <a:gd name="T21" fmla="*/ 231 h 25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2501">
                  <a:moveTo>
                    <a:pt x="382" y="231"/>
                  </a:moveTo>
                  <a:cubicBezTo>
                    <a:pt x="209" y="11"/>
                    <a:pt x="209" y="11"/>
                    <a:pt x="209" y="11"/>
                  </a:cubicBezTo>
                  <a:cubicBezTo>
                    <a:pt x="202" y="0"/>
                    <a:pt x="189" y="0"/>
                    <a:pt x="181" y="11"/>
                  </a:cubicBezTo>
                  <a:cubicBezTo>
                    <a:pt x="8" y="231"/>
                    <a:pt x="8" y="231"/>
                    <a:pt x="8" y="231"/>
                  </a:cubicBezTo>
                  <a:cubicBezTo>
                    <a:pt x="0" y="241"/>
                    <a:pt x="4" y="249"/>
                    <a:pt x="16" y="249"/>
                  </a:cubicBezTo>
                  <a:cubicBezTo>
                    <a:pt x="71" y="249"/>
                    <a:pt x="71" y="249"/>
                    <a:pt x="71" y="249"/>
                  </a:cubicBezTo>
                  <a:cubicBezTo>
                    <a:pt x="71" y="2501"/>
                    <a:pt x="71" y="2501"/>
                    <a:pt x="71" y="2501"/>
                  </a:cubicBezTo>
                  <a:cubicBezTo>
                    <a:pt x="320" y="2501"/>
                    <a:pt x="320" y="2501"/>
                    <a:pt x="320" y="2501"/>
                  </a:cubicBezTo>
                  <a:cubicBezTo>
                    <a:pt x="320" y="249"/>
                    <a:pt x="320" y="249"/>
                    <a:pt x="320" y="249"/>
                  </a:cubicBezTo>
                  <a:cubicBezTo>
                    <a:pt x="374" y="249"/>
                    <a:pt x="374" y="249"/>
                    <a:pt x="374" y="249"/>
                  </a:cubicBezTo>
                  <a:cubicBezTo>
                    <a:pt x="386" y="249"/>
                    <a:pt x="390" y="241"/>
                    <a:pt x="382" y="231"/>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26" name="Freeform 6"/>
            <p:cNvSpPr/>
            <p:nvPr/>
          </p:nvSpPr>
          <p:spPr bwMode="auto">
            <a:xfrm>
              <a:off x="5714123" y="2957127"/>
              <a:ext cx="26718" cy="123045"/>
            </a:xfrm>
            <a:custGeom>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27" name="Freeform 7"/>
            <p:cNvSpPr>
              <a:spLocks noEditPoints="1"/>
            </p:cNvSpPr>
            <p:nvPr/>
          </p:nvSpPr>
          <p:spPr bwMode="auto">
            <a:xfrm>
              <a:off x="5714123" y="3355090"/>
              <a:ext cx="26718" cy="3104245"/>
            </a:xfrm>
            <a:custGeom>
              <a:gdLst>
                <a:gd name="T0" fmla="*/ 0 w 16"/>
                <a:gd name="T1" fmla="*/ 1750 h 1867"/>
                <a:gd name="T2" fmla="*/ 0 w 16"/>
                <a:gd name="T3" fmla="*/ 1859 h 1867"/>
                <a:gd name="T4" fmla="*/ 8 w 16"/>
                <a:gd name="T5" fmla="*/ 1867 h 1867"/>
                <a:gd name="T6" fmla="*/ 16 w 16"/>
                <a:gd name="T7" fmla="*/ 1859 h 1867"/>
                <a:gd name="T8" fmla="*/ 16 w 16"/>
                <a:gd name="T9" fmla="*/ 1750 h 1867"/>
                <a:gd name="T10" fmla="*/ 8 w 16"/>
                <a:gd name="T11" fmla="*/ 1742 h 1867"/>
                <a:gd name="T12" fmla="*/ 0 w 16"/>
                <a:gd name="T13" fmla="*/ 1750 h 1867"/>
                <a:gd name="T14" fmla="*/ 0 w 16"/>
                <a:gd name="T15" fmla="*/ 1460 h 1867"/>
                <a:gd name="T16" fmla="*/ 0 w 16"/>
                <a:gd name="T17" fmla="*/ 1569 h 1867"/>
                <a:gd name="T18" fmla="*/ 8 w 16"/>
                <a:gd name="T19" fmla="*/ 1577 h 1867"/>
                <a:gd name="T20" fmla="*/ 16 w 16"/>
                <a:gd name="T21" fmla="*/ 1569 h 1867"/>
                <a:gd name="T22" fmla="*/ 16 w 16"/>
                <a:gd name="T23" fmla="*/ 1460 h 1867"/>
                <a:gd name="T24" fmla="*/ 8 w 16"/>
                <a:gd name="T25" fmla="*/ 1452 h 1867"/>
                <a:gd name="T26" fmla="*/ 0 w 16"/>
                <a:gd name="T27" fmla="*/ 1460 h 1867"/>
                <a:gd name="T28" fmla="*/ 0 w 16"/>
                <a:gd name="T29" fmla="*/ 1170 h 1867"/>
                <a:gd name="T30" fmla="*/ 0 w 16"/>
                <a:gd name="T31" fmla="*/ 1279 h 1867"/>
                <a:gd name="T32" fmla="*/ 8 w 16"/>
                <a:gd name="T33" fmla="*/ 1287 h 1867"/>
                <a:gd name="T34" fmla="*/ 16 w 16"/>
                <a:gd name="T35" fmla="*/ 1279 h 1867"/>
                <a:gd name="T36" fmla="*/ 16 w 16"/>
                <a:gd name="T37" fmla="*/ 1170 h 1867"/>
                <a:gd name="T38" fmla="*/ 8 w 16"/>
                <a:gd name="T39" fmla="*/ 1162 h 1867"/>
                <a:gd name="T40" fmla="*/ 0 w 16"/>
                <a:gd name="T41" fmla="*/ 1170 h 1867"/>
                <a:gd name="T42" fmla="*/ 0 w 16"/>
                <a:gd name="T43" fmla="*/ 879 h 1867"/>
                <a:gd name="T44" fmla="*/ 0 w 16"/>
                <a:gd name="T45" fmla="*/ 988 h 1867"/>
                <a:gd name="T46" fmla="*/ 8 w 16"/>
                <a:gd name="T47" fmla="*/ 996 h 1867"/>
                <a:gd name="T48" fmla="*/ 16 w 16"/>
                <a:gd name="T49" fmla="*/ 988 h 1867"/>
                <a:gd name="T50" fmla="*/ 16 w 16"/>
                <a:gd name="T51" fmla="*/ 879 h 1867"/>
                <a:gd name="T52" fmla="*/ 8 w 16"/>
                <a:gd name="T53" fmla="*/ 871 h 1867"/>
                <a:gd name="T54" fmla="*/ 0 w 16"/>
                <a:gd name="T55" fmla="*/ 879 h 1867"/>
                <a:gd name="T56" fmla="*/ 0 w 16"/>
                <a:gd name="T57" fmla="*/ 589 h 1867"/>
                <a:gd name="T58" fmla="*/ 0 w 16"/>
                <a:gd name="T59" fmla="*/ 698 h 1867"/>
                <a:gd name="T60" fmla="*/ 8 w 16"/>
                <a:gd name="T61" fmla="*/ 706 h 1867"/>
                <a:gd name="T62" fmla="*/ 16 w 16"/>
                <a:gd name="T63" fmla="*/ 698 h 1867"/>
                <a:gd name="T64" fmla="*/ 16 w 16"/>
                <a:gd name="T65" fmla="*/ 589 h 1867"/>
                <a:gd name="T66" fmla="*/ 8 w 16"/>
                <a:gd name="T67" fmla="*/ 581 h 1867"/>
                <a:gd name="T68" fmla="*/ 0 w 16"/>
                <a:gd name="T69" fmla="*/ 589 h 1867"/>
                <a:gd name="T70" fmla="*/ 0 w 16"/>
                <a:gd name="T71" fmla="*/ 299 h 1867"/>
                <a:gd name="T72" fmla="*/ 0 w 16"/>
                <a:gd name="T73" fmla="*/ 408 h 1867"/>
                <a:gd name="T74" fmla="*/ 8 w 16"/>
                <a:gd name="T75" fmla="*/ 416 h 1867"/>
                <a:gd name="T76" fmla="*/ 16 w 16"/>
                <a:gd name="T77" fmla="*/ 408 h 1867"/>
                <a:gd name="T78" fmla="*/ 16 w 16"/>
                <a:gd name="T79" fmla="*/ 299 h 1867"/>
                <a:gd name="T80" fmla="*/ 8 w 16"/>
                <a:gd name="T81" fmla="*/ 291 h 1867"/>
                <a:gd name="T82" fmla="*/ 0 w 16"/>
                <a:gd name="T83" fmla="*/ 299 h 1867"/>
                <a:gd name="T84" fmla="*/ 0 w 16"/>
                <a:gd name="T85" fmla="*/ 8 h 1867"/>
                <a:gd name="T86" fmla="*/ 0 w 16"/>
                <a:gd name="T87" fmla="*/ 117 h 1867"/>
                <a:gd name="T88" fmla="*/ 8 w 16"/>
                <a:gd name="T89" fmla="*/ 125 h 1867"/>
                <a:gd name="T90" fmla="*/ 16 w 16"/>
                <a:gd name="T91" fmla="*/ 117 h 1867"/>
                <a:gd name="T92" fmla="*/ 16 w 16"/>
                <a:gd name="T93" fmla="*/ 8 h 1867"/>
                <a:gd name="T94" fmla="*/ 8 w 16"/>
                <a:gd name="T95" fmla="*/ 0 h 1867"/>
                <a:gd name="T96" fmla="*/ 0 w 16"/>
                <a:gd name="T97" fmla="*/ 8 h 18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 h="1867">
                  <a:moveTo>
                    <a:pt x="0" y="1750"/>
                  </a:moveTo>
                  <a:cubicBezTo>
                    <a:pt x="0" y="1859"/>
                    <a:pt x="0" y="1859"/>
                    <a:pt x="0" y="1859"/>
                  </a:cubicBezTo>
                  <a:cubicBezTo>
                    <a:pt x="0" y="1864"/>
                    <a:pt x="4" y="1867"/>
                    <a:pt x="8" y="1867"/>
                  </a:cubicBezTo>
                  <a:cubicBezTo>
                    <a:pt x="13" y="1867"/>
                    <a:pt x="16" y="1864"/>
                    <a:pt x="16" y="1859"/>
                  </a:cubicBezTo>
                  <a:cubicBezTo>
                    <a:pt x="16" y="1750"/>
                    <a:pt x="16" y="1750"/>
                    <a:pt x="16" y="1750"/>
                  </a:cubicBezTo>
                  <a:cubicBezTo>
                    <a:pt x="16" y="1746"/>
                    <a:pt x="13" y="1742"/>
                    <a:pt x="8" y="1742"/>
                  </a:cubicBezTo>
                  <a:cubicBezTo>
                    <a:pt x="4" y="1742"/>
                    <a:pt x="0" y="1746"/>
                    <a:pt x="0" y="1750"/>
                  </a:cubicBezTo>
                  <a:moveTo>
                    <a:pt x="0" y="1460"/>
                  </a:moveTo>
                  <a:cubicBezTo>
                    <a:pt x="0" y="1569"/>
                    <a:pt x="0" y="1569"/>
                    <a:pt x="0" y="1569"/>
                  </a:cubicBezTo>
                  <a:cubicBezTo>
                    <a:pt x="0" y="1573"/>
                    <a:pt x="4" y="1577"/>
                    <a:pt x="8" y="1577"/>
                  </a:cubicBezTo>
                  <a:cubicBezTo>
                    <a:pt x="13" y="1577"/>
                    <a:pt x="16" y="1573"/>
                    <a:pt x="16" y="1569"/>
                  </a:cubicBezTo>
                  <a:cubicBezTo>
                    <a:pt x="16" y="1460"/>
                    <a:pt x="16" y="1460"/>
                    <a:pt x="16" y="1460"/>
                  </a:cubicBezTo>
                  <a:cubicBezTo>
                    <a:pt x="16" y="1456"/>
                    <a:pt x="13" y="1452"/>
                    <a:pt x="8" y="1452"/>
                  </a:cubicBezTo>
                  <a:cubicBezTo>
                    <a:pt x="4" y="1452"/>
                    <a:pt x="0" y="1456"/>
                    <a:pt x="0" y="1460"/>
                  </a:cubicBezTo>
                  <a:moveTo>
                    <a:pt x="0" y="1170"/>
                  </a:moveTo>
                  <a:cubicBezTo>
                    <a:pt x="0" y="1279"/>
                    <a:pt x="0" y="1279"/>
                    <a:pt x="0" y="1279"/>
                  </a:cubicBezTo>
                  <a:cubicBezTo>
                    <a:pt x="0" y="1283"/>
                    <a:pt x="4" y="1287"/>
                    <a:pt x="8" y="1287"/>
                  </a:cubicBezTo>
                  <a:cubicBezTo>
                    <a:pt x="13" y="1287"/>
                    <a:pt x="16" y="1283"/>
                    <a:pt x="16" y="1279"/>
                  </a:cubicBezTo>
                  <a:cubicBezTo>
                    <a:pt x="16" y="1170"/>
                    <a:pt x="16" y="1170"/>
                    <a:pt x="16" y="1170"/>
                  </a:cubicBezTo>
                  <a:cubicBezTo>
                    <a:pt x="16" y="1165"/>
                    <a:pt x="13" y="1162"/>
                    <a:pt x="8" y="1162"/>
                  </a:cubicBezTo>
                  <a:cubicBezTo>
                    <a:pt x="4" y="1162"/>
                    <a:pt x="0" y="1165"/>
                    <a:pt x="0" y="1170"/>
                  </a:cubicBezTo>
                  <a:moveTo>
                    <a:pt x="0" y="879"/>
                  </a:moveTo>
                  <a:cubicBezTo>
                    <a:pt x="0" y="988"/>
                    <a:pt x="0" y="988"/>
                    <a:pt x="0" y="988"/>
                  </a:cubicBezTo>
                  <a:cubicBezTo>
                    <a:pt x="0" y="993"/>
                    <a:pt x="4" y="996"/>
                    <a:pt x="8" y="996"/>
                  </a:cubicBezTo>
                  <a:cubicBezTo>
                    <a:pt x="13" y="996"/>
                    <a:pt x="16" y="993"/>
                    <a:pt x="16" y="988"/>
                  </a:cubicBezTo>
                  <a:cubicBezTo>
                    <a:pt x="16" y="879"/>
                    <a:pt x="16" y="879"/>
                    <a:pt x="16" y="879"/>
                  </a:cubicBezTo>
                  <a:cubicBezTo>
                    <a:pt x="16" y="875"/>
                    <a:pt x="13" y="871"/>
                    <a:pt x="8" y="871"/>
                  </a:cubicBezTo>
                  <a:cubicBezTo>
                    <a:pt x="4" y="871"/>
                    <a:pt x="0" y="875"/>
                    <a:pt x="0" y="879"/>
                  </a:cubicBezTo>
                  <a:moveTo>
                    <a:pt x="0" y="589"/>
                  </a:moveTo>
                  <a:cubicBezTo>
                    <a:pt x="0" y="698"/>
                    <a:pt x="0" y="698"/>
                    <a:pt x="0" y="698"/>
                  </a:cubicBezTo>
                  <a:cubicBezTo>
                    <a:pt x="0" y="702"/>
                    <a:pt x="4" y="706"/>
                    <a:pt x="8" y="706"/>
                  </a:cubicBezTo>
                  <a:cubicBezTo>
                    <a:pt x="13" y="706"/>
                    <a:pt x="16" y="702"/>
                    <a:pt x="16" y="698"/>
                  </a:cubicBezTo>
                  <a:cubicBezTo>
                    <a:pt x="16" y="589"/>
                    <a:pt x="16" y="589"/>
                    <a:pt x="16" y="589"/>
                  </a:cubicBezTo>
                  <a:cubicBezTo>
                    <a:pt x="16" y="585"/>
                    <a:pt x="13" y="581"/>
                    <a:pt x="8" y="581"/>
                  </a:cubicBezTo>
                  <a:cubicBezTo>
                    <a:pt x="4" y="581"/>
                    <a:pt x="0" y="585"/>
                    <a:pt x="0" y="589"/>
                  </a:cubicBezTo>
                  <a:moveTo>
                    <a:pt x="0" y="299"/>
                  </a:moveTo>
                  <a:cubicBezTo>
                    <a:pt x="0" y="408"/>
                    <a:pt x="0" y="408"/>
                    <a:pt x="0" y="408"/>
                  </a:cubicBezTo>
                  <a:cubicBezTo>
                    <a:pt x="0" y="412"/>
                    <a:pt x="4" y="416"/>
                    <a:pt x="8" y="416"/>
                  </a:cubicBezTo>
                  <a:cubicBezTo>
                    <a:pt x="13" y="416"/>
                    <a:pt x="16" y="412"/>
                    <a:pt x="16" y="408"/>
                  </a:cubicBezTo>
                  <a:cubicBezTo>
                    <a:pt x="16" y="299"/>
                    <a:pt x="16" y="299"/>
                    <a:pt x="16" y="299"/>
                  </a:cubicBezTo>
                  <a:cubicBezTo>
                    <a:pt x="16" y="294"/>
                    <a:pt x="13" y="291"/>
                    <a:pt x="8" y="291"/>
                  </a:cubicBezTo>
                  <a:cubicBezTo>
                    <a:pt x="4" y="291"/>
                    <a:pt x="0" y="294"/>
                    <a:pt x="0" y="299"/>
                  </a:cubicBezTo>
                  <a:moveTo>
                    <a:pt x="0" y="8"/>
                  </a:moveTo>
                  <a:cubicBezTo>
                    <a:pt x="0" y="117"/>
                    <a:pt x="0" y="117"/>
                    <a:pt x="0" y="117"/>
                  </a:cubicBezTo>
                  <a:cubicBezTo>
                    <a:pt x="0" y="122"/>
                    <a:pt x="4" y="125"/>
                    <a:pt x="8" y="125"/>
                  </a:cubicBezTo>
                  <a:cubicBezTo>
                    <a:pt x="13" y="125"/>
                    <a:pt x="16" y="122"/>
                    <a:pt x="16" y="117"/>
                  </a:cubicBezTo>
                  <a:cubicBezTo>
                    <a:pt x="16" y="8"/>
                    <a:pt x="16" y="8"/>
                    <a:pt x="16" y="8"/>
                  </a:cubicBezTo>
                  <a:cubicBezTo>
                    <a:pt x="16" y="4"/>
                    <a:pt x="13" y="0"/>
                    <a:pt x="8" y="0"/>
                  </a:cubicBezTo>
                  <a:cubicBezTo>
                    <a:pt x="4" y="0"/>
                    <a:pt x="0" y="4"/>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28" name="Freeform 8"/>
            <p:cNvSpPr/>
            <p:nvPr/>
          </p:nvSpPr>
          <p:spPr bwMode="auto">
            <a:xfrm>
              <a:off x="5714123" y="6734955"/>
              <a:ext cx="26718" cy="123045"/>
            </a:xfrm>
            <a:custGeom>
              <a:gdLst>
                <a:gd name="T0" fmla="*/ 0 w 16"/>
                <a:gd name="T1" fmla="*/ 8 h 74"/>
                <a:gd name="T2" fmla="*/ 0 w 16"/>
                <a:gd name="T3" fmla="*/ 66 h 74"/>
                <a:gd name="T4" fmla="*/ 8 w 16"/>
                <a:gd name="T5" fmla="*/ 74 h 74"/>
                <a:gd name="T6" fmla="*/ 16 w 16"/>
                <a:gd name="T7" fmla="*/ 66 h 74"/>
                <a:gd name="T8" fmla="*/ 16 w 16"/>
                <a:gd name="T9" fmla="*/ 8 h 74"/>
                <a:gd name="T10" fmla="*/ 8 w 16"/>
                <a:gd name="T11" fmla="*/ 0 h 74"/>
                <a:gd name="T12" fmla="*/ 0 w 16"/>
                <a:gd name="T13" fmla="*/ 8 h 74"/>
              </a:gdLst>
              <a:cxnLst>
                <a:cxn ang="0">
                  <a:pos x="T0" y="T1"/>
                </a:cxn>
                <a:cxn ang="0">
                  <a:pos x="T2" y="T3"/>
                </a:cxn>
                <a:cxn ang="0">
                  <a:pos x="T4" y="T5"/>
                </a:cxn>
                <a:cxn ang="0">
                  <a:pos x="T6" y="T7"/>
                </a:cxn>
                <a:cxn ang="0">
                  <a:pos x="T8" y="T9"/>
                </a:cxn>
                <a:cxn ang="0">
                  <a:pos x="T10" y="T11"/>
                </a:cxn>
                <a:cxn ang="0">
                  <a:pos x="T12" y="T13"/>
                </a:cxn>
              </a:cxnLst>
              <a:rect l="0" t="0" r="r" b="b"/>
              <a:pathLst>
                <a:path w="16" h="74">
                  <a:moveTo>
                    <a:pt x="0" y="8"/>
                  </a:moveTo>
                  <a:cubicBezTo>
                    <a:pt x="0" y="66"/>
                    <a:pt x="0" y="66"/>
                    <a:pt x="0" y="66"/>
                  </a:cubicBezTo>
                  <a:cubicBezTo>
                    <a:pt x="0" y="70"/>
                    <a:pt x="4" y="74"/>
                    <a:pt x="8" y="74"/>
                  </a:cubicBezTo>
                  <a:cubicBezTo>
                    <a:pt x="13" y="74"/>
                    <a:pt x="16" y="70"/>
                    <a:pt x="16" y="66"/>
                  </a:cubicBezTo>
                  <a:cubicBezTo>
                    <a:pt x="16" y="8"/>
                    <a:pt x="16" y="8"/>
                    <a:pt x="16" y="8"/>
                  </a:cubicBezTo>
                  <a:cubicBezTo>
                    <a:pt x="16" y="3"/>
                    <a:pt x="13" y="0"/>
                    <a:pt x="8" y="0"/>
                  </a:cubicBezTo>
                  <a:cubicBezTo>
                    <a:pt x="4" y="0"/>
                    <a:pt x="0" y="3"/>
                    <a:pt x="0" y="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29" name="Freeform 20"/>
            <p:cNvSpPr/>
            <p:nvPr/>
          </p:nvSpPr>
          <p:spPr bwMode="auto">
            <a:xfrm>
              <a:off x="4804295" y="3466182"/>
              <a:ext cx="539288" cy="538585"/>
            </a:xfrm>
            <a:custGeom>
              <a:gdLst>
                <a:gd name="T0" fmla="*/ 27 w 324"/>
                <a:gd name="T1" fmla="*/ 308 h 324"/>
                <a:gd name="T2" fmla="*/ 46 w 324"/>
                <a:gd name="T3" fmla="*/ 315 h 324"/>
                <a:gd name="T4" fmla="*/ 315 w 324"/>
                <a:gd name="T5" fmla="*/ 46 h 324"/>
                <a:gd name="T6" fmla="*/ 308 w 324"/>
                <a:gd name="T7" fmla="*/ 27 h 324"/>
                <a:gd name="T8" fmla="*/ 23 w 324"/>
                <a:gd name="T9" fmla="*/ 1 h 324"/>
                <a:gd name="T10" fmla="*/ 1 w 324"/>
                <a:gd name="T11" fmla="*/ 23 h 324"/>
                <a:gd name="T12" fmla="*/ 27 w 324"/>
                <a:gd name="T13" fmla="*/ 308 h 324"/>
              </a:gdLst>
              <a:cxnLst>
                <a:cxn ang="0">
                  <a:pos x="T0" y="T1"/>
                </a:cxn>
                <a:cxn ang="0">
                  <a:pos x="T2" y="T3"/>
                </a:cxn>
                <a:cxn ang="0">
                  <a:pos x="T4" y="T5"/>
                </a:cxn>
                <a:cxn ang="0">
                  <a:pos x="T6" y="T7"/>
                </a:cxn>
                <a:cxn ang="0">
                  <a:pos x="T8" y="T9"/>
                </a:cxn>
                <a:cxn ang="0">
                  <a:pos x="T10" y="T11"/>
                </a:cxn>
                <a:cxn ang="0">
                  <a:pos x="T12" y="T13"/>
                </a:cxn>
              </a:cxnLst>
              <a:rect l="0" t="0" r="r" b="b"/>
              <a:pathLst>
                <a:path w="324" h="324">
                  <a:moveTo>
                    <a:pt x="27" y="308"/>
                  </a:moveTo>
                  <a:cubicBezTo>
                    <a:pt x="28" y="321"/>
                    <a:pt x="37" y="324"/>
                    <a:pt x="46" y="315"/>
                  </a:cubicBezTo>
                  <a:cubicBezTo>
                    <a:pt x="315" y="46"/>
                    <a:pt x="315" y="46"/>
                    <a:pt x="315" y="46"/>
                  </a:cubicBezTo>
                  <a:cubicBezTo>
                    <a:pt x="324" y="37"/>
                    <a:pt x="321" y="28"/>
                    <a:pt x="308" y="27"/>
                  </a:cubicBezTo>
                  <a:cubicBezTo>
                    <a:pt x="23" y="1"/>
                    <a:pt x="23" y="1"/>
                    <a:pt x="23" y="1"/>
                  </a:cubicBezTo>
                  <a:cubicBezTo>
                    <a:pt x="10" y="0"/>
                    <a:pt x="0" y="10"/>
                    <a:pt x="1" y="23"/>
                  </a:cubicBezTo>
                  <a:lnTo>
                    <a:pt x="27" y="308"/>
                  </a:lnTo>
                  <a:close/>
                </a:path>
              </a:pathLst>
            </a:custGeom>
            <a:solidFill>
              <a:srgbClr val="00B0F0"/>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0" name="Freeform 21"/>
            <p:cNvSpPr/>
            <p:nvPr/>
          </p:nvSpPr>
          <p:spPr bwMode="auto">
            <a:xfrm>
              <a:off x="4911168" y="3566024"/>
              <a:ext cx="2000357" cy="3279321"/>
            </a:xfrm>
            <a:custGeom>
              <a:gdLst>
                <a:gd name="T0" fmla="*/ 1203 w 1203"/>
                <a:gd name="T1" fmla="*/ 843 h 1972"/>
                <a:gd name="T2" fmla="*/ 506 w 1203"/>
                <a:gd name="T3" fmla="*/ 145 h 1972"/>
                <a:gd name="T4" fmla="*/ 506 w 1203"/>
                <a:gd name="T5" fmla="*/ 145 h 1972"/>
                <a:gd name="T6" fmla="*/ 176 w 1203"/>
                <a:gd name="T7" fmla="*/ 0 h 1972"/>
                <a:gd name="T8" fmla="*/ 0 w 1203"/>
                <a:gd name="T9" fmla="*/ 176 h 1972"/>
                <a:gd name="T10" fmla="*/ 506 w 1203"/>
                <a:gd name="T11" fmla="*/ 394 h 1972"/>
                <a:gd name="T12" fmla="*/ 506 w 1203"/>
                <a:gd name="T13" fmla="*/ 394 h 1972"/>
                <a:gd name="T14" fmla="*/ 955 w 1203"/>
                <a:gd name="T15" fmla="*/ 843 h 1972"/>
                <a:gd name="T16" fmla="*/ 955 w 1203"/>
                <a:gd name="T17" fmla="*/ 1972 h 1972"/>
                <a:gd name="T18" fmla="*/ 1203 w 1203"/>
                <a:gd name="T19" fmla="*/ 1972 h 1972"/>
                <a:gd name="T20" fmla="*/ 1203 w 1203"/>
                <a:gd name="T21" fmla="*/ 843 h 1972"/>
                <a:gd name="T22" fmla="*/ 1203 w 1203"/>
                <a:gd name="T23" fmla="*/ 843 h 19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3" h="1971">
                  <a:moveTo>
                    <a:pt x="1203" y="843"/>
                  </a:moveTo>
                  <a:cubicBezTo>
                    <a:pt x="1203" y="457"/>
                    <a:pt x="891" y="145"/>
                    <a:pt x="506" y="145"/>
                  </a:cubicBezTo>
                  <a:cubicBezTo>
                    <a:pt x="506" y="145"/>
                    <a:pt x="506" y="145"/>
                    <a:pt x="506" y="145"/>
                  </a:cubicBezTo>
                  <a:cubicBezTo>
                    <a:pt x="376" y="145"/>
                    <a:pt x="258" y="89"/>
                    <a:pt x="176" y="0"/>
                  </a:cubicBezTo>
                  <a:cubicBezTo>
                    <a:pt x="0" y="176"/>
                    <a:pt x="0" y="176"/>
                    <a:pt x="0" y="176"/>
                  </a:cubicBezTo>
                  <a:cubicBezTo>
                    <a:pt x="127" y="310"/>
                    <a:pt x="307" y="394"/>
                    <a:pt x="506" y="394"/>
                  </a:cubicBezTo>
                  <a:cubicBezTo>
                    <a:pt x="506" y="394"/>
                    <a:pt x="506" y="394"/>
                    <a:pt x="506" y="394"/>
                  </a:cubicBezTo>
                  <a:cubicBezTo>
                    <a:pt x="754" y="394"/>
                    <a:pt x="955" y="595"/>
                    <a:pt x="955" y="843"/>
                  </a:cubicBezTo>
                  <a:cubicBezTo>
                    <a:pt x="955" y="1972"/>
                    <a:pt x="955" y="1972"/>
                    <a:pt x="955" y="1972"/>
                  </a:cubicBezTo>
                  <a:cubicBezTo>
                    <a:pt x="1203" y="1972"/>
                    <a:pt x="1203" y="1972"/>
                    <a:pt x="1203" y="1972"/>
                  </a:cubicBezTo>
                  <a:cubicBezTo>
                    <a:pt x="1203" y="843"/>
                    <a:pt x="1203" y="843"/>
                    <a:pt x="1203" y="843"/>
                  </a:cubicBezTo>
                  <a:cubicBezTo>
                    <a:pt x="1203" y="843"/>
                    <a:pt x="1203" y="843"/>
                    <a:pt x="1203" y="843"/>
                  </a:cubicBezTo>
                </a:path>
              </a:pathLst>
            </a:custGeom>
            <a:solidFill>
              <a:srgbClr val="00B0F0"/>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1" name="Freeform 22"/>
            <p:cNvSpPr>
              <a:spLocks noEditPoints="1"/>
            </p:cNvSpPr>
            <p:nvPr/>
          </p:nvSpPr>
          <p:spPr bwMode="auto">
            <a:xfrm>
              <a:off x="5057416" y="3695397"/>
              <a:ext cx="1669191" cy="2938311"/>
            </a:xfrm>
            <a:custGeom>
              <a:gdLst>
                <a:gd name="T0" fmla="*/ 988 w 1004"/>
                <a:gd name="T1" fmla="*/ 1639 h 1767"/>
                <a:gd name="T2" fmla="*/ 988 w 1004"/>
                <a:gd name="T3" fmla="*/ 1759 h 1767"/>
                <a:gd name="T4" fmla="*/ 996 w 1004"/>
                <a:gd name="T5" fmla="*/ 1767 h 1767"/>
                <a:gd name="T6" fmla="*/ 1004 w 1004"/>
                <a:gd name="T7" fmla="*/ 1759 h 1767"/>
                <a:gd name="T8" fmla="*/ 1004 w 1004"/>
                <a:gd name="T9" fmla="*/ 1639 h 1767"/>
                <a:gd name="T10" fmla="*/ 996 w 1004"/>
                <a:gd name="T11" fmla="*/ 1631 h 1767"/>
                <a:gd name="T12" fmla="*/ 988 w 1004"/>
                <a:gd name="T13" fmla="*/ 1639 h 1767"/>
                <a:gd name="T14" fmla="*/ 988 w 1004"/>
                <a:gd name="T15" fmla="*/ 1319 h 1767"/>
                <a:gd name="T16" fmla="*/ 988 w 1004"/>
                <a:gd name="T17" fmla="*/ 1439 h 1767"/>
                <a:gd name="T18" fmla="*/ 996 w 1004"/>
                <a:gd name="T19" fmla="*/ 1447 h 1767"/>
                <a:gd name="T20" fmla="*/ 1004 w 1004"/>
                <a:gd name="T21" fmla="*/ 1439 h 1767"/>
                <a:gd name="T22" fmla="*/ 1004 w 1004"/>
                <a:gd name="T23" fmla="*/ 1319 h 1767"/>
                <a:gd name="T24" fmla="*/ 996 w 1004"/>
                <a:gd name="T25" fmla="*/ 1311 h 1767"/>
                <a:gd name="T26" fmla="*/ 988 w 1004"/>
                <a:gd name="T27" fmla="*/ 1319 h 1767"/>
                <a:gd name="T28" fmla="*/ 988 w 1004"/>
                <a:gd name="T29" fmla="*/ 999 h 1767"/>
                <a:gd name="T30" fmla="*/ 988 w 1004"/>
                <a:gd name="T31" fmla="*/ 1119 h 1767"/>
                <a:gd name="T32" fmla="*/ 996 w 1004"/>
                <a:gd name="T33" fmla="*/ 1127 h 1767"/>
                <a:gd name="T34" fmla="*/ 1004 w 1004"/>
                <a:gd name="T35" fmla="*/ 1119 h 1767"/>
                <a:gd name="T36" fmla="*/ 1004 w 1004"/>
                <a:gd name="T37" fmla="*/ 999 h 1767"/>
                <a:gd name="T38" fmla="*/ 996 w 1004"/>
                <a:gd name="T39" fmla="*/ 991 h 1767"/>
                <a:gd name="T40" fmla="*/ 988 w 1004"/>
                <a:gd name="T41" fmla="*/ 999 h 1767"/>
                <a:gd name="T42" fmla="*/ 981 w 1004"/>
                <a:gd name="T43" fmla="*/ 681 h 1767"/>
                <a:gd name="T44" fmla="*/ 988 w 1004"/>
                <a:gd name="T45" fmla="*/ 768 h 1767"/>
                <a:gd name="T46" fmla="*/ 988 w 1004"/>
                <a:gd name="T47" fmla="*/ 799 h 1767"/>
                <a:gd name="T48" fmla="*/ 996 w 1004"/>
                <a:gd name="T49" fmla="*/ 807 h 1767"/>
                <a:gd name="T50" fmla="*/ 1004 w 1004"/>
                <a:gd name="T51" fmla="*/ 799 h 1767"/>
                <a:gd name="T52" fmla="*/ 1004 w 1004"/>
                <a:gd name="T53" fmla="*/ 768 h 1767"/>
                <a:gd name="T54" fmla="*/ 996 w 1004"/>
                <a:gd name="T55" fmla="*/ 678 h 1767"/>
                <a:gd name="T56" fmla="*/ 987 w 1004"/>
                <a:gd name="T57" fmla="*/ 672 h 1767"/>
                <a:gd name="T58" fmla="*/ 981 w 1004"/>
                <a:gd name="T59" fmla="*/ 681 h 1767"/>
                <a:gd name="T60" fmla="*/ 849 w 1004"/>
                <a:gd name="T61" fmla="*/ 397 h 1767"/>
                <a:gd name="T62" fmla="*/ 915 w 1004"/>
                <a:gd name="T63" fmla="*/ 496 h 1767"/>
                <a:gd name="T64" fmla="*/ 926 w 1004"/>
                <a:gd name="T65" fmla="*/ 499 h 1767"/>
                <a:gd name="T66" fmla="*/ 929 w 1004"/>
                <a:gd name="T67" fmla="*/ 488 h 1767"/>
                <a:gd name="T68" fmla="*/ 861 w 1004"/>
                <a:gd name="T69" fmla="*/ 387 h 1767"/>
                <a:gd name="T70" fmla="*/ 850 w 1004"/>
                <a:gd name="T71" fmla="*/ 386 h 1767"/>
                <a:gd name="T72" fmla="*/ 849 w 1004"/>
                <a:gd name="T73" fmla="*/ 397 h 1767"/>
                <a:gd name="T74" fmla="*/ 587 w 1004"/>
                <a:gd name="T75" fmla="*/ 238 h 1767"/>
                <a:gd name="T76" fmla="*/ 698 w 1004"/>
                <a:gd name="T77" fmla="*/ 273 h 1767"/>
                <a:gd name="T78" fmla="*/ 709 w 1004"/>
                <a:gd name="T79" fmla="*/ 270 h 1767"/>
                <a:gd name="T80" fmla="*/ 705 w 1004"/>
                <a:gd name="T81" fmla="*/ 259 h 1767"/>
                <a:gd name="T82" fmla="*/ 589 w 1004"/>
                <a:gd name="T83" fmla="*/ 223 h 1767"/>
                <a:gd name="T84" fmla="*/ 580 w 1004"/>
                <a:gd name="T85" fmla="*/ 230 h 1767"/>
                <a:gd name="T86" fmla="*/ 587 w 1004"/>
                <a:gd name="T87" fmla="*/ 238 h 1767"/>
                <a:gd name="T88" fmla="*/ 279 w 1004"/>
                <a:gd name="T89" fmla="*/ 181 h 1767"/>
                <a:gd name="T90" fmla="*/ 395 w 1004"/>
                <a:gd name="T91" fmla="*/ 213 h 1767"/>
                <a:gd name="T92" fmla="*/ 405 w 1004"/>
                <a:gd name="T93" fmla="*/ 207 h 1767"/>
                <a:gd name="T94" fmla="*/ 399 w 1004"/>
                <a:gd name="T95" fmla="*/ 197 h 1767"/>
                <a:gd name="T96" fmla="*/ 284 w 1004"/>
                <a:gd name="T97" fmla="*/ 165 h 1767"/>
                <a:gd name="T98" fmla="*/ 274 w 1004"/>
                <a:gd name="T99" fmla="*/ 170 h 1767"/>
                <a:gd name="T100" fmla="*/ 279 w 1004"/>
                <a:gd name="T101" fmla="*/ 181 h 1767"/>
                <a:gd name="T102" fmla="*/ 3 w 1004"/>
                <a:gd name="T103" fmla="*/ 15 h 1767"/>
                <a:gd name="T104" fmla="*/ 99 w 1004"/>
                <a:gd name="T105" fmla="*/ 89 h 1767"/>
                <a:gd name="T106" fmla="*/ 110 w 1004"/>
                <a:gd name="T107" fmla="*/ 87 h 1767"/>
                <a:gd name="T108" fmla="*/ 108 w 1004"/>
                <a:gd name="T109" fmla="*/ 76 h 1767"/>
                <a:gd name="T110" fmla="*/ 14 w 1004"/>
                <a:gd name="T111" fmla="*/ 3 h 1767"/>
                <a:gd name="T112" fmla="*/ 3 w 1004"/>
                <a:gd name="T113" fmla="*/ 4 h 1767"/>
                <a:gd name="T114" fmla="*/ 3 w 1004"/>
                <a:gd name="T115" fmla="*/ 15 h 17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4" h="1767">
                  <a:moveTo>
                    <a:pt x="988" y="1639"/>
                  </a:moveTo>
                  <a:cubicBezTo>
                    <a:pt x="988" y="1759"/>
                    <a:pt x="988" y="1759"/>
                    <a:pt x="988" y="1759"/>
                  </a:cubicBezTo>
                  <a:cubicBezTo>
                    <a:pt x="988" y="1764"/>
                    <a:pt x="992" y="1767"/>
                    <a:pt x="996" y="1767"/>
                  </a:cubicBezTo>
                  <a:cubicBezTo>
                    <a:pt x="1001" y="1767"/>
                    <a:pt x="1004" y="1764"/>
                    <a:pt x="1004" y="1759"/>
                  </a:cubicBezTo>
                  <a:cubicBezTo>
                    <a:pt x="1004" y="1639"/>
                    <a:pt x="1004" y="1639"/>
                    <a:pt x="1004" y="1639"/>
                  </a:cubicBezTo>
                  <a:cubicBezTo>
                    <a:pt x="1004" y="1635"/>
                    <a:pt x="1001" y="1631"/>
                    <a:pt x="996" y="1631"/>
                  </a:cubicBezTo>
                  <a:cubicBezTo>
                    <a:pt x="992" y="1631"/>
                    <a:pt x="988" y="1635"/>
                    <a:pt x="988" y="1639"/>
                  </a:cubicBezTo>
                  <a:moveTo>
                    <a:pt x="988" y="1319"/>
                  </a:moveTo>
                  <a:cubicBezTo>
                    <a:pt x="988" y="1439"/>
                    <a:pt x="988" y="1439"/>
                    <a:pt x="988" y="1439"/>
                  </a:cubicBezTo>
                  <a:cubicBezTo>
                    <a:pt x="988" y="1444"/>
                    <a:pt x="992" y="1447"/>
                    <a:pt x="996" y="1447"/>
                  </a:cubicBezTo>
                  <a:cubicBezTo>
                    <a:pt x="1001" y="1447"/>
                    <a:pt x="1004" y="1444"/>
                    <a:pt x="1004" y="1439"/>
                  </a:cubicBezTo>
                  <a:cubicBezTo>
                    <a:pt x="1004" y="1319"/>
                    <a:pt x="1004" y="1319"/>
                    <a:pt x="1004" y="1319"/>
                  </a:cubicBezTo>
                  <a:cubicBezTo>
                    <a:pt x="1004" y="1315"/>
                    <a:pt x="1001" y="1311"/>
                    <a:pt x="996" y="1311"/>
                  </a:cubicBezTo>
                  <a:cubicBezTo>
                    <a:pt x="992" y="1311"/>
                    <a:pt x="988" y="1315"/>
                    <a:pt x="988" y="1319"/>
                  </a:cubicBezTo>
                  <a:moveTo>
                    <a:pt x="988" y="999"/>
                  </a:moveTo>
                  <a:cubicBezTo>
                    <a:pt x="988" y="1119"/>
                    <a:pt x="988" y="1119"/>
                    <a:pt x="988" y="1119"/>
                  </a:cubicBezTo>
                  <a:cubicBezTo>
                    <a:pt x="988" y="1124"/>
                    <a:pt x="992" y="1127"/>
                    <a:pt x="996" y="1127"/>
                  </a:cubicBezTo>
                  <a:cubicBezTo>
                    <a:pt x="1001" y="1127"/>
                    <a:pt x="1004" y="1124"/>
                    <a:pt x="1004" y="1119"/>
                  </a:cubicBezTo>
                  <a:cubicBezTo>
                    <a:pt x="1004" y="999"/>
                    <a:pt x="1004" y="999"/>
                    <a:pt x="1004" y="999"/>
                  </a:cubicBezTo>
                  <a:cubicBezTo>
                    <a:pt x="1004" y="995"/>
                    <a:pt x="1001" y="991"/>
                    <a:pt x="996" y="991"/>
                  </a:cubicBezTo>
                  <a:cubicBezTo>
                    <a:pt x="992" y="991"/>
                    <a:pt x="988" y="995"/>
                    <a:pt x="988" y="999"/>
                  </a:cubicBezTo>
                  <a:moveTo>
                    <a:pt x="981" y="681"/>
                  </a:moveTo>
                  <a:cubicBezTo>
                    <a:pt x="986" y="710"/>
                    <a:pt x="988" y="739"/>
                    <a:pt x="988" y="768"/>
                  </a:cubicBezTo>
                  <a:cubicBezTo>
                    <a:pt x="988" y="799"/>
                    <a:pt x="988" y="799"/>
                    <a:pt x="988" y="799"/>
                  </a:cubicBezTo>
                  <a:cubicBezTo>
                    <a:pt x="988" y="804"/>
                    <a:pt x="992" y="807"/>
                    <a:pt x="996" y="807"/>
                  </a:cubicBezTo>
                  <a:cubicBezTo>
                    <a:pt x="1001" y="807"/>
                    <a:pt x="1004" y="804"/>
                    <a:pt x="1004" y="799"/>
                  </a:cubicBezTo>
                  <a:cubicBezTo>
                    <a:pt x="1004" y="768"/>
                    <a:pt x="1004" y="768"/>
                    <a:pt x="1004" y="768"/>
                  </a:cubicBezTo>
                  <a:cubicBezTo>
                    <a:pt x="1004" y="738"/>
                    <a:pt x="1002" y="708"/>
                    <a:pt x="996" y="678"/>
                  </a:cubicBezTo>
                  <a:cubicBezTo>
                    <a:pt x="996" y="674"/>
                    <a:pt x="991" y="671"/>
                    <a:pt x="987" y="672"/>
                  </a:cubicBezTo>
                  <a:cubicBezTo>
                    <a:pt x="983" y="672"/>
                    <a:pt x="980" y="677"/>
                    <a:pt x="981" y="681"/>
                  </a:cubicBezTo>
                  <a:moveTo>
                    <a:pt x="849" y="397"/>
                  </a:moveTo>
                  <a:cubicBezTo>
                    <a:pt x="874" y="428"/>
                    <a:pt x="896" y="461"/>
                    <a:pt x="915" y="496"/>
                  </a:cubicBezTo>
                  <a:cubicBezTo>
                    <a:pt x="917" y="500"/>
                    <a:pt x="922" y="501"/>
                    <a:pt x="926" y="499"/>
                  </a:cubicBezTo>
                  <a:cubicBezTo>
                    <a:pt x="930" y="497"/>
                    <a:pt x="931" y="492"/>
                    <a:pt x="929" y="488"/>
                  </a:cubicBezTo>
                  <a:cubicBezTo>
                    <a:pt x="910" y="452"/>
                    <a:pt x="887" y="418"/>
                    <a:pt x="861" y="387"/>
                  </a:cubicBezTo>
                  <a:cubicBezTo>
                    <a:pt x="858" y="384"/>
                    <a:pt x="853" y="383"/>
                    <a:pt x="850" y="386"/>
                  </a:cubicBezTo>
                  <a:cubicBezTo>
                    <a:pt x="847" y="389"/>
                    <a:pt x="846" y="394"/>
                    <a:pt x="849" y="397"/>
                  </a:cubicBezTo>
                  <a:moveTo>
                    <a:pt x="587" y="238"/>
                  </a:moveTo>
                  <a:cubicBezTo>
                    <a:pt x="625" y="243"/>
                    <a:pt x="663" y="255"/>
                    <a:pt x="698" y="273"/>
                  </a:cubicBezTo>
                  <a:cubicBezTo>
                    <a:pt x="702" y="275"/>
                    <a:pt x="707" y="274"/>
                    <a:pt x="709" y="270"/>
                  </a:cubicBezTo>
                  <a:cubicBezTo>
                    <a:pt x="711" y="266"/>
                    <a:pt x="709" y="261"/>
                    <a:pt x="705" y="259"/>
                  </a:cubicBezTo>
                  <a:cubicBezTo>
                    <a:pt x="669" y="240"/>
                    <a:pt x="629" y="228"/>
                    <a:pt x="589" y="223"/>
                  </a:cubicBezTo>
                  <a:cubicBezTo>
                    <a:pt x="584" y="222"/>
                    <a:pt x="580" y="225"/>
                    <a:pt x="580" y="230"/>
                  </a:cubicBezTo>
                  <a:cubicBezTo>
                    <a:pt x="579" y="234"/>
                    <a:pt x="582" y="238"/>
                    <a:pt x="587" y="238"/>
                  </a:cubicBezTo>
                  <a:moveTo>
                    <a:pt x="279" y="181"/>
                  </a:moveTo>
                  <a:cubicBezTo>
                    <a:pt x="317" y="194"/>
                    <a:pt x="356" y="205"/>
                    <a:pt x="395" y="213"/>
                  </a:cubicBezTo>
                  <a:cubicBezTo>
                    <a:pt x="400" y="214"/>
                    <a:pt x="404" y="211"/>
                    <a:pt x="405" y="207"/>
                  </a:cubicBezTo>
                  <a:cubicBezTo>
                    <a:pt x="406" y="202"/>
                    <a:pt x="403" y="198"/>
                    <a:pt x="399" y="197"/>
                  </a:cubicBezTo>
                  <a:cubicBezTo>
                    <a:pt x="360" y="190"/>
                    <a:pt x="321" y="179"/>
                    <a:pt x="284" y="165"/>
                  </a:cubicBezTo>
                  <a:cubicBezTo>
                    <a:pt x="280" y="164"/>
                    <a:pt x="275" y="166"/>
                    <a:pt x="274" y="170"/>
                  </a:cubicBezTo>
                  <a:cubicBezTo>
                    <a:pt x="272" y="174"/>
                    <a:pt x="275" y="179"/>
                    <a:pt x="279" y="181"/>
                  </a:cubicBezTo>
                  <a:moveTo>
                    <a:pt x="3" y="15"/>
                  </a:moveTo>
                  <a:cubicBezTo>
                    <a:pt x="34" y="42"/>
                    <a:pt x="66" y="67"/>
                    <a:pt x="99" y="89"/>
                  </a:cubicBezTo>
                  <a:cubicBezTo>
                    <a:pt x="103" y="92"/>
                    <a:pt x="108" y="91"/>
                    <a:pt x="110" y="87"/>
                  </a:cubicBezTo>
                  <a:cubicBezTo>
                    <a:pt x="113" y="84"/>
                    <a:pt x="112" y="79"/>
                    <a:pt x="108" y="76"/>
                  </a:cubicBezTo>
                  <a:cubicBezTo>
                    <a:pt x="75" y="54"/>
                    <a:pt x="44" y="30"/>
                    <a:pt x="14" y="3"/>
                  </a:cubicBezTo>
                  <a:cubicBezTo>
                    <a:pt x="11" y="0"/>
                    <a:pt x="6" y="1"/>
                    <a:pt x="3" y="4"/>
                  </a:cubicBezTo>
                  <a:cubicBezTo>
                    <a:pt x="0" y="7"/>
                    <a:pt x="0" y="12"/>
                    <a:pt x="3" y="1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2" name="Freeform 26"/>
            <p:cNvSpPr/>
            <p:nvPr/>
          </p:nvSpPr>
          <p:spPr bwMode="auto">
            <a:xfrm>
              <a:off x="6982541" y="2980331"/>
              <a:ext cx="1565130" cy="3865013"/>
            </a:xfrm>
            <a:custGeom>
              <a:gdLst>
                <a:gd name="T0" fmla="*/ 931 w 941"/>
                <a:gd name="T1" fmla="*/ 192 h 2324"/>
                <a:gd name="T2" fmla="*/ 711 w 941"/>
                <a:gd name="T3" fmla="*/ 9 h 2324"/>
                <a:gd name="T4" fmla="*/ 692 w 941"/>
                <a:gd name="T5" fmla="*/ 17 h 2324"/>
                <a:gd name="T6" fmla="*/ 692 w 941"/>
                <a:gd name="T7" fmla="*/ 81 h 2324"/>
                <a:gd name="T8" fmla="*/ 0 w 941"/>
                <a:gd name="T9" fmla="*/ 779 h 2324"/>
                <a:gd name="T10" fmla="*/ 0 w 941"/>
                <a:gd name="T11" fmla="*/ 779 h 2324"/>
                <a:gd name="T12" fmla="*/ 0 w 941"/>
                <a:gd name="T13" fmla="*/ 2324 h 2324"/>
                <a:gd name="T14" fmla="*/ 248 w 941"/>
                <a:gd name="T15" fmla="*/ 2324 h 2324"/>
                <a:gd name="T16" fmla="*/ 248 w 941"/>
                <a:gd name="T17" fmla="*/ 779 h 2324"/>
                <a:gd name="T18" fmla="*/ 692 w 941"/>
                <a:gd name="T19" fmla="*/ 330 h 2324"/>
                <a:gd name="T20" fmla="*/ 692 w 941"/>
                <a:gd name="T21" fmla="*/ 397 h 2324"/>
                <a:gd name="T22" fmla="*/ 711 w 941"/>
                <a:gd name="T23" fmla="*/ 406 h 2324"/>
                <a:gd name="T24" fmla="*/ 931 w 941"/>
                <a:gd name="T25" fmla="*/ 223 h 2324"/>
                <a:gd name="T26" fmla="*/ 931 w 941"/>
                <a:gd name="T27" fmla="*/ 192 h 23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1" h="2324">
                  <a:moveTo>
                    <a:pt x="931" y="192"/>
                  </a:moveTo>
                  <a:cubicBezTo>
                    <a:pt x="711" y="9"/>
                    <a:pt x="711" y="9"/>
                    <a:pt x="711" y="9"/>
                  </a:cubicBezTo>
                  <a:cubicBezTo>
                    <a:pt x="701" y="0"/>
                    <a:pt x="692" y="4"/>
                    <a:pt x="692" y="17"/>
                  </a:cubicBezTo>
                  <a:cubicBezTo>
                    <a:pt x="692" y="81"/>
                    <a:pt x="692" y="81"/>
                    <a:pt x="692" y="81"/>
                  </a:cubicBezTo>
                  <a:cubicBezTo>
                    <a:pt x="309" y="84"/>
                    <a:pt x="0" y="395"/>
                    <a:pt x="0" y="779"/>
                  </a:cubicBezTo>
                  <a:cubicBezTo>
                    <a:pt x="0" y="779"/>
                    <a:pt x="0" y="779"/>
                    <a:pt x="0" y="779"/>
                  </a:cubicBezTo>
                  <a:cubicBezTo>
                    <a:pt x="0" y="2324"/>
                    <a:pt x="0" y="2324"/>
                    <a:pt x="0" y="2324"/>
                  </a:cubicBezTo>
                  <a:cubicBezTo>
                    <a:pt x="248" y="2324"/>
                    <a:pt x="248" y="2324"/>
                    <a:pt x="248" y="2324"/>
                  </a:cubicBezTo>
                  <a:cubicBezTo>
                    <a:pt x="248" y="779"/>
                    <a:pt x="248" y="779"/>
                    <a:pt x="248" y="779"/>
                  </a:cubicBezTo>
                  <a:cubicBezTo>
                    <a:pt x="248" y="533"/>
                    <a:pt x="447" y="333"/>
                    <a:pt x="692" y="330"/>
                  </a:cubicBezTo>
                  <a:cubicBezTo>
                    <a:pt x="692" y="397"/>
                    <a:pt x="692" y="397"/>
                    <a:pt x="692" y="397"/>
                  </a:cubicBezTo>
                  <a:cubicBezTo>
                    <a:pt x="692" y="410"/>
                    <a:pt x="701" y="414"/>
                    <a:pt x="711" y="406"/>
                  </a:cubicBezTo>
                  <a:cubicBezTo>
                    <a:pt x="931" y="223"/>
                    <a:pt x="931" y="223"/>
                    <a:pt x="931" y="223"/>
                  </a:cubicBezTo>
                  <a:cubicBezTo>
                    <a:pt x="941" y="214"/>
                    <a:pt x="941" y="200"/>
                    <a:pt x="931" y="192"/>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3" name="Freeform 27"/>
            <p:cNvSpPr>
              <a:spLocks noEditPoints="1"/>
            </p:cNvSpPr>
            <p:nvPr/>
          </p:nvSpPr>
          <p:spPr bwMode="auto">
            <a:xfrm>
              <a:off x="7170974" y="3317825"/>
              <a:ext cx="817721" cy="3540175"/>
            </a:xfrm>
            <a:custGeom>
              <a:gdLst>
                <a:gd name="T0" fmla="*/ 370 w 492"/>
                <a:gd name="T1" fmla="*/ 46 h 2129"/>
                <a:gd name="T2" fmla="*/ 485 w 492"/>
                <a:gd name="T3" fmla="*/ 17 h 2129"/>
                <a:gd name="T4" fmla="*/ 491 w 492"/>
                <a:gd name="T5" fmla="*/ 8 h 2129"/>
                <a:gd name="T6" fmla="*/ 482 w 492"/>
                <a:gd name="T7" fmla="*/ 1 h 2129"/>
                <a:gd name="T8" fmla="*/ 365 w 492"/>
                <a:gd name="T9" fmla="*/ 31 h 2129"/>
                <a:gd name="T10" fmla="*/ 360 w 492"/>
                <a:gd name="T11" fmla="*/ 41 h 2129"/>
                <a:gd name="T12" fmla="*/ 370 w 492"/>
                <a:gd name="T13" fmla="*/ 46 h 2129"/>
                <a:gd name="T14" fmla="*/ 119 w 492"/>
                <a:gd name="T15" fmla="*/ 228 h 2129"/>
                <a:gd name="T16" fmla="*/ 200 w 492"/>
                <a:gd name="T17" fmla="*/ 142 h 2129"/>
                <a:gd name="T18" fmla="*/ 201 w 492"/>
                <a:gd name="T19" fmla="*/ 131 h 2129"/>
                <a:gd name="T20" fmla="*/ 190 w 492"/>
                <a:gd name="T21" fmla="*/ 130 h 2129"/>
                <a:gd name="T22" fmla="*/ 106 w 492"/>
                <a:gd name="T23" fmla="*/ 218 h 2129"/>
                <a:gd name="T24" fmla="*/ 108 w 492"/>
                <a:gd name="T25" fmla="*/ 229 h 2129"/>
                <a:gd name="T26" fmla="*/ 119 w 492"/>
                <a:gd name="T27" fmla="*/ 228 h 2129"/>
                <a:gd name="T28" fmla="*/ 21 w 492"/>
                <a:gd name="T29" fmla="*/ 521 h 2129"/>
                <a:gd name="T30" fmla="*/ 34 w 492"/>
                <a:gd name="T31" fmla="*/ 404 h 2129"/>
                <a:gd name="T32" fmla="*/ 28 w 492"/>
                <a:gd name="T33" fmla="*/ 394 h 2129"/>
                <a:gd name="T34" fmla="*/ 18 w 492"/>
                <a:gd name="T35" fmla="*/ 400 h 2129"/>
                <a:gd name="T36" fmla="*/ 5 w 492"/>
                <a:gd name="T37" fmla="*/ 521 h 2129"/>
                <a:gd name="T38" fmla="*/ 13 w 492"/>
                <a:gd name="T39" fmla="*/ 529 h 2129"/>
                <a:gd name="T40" fmla="*/ 21 w 492"/>
                <a:gd name="T41" fmla="*/ 521 h 2129"/>
                <a:gd name="T42" fmla="*/ 21 w 492"/>
                <a:gd name="T43" fmla="*/ 521 h 2129"/>
                <a:gd name="T44" fmla="*/ 18 w 492"/>
                <a:gd name="T45" fmla="*/ 841 h 2129"/>
                <a:gd name="T46" fmla="*/ 19 w 492"/>
                <a:gd name="T47" fmla="*/ 721 h 2129"/>
                <a:gd name="T48" fmla="*/ 11 w 492"/>
                <a:gd name="T49" fmla="*/ 713 h 2129"/>
                <a:gd name="T50" fmla="*/ 3 w 492"/>
                <a:gd name="T51" fmla="*/ 721 h 2129"/>
                <a:gd name="T52" fmla="*/ 2 w 492"/>
                <a:gd name="T53" fmla="*/ 841 h 2129"/>
                <a:gd name="T54" fmla="*/ 9 w 492"/>
                <a:gd name="T55" fmla="*/ 849 h 2129"/>
                <a:gd name="T56" fmla="*/ 18 w 492"/>
                <a:gd name="T57" fmla="*/ 841 h 2129"/>
                <a:gd name="T58" fmla="*/ 16 w 492"/>
                <a:gd name="T59" fmla="*/ 1161 h 2129"/>
                <a:gd name="T60" fmla="*/ 16 w 492"/>
                <a:gd name="T61" fmla="*/ 1041 h 2129"/>
                <a:gd name="T62" fmla="*/ 8 w 492"/>
                <a:gd name="T63" fmla="*/ 1033 h 2129"/>
                <a:gd name="T64" fmla="*/ 0 w 492"/>
                <a:gd name="T65" fmla="*/ 1041 h 2129"/>
                <a:gd name="T66" fmla="*/ 0 w 492"/>
                <a:gd name="T67" fmla="*/ 1161 h 2129"/>
                <a:gd name="T68" fmla="*/ 8 w 492"/>
                <a:gd name="T69" fmla="*/ 1169 h 2129"/>
                <a:gd name="T70" fmla="*/ 16 w 492"/>
                <a:gd name="T71" fmla="*/ 1161 h 2129"/>
                <a:gd name="T72" fmla="*/ 16 w 492"/>
                <a:gd name="T73" fmla="*/ 1481 h 2129"/>
                <a:gd name="T74" fmla="*/ 16 w 492"/>
                <a:gd name="T75" fmla="*/ 1383 h 2129"/>
                <a:gd name="T76" fmla="*/ 16 w 492"/>
                <a:gd name="T77" fmla="*/ 1361 h 2129"/>
                <a:gd name="T78" fmla="*/ 8 w 492"/>
                <a:gd name="T79" fmla="*/ 1353 h 2129"/>
                <a:gd name="T80" fmla="*/ 0 w 492"/>
                <a:gd name="T81" fmla="*/ 1361 h 2129"/>
                <a:gd name="T82" fmla="*/ 0 w 492"/>
                <a:gd name="T83" fmla="*/ 1383 h 2129"/>
                <a:gd name="T84" fmla="*/ 0 w 492"/>
                <a:gd name="T85" fmla="*/ 1481 h 2129"/>
                <a:gd name="T86" fmla="*/ 8 w 492"/>
                <a:gd name="T87" fmla="*/ 1489 h 2129"/>
                <a:gd name="T88" fmla="*/ 16 w 492"/>
                <a:gd name="T89" fmla="*/ 1481 h 2129"/>
                <a:gd name="T90" fmla="*/ 16 w 492"/>
                <a:gd name="T91" fmla="*/ 1481 h 2129"/>
                <a:gd name="T92" fmla="*/ 16 w 492"/>
                <a:gd name="T93" fmla="*/ 1801 h 2129"/>
                <a:gd name="T94" fmla="*/ 16 w 492"/>
                <a:gd name="T95" fmla="*/ 1681 h 2129"/>
                <a:gd name="T96" fmla="*/ 8 w 492"/>
                <a:gd name="T97" fmla="*/ 1673 h 2129"/>
                <a:gd name="T98" fmla="*/ 0 w 492"/>
                <a:gd name="T99" fmla="*/ 1681 h 2129"/>
                <a:gd name="T100" fmla="*/ 0 w 492"/>
                <a:gd name="T101" fmla="*/ 1801 h 2129"/>
                <a:gd name="T102" fmla="*/ 8 w 492"/>
                <a:gd name="T103" fmla="*/ 1809 h 2129"/>
                <a:gd name="T104" fmla="*/ 16 w 492"/>
                <a:gd name="T105" fmla="*/ 1801 h 2129"/>
                <a:gd name="T106" fmla="*/ 16 w 492"/>
                <a:gd name="T107" fmla="*/ 1801 h 2129"/>
                <a:gd name="T108" fmla="*/ 16 w 492"/>
                <a:gd name="T109" fmla="*/ 2121 h 2129"/>
                <a:gd name="T110" fmla="*/ 16 w 492"/>
                <a:gd name="T111" fmla="*/ 2001 h 2129"/>
                <a:gd name="T112" fmla="*/ 8 w 492"/>
                <a:gd name="T113" fmla="*/ 1993 h 2129"/>
                <a:gd name="T114" fmla="*/ 0 w 492"/>
                <a:gd name="T115" fmla="*/ 2001 h 2129"/>
                <a:gd name="T116" fmla="*/ 0 w 492"/>
                <a:gd name="T117" fmla="*/ 2121 h 2129"/>
                <a:gd name="T118" fmla="*/ 8 w 492"/>
                <a:gd name="T119" fmla="*/ 2129 h 2129"/>
                <a:gd name="T120" fmla="*/ 16 w 492"/>
                <a:gd name="T121" fmla="*/ 2121 h 2129"/>
                <a:gd name="T122" fmla="*/ 16 w 492"/>
                <a:gd name="T123" fmla="*/ 2121 h 2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2" h="2129">
                  <a:moveTo>
                    <a:pt x="370" y="46"/>
                  </a:moveTo>
                  <a:cubicBezTo>
                    <a:pt x="408" y="33"/>
                    <a:pt x="446" y="24"/>
                    <a:pt x="485" y="17"/>
                  </a:cubicBezTo>
                  <a:cubicBezTo>
                    <a:pt x="489" y="16"/>
                    <a:pt x="492" y="12"/>
                    <a:pt x="491" y="8"/>
                  </a:cubicBezTo>
                  <a:cubicBezTo>
                    <a:pt x="491" y="3"/>
                    <a:pt x="487" y="0"/>
                    <a:pt x="482" y="1"/>
                  </a:cubicBezTo>
                  <a:cubicBezTo>
                    <a:pt x="443" y="8"/>
                    <a:pt x="403" y="18"/>
                    <a:pt x="365" y="31"/>
                  </a:cubicBezTo>
                  <a:cubicBezTo>
                    <a:pt x="361" y="33"/>
                    <a:pt x="358" y="37"/>
                    <a:pt x="360" y="41"/>
                  </a:cubicBezTo>
                  <a:cubicBezTo>
                    <a:pt x="361" y="45"/>
                    <a:pt x="366" y="48"/>
                    <a:pt x="370" y="46"/>
                  </a:cubicBezTo>
                  <a:moveTo>
                    <a:pt x="119" y="228"/>
                  </a:moveTo>
                  <a:cubicBezTo>
                    <a:pt x="143" y="196"/>
                    <a:pt x="169" y="167"/>
                    <a:pt x="200" y="142"/>
                  </a:cubicBezTo>
                  <a:cubicBezTo>
                    <a:pt x="203" y="140"/>
                    <a:pt x="204" y="135"/>
                    <a:pt x="201" y="131"/>
                  </a:cubicBezTo>
                  <a:cubicBezTo>
                    <a:pt x="198" y="128"/>
                    <a:pt x="193" y="127"/>
                    <a:pt x="190" y="130"/>
                  </a:cubicBezTo>
                  <a:cubicBezTo>
                    <a:pt x="158" y="156"/>
                    <a:pt x="131" y="186"/>
                    <a:pt x="106" y="218"/>
                  </a:cubicBezTo>
                  <a:cubicBezTo>
                    <a:pt x="103" y="222"/>
                    <a:pt x="104" y="227"/>
                    <a:pt x="108" y="229"/>
                  </a:cubicBezTo>
                  <a:cubicBezTo>
                    <a:pt x="111" y="232"/>
                    <a:pt x="116" y="231"/>
                    <a:pt x="119" y="228"/>
                  </a:cubicBezTo>
                  <a:moveTo>
                    <a:pt x="21" y="521"/>
                  </a:moveTo>
                  <a:cubicBezTo>
                    <a:pt x="21" y="481"/>
                    <a:pt x="25" y="442"/>
                    <a:pt x="34" y="404"/>
                  </a:cubicBezTo>
                  <a:cubicBezTo>
                    <a:pt x="35" y="400"/>
                    <a:pt x="32" y="395"/>
                    <a:pt x="28" y="394"/>
                  </a:cubicBezTo>
                  <a:cubicBezTo>
                    <a:pt x="24" y="393"/>
                    <a:pt x="20" y="396"/>
                    <a:pt x="18" y="400"/>
                  </a:cubicBezTo>
                  <a:cubicBezTo>
                    <a:pt x="9" y="440"/>
                    <a:pt x="5" y="481"/>
                    <a:pt x="5" y="521"/>
                  </a:cubicBezTo>
                  <a:cubicBezTo>
                    <a:pt x="5" y="525"/>
                    <a:pt x="9" y="529"/>
                    <a:pt x="13" y="529"/>
                  </a:cubicBezTo>
                  <a:cubicBezTo>
                    <a:pt x="17" y="529"/>
                    <a:pt x="21" y="525"/>
                    <a:pt x="21" y="521"/>
                  </a:cubicBezTo>
                  <a:cubicBezTo>
                    <a:pt x="21" y="521"/>
                    <a:pt x="21" y="521"/>
                    <a:pt x="21" y="521"/>
                  </a:cubicBezTo>
                  <a:moveTo>
                    <a:pt x="18" y="841"/>
                  </a:moveTo>
                  <a:cubicBezTo>
                    <a:pt x="18" y="801"/>
                    <a:pt x="18" y="761"/>
                    <a:pt x="19" y="721"/>
                  </a:cubicBezTo>
                  <a:cubicBezTo>
                    <a:pt x="19" y="717"/>
                    <a:pt x="15" y="713"/>
                    <a:pt x="11" y="713"/>
                  </a:cubicBezTo>
                  <a:cubicBezTo>
                    <a:pt x="6" y="713"/>
                    <a:pt x="3" y="717"/>
                    <a:pt x="3" y="721"/>
                  </a:cubicBezTo>
                  <a:cubicBezTo>
                    <a:pt x="2" y="761"/>
                    <a:pt x="2" y="801"/>
                    <a:pt x="2" y="841"/>
                  </a:cubicBezTo>
                  <a:cubicBezTo>
                    <a:pt x="1" y="845"/>
                    <a:pt x="5" y="849"/>
                    <a:pt x="9" y="849"/>
                  </a:cubicBezTo>
                  <a:cubicBezTo>
                    <a:pt x="14" y="849"/>
                    <a:pt x="17" y="845"/>
                    <a:pt x="18" y="841"/>
                  </a:cubicBezTo>
                  <a:moveTo>
                    <a:pt x="16" y="1161"/>
                  </a:moveTo>
                  <a:cubicBezTo>
                    <a:pt x="16" y="1121"/>
                    <a:pt x="16" y="1081"/>
                    <a:pt x="16" y="1041"/>
                  </a:cubicBezTo>
                  <a:cubicBezTo>
                    <a:pt x="16" y="1037"/>
                    <a:pt x="13" y="1033"/>
                    <a:pt x="8" y="1033"/>
                  </a:cubicBezTo>
                  <a:cubicBezTo>
                    <a:pt x="4" y="1033"/>
                    <a:pt x="0" y="1037"/>
                    <a:pt x="0" y="1041"/>
                  </a:cubicBezTo>
                  <a:cubicBezTo>
                    <a:pt x="0" y="1081"/>
                    <a:pt x="0" y="1121"/>
                    <a:pt x="0" y="1161"/>
                  </a:cubicBezTo>
                  <a:cubicBezTo>
                    <a:pt x="0" y="1165"/>
                    <a:pt x="4" y="1169"/>
                    <a:pt x="8" y="1169"/>
                  </a:cubicBezTo>
                  <a:cubicBezTo>
                    <a:pt x="12" y="1169"/>
                    <a:pt x="16" y="1165"/>
                    <a:pt x="16" y="1161"/>
                  </a:cubicBezTo>
                  <a:moveTo>
                    <a:pt x="16" y="1481"/>
                  </a:moveTo>
                  <a:cubicBezTo>
                    <a:pt x="16" y="1448"/>
                    <a:pt x="16" y="1415"/>
                    <a:pt x="16" y="1383"/>
                  </a:cubicBezTo>
                  <a:cubicBezTo>
                    <a:pt x="16" y="1375"/>
                    <a:pt x="16" y="1368"/>
                    <a:pt x="16" y="1361"/>
                  </a:cubicBezTo>
                  <a:cubicBezTo>
                    <a:pt x="16" y="1357"/>
                    <a:pt x="12" y="1353"/>
                    <a:pt x="8" y="1353"/>
                  </a:cubicBezTo>
                  <a:cubicBezTo>
                    <a:pt x="3" y="1353"/>
                    <a:pt x="0" y="1357"/>
                    <a:pt x="0" y="1361"/>
                  </a:cubicBezTo>
                  <a:cubicBezTo>
                    <a:pt x="0" y="1368"/>
                    <a:pt x="0" y="1375"/>
                    <a:pt x="0" y="1383"/>
                  </a:cubicBezTo>
                  <a:cubicBezTo>
                    <a:pt x="0" y="1415"/>
                    <a:pt x="0" y="1448"/>
                    <a:pt x="0" y="1481"/>
                  </a:cubicBezTo>
                  <a:cubicBezTo>
                    <a:pt x="0" y="1485"/>
                    <a:pt x="3" y="1489"/>
                    <a:pt x="8" y="1489"/>
                  </a:cubicBezTo>
                  <a:cubicBezTo>
                    <a:pt x="12" y="1489"/>
                    <a:pt x="16" y="1485"/>
                    <a:pt x="16" y="1481"/>
                  </a:cubicBezTo>
                  <a:cubicBezTo>
                    <a:pt x="16" y="1481"/>
                    <a:pt x="16" y="1481"/>
                    <a:pt x="16" y="1481"/>
                  </a:cubicBezTo>
                  <a:moveTo>
                    <a:pt x="16" y="1801"/>
                  </a:moveTo>
                  <a:cubicBezTo>
                    <a:pt x="16" y="1761"/>
                    <a:pt x="16" y="1721"/>
                    <a:pt x="16" y="1681"/>
                  </a:cubicBezTo>
                  <a:cubicBezTo>
                    <a:pt x="16" y="1677"/>
                    <a:pt x="12" y="1673"/>
                    <a:pt x="8" y="1673"/>
                  </a:cubicBezTo>
                  <a:cubicBezTo>
                    <a:pt x="4" y="1673"/>
                    <a:pt x="0" y="1677"/>
                    <a:pt x="0" y="1681"/>
                  </a:cubicBezTo>
                  <a:cubicBezTo>
                    <a:pt x="0" y="1721"/>
                    <a:pt x="0" y="1761"/>
                    <a:pt x="0" y="1801"/>
                  </a:cubicBezTo>
                  <a:cubicBezTo>
                    <a:pt x="0" y="1805"/>
                    <a:pt x="4" y="1809"/>
                    <a:pt x="8" y="1809"/>
                  </a:cubicBezTo>
                  <a:cubicBezTo>
                    <a:pt x="13" y="1809"/>
                    <a:pt x="16" y="1805"/>
                    <a:pt x="16" y="1801"/>
                  </a:cubicBezTo>
                  <a:cubicBezTo>
                    <a:pt x="16" y="1801"/>
                    <a:pt x="16" y="1801"/>
                    <a:pt x="16" y="1801"/>
                  </a:cubicBezTo>
                  <a:moveTo>
                    <a:pt x="16" y="2121"/>
                  </a:moveTo>
                  <a:cubicBezTo>
                    <a:pt x="16" y="2081"/>
                    <a:pt x="16" y="2041"/>
                    <a:pt x="16" y="2001"/>
                  </a:cubicBezTo>
                  <a:cubicBezTo>
                    <a:pt x="16" y="1997"/>
                    <a:pt x="13" y="1993"/>
                    <a:pt x="8" y="1993"/>
                  </a:cubicBezTo>
                  <a:cubicBezTo>
                    <a:pt x="4" y="1993"/>
                    <a:pt x="0" y="1997"/>
                    <a:pt x="0" y="2001"/>
                  </a:cubicBezTo>
                  <a:cubicBezTo>
                    <a:pt x="0" y="2041"/>
                    <a:pt x="0" y="2081"/>
                    <a:pt x="0" y="2121"/>
                  </a:cubicBezTo>
                  <a:cubicBezTo>
                    <a:pt x="0" y="2125"/>
                    <a:pt x="4" y="2129"/>
                    <a:pt x="8" y="2129"/>
                  </a:cubicBezTo>
                  <a:cubicBezTo>
                    <a:pt x="12" y="2129"/>
                    <a:pt x="16" y="2125"/>
                    <a:pt x="16" y="2121"/>
                  </a:cubicBezTo>
                  <a:cubicBezTo>
                    <a:pt x="16" y="2121"/>
                    <a:pt x="16" y="2121"/>
                    <a:pt x="16" y="212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4" name="Freeform 31"/>
            <p:cNvSpPr/>
            <p:nvPr/>
          </p:nvSpPr>
          <p:spPr bwMode="auto">
            <a:xfrm>
              <a:off x="4286100" y="4297261"/>
              <a:ext cx="1158731" cy="2548083"/>
            </a:xfrm>
            <a:custGeom>
              <a:gdLst>
                <a:gd name="T0" fmla="*/ 0 w 697"/>
                <a:gd name="T1" fmla="*/ 249 h 1532"/>
                <a:gd name="T2" fmla="*/ 0 w 697"/>
                <a:gd name="T3" fmla="*/ 249 h 1532"/>
                <a:gd name="T4" fmla="*/ 449 w 697"/>
                <a:gd name="T5" fmla="*/ 697 h 1532"/>
                <a:gd name="T6" fmla="*/ 449 w 697"/>
                <a:gd name="T7" fmla="*/ 1532 h 1532"/>
                <a:gd name="T8" fmla="*/ 697 w 697"/>
                <a:gd name="T9" fmla="*/ 1532 h 1532"/>
                <a:gd name="T10" fmla="*/ 697 w 697"/>
                <a:gd name="T11" fmla="*/ 697 h 1532"/>
                <a:gd name="T12" fmla="*/ 697 w 697"/>
                <a:gd name="T13" fmla="*/ 697 h 1532"/>
                <a:gd name="T14" fmla="*/ 0 w 697"/>
                <a:gd name="T15" fmla="*/ 0 h 1532"/>
                <a:gd name="T16" fmla="*/ 0 w 697"/>
                <a:gd name="T17" fmla="*/ 249 h 15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7" h="1532">
                  <a:moveTo>
                    <a:pt x="0" y="249"/>
                  </a:moveTo>
                  <a:cubicBezTo>
                    <a:pt x="0" y="249"/>
                    <a:pt x="0" y="249"/>
                    <a:pt x="0" y="249"/>
                  </a:cubicBezTo>
                  <a:cubicBezTo>
                    <a:pt x="248" y="249"/>
                    <a:pt x="449" y="449"/>
                    <a:pt x="449" y="697"/>
                  </a:cubicBezTo>
                  <a:cubicBezTo>
                    <a:pt x="449" y="1532"/>
                    <a:pt x="449" y="1532"/>
                    <a:pt x="449" y="1532"/>
                  </a:cubicBezTo>
                  <a:cubicBezTo>
                    <a:pt x="697" y="1532"/>
                    <a:pt x="697" y="1532"/>
                    <a:pt x="697" y="1532"/>
                  </a:cubicBezTo>
                  <a:cubicBezTo>
                    <a:pt x="697" y="697"/>
                    <a:pt x="697" y="697"/>
                    <a:pt x="697" y="697"/>
                  </a:cubicBezTo>
                  <a:cubicBezTo>
                    <a:pt x="697" y="697"/>
                    <a:pt x="697" y="697"/>
                    <a:pt x="697" y="697"/>
                  </a:cubicBezTo>
                  <a:cubicBezTo>
                    <a:pt x="697" y="312"/>
                    <a:pt x="385" y="0"/>
                    <a:pt x="0" y="0"/>
                  </a:cubicBezTo>
                  <a:cubicBezTo>
                    <a:pt x="0" y="249"/>
                    <a:pt x="0" y="249"/>
                    <a:pt x="0" y="249"/>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5" name="Freeform 32"/>
            <p:cNvSpPr/>
            <p:nvPr/>
          </p:nvSpPr>
          <p:spPr bwMode="auto">
            <a:xfrm>
              <a:off x="3880404" y="4162967"/>
              <a:ext cx="412024" cy="686942"/>
            </a:xfrm>
            <a:custGeom>
              <a:gdLst>
                <a:gd name="T0" fmla="*/ 230 w 248"/>
                <a:gd name="T1" fmla="*/ 8 h 413"/>
                <a:gd name="T2" fmla="*/ 248 w 248"/>
                <a:gd name="T3" fmla="*/ 17 h 413"/>
                <a:gd name="T4" fmla="*/ 248 w 248"/>
                <a:gd name="T5" fmla="*/ 397 h 413"/>
                <a:gd name="T6" fmla="*/ 230 w 248"/>
                <a:gd name="T7" fmla="*/ 405 h 413"/>
                <a:gd name="T8" fmla="*/ 10 w 248"/>
                <a:gd name="T9" fmla="*/ 222 h 413"/>
                <a:gd name="T10" fmla="*/ 10 w 248"/>
                <a:gd name="T11" fmla="*/ 191 h 413"/>
                <a:gd name="T12" fmla="*/ 230 w 248"/>
                <a:gd name="T13" fmla="*/ 8 h 413"/>
              </a:gdLst>
              <a:cxnLst>
                <a:cxn ang="0">
                  <a:pos x="T0" y="T1"/>
                </a:cxn>
                <a:cxn ang="0">
                  <a:pos x="T2" y="T3"/>
                </a:cxn>
                <a:cxn ang="0">
                  <a:pos x="T4" y="T5"/>
                </a:cxn>
                <a:cxn ang="0">
                  <a:pos x="T6" y="T7"/>
                </a:cxn>
                <a:cxn ang="0">
                  <a:pos x="T8" y="T9"/>
                </a:cxn>
                <a:cxn ang="0">
                  <a:pos x="T10" y="T11"/>
                </a:cxn>
                <a:cxn ang="0">
                  <a:pos x="T12" y="T13"/>
                </a:cxn>
              </a:cxnLst>
              <a:rect l="0" t="0" r="r" b="b"/>
              <a:pathLst>
                <a:path w="248" h="412">
                  <a:moveTo>
                    <a:pt x="230" y="8"/>
                  </a:moveTo>
                  <a:cubicBezTo>
                    <a:pt x="240" y="0"/>
                    <a:pt x="248" y="3"/>
                    <a:pt x="248" y="17"/>
                  </a:cubicBezTo>
                  <a:cubicBezTo>
                    <a:pt x="248" y="397"/>
                    <a:pt x="248" y="397"/>
                    <a:pt x="248" y="397"/>
                  </a:cubicBezTo>
                  <a:cubicBezTo>
                    <a:pt x="248" y="410"/>
                    <a:pt x="240" y="413"/>
                    <a:pt x="230" y="405"/>
                  </a:cubicBezTo>
                  <a:cubicBezTo>
                    <a:pt x="10" y="222"/>
                    <a:pt x="10" y="222"/>
                    <a:pt x="10" y="222"/>
                  </a:cubicBezTo>
                  <a:cubicBezTo>
                    <a:pt x="0" y="213"/>
                    <a:pt x="0" y="200"/>
                    <a:pt x="10" y="191"/>
                  </a:cubicBezTo>
                  <a:cubicBezTo>
                    <a:pt x="230" y="8"/>
                    <a:pt x="230" y="8"/>
                    <a:pt x="230" y="8"/>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6" name="Freeform 34"/>
            <p:cNvSpPr>
              <a:spLocks noEditPoints="1"/>
            </p:cNvSpPr>
            <p:nvPr/>
          </p:nvSpPr>
          <p:spPr bwMode="auto">
            <a:xfrm>
              <a:off x="4142665" y="4487102"/>
              <a:ext cx="1115841" cy="2197933"/>
            </a:xfrm>
            <a:custGeom>
              <a:gdLst>
                <a:gd name="T0" fmla="*/ 654 w 671"/>
                <a:gd name="T1" fmla="*/ 1194 h 1322"/>
                <a:gd name="T2" fmla="*/ 653 w 671"/>
                <a:gd name="T3" fmla="*/ 1253 h 1322"/>
                <a:gd name="T4" fmla="*/ 654 w 671"/>
                <a:gd name="T5" fmla="*/ 1314 h 1322"/>
                <a:gd name="T6" fmla="*/ 662 w 671"/>
                <a:gd name="T7" fmla="*/ 1322 h 1322"/>
                <a:gd name="T8" fmla="*/ 670 w 671"/>
                <a:gd name="T9" fmla="*/ 1314 h 1322"/>
                <a:gd name="T10" fmla="*/ 669 w 671"/>
                <a:gd name="T11" fmla="*/ 1253 h 1322"/>
                <a:gd name="T12" fmla="*/ 670 w 671"/>
                <a:gd name="T13" fmla="*/ 1194 h 1322"/>
                <a:gd name="T14" fmla="*/ 662 w 671"/>
                <a:gd name="T15" fmla="*/ 1186 h 1322"/>
                <a:gd name="T16" fmla="*/ 654 w 671"/>
                <a:gd name="T17" fmla="*/ 1194 h 1322"/>
                <a:gd name="T18" fmla="*/ 655 w 671"/>
                <a:gd name="T19" fmla="*/ 874 h 1322"/>
                <a:gd name="T20" fmla="*/ 655 w 671"/>
                <a:gd name="T21" fmla="*/ 994 h 1322"/>
                <a:gd name="T22" fmla="*/ 663 w 671"/>
                <a:gd name="T23" fmla="*/ 1002 h 1322"/>
                <a:gd name="T24" fmla="*/ 671 w 671"/>
                <a:gd name="T25" fmla="*/ 994 h 1322"/>
                <a:gd name="T26" fmla="*/ 671 w 671"/>
                <a:gd name="T27" fmla="*/ 874 h 1322"/>
                <a:gd name="T28" fmla="*/ 663 w 671"/>
                <a:gd name="T29" fmla="*/ 866 h 1322"/>
                <a:gd name="T30" fmla="*/ 655 w 671"/>
                <a:gd name="T31" fmla="*/ 874 h 1322"/>
                <a:gd name="T32" fmla="*/ 652 w 671"/>
                <a:gd name="T33" fmla="*/ 554 h 1322"/>
                <a:gd name="T34" fmla="*/ 655 w 671"/>
                <a:gd name="T35" fmla="*/ 674 h 1322"/>
                <a:gd name="T36" fmla="*/ 663 w 671"/>
                <a:gd name="T37" fmla="*/ 682 h 1322"/>
                <a:gd name="T38" fmla="*/ 671 w 671"/>
                <a:gd name="T39" fmla="*/ 674 h 1322"/>
                <a:gd name="T40" fmla="*/ 668 w 671"/>
                <a:gd name="T41" fmla="*/ 553 h 1322"/>
                <a:gd name="T42" fmla="*/ 660 w 671"/>
                <a:gd name="T43" fmla="*/ 546 h 1322"/>
                <a:gd name="T44" fmla="*/ 652 w 671"/>
                <a:gd name="T45" fmla="*/ 554 h 1322"/>
                <a:gd name="T46" fmla="*/ 560 w 671"/>
                <a:gd name="T47" fmla="*/ 258 h 1322"/>
                <a:gd name="T48" fmla="*/ 616 w 671"/>
                <a:gd name="T49" fmla="*/ 362 h 1322"/>
                <a:gd name="T50" fmla="*/ 626 w 671"/>
                <a:gd name="T51" fmla="*/ 366 h 1322"/>
                <a:gd name="T52" fmla="*/ 631 w 671"/>
                <a:gd name="T53" fmla="*/ 356 h 1322"/>
                <a:gd name="T54" fmla="*/ 573 w 671"/>
                <a:gd name="T55" fmla="*/ 249 h 1322"/>
                <a:gd name="T56" fmla="*/ 562 w 671"/>
                <a:gd name="T57" fmla="*/ 247 h 1322"/>
                <a:gd name="T58" fmla="*/ 560 w 671"/>
                <a:gd name="T59" fmla="*/ 258 h 1322"/>
                <a:gd name="T60" fmla="*/ 319 w 671"/>
                <a:gd name="T61" fmla="*/ 60 h 1322"/>
                <a:gd name="T62" fmla="*/ 323 w 671"/>
                <a:gd name="T63" fmla="*/ 61 h 1322"/>
                <a:gd name="T64" fmla="*/ 326 w 671"/>
                <a:gd name="T65" fmla="*/ 54 h 1322"/>
                <a:gd name="T66" fmla="*/ 323 w 671"/>
                <a:gd name="T67" fmla="*/ 61 h 1322"/>
                <a:gd name="T68" fmla="*/ 422 w 671"/>
                <a:gd name="T69" fmla="*/ 118 h 1322"/>
                <a:gd name="T70" fmla="*/ 433 w 671"/>
                <a:gd name="T71" fmla="*/ 117 h 1322"/>
                <a:gd name="T72" fmla="*/ 431 w 671"/>
                <a:gd name="T73" fmla="*/ 105 h 1322"/>
                <a:gd name="T74" fmla="*/ 329 w 671"/>
                <a:gd name="T75" fmla="*/ 47 h 1322"/>
                <a:gd name="T76" fmla="*/ 329 w 671"/>
                <a:gd name="T77" fmla="*/ 47 h 1322"/>
                <a:gd name="T78" fmla="*/ 325 w 671"/>
                <a:gd name="T79" fmla="*/ 45 h 1322"/>
                <a:gd name="T80" fmla="*/ 315 w 671"/>
                <a:gd name="T81" fmla="*/ 49 h 1322"/>
                <a:gd name="T82" fmla="*/ 319 w 671"/>
                <a:gd name="T83" fmla="*/ 60 h 1322"/>
                <a:gd name="T84" fmla="*/ 8 w 671"/>
                <a:gd name="T85" fmla="*/ 17 h 1322"/>
                <a:gd name="T86" fmla="*/ 59 w 671"/>
                <a:gd name="T87" fmla="*/ 16 h 1322"/>
                <a:gd name="T88" fmla="*/ 127 w 671"/>
                <a:gd name="T89" fmla="*/ 18 h 1322"/>
                <a:gd name="T90" fmla="*/ 136 w 671"/>
                <a:gd name="T91" fmla="*/ 11 h 1322"/>
                <a:gd name="T92" fmla="*/ 128 w 671"/>
                <a:gd name="T93" fmla="*/ 2 h 1322"/>
                <a:gd name="T94" fmla="*/ 59 w 671"/>
                <a:gd name="T95" fmla="*/ 0 h 1322"/>
                <a:gd name="T96" fmla="*/ 8 w 671"/>
                <a:gd name="T97" fmla="*/ 1 h 1322"/>
                <a:gd name="T98" fmla="*/ 0 w 671"/>
                <a:gd name="T99" fmla="*/ 9 h 1322"/>
                <a:gd name="T100" fmla="*/ 8 w 671"/>
                <a:gd name="T101" fmla="*/ 17 h 13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1" h="1322">
                  <a:moveTo>
                    <a:pt x="654" y="1194"/>
                  </a:moveTo>
                  <a:cubicBezTo>
                    <a:pt x="654" y="1213"/>
                    <a:pt x="653" y="1233"/>
                    <a:pt x="653" y="1253"/>
                  </a:cubicBezTo>
                  <a:cubicBezTo>
                    <a:pt x="653" y="1273"/>
                    <a:pt x="654" y="1293"/>
                    <a:pt x="654" y="1314"/>
                  </a:cubicBezTo>
                  <a:cubicBezTo>
                    <a:pt x="654" y="1318"/>
                    <a:pt x="657" y="1322"/>
                    <a:pt x="662" y="1322"/>
                  </a:cubicBezTo>
                  <a:cubicBezTo>
                    <a:pt x="666" y="1322"/>
                    <a:pt x="670" y="1318"/>
                    <a:pt x="670" y="1314"/>
                  </a:cubicBezTo>
                  <a:cubicBezTo>
                    <a:pt x="670" y="1293"/>
                    <a:pt x="669" y="1273"/>
                    <a:pt x="669" y="1253"/>
                  </a:cubicBezTo>
                  <a:cubicBezTo>
                    <a:pt x="669" y="1233"/>
                    <a:pt x="670" y="1213"/>
                    <a:pt x="670" y="1194"/>
                  </a:cubicBezTo>
                  <a:cubicBezTo>
                    <a:pt x="670" y="1189"/>
                    <a:pt x="666" y="1186"/>
                    <a:pt x="662" y="1186"/>
                  </a:cubicBezTo>
                  <a:cubicBezTo>
                    <a:pt x="657" y="1186"/>
                    <a:pt x="654" y="1189"/>
                    <a:pt x="654" y="1194"/>
                  </a:cubicBezTo>
                  <a:moveTo>
                    <a:pt x="655" y="874"/>
                  </a:moveTo>
                  <a:cubicBezTo>
                    <a:pt x="655" y="914"/>
                    <a:pt x="655" y="954"/>
                    <a:pt x="655" y="994"/>
                  </a:cubicBezTo>
                  <a:cubicBezTo>
                    <a:pt x="655" y="998"/>
                    <a:pt x="658" y="1002"/>
                    <a:pt x="663" y="1002"/>
                  </a:cubicBezTo>
                  <a:cubicBezTo>
                    <a:pt x="667" y="1002"/>
                    <a:pt x="671" y="998"/>
                    <a:pt x="671" y="994"/>
                  </a:cubicBezTo>
                  <a:cubicBezTo>
                    <a:pt x="671" y="954"/>
                    <a:pt x="671" y="914"/>
                    <a:pt x="671" y="874"/>
                  </a:cubicBezTo>
                  <a:cubicBezTo>
                    <a:pt x="671" y="869"/>
                    <a:pt x="668" y="866"/>
                    <a:pt x="663" y="866"/>
                  </a:cubicBezTo>
                  <a:cubicBezTo>
                    <a:pt x="659" y="866"/>
                    <a:pt x="655" y="869"/>
                    <a:pt x="655" y="874"/>
                  </a:cubicBezTo>
                  <a:moveTo>
                    <a:pt x="652" y="554"/>
                  </a:moveTo>
                  <a:cubicBezTo>
                    <a:pt x="653" y="594"/>
                    <a:pt x="654" y="634"/>
                    <a:pt x="655" y="674"/>
                  </a:cubicBezTo>
                  <a:cubicBezTo>
                    <a:pt x="655" y="678"/>
                    <a:pt x="658" y="682"/>
                    <a:pt x="663" y="682"/>
                  </a:cubicBezTo>
                  <a:cubicBezTo>
                    <a:pt x="667" y="682"/>
                    <a:pt x="671" y="678"/>
                    <a:pt x="671" y="674"/>
                  </a:cubicBezTo>
                  <a:cubicBezTo>
                    <a:pt x="670" y="634"/>
                    <a:pt x="669" y="594"/>
                    <a:pt x="668" y="553"/>
                  </a:cubicBezTo>
                  <a:cubicBezTo>
                    <a:pt x="668" y="549"/>
                    <a:pt x="664" y="546"/>
                    <a:pt x="660" y="546"/>
                  </a:cubicBezTo>
                  <a:cubicBezTo>
                    <a:pt x="656" y="546"/>
                    <a:pt x="652" y="549"/>
                    <a:pt x="652" y="554"/>
                  </a:cubicBezTo>
                  <a:moveTo>
                    <a:pt x="560" y="258"/>
                  </a:moveTo>
                  <a:cubicBezTo>
                    <a:pt x="582" y="290"/>
                    <a:pt x="601" y="325"/>
                    <a:pt x="616" y="362"/>
                  </a:cubicBezTo>
                  <a:cubicBezTo>
                    <a:pt x="618" y="366"/>
                    <a:pt x="622" y="368"/>
                    <a:pt x="626" y="366"/>
                  </a:cubicBezTo>
                  <a:cubicBezTo>
                    <a:pt x="630" y="364"/>
                    <a:pt x="632" y="360"/>
                    <a:pt x="631" y="356"/>
                  </a:cubicBezTo>
                  <a:cubicBezTo>
                    <a:pt x="615" y="318"/>
                    <a:pt x="596" y="282"/>
                    <a:pt x="573" y="249"/>
                  </a:cubicBezTo>
                  <a:cubicBezTo>
                    <a:pt x="570" y="245"/>
                    <a:pt x="565" y="244"/>
                    <a:pt x="562" y="247"/>
                  </a:cubicBezTo>
                  <a:cubicBezTo>
                    <a:pt x="558" y="249"/>
                    <a:pt x="557" y="254"/>
                    <a:pt x="560" y="258"/>
                  </a:cubicBezTo>
                  <a:moveTo>
                    <a:pt x="319" y="60"/>
                  </a:moveTo>
                  <a:cubicBezTo>
                    <a:pt x="320" y="60"/>
                    <a:pt x="322" y="61"/>
                    <a:pt x="323" y="61"/>
                  </a:cubicBezTo>
                  <a:cubicBezTo>
                    <a:pt x="326" y="54"/>
                    <a:pt x="326" y="54"/>
                    <a:pt x="326" y="54"/>
                  </a:cubicBezTo>
                  <a:cubicBezTo>
                    <a:pt x="323" y="61"/>
                    <a:pt x="323" y="61"/>
                    <a:pt x="323" y="61"/>
                  </a:cubicBezTo>
                  <a:cubicBezTo>
                    <a:pt x="358" y="77"/>
                    <a:pt x="391" y="96"/>
                    <a:pt x="422" y="118"/>
                  </a:cubicBezTo>
                  <a:cubicBezTo>
                    <a:pt x="425" y="121"/>
                    <a:pt x="430" y="120"/>
                    <a:pt x="433" y="117"/>
                  </a:cubicBezTo>
                  <a:cubicBezTo>
                    <a:pt x="435" y="113"/>
                    <a:pt x="435" y="108"/>
                    <a:pt x="431" y="105"/>
                  </a:cubicBezTo>
                  <a:cubicBezTo>
                    <a:pt x="399" y="83"/>
                    <a:pt x="365" y="63"/>
                    <a:pt x="329" y="47"/>
                  </a:cubicBezTo>
                  <a:cubicBezTo>
                    <a:pt x="329" y="47"/>
                    <a:pt x="329" y="47"/>
                    <a:pt x="329" y="47"/>
                  </a:cubicBezTo>
                  <a:cubicBezTo>
                    <a:pt x="328" y="46"/>
                    <a:pt x="327" y="46"/>
                    <a:pt x="325" y="45"/>
                  </a:cubicBezTo>
                  <a:cubicBezTo>
                    <a:pt x="321" y="43"/>
                    <a:pt x="317" y="45"/>
                    <a:pt x="315" y="49"/>
                  </a:cubicBezTo>
                  <a:cubicBezTo>
                    <a:pt x="313" y="53"/>
                    <a:pt x="315" y="58"/>
                    <a:pt x="319" y="60"/>
                  </a:cubicBezTo>
                  <a:moveTo>
                    <a:pt x="8" y="17"/>
                  </a:moveTo>
                  <a:cubicBezTo>
                    <a:pt x="25" y="17"/>
                    <a:pt x="42" y="16"/>
                    <a:pt x="59" y="16"/>
                  </a:cubicBezTo>
                  <a:cubicBezTo>
                    <a:pt x="82" y="16"/>
                    <a:pt x="105" y="17"/>
                    <a:pt x="127" y="18"/>
                  </a:cubicBezTo>
                  <a:cubicBezTo>
                    <a:pt x="132" y="19"/>
                    <a:pt x="136" y="15"/>
                    <a:pt x="136" y="11"/>
                  </a:cubicBezTo>
                  <a:cubicBezTo>
                    <a:pt x="136" y="6"/>
                    <a:pt x="133" y="3"/>
                    <a:pt x="128" y="2"/>
                  </a:cubicBezTo>
                  <a:cubicBezTo>
                    <a:pt x="105" y="1"/>
                    <a:pt x="82" y="0"/>
                    <a:pt x="59" y="0"/>
                  </a:cubicBezTo>
                  <a:cubicBezTo>
                    <a:pt x="42" y="0"/>
                    <a:pt x="25" y="1"/>
                    <a:pt x="8" y="1"/>
                  </a:cubicBezTo>
                  <a:cubicBezTo>
                    <a:pt x="3" y="1"/>
                    <a:pt x="0" y="5"/>
                    <a:pt x="0" y="9"/>
                  </a:cubicBezTo>
                  <a:cubicBezTo>
                    <a:pt x="0" y="14"/>
                    <a:pt x="4" y="17"/>
                    <a:pt x="8" y="17"/>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39" name="Freeform 43"/>
            <p:cNvSpPr/>
            <p:nvPr/>
          </p:nvSpPr>
          <p:spPr bwMode="auto">
            <a:xfrm>
              <a:off x="4106104" y="4861158"/>
              <a:ext cx="2319571" cy="1984186"/>
            </a:xfrm>
            <a:custGeom>
              <a:gdLst>
                <a:gd name="T0" fmla="*/ 1395 w 1395"/>
                <a:gd name="T1" fmla="*/ 698 h 1193"/>
                <a:gd name="T2" fmla="*/ 697 w 1395"/>
                <a:gd name="T3" fmla="*/ 0 h 1193"/>
                <a:gd name="T4" fmla="*/ 697 w 1395"/>
                <a:gd name="T5" fmla="*/ 249 h 1193"/>
                <a:gd name="T6" fmla="*/ 697 w 1395"/>
                <a:gd name="T7" fmla="*/ 1 h 1193"/>
                <a:gd name="T8" fmla="*/ 0 w 1395"/>
                <a:gd name="T9" fmla="*/ 698 h 1193"/>
                <a:gd name="T10" fmla="*/ 249 w 1395"/>
                <a:gd name="T11" fmla="*/ 698 h 1193"/>
                <a:gd name="T12" fmla="*/ 249 w 1395"/>
                <a:gd name="T13" fmla="*/ 698 h 1193"/>
                <a:gd name="T14" fmla="*/ 697 w 1395"/>
                <a:gd name="T15" fmla="*/ 249 h 1193"/>
                <a:gd name="T16" fmla="*/ 697 w 1395"/>
                <a:gd name="T17" fmla="*/ 249 h 1193"/>
                <a:gd name="T18" fmla="*/ 1146 w 1395"/>
                <a:gd name="T19" fmla="*/ 698 h 1193"/>
                <a:gd name="T20" fmla="*/ 1146 w 1395"/>
                <a:gd name="T21" fmla="*/ 1193 h 1193"/>
                <a:gd name="T22" fmla="*/ 1395 w 1395"/>
                <a:gd name="T23" fmla="*/ 1193 h 1193"/>
                <a:gd name="T24" fmla="*/ 1395 w 1395"/>
                <a:gd name="T25" fmla="*/ 698 h 1193"/>
                <a:gd name="T26" fmla="*/ 1395 w 1395"/>
                <a:gd name="T27" fmla="*/ 698 h 11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5" h="1193">
                  <a:moveTo>
                    <a:pt x="1395" y="698"/>
                  </a:moveTo>
                  <a:cubicBezTo>
                    <a:pt x="1395" y="313"/>
                    <a:pt x="1082" y="1"/>
                    <a:pt x="697" y="0"/>
                  </a:cubicBezTo>
                  <a:cubicBezTo>
                    <a:pt x="697" y="249"/>
                    <a:pt x="697" y="249"/>
                    <a:pt x="697" y="249"/>
                  </a:cubicBezTo>
                  <a:cubicBezTo>
                    <a:pt x="697" y="1"/>
                    <a:pt x="697" y="1"/>
                    <a:pt x="697" y="1"/>
                  </a:cubicBezTo>
                  <a:cubicBezTo>
                    <a:pt x="312" y="1"/>
                    <a:pt x="0" y="313"/>
                    <a:pt x="0" y="698"/>
                  </a:cubicBezTo>
                  <a:cubicBezTo>
                    <a:pt x="249" y="698"/>
                    <a:pt x="249" y="698"/>
                    <a:pt x="249" y="698"/>
                  </a:cubicBezTo>
                  <a:cubicBezTo>
                    <a:pt x="249" y="698"/>
                    <a:pt x="249" y="698"/>
                    <a:pt x="249" y="698"/>
                  </a:cubicBezTo>
                  <a:cubicBezTo>
                    <a:pt x="249" y="450"/>
                    <a:pt x="450" y="249"/>
                    <a:pt x="697" y="249"/>
                  </a:cubicBezTo>
                  <a:cubicBezTo>
                    <a:pt x="697" y="249"/>
                    <a:pt x="697" y="249"/>
                    <a:pt x="697" y="249"/>
                  </a:cubicBezTo>
                  <a:cubicBezTo>
                    <a:pt x="945" y="249"/>
                    <a:pt x="1146" y="450"/>
                    <a:pt x="1146" y="698"/>
                  </a:cubicBezTo>
                  <a:cubicBezTo>
                    <a:pt x="1146" y="1193"/>
                    <a:pt x="1146" y="1193"/>
                    <a:pt x="1146" y="1193"/>
                  </a:cubicBezTo>
                  <a:cubicBezTo>
                    <a:pt x="1395" y="1193"/>
                    <a:pt x="1395" y="1193"/>
                    <a:pt x="1395" y="1193"/>
                  </a:cubicBezTo>
                  <a:cubicBezTo>
                    <a:pt x="1395" y="698"/>
                    <a:pt x="1395" y="698"/>
                    <a:pt x="1395" y="698"/>
                  </a:cubicBezTo>
                  <a:cubicBezTo>
                    <a:pt x="1395" y="698"/>
                    <a:pt x="1395" y="698"/>
                    <a:pt x="1395" y="698"/>
                  </a:cubicBezTo>
                </a:path>
              </a:pathLst>
            </a:custGeom>
            <a:solidFill>
              <a:srgbClr val="40B9FF"/>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58" name="Freeform 44"/>
            <p:cNvSpPr/>
            <p:nvPr/>
          </p:nvSpPr>
          <p:spPr bwMode="auto">
            <a:xfrm>
              <a:off x="3973216" y="6020592"/>
              <a:ext cx="686942" cy="413430"/>
            </a:xfrm>
            <a:custGeom>
              <a:gdLst>
                <a:gd name="T0" fmla="*/ 8 w 413"/>
                <a:gd name="T1" fmla="*/ 18 h 249"/>
                <a:gd name="T2" fmla="*/ 17 w 413"/>
                <a:gd name="T3" fmla="*/ 0 h 249"/>
                <a:gd name="T4" fmla="*/ 397 w 413"/>
                <a:gd name="T5" fmla="*/ 0 h 249"/>
                <a:gd name="T6" fmla="*/ 405 w 413"/>
                <a:gd name="T7" fmla="*/ 18 h 249"/>
                <a:gd name="T8" fmla="*/ 222 w 413"/>
                <a:gd name="T9" fmla="*/ 238 h 249"/>
                <a:gd name="T10" fmla="*/ 191 w 413"/>
                <a:gd name="T11" fmla="*/ 238 h 249"/>
                <a:gd name="T12" fmla="*/ 8 w 413"/>
                <a:gd name="T13" fmla="*/ 18 h 249"/>
              </a:gdLst>
              <a:cxnLst>
                <a:cxn ang="0">
                  <a:pos x="T0" y="T1"/>
                </a:cxn>
                <a:cxn ang="0">
                  <a:pos x="T2" y="T3"/>
                </a:cxn>
                <a:cxn ang="0">
                  <a:pos x="T4" y="T5"/>
                </a:cxn>
                <a:cxn ang="0">
                  <a:pos x="T6" y="T7"/>
                </a:cxn>
                <a:cxn ang="0">
                  <a:pos x="T8" y="T9"/>
                </a:cxn>
                <a:cxn ang="0">
                  <a:pos x="T10" y="T11"/>
                </a:cxn>
                <a:cxn ang="0">
                  <a:pos x="T12" y="T13"/>
                </a:cxn>
              </a:cxnLst>
              <a:rect l="0" t="0" r="r" b="b"/>
              <a:pathLst>
                <a:path w="412" h="249">
                  <a:moveTo>
                    <a:pt x="8" y="18"/>
                  </a:moveTo>
                  <a:cubicBezTo>
                    <a:pt x="0" y="8"/>
                    <a:pt x="3" y="0"/>
                    <a:pt x="17" y="0"/>
                  </a:cubicBezTo>
                  <a:cubicBezTo>
                    <a:pt x="397" y="0"/>
                    <a:pt x="397" y="0"/>
                    <a:pt x="397" y="0"/>
                  </a:cubicBezTo>
                  <a:cubicBezTo>
                    <a:pt x="410" y="0"/>
                    <a:pt x="413" y="8"/>
                    <a:pt x="405" y="18"/>
                  </a:cubicBezTo>
                  <a:cubicBezTo>
                    <a:pt x="222" y="238"/>
                    <a:pt x="222" y="238"/>
                    <a:pt x="222" y="238"/>
                  </a:cubicBezTo>
                  <a:cubicBezTo>
                    <a:pt x="213" y="249"/>
                    <a:pt x="200" y="249"/>
                    <a:pt x="191" y="238"/>
                  </a:cubicBezTo>
                  <a:cubicBezTo>
                    <a:pt x="8" y="18"/>
                    <a:pt x="8" y="18"/>
                    <a:pt x="8" y="18"/>
                  </a:cubicBezTo>
                </a:path>
              </a:pathLst>
            </a:custGeom>
            <a:solidFill>
              <a:srgbClr val="40B9FF"/>
            </a:solidFill>
            <a:ln>
              <a:noFill/>
            </a:ln>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sp>
          <p:nvSpPr>
            <p:cNvPr id="59" name="Freeform 46"/>
            <p:cNvSpPr>
              <a:spLocks noEditPoints="1"/>
            </p:cNvSpPr>
            <p:nvPr/>
          </p:nvSpPr>
          <p:spPr bwMode="auto">
            <a:xfrm>
              <a:off x="4305788" y="5069280"/>
              <a:ext cx="1932156" cy="1782392"/>
            </a:xfrm>
            <a:custGeom>
              <a:gdLst>
                <a:gd name="T0" fmla="*/ 1146 w 1162"/>
                <a:gd name="T1" fmla="*/ 1064 h 1072"/>
                <a:gd name="T2" fmla="*/ 1162 w 1162"/>
                <a:gd name="T3" fmla="*/ 1064 h 1072"/>
                <a:gd name="T4" fmla="*/ 1154 w 1162"/>
                <a:gd name="T5" fmla="*/ 936 h 1072"/>
                <a:gd name="T6" fmla="*/ 1146 w 1162"/>
                <a:gd name="T7" fmla="*/ 624 h 1072"/>
                <a:gd name="T8" fmla="*/ 1146 w 1162"/>
                <a:gd name="T9" fmla="*/ 744 h 1072"/>
                <a:gd name="T10" fmla="*/ 1162 w 1162"/>
                <a:gd name="T11" fmla="*/ 744 h 1072"/>
                <a:gd name="T12" fmla="*/ 1162 w 1162"/>
                <a:gd name="T13" fmla="*/ 624 h 1072"/>
                <a:gd name="T14" fmla="*/ 1146 w 1162"/>
                <a:gd name="T15" fmla="*/ 624 h 1072"/>
                <a:gd name="T16" fmla="*/ 1135 w 1162"/>
                <a:gd name="T17" fmla="*/ 427 h 1072"/>
                <a:gd name="T18" fmla="*/ 1151 w 1162"/>
                <a:gd name="T19" fmla="*/ 423 h 1072"/>
                <a:gd name="T20" fmla="*/ 1099 w 1162"/>
                <a:gd name="T21" fmla="*/ 305 h 1072"/>
                <a:gd name="T22" fmla="*/ 1096 w 1162"/>
                <a:gd name="T23" fmla="*/ 316 h 1072"/>
                <a:gd name="T24" fmla="*/ 976 w 1162"/>
                <a:gd name="T25" fmla="*/ 161 h 1072"/>
                <a:gd name="T26" fmla="*/ 986 w 1162"/>
                <a:gd name="T27" fmla="*/ 149 h 1072"/>
                <a:gd name="T28" fmla="*/ 876 w 1162"/>
                <a:gd name="T29" fmla="*/ 82 h 1072"/>
                <a:gd name="T30" fmla="*/ 576 w 1162"/>
                <a:gd name="T31" fmla="*/ 16 h 1072"/>
                <a:gd name="T32" fmla="*/ 640 w 1162"/>
                <a:gd name="T33" fmla="*/ 19 h 1072"/>
                <a:gd name="T34" fmla="*/ 704 w 1162"/>
                <a:gd name="T35" fmla="*/ 20 h 1072"/>
                <a:gd name="T36" fmla="*/ 641 w 1162"/>
                <a:gd name="T37" fmla="*/ 3 h 1072"/>
                <a:gd name="T38" fmla="*/ 576 w 1162"/>
                <a:gd name="T39" fmla="*/ 0 h 1072"/>
                <a:gd name="T40" fmla="*/ 576 w 1162"/>
                <a:gd name="T41" fmla="*/ 16 h 1072"/>
                <a:gd name="T42" fmla="*/ 383 w 1162"/>
                <a:gd name="T43" fmla="*/ 49 h 1072"/>
                <a:gd name="T44" fmla="*/ 377 w 1162"/>
                <a:gd name="T45" fmla="*/ 34 h 1072"/>
                <a:gd name="T46" fmla="*/ 264 w 1162"/>
                <a:gd name="T47" fmla="*/ 95 h 1072"/>
                <a:gd name="T48" fmla="*/ 62 w 1162"/>
                <a:gd name="T49" fmla="*/ 324 h 1072"/>
                <a:gd name="T50" fmla="*/ 125 w 1162"/>
                <a:gd name="T51" fmla="*/ 214 h 1072"/>
                <a:gd name="T52" fmla="*/ 48 w 1162"/>
                <a:gd name="T53" fmla="*/ 317 h 1072"/>
                <a:gd name="T54" fmla="*/ 62 w 1162"/>
                <a:gd name="T55" fmla="*/ 324 h 1072"/>
                <a:gd name="T56" fmla="*/ 16 w 1162"/>
                <a:gd name="T57" fmla="*/ 634 h 1072"/>
                <a:gd name="T58" fmla="*/ 16 w 1162"/>
                <a:gd name="T59" fmla="*/ 584 h 1072"/>
                <a:gd name="T60" fmla="*/ 10 w 1162"/>
                <a:gd name="T61" fmla="*/ 506 h 1072"/>
                <a:gd name="T62" fmla="*/ 0 w 1162"/>
                <a:gd name="T63" fmla="*/ 584 h 1072"/>
                <a:gd name="T64" fmla="*/ 0 w 1162"/>
                <a:gd name="T65" fmla="*/ 634 h 1072"/>
                <a:gd name="T66" fmla="*/ 16 w 1162"/>
                <a:gd name="T67" fmla="*/ 634 h 10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62" h="1072">
                  <a:moveTo>
                    <a:pt x="1146" y="944"/>
                  </a:moveTo>
                  <a:cubicBezTo>
                    <a:pt x="1146" y="984"/>
                    <a:pt x="1146" y="1024"/>
                    <a:pt x="1146" y="1064"/>
                  </a:cubicBezTo>
                  <a:cubicBezTo>
                    <a:pt x="1146" y="1069"/>
                    <a:pt x="1150" y="1072"/>
                    <a:pt x="1154" y="1072"/>
                  </a:cubicBezTo>
                  <a:cubicBezTo>
                    <a:pt x="1158" y="1072"/>
                    <a:pt x="1162" y="1069"/>
                    <a:pt x="1162" y="1064"/>
                  </a:cubicBezTo>
                  <a:cubicBezTo>
                    <a:pt x="1162" y="1024"/>
                    <a:pt x="1162" y="984"/>
                    <a:pt x="1162" y="944"/>
                  </a:cubicBezTo>
                  <a:cubicBezTo>
                    <a:pt x="1162" y="940"/>
                    <a:pt x="1158" y="936"/>
                    <a:pt x="1154" y="936"/>
                  </a:cubicBezTo>
                  <a:cubicBezTo>
                    <a:pt x="1150" y="936"/>
                    <a:pt x="1146" y="940"/>
                    <a:pt x="1146" y="944"/>
                  </a:cubicBezTo>
                  <a:moveTo>
                    <a:pt x="1146" y="624"/>
                  </a:moveTo>
                  <a:cubicBezTo>
                    <a:pt x="1146" y="629"/>
                    <a:pt x="1146" y="635"/>
                    <a:pt x="1146" y="640"/>
                  </a:cubicBezTo>
                  <a:cubicBezTo>
                    <a:pt x="1146" y="675"/>
                    <a:pt x="1146" y="710"/>
                    <a:pt x="1146" y="744"/>
                  </a:cubicBezTo>
                  <a:cubicBezTo>
                    <a:pt x="1146" y="749"/>
                    <a:pt x="1150" y="752"/>
                    <a:pt x="1154" y="752"/>
                  </a:cubicBezTo>
                  <a:cubicBezTo>
                    <a:pt x="1158" y="752"/>
                    <a:pt x="1162" y="749"/>
                    <a:pt x="1162" y="744"/>
                  </a:cubicBezTo>
                  <a:cubicBezTo>
                    <a:pt x="1162" y="710"/>
                    <a:pt x="1162" y="675"/>
                    <a:pt x="1162" y="640"/>
                  </a:cubicBezTo>
                  <a:cubicBezTo>
                    <a:pt x="1162" y="635"/>
                    <a:pt x="1162" y="630"/>
                    <a:pt x="1162" y="624"/>
                  </a:cubicBezTo>
                  <a:cubicBezTo>
                    <a:pt x="1162" y="620"/>
                    <a:pt x="1159" y="616"/>
                    <a:pt x="1154" y="616"/>
                  </a:cubicBezTo>
                  <a:cubicBezTo>
                    <a:pt x="1150" y="616"/>
                    <a:pt x="1146" y="620"/>
                    <a:pt x="1146" y="624"/>
                  </a:cubicBezTo>
                  <a:moveTo>
                    <a:pt x="1096" y="316"/>
                  </a:moveTo>
                  <a:cubicBezTo>
                    <a:pt x="1113" y="351"/>
                    <a:pt x="1127" y="388"/>
                    <a:pt x="1135" y="427"/>
                  </a:cubicBezTo>
                  <a:cubicBezTo>
                    <a:pt x="1136" y="431"/>
                    <a:pt x="1140" y="434"/>
                    <a:pt x="1145" y="433"/>
                  </a:cubicBezTo>
                  <a:cubicBezTo>
                    <a:pt x="1149" y="432"/>
                    <a:pt x="1152" y="428"/>
                    <a:pt x="1151" y="423"/>
                  </a:cubicBezTo>
                  <a:cubicBezTo>
                    <a:pt x="1142" y="384"/>
                    <a:pt x="1128" y="345"/>
                    <a:pt x="1110" y="309"/>
                  </a:cubicBezTo>
                  <a:cubicBezTo>
                    <a:pt x="1108" y="305"/>
                    <a:pt x="1103" y="303"/>
                    <a:pt x="1099" y="305"/>
                  </a:cubicBezTo>
                  <a:cubicBezTo>
                    <a:pt x="1095" y="307"/>
                    <a:pt x="1094" y="312"/>
                    <a:pt x="1096" y="316"/>
                  </a:cubicBezTo>
                  <a:cubicBezTo>
                    <a:pt x="1096" y="316"/>
                    <a:pt x="1096" y="316"/>
                    <a:pt x="1096" y="316"/>
                  </a:cubicBezTo>
                  <a:moveTo>
                    <a:pt x="879" y="93"/>
                  </a:moveTo>
                  <a:cubicBezTo>
                    <a:pt x="914" y="112"/>
                    <a:pt x="946" y="135"/>
                    <a:pt x="976" y="161"/>
                  </a:cubicBezTo>
                  <a:cubicBezTo>
                    <a:pt x="979" y="164"/>
                    <a:pt x="984" y="164"/>
                    <a:pt x="987" y="161"/>
                  </a:cubicBezTo>
                  <a:cubicBezTo>
                    <a:pt x="990" y="157"/>
                    <a:pt x="989" y="152"/>
                    <a:pt x="986" y="149"/>
                  </a:cubicBezTo>
                  <a:cubicBezTo>
                    <a:pt x="956" y="122"/>
                    <a:pt x="922" y="99"/>
                    <a:pt x="887" y="79"/>
                  </a:cubicBezTo>
                  <a:cubicBezTo>
                    <a:pt x="883" y="77"/>
                    <a:pt x="878" y="78"/>
                    <a:pt x="876" y="82"/>
                  </a:cubicBezTo>
                  <a:cubicBezTo>
                    <a:pt x="874" y="86"/>
                    <a:pt x="875" y="91"/>
                    <a:pt x="879" y="93"/>
                  </a:cubicBezTo>
                  <a:moveTo>
                    <a:pt x="576" y="16"/>
                  </a:moveTo>
                  <a:cubicBezTo>
                    <a:pt x="578" y="16"/>
                    <a:pt x="580" y="16"/>
                    <a:pt x="582" y="16"/>
                  </a:cubicBezTo>
                  <a:cubicBezTo>
                    <a:pt x="601" y="16"/>
                    <a:pt x="620" y="17"/>
                    <a:pt x="640" y="19"/>
                  </a:cubicBezTo>
                  <a:cubicBezTo>
                    <a:pt x="658" y="21"/>
                    <a:pt x="676" y="23"/>
                    <a:pt x="694" y="27"/>
                  </a:cubicBezTo>
                  <a:cubicBezTo>
                    <a:pt x="699" y="27"/>
                    <a:pt x="703" y="25"/>
                    <a:pt x="704" y="20"/>
                  </a:cubicBezTo>
                  <a:cubicBezTo>
                    <a:pt x="704" y="16"/>
                    <a:pt x="702" y="12"/>
                    <a:pt x="697" y="11"/>
                  </a:cubicBezTo>
                  <a:cubicBezTo>
                    <a:pt x="679" y="7"/>
                    <a:pt x="660" y="5"/>
                    <a:pt x="641" y="3"/>
                  </a:cubicBezTo>
                  <a:cubicBezTo>
                    <a:pt x="621" y="1"/>
                    <a:pt x="601" y="0"/>
                    <a:pt x="582" y="0"/>
                  </a:cubicBezTo>
                  <a:cubicBezTo>
                    <a:pt x="580" y="0"/>
                    <a:pt x="578" y="0"/>
                    <a:pt x="576" y="0"/>
                  </a:cubicBezTo>
                  <a:cubicBezTo>
                    <a:pt x="572" y="0"/>
                    <a:pt x="568" y="4"/>
                    <a:pt x="568" y="8"/>
                  </a:cubicBezTo>
                  <a:cubicBezTo>
                    <a:pt x="568" y="13"/>
                    <a:pt x="572" y="16"/>
                    <a:pt x="576" y="16"/>
                  </a:cubicBezTo>
                  <a:moveTo>
                    <a:pt x="275" y="98"/>
                  </a:moveTo>
                  <a:cubicBezTo>
                    <a:pt x="309" y="78"/>
                    <a:pt x="345" y="62"/>
                    <a:pt x="383" y="49"/>
                  </a:cubicBezTo>
                  <a:cubicBezTo>
                    <a:pt x="387" y="47"/>
                    <a:pt x="389" y="43"/>
                    <a:pt x="388" y="39"/>
                  </a:cubicBezTo>
                  <a:cubicBezTo>
                    <a:pt x="386" y="35"/>
                    <a:pt x="382" y="32"/>
                    <a:pt x="377" y="34"/>
                  </a:cubicBezTo>
                  <a:cubicBezTo>
                    <a:pt x="339" y="47"/>
                    <a:pt x="302" y="63"/>
                    <a:pt x="267" y="84"/>
                  </a:cubicBezTo>
                  <a:cubicBezTo>
                    <a:pt x="263" y="86"/>
                    <a:pt x="262" y="91"/>
                    <a:pt x="264" y="95"/>
                  </a:cubicBezTo>
                  <a:cubicBezTo>
                    <a:pt x="266" y="99"/>
                    <a:pt x="271" y="100"/>
                    <a:pt x="275" y="98"/>
                  </a:cubicBezTo>
                  <a:moveTo>
                    <a:pt x="62" y="324"/>
                  </a:moveTo>
                  <a:cubicBezTo>
                    <a:pt x="79" y="289"/>
                    <a:pt x="101" y="255"/>
                    <a:pt x="126" y="225"/>
                  </a:cubicBezTo>
                  <a:cubicBezTo>
                    <a:pt x="129" y="222"/>
                    <a:pt x="128" y="216"/>
                    <a:pt x="125" y="214"/>
                  </a:cubicBezTo>
                  <a:cubicBezTo>
                    <a:pt x="121" y="211"/>
                    <a:pt x="116" y="211"/>
                    <a:pt x="113" y="215"/>
                  </a:cubicBezTo>
                  <a:cubicBezTo>
                    <a:pt x="88" y="246"/>
                    <a:pt x="66" y="281"/>
                    <a:pt x="48" y="317"/>
                  </a:cubicBezTo>
                  <a:cubicBezTo>
                    <a:pt x="46" y="321"/>
                    <a:pt x="48" y="326"/>
                    <a:pt x="52" y="328"/>
                  </a:cubicBezTo>
                  <a:cubicBezTo>
                    <a:pt x="56" y="330"/>
                    <a:pt x="61" y="328"/>
                    <a:pt x="62" y="324"/>
                  </a:cubicBezTo>
                  <a:cubicBezTo>
                    <a:pt x="62" y="324"/>
                    <a:pt x="62" y="324"/>
                    <a:pt x="62" y="324"/>
                  </a:cubicBezTo>
                  <a:moveTo>
                    <a:pt x="16" y="634"/>
                  </a:moveTo>
                  <a:cubicBezTo>
                    <a:pt x="16" y="634"/>
                    <a:pt x="16" y="634"/>
                    <a:pt x="16" y="634"/>
                  </a:cubicBezTo>
                  <a:cubicBezTo>
                    <a:pt x="16" y="617"/>
                    <a:pt x="16" y="601"/>
                    <a:pt x="16" y="584"/>
                  </a:cubicBezTo>
                  <a:cubicBezTo>
                    <a:pt x="16" y="561"/>
                    <a:pt x="16" y="537"/>
                    <a:pt x="17" y="514"/>
                  </a:cubicBezTo>
                  <a:cubicBezTo>
                    <a:pt x="18" y="510"/>
                    <a:pt x="14" y="506"/>
                    <a:pt x="10" y="506"/>
                  </a:cubicBezTo>
                  <a:cubicBezTo>
                    <a:pt x="5" y="506"/>
                    <a:pt x="2" y="509"/>
                    <a:pt x="1" y="514"/>
                  </a:cubicBezTo>
                  <a:cubicBezTo>
                    <a:pt x="0" y="537"/>
                    <a:pt x="0" y="561"/>
                    <a:pt x="0" y="584"/>
                  </a:cubicBezTo>
                  <a:cubicBezTo>
                    <a:pt x="0" y="601"/>
                    <a:pt x="0" y="617"/>
                    <a:pt x="0" y="634"/>
                  </a:cubicBezTo>
                  <a:cubicBezTo>
                    <a:pt x="0" y="634"/>
                    <a:pt x="0" y="634"/>
                    <a:pt x="0" y="634"/>
                  </a:cubicBezTo>
                  <a:cubicBezTo>
                    <a:pt x="0" y="638"/>
                    <a:pt x="4" y="642"/>
                    <a:pt x="8" y="642"/>
                  </a:cubicBezTo>
                  <a:cubicBezTo>
                    <a:pt x="13" y="642"/>
                    <a:pt x="16" y="638"/>
                    <a:pt x="16" y="634"/>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tx1">
                    <a:lumMod val="65000"/>
                    <a:lumOff val="35000"/>
                  </a:schemeClr>
                </a:solidFill>
                <a:latin typeface="+mn-lt"/>
                <a:ea typeface="+mn-ea"/>
                <a:cs typeface="+mn-ea"/>
                <a:sym typeface="+mn-lt"/>
              </a:endParaRPr>
            </a:p>
          </p:txBody>
        </p:sp>
      </p:grpSp>
      <p:grpSp>
        <p:nvGrpSpPr>
          <p:cNvPr id="60" name="Group 29"/>
          <p:cNvGrpSpPr/>
          <p:nvPr/>
        </p:nvGrpSpPr>
        <p:grpSpPr>
          <a:xfrm>
            <a:off x="3303121" y="5420175"/>
            <a:ext cx="227606" cy="331785"/>
            <a:chOff x="3582988" y="3510757"/>
            <a:chExt cx="319088" cy="465138"/>
          </a:xfrm>
          <a:solidFill>
            <a:srgbClr val="40B9FF"/>
          </a:solidFill>
        </p:grpSpPr>
        <p:sp>
          <p:nvSpPr>
            <p:cNvPr id="61"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sp>
          <p:nvSpPr>
            <p:cNvPr id="62"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grpSp>
      <p:grpSp>
        <p:nvGrpSpPr>
          <p:cNvPr id="63" name="Group 32"/>
          <p:cNvGrpSpPr/>
          <p:nvPr/>
        </p:nvGrpSpPr>
        <p:grpSpPr>
          <a:xfrm>
            <a:off x="3266545" y="3580026"/>
            <a:ext cx="331218" cy="331218"/>
            <a:chOff x="4439444" y="2582069"/>
            <a:chExt cx="464344" cy="464344"/>
          </a:xfrm>
          <a:solidFill>
            <a:schemeClr val="tx1">
              <a:lumMod val="75000"/>
              <a:lumOff val="25000"/>
            </a:schemeClr>
          </a:solidFill>
        </p:grpSpPr>
        <p:sp>
          <p:nvSpPr>
            <p:cNvPr id="64" name="AutoShape 123"/>
            <p:cNvSpPr/>
            <p:nvPr/>
          </p:nvSpPr>
          <p:spPr bwMode="auto">
            <a:xfrm>
              <a:off x="4439444" y="2582069"/>
              <a:ext cx="464344" cy="4643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sp>
          <p:nvSpPr>
            <p:cNvPr id="65" name="AutoShape 124"/>
            <p:cNvSpPr/>
            <p:nvPr/>
          </p:nvSpPr>
          <p:spPr bwMode="auto">
            <a:xfrm>
              <a:off x="4570413" y="2712244"/>
              <a:ext cx="203200" cy="2032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sp>
          <p:nvSpPr>
            <p:cNvPr id="66" name="AutoShape 125"/>
            <p:cNvSpPr/>
            <p:nvPr/>
          </p:nvSpPr>
          <p:spPr bwMode="auto">
            <a:xfrm>
              <a:off x="4613275" y="2755900"/>
              <a:ext cx="116682" cy="116682"/>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grpSp>
      <p:grpSp>
        <p:nvGrpSpPr>
          <p:cNvPr id="67" name="Group 36"/>
          <p:cNvGrpSpPr/>
          <p:nvPr/>
        </p:nvGrpSpPr>
        <p:grpSpPr>
          <a:xfrm>
            <a:off x="4253735" y="2053546"/>
            <a:ext cx="331218" cy="331218"/>
            <a:chOff x="4439444" y="1652588"/>
            <a:chExt cx="464344" cy="464344"/>
          </a:xfrm>
          <a:solidFill>
            <a:srgbClr val="40B9FF"/>
          </a:solidFill>
        </p:grpSpPr>
        <p:sp>
          <p:nvSpPr>
            <p:cNvPr id="68" name="AutoShape 136"/>
            <p:cNvSpPr/>
            <p:nvPr/>
          </p:nvSpPr>
          <p:spPr bwMode="auto">
            <a:xfrm>
              <a:off x="4686300" y="1710532"/>
              <a:ext cx="152400" cy="152400"/>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sp>
          <p:nvSpPr>
            <p:cNvPr id="69" name="AutoShape 137"/>
            <p:cNvSpPr/>
            <p:nvPr/>
          </p:nvSpPr>
          <p:spPr bwMode="auto">
            <a:xfrm>
              <a:off x="4439444" y="1652588"/>
              <a:ext cx="464344" cy="464344"/>
            </a:xfrm>
            <a:custGeom>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sp>
          <p:nvSpPr>
            <p:cNvPr id="70" name="AutoShape 138"/>
            <p:cNvSpPr/>
            <p:nvPr/>
          </p:nvSpPr>
          <p:spPr bwMode="auto">
            <a:xfrm>
              <a:off x="4686300" y="1652588"/>
              <a:ext cx="217488" cy="21748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a:solidFill>
                  <a:schemeClr val="tx1">
                    <a:lumMod val="65000"/>
                    <a:lumOff val="35000"/>
                  </a:schemeClr>
                </a:solidFill>
                <a:latin typeface="+mn-lt"/>
                <a:ea typeface="+mn-ea"/>
                <a:cs typeface="+mn-ea"/>
                <a:sym typeface="+mn-lt"/>
              </a:endParaRPr>
            </a:p>
          </p:txBody>
        </p:sp>
      </p:grpSp>
      <p:sp>
        <p:nvSpPr>
          <p:cNvPr id="71" name="AutoShape 46"/>
          <p:cNvSpPr/>
          <p:nvPr/>
        </p:nvSpPr>
        <p:spPr bwMode="auto">
          <a:xfrm>
            <a:off x="5714123" y="1795210"/>
            <a:ext cx="331218" cy="33121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chemeClr val="tx1">
              <a:lumMod val="75000"/>
              <a:lumOff val="25000"/>
            </a:schemeClr>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grpSp>
        <p:nvGrpSpPr>
          <p:cNvPr id="72" name="Group 24"/>
          <p:cNvGrpSpPr/>
          <p:nvPr/>
        </p:nvGrpSpPr>
        <p:grpSpPr>
          <a:xfrm>
            <a:off x="8577950" y="3261134"/>
            <a:ext cx="331218" cy="331218"/>
            <a:chOff x="8216107" y="2577307"/>
            <a:chExt cx="464344" cy="464344"/>
          </a:xfrm>
          <a:solidFill>
            <a:schemeClr val="tx1">
              <a:lumMod val="75000"/>
              <a:lumOff val="25000"/>
            </a:schemeClr>
          </a:solidFill>
        </p:grpSpPr>
        <p:sp>
          <p:nvSpPr>
            <p:cNvPr id="73" name="AutoShape 52"/>
            <p:cNvSpPr/>
            <p:nvPr/>
          </p:nvSpPr>
          <p:spPr bwMode="auto">
            <a:xfrm>
              <a:off x="8216107" y="2577307"/>
              <a:ext cx="464344" cy="464344"/>
            </a:xfrm>
            <a:custGeom>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74" name="AutoShape 53"/>
            <p:cNvSpPr/>
            <p:nvPr/>
          </p:nvSpPr>
          <p:spPr bwMode="auto">
            <a:xfrm>
              <a:off x="8390732" y="2736850"/>
              <a:ext cx="125413" cy="130175"/>
            </a:xfrm>
            <a:custGeom>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75" name="AutoShape 54"/>
            <p:cNvSpPr/>
            <p:nvPr/>
          </p:nvSpPr>
          <p:spPr bwMode="auto">
            <a:xfrm>
              <a:off x="8375650" y="2896394"/>
              <a:ext cx="70644" cy="73819"/>
            </a:xfrm>
            <a:custGeom>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sp>
          <p:nvSpPr>
            <p:cNvPr id="76" name="AutoShape 55"/>
            <p:cNvSpPr/>
            <p:nvPr/>
          </p:nvSpPr>
          <p:spPr bwMode="auto">
            <a:xfrm>
              <a:off x="8448675" y="2649538"/>
              <a:ext cx="71438" cy="74613"/>
            </a:xfrm>
            <a:custGeom>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p:spPr>
          <p:txBody>
            <a:bodyPr lIns="19050" tIns="19050" rIns="19050" bIns="19050" anchor="ctr"/>
            <a:lstStyle/>
            <a:p>
              <a:pPr algn="ctr" defTabSz="228600" fontAlgn="base" hangingPunct="0">
                <a:spcBef>
                  <a:spcPct val="0"/>
                </a:spcBef>
                <a:spcAft>
                  <a:spcPct val="0"/>
                </a:spcAft>
              </a:pPr>
              <a:endParaRPr lang="en-US" sz="1500">
                <a:solidFill>
                  <a:schemeClr val="tx1">
                    <a:lumMod val="65000"/>
                    <a:lumOff val="35000"/>
                  </a:schemeClr>
                </a:solidFill>
                <a:effectLst>
                  <a:outerShdw blurRad="38100" dist="38100" dir="2700000" algn="tl">
                    <a:srgbClr val="000000"/>
                  </a:outerShdw>
                </a:effectLst>
                <a:latin typeface="+mn-lt"/>
                <a:ea typeface="+mn-ea"/>
                <a:cs typeface="+mn-ea"/>
                <a:sym typeface="+mn-lt"/>
              </a:endParaRPr>
            </a:p>
          </p:txBody>
        </p:sp>
      </p:grpSp>
      <p:grpSp>
        <p:nvGrpSpPr>
          <p:cNvPr id="77" name="组合 76"/>
          <p:cNvGrpSpPr/>
          <p:nvPr/>
        </p:nvGrpSpPr>
        <p:grpSpPr>
          <a:xfrm>
            <a:off x="1154894" y="2009091"/>
            <a:ext cx="3131206" cy="1206500"/>
            <a:chOff x="6358171" y="672761"/>
            <a:chExt cx="2348774" cy="904746"/>
          </a:xfrm>
        </p:grpSpPr>
        <p:sp>
          <p:nvSpPr>
            <p:cNvPr id="78"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ct val="0"/>
                </a:spcBef>
                <a:spcAft>
                  <a:spcPct val="0"/>
                </a:spcAft>
                <a:buNone/>
                <a:defRPr/>
              </a:pPr>
              <a:r>
                <a:rPr lang="en-US" altLang="zh-CN" sz="1100">
                  <a:solidFill>
                    <a:schemeClr val="tx1">
                      <a:lumMod val="65000"/>
                      <a:lumOff val="35000"/>
                    </a:schemeClr>
                  </a:solidFill>
                  <a:cs typeface="+mn-ea"/>
                  <a:sym typeface="+mn-lt"/>
                </a:rPr>
                <a:t>Lorem ipsum dolor sit amet, consectetur adipisicing elit, sed do eiusmod tempor incididunt ut labore et dolore magna aliqua. Ut enim ad minim veniam</a:t>
              </a:r>
              <a:endParaRPr lang="en-US" altLang="zh-CN" sz="1100">
                <a:solidFill>
                  <a:schemeClr val="tx1">
                    <a:lumMod val="65000"/>
                    <a:lumOff val="35000"/>
                  </a:schemeClr>
                </a:solidFill>
                <a:cs typeface="+mn-ea"/>
                <a:sym typeface="+mn-lt"/>
              </a:endParaRPr>
            </a:p>
          </p:txBody>
        </p:sp>
        <p:sp>
          <p:nvSpPr>
            <p:cNvPr id="79" name="文本框 17"/>
            <p:cNvSpPr txBox="1">
              <a:spLocks noChangeArrowheads="1"/>
            </p:cNvSpPr>
            <p:nvPr/>
          </p:nvSpPr>
          <p:spPr bwMode="auto">
            <a:xfrm>
              <a:off x="6358171" y="672761"/>
              <a:ext cx="234877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400">
                  <a:solidFill>
                    <a:schemeClr val="tx1">
                      <a:lumMod val="65000"/>
                      <a:lumOff val="35000"/>
                    </a:schemeClr>
                  </a:solidFill>
                  <a:latin typeface="+mn-lt"/>
                  <a:ea typeface="+mn-ea"/>
                  <a:cs typeface="+mn-ea"/>
                  <a:sym typeface="+mn-lt"/>
                </a:rPr>
                <a:t>ADD YOUR TITLE</a:t>
              </a:r>
              <a:endParaRPr lang="zh-CN" altLang="en-US" sz="1400">
                <a:solidFill>
                  <a:schemeClr val="tx1">
                    <a:lumMod val="65000"/>
                    <a:lumOff val="35000"/>
                  </a:schemeClr>
                </a:solidFill>
                <a:latin typeface="+mn-lt"/>
                <a:ea typeface="+mn-ea"/>
                <a:cs typeface="+mn-ea"/>
                <a:sym typeface="+mn-lt"/>
              </a:endParaRPr>
            </a:p>
          </p:txBody>
        </p:sp>
      </p:grpSp>
      <p:grpSp>
        <p:nvGrpSpPr>
          <p:cNvPr id="80" name="组合 79"/>
          <p:cNvGrpSpPr/>
          <p:nvPr/>
        </p:nvGrpSpPr>
        <p:grpSpPr>
          <a:xfrm>
            <a:off x="135339" y="3489855"/>
            <a:ext cx="3131206" cy="1206500"/>
            <a:chOff x="6358171" y="672761"/>
            <a:chExt cx="2348774" cy="904746"/>
          </a:xfrm>
        </p:grpSpPr>
        <p:sp>
          <p:nvSpPr>
            <p:cNvPr id="81"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ct val="0"/>
                </a:spcBef>
                <a:spcAft>
                  <a:spcPct val="0"/>
                </a:spcAft>
                <a:buNone/>
                <a:defRPr/>
              </a:pPr>
              <a:r>
                <a:rPr lang="en-US" altLang="zh-CN" sz="1100">
                  <a:solidFill>
                    <a:schemeClr val="tx1">
                      <a:lumMod val="65000"/>
                      <a:lumOff val="35000"/>
                    </a:schemeClr>
                  </a:solidFill>
                  <a:cs typeface="+mn-ea"/>
                  <a:sym typeface="+mn-lt"/>
                </a:rPr>
                <a:t>Lorem ipsum dolor sit amet, consectetur adipisicing elit, sed do eiusmod tempor incididunt ut labore et dolore magna aliqua. Ut enim ad minim veniam</a:t>
              </a:r>
              <a:endParaRPr lang="en-US" altLang="zh-CN" sz="1100">
                <a:solidFill>
                  <a:schemeClr val="tx1">
                    <a:lumMod val="65000"/>
                    <a:lumOff val="35000"/>
                  </a:schemeClr>
                </a:solidFill>
                <a:cs typeface="+mn-ea"/>
                <a:sym typeface="+mn-lt"/>
              </a:endParaRPr>
            </a:p>
          </p:txBody>
        </p:sp>
        <p:sp>
          <p:nvSpPr>
            <p:cNvPr id="82" name="文本框 17"/>
            <p:cNvSpPr txBox="1">
              <a:spLocks noChangeArrowheads="1"/>
            </p:cNvSpPr>
            <p:nvPr/>
          </p:nvSpPr>
          <p:spPr bwMode="auto">
            <a:xfrm>
              <a:off x="6358171" y="672761"/>
              <a:ext cx="234877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400">
                  <a:solidFill>
                    <a:schemeClr val="tx1">
                      <a:lumMod val="65000"/>
                      <a:lumOff val="35000"/>
                    </a:schemeClr>
                  </a:solidFill>
                  <a:latin typeface="+mn-lt"/>
                  <a:ea typeface="+mn-ea"/>
                  <a:cs typeface="+mn-ea"/>
                  <a:sym typeface="+mn-lt"/>
                </a:rPr>
                <a:t>ADD YOUR TITLE</a:t>
              </a:r>
              <a:endParaRPr lang="zh-CN" altLang="en-US" sz="1400">
                <a:solidFill>
                  <a:schemeClr val="tx1">
                    <a:lumMod val="65000"/>
                    <a:lumOff val="35000"/>
                  </a:schemeClr>
                </a:solidFill>
                <a:latin typeface="+mn-lt"/>
                <a:ea typeface="+mn-ea"/>
                <a:cs typeface="+mn-ea"/>
                <a:sym typeface="+mn-lt"/>
              </a:endParaRPr>
            </a:p>
          </p:txBody>
        </p:sp>
      </p:grpSp>
      <p:grpSp>
        <p:nvGrpSpPr>
          <p:cNvPr id="83" name="组合 82"/>
          <p:cNvGrpSpPr/>
          <p:nvPr/>
        </p:nvGrpSpPr>
        <p:grpSpPr>
          <a:xfrm>
            <a:off x="135339" y="5357226"/>
            <a:ext cx="3131206" cy="1206500"/>
            <a:chOff x="6358171" y="672761"/>
            <a:chExt cx="2348774" cy="904746"/>
          </a:xfrm>
        </p:grpSpPr>
        <p:sp>
          <p:nvSpPr>
            <p:cNvPr id="84" name="Content Placeholder 2"/>
            <p:cNvSpPr txBox="1"/>
            <p:nvPr/>
          </p:nvSpPr>
          <p:spPr>
            <a:xfrm>
              <a:off x="6733686"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defTabSz="1450340" fontAlgn="auto">
                <a:spcBef>
                  <a:spcPct val="0"/>
                </a:spcBef>
                <a:spcAft>
                  <a:spcPct val="0"/>
                </a:spcAft>
                <a:buNone/>
                <a:defRPr/>
              </a:pPr>
              <a:r>
                <a:rPr lang="en-US" altLang="zh-CN" sz="1100">
                  <a:solidFill>
                    <a:schemeClr val="tx1">
                      <a:lumMod val="65000"/>
                      <a:lumOff val="35000"/>
                    </a:schemeClr>
                  </a:solidFill>
                  <a:cs typeface="+mn-ea"/>
                  <a:sym typeface="+mn-lt"/>
                </a:rPr>
                <a:t>Lorem ipsum dolor sit amet, consectetur adipisicing elit, sed do eiusmod tempor incididunt ut labore et dolore magna aliqua. Ut enim ad minim veniam</a:t>
              </a:r>
              <a:endParaRPr lang="en-US" altLang="zh-CN" sz="1100">
                <a:solidFill>
                  <a:schemeClr val="tx1">
                    <a:lumMod val="65000"/>
                    <a:lumOff val="35000"/>
                  </a:schemeClr>
                </a:solidFill>
                <a:cs typeface="+mn-ea"/>
                <a:sym typeface="+mn-lt"/>
              </a:endParaRPr>
            </a:p>
          </p:txBody>
        </p:sp>
        <p:sp>
          <p:nvSpPr>
            <p:cNvPr id="85" name="文本框 17"/>
            <p:cNvSpPr txBox="1">
              <a:spLocks noChangeArrowheads="1"/>
            </p:cNvSpPr>
            <p:nvPr/>
          </p:nvSpPr>
          <p:spPr bwMode="auto">
            <a:xfrm>
              <a:off x="6358171" y="672761"/>
              <a:ext cx="2348774"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algn="r" eaLnBrk="1" hangingPunct="1"/>
              <a:r>
                <a:rPr lang="en-US" altLang="zh-CN" sz="1400">
                  <a:solidFill>
                    <a:schemeClr val="tx1">
                      <a:lumMod val="65000"/>
                      <a:lumOff val="35000"/>
                    </a:schemeClr>
                  </a:solidFill>
                  <a:latin typeface="+mn-lt"/>
                  <a:ea typeface="+mn-ea"/>
                  <a:cs typeface="+mn-ea"/>
                  <a:sym typeface="+mn-lt"/>
                </a:rPr>
                <a:t>ADD YOUR TITLE</a:t>
              </a:r>
              <a:endParaRPr lang="zh-CN" altLang="en-US" sz="1400">
                <a:solidFill>
                  <a:schemeClr val="tx1">
                    <a:lumMod val="65000"/>
                    <a:lumOff val="35000"/>
                  </a:schemeClr>
                </a:solidFill>
                <a:latin typeface="+mn-lt"/>
                <a:ea typeface="+mn-ea"/>
                <a:cs typeface="+mn-ea"/>
                <a:sym typeface="+mn-lt"/>
              </a:endParaRPr>
            </a:p>
          </p:txBody>
        </p:sp>
      </p:grpSp>
      <p:grpSp>
        <p:nvGrpSpPr>
          <p:cNvPr id="86" name="组合 85"/>
          <p:cNvGrpSpPr/>
          <p:nvPr/>
        </p:nvGrpSpPr>
        <p:grpSpPr>
          <a:xfrm>
            <a:off x="9033729" y="3247288"/>
            <a:ext cx="2731084" cy="1206500"/>
            <a:chOff x="6358171" y="672761"/>
            <a:chExt cx="2048635" cy="904746"/>
          </a:xfrm>
        </p:grpSpPr>
        <p:sp>
          <p:nvSpPr>
            <p:cNvPr id="87" name="Content Placeholder 2"/>
            <p:cNvSpPr txBox="1"/>
            <p:nvPr/>
          </p:nvSpPr>
          <p:spPr>
            <a:xfrm>
              <a:off x="6358171" y="90291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ct val="0"/>
                </a:spcBef>
                <a:spcAft>
                  <a:spcPct val="0"/>
                </a:spcAft>
                <a:buNone/>
                <a:defRPr/>
              </a:pPr>
              <a:r>
                <a:rPr lang="en-US" altLang="zh-CN" sz="1100">
                  <a:solidFill>
                    <a:schemeClr val="tx1">
                      <a:lumMod val="65000"/>
                      <a:lumOff val="35000"/>
                    </a:schemeClr>
                  </a:solidFill>
                  <a:cs typeface="+mn-ea"/>
                  <a:sym typeface="+mn-lt"/>
                </a:rPr>
                <a:t>Lorem ipsum dolor sit amet, consectetur adipisicing elit, sed do eiusmod tempor incididunt ut labore et dolore magna aliqua. Ut enim ad minim veniam</a:t>
              </a:r>
              <a:endParaRPr lang="en-US" altLang="zh-CN" sz="1100">
                <a:solidFill>
                  <a:schemeClr val="tx1">
                    <a:lumMod val="65000"/>
                    <a:lumOff val="35000"/>
                  </a:schemeClr>
                </a:solidFill>
                <a:cs typeface="+mn-ea"/>
                <a:sym typeface="+mn-lt"/>
              </a:endParaRPr>
            </a:p>
          </p:txBody>
        </p:sp>
        <p:sp>
          <p:nvSpPr>
            <p:cNvPr id="88" name="文本框 17"/>
            <p:cNvSpPr txBox="1">
              <a:spLocks noChangeArrowheads="1"/>
            </p:cNvSpPr>
            <p:nvPr/>
          </p:nvSpPr>
          <p:spPr bwMode="auto">
            <a:xfrm>
              <a:off x="6358171" y="672761"/>
              <a:ext cx="2048635"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400">
                  <a:solidFill>
                    <a:schemeClr val="tx1">
                      <a:lumMod val="65000"/>
                      <a:lumOff val="35000"/>
                    </a:schemeClr>
                  </a:solidFill>
                  <a:latin typeface="+mn-lt"/>
                  <a:ea typeface="+mn-ea"/>
                  <a:cs typeface="+mn-ea"/>
                  <a:sym typeface="+mn-lt"/>
                </a:rPr>
                <a:t>ADD YOUR TITLE</a:t>
              </a:r>
              <a:endParaRPr lang="zh-CN" altLang="en-US" sz="1400">
                <a:solidFill>
                  <a:schemeClr val="tx1">
                    <a:lumMod val="65000"/>
                    <a:lumOff val="35000"/>
                  </a:schemeClr>
                </a:solidFill>
                <a:latin typeface="+mn-lt"/>
                <a:ea typeface="+mn-ea"/>
                <a:cs typeface="+mn-ea"/>
                <a:sym typeface="+mn-lt"/>
              </a:endParaRPr>
            </a:p>
          </p:txBody>
        </p:sp>
      </p:grpSp>
      <p:grpSp>
        <p:nvGrpSpPr>
          <p:cNvPr id="89" name="组合 88"/>
          <p:cNvGrpSpPr/>
          <p:nvPr/>
        </p:nvGrpSpPr>
        <p:grpSpPr>
          <a:xfrm>
            <a:off x="6189436" y="1725142"/>
            <a:ext cx="2929705" cy="1206500"/>
            <a:chOff x="6358170" y="672761"/>
            <a:chExt cx="2197624" cy="904746"/>
          </a:xfrm>
        </p:grpSpPr>
        <p:sp>
          <p:nvSpPr>
            <p:cNvPr id="90" name="Content Placeholder 2"/>
            <p:cNvSpPr txBox="1"/>
            <p:nvPr/>
          </p:nvSpPr>
          <p:spPr>
            <a:xfrm>
              <a:off x="6358170" y="902916"/>
              <a:ext cx="2197624"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fontAlgn="auto">
                <a:spcBef>
                  <a:spcPct val="0"/>
                </a:spcBef>
                <a:spcAft>
                  <a:spcPct val="0"/>
                </a:spcAft>
                <a:buNone/>
                <a:defRPr/>
              </a:pPr>
              <a:r>
                <a:rPr lang="en-US" altLang="zh-CN" sz="1100">
                  <a:solidFill>
                    <a:schemeClr val="tx1">
                      <a:lumMod val="65000"/>
                      <a:lumOff val="35000"/>
                    </a:schemeClr>
                  </a:solidFill>
                  <a:cs typeface="+mn-ea"/>
                  <a:sym typeface="+mn-lt"/>
                </a:rPr>
                <a:t>Lorem ipsum dolor sit amet, consectetur adipisicing elit, sed do eiusmod tempor incididunt ut labore et dolore magna aliqua. Ut enim ad minim veniam</a:t>
              </a:r>
              <a:endParaRPr lang="en-US" altLang="zh-CN" sz="1100">
                <a:solidFill>
                  <a:schemeClr val="tx1">
                    <a:lumMod val="65000"/>
                    <a:lumOff val="35000"/>
                  </a:schemeClr>
                </a:solidFill>
                <a:cs typeface="+mn-ea"/>
                <a:sym typeface="+mn-lt"/>
              </a:endParaRPr>
            </a:p>
          </p:txBody>
        </p:sp>
        <p:sp>
          <p:nvSpPr>
            <p:cNvPr id="91" name="文本框 17"/>
            <p:cNvSpPr txBox="1">
              <a:spLocks noChangeArrowheads="1"/>
            </p:cNvSpPr>
            <p:nvPr/>
          </p:nvSpPr>
          <p:spPr bwMode="auto">
            <a:xfrm>
              <a:off x="6358171" y="672761"/>
              <a:ext cx="2048635" cy="2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eaLnBrk="1" hangingPunct="1"/>
              <a:r>
                <a:rPr lang="en-US" altLang="zh-CN" sz="1400">
                  <a:solidFill>
                    <a:schemeClr val="tx1">
                      <a:lumMod val="65000"/>
                      <a:lumOff val="35000"/>
                    </a:schemeClr>
                  </a:solidFill>
                  <a:latin typeface="+mn-lt"/>
                  <a:ea typeface="+mn-ea"/>
                  <a:cs typeface="+mn-ea"/>
                  <a:sym typeface="+mn-lt"/>
                </a:rPr>
                <a:t>ADD YOUR TITLE</a:t>
              </a:r>
              <a:endParaRPr lang="zh-CN" altLang="en-US" sz="1400">
                <a:solidFill>
                  <a:schemeClr val="tx1">
                    <a:lumMod val="65000"/>
                    <a:lumOff val="35000"/>
                  </a:schemeClr>
                </a:solidFill>
                <a:latin typeface="+mn-lt"/>
                <a:ea typeface="+mn-ea"/>
                <a:cs typeface="+mn-ea"/>
                <a:sym typeface="+mn-lt"/>
              </a:endParaRPr>
            </a:p>
          </p:txBody>
        </p:sp>
      </p:grpSp>
      <p:sp>
        <p:nvSpPr>
          <p:cNvPr id="52" name="文本框 51"/>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53" name="矩形 52"/>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500"/>
                                        <p:tgtEl>
                                          <p:spTgt spid="5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nodeType="afterGroup">
                            <p:stCondLst>
                              <p:cond delay="1000"/>
                            </p:stCondLst>
                            <p:childTnLst>
                              <p:par>
                                <p:cTn id="13" presetID="22" presetClass="entr" presetSubtype="4"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nodeType="afterGroup">
                            <p:stCondLst>
                              <p:cond delay="1500"/>
                            </p:stCondLst>
                            <p:childTnLst>
                              <p:par>
                                <p:cTn id="17" presetID="53" presetClass="entr" presetSubtype="16"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500" fill="hold"/>
                                        <p:tgtEl>
                                          <p:spTgt spid="60"/>
                                        </p:tgtEl>
                                        <p:attrNameLst>
                                          <p:attrName>ppt_w</p:attrName>
                                        </p:attrNameLst>
                                      </p:cBhvr>
                                      <p:tavLst>
                                        <p:tav tm="0">
                                          <p:val>
                                            <p:fltVal val="0"/>
                                          </p:val>
                                        </p:tav>
                                        <p:tav tm="100000">
                                          <p:val>
                                            <p:strVal val="#ppt_w"/>
                                          </p:val>
                                        </p:tav>
                                      </p:tavLst>
                                    </p:anim>
                                    <p:anim calcmode="lin" valueType="num">
                                      <p:cBhvr>
                                        <p:cTn id="20" dur="500" fill="hold"/>
                                        <p:tgtEl>
                                          <p:spTgt spid="60"/>
                                        </p:tgtEl>
                                        <p:attrNameLst>
                                          <p:attrName>ppt_h</p:attrName>
                                        </p:attrNameLst>
                                      </p:cBhvr>
                                      <p:tavLst>
                                        <p:tav tm="0">
                                          <p:val>
                                            <p:fltVal val="0"/>
                                          </p:val>
                                        </p:tav>
                                        <p:tav tm="100000">
                                          <p:val>
                                            <p:strVal val="#ppt_h"/>
                                          </p:val>
                                        </p:tav>
                                      </p:tavLst>
                                    </p:anim>
                                    <p:animEffect transition="in" filter="fade">
                                      <p:cBhvr>
                                        <p:cTn id="21" dur="500"/>
                                        <p:tgtEl>
                                          <p:spTgt spid="60"/>
                                        </p:tgtEl>
                                      </p:cBhvr>
                                    </p:animEffect>
                                  </p:childTnLst>
                                </p:cTn>
                              </p:par>
                              <p:par>
                                <p:cTn id="22" presetID="53" presetClass="entr" presetSubtype="16"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nodeType="withEffect">
                                  <p:stCondLst>
                                    <p:cond delay="0"/>
                                  </p:stCondLst>
                                  <p:childTnLst>
                                    <p:set>
                                      <p:cBhvr>
                                        <p:cTn id="28" dur="1" fill="hold">
                                          <p:stCondLst>
                                            <p:cond delay="0"/>
                                          </p:stCondLst>
                                        </p:cTn>
                                        <p:tgtEl>
                                          <p:spTgt spid="67"/>
                                        </p:tgtEl>
                                        <p:attrNameLst>
                                          <p:attrName>style.visibility</p:attrName>
                                        </p:attrNameLst>
                                      </p:cBhvr>
                                      <p:to>
                                        <p:strVal val="visible"/>
                                      </p:to>
                                    </p:set>
                                    <p:anim calcmode="lin" valueType="num">
                                      <p:cBhvr>
                                        <p:cTn id="29" dur="500" fill="hold"/>
                                        <p:tgtEl>
                                          <p:spTgt spid="67"/>
                                        </p:tgtEl>
                                        <p:attrNameLst>
                                          <p:attrName>ppt_w</p:attrName>
                                        </p:attrNameLst>
                                      </p:cBhvr>
                                      <p:tavLst>
                                        <p:tav tm="0">
                                          <p:val>
                                            <p:fltVal val="0"/>
                                          </p:val>
                                        </p:tav>
                                        <p:tav tm="100000">
                                          <p:val>
                                            <p:strVal val="#ppt_w"/>
                                          </p:val>
                                        </p:tav>
                                      </p:tavLst>
                                    </p:anim>
                                    <p:anim calcmode="lin" valueType="num">
                                      <p:cBhvr>
                                        <p:cTn id="30" dur="500" fill="hold"/>
                                        <p:tgtEl>
                                          <p:spTgt spid="67"/>
                                        </p:tgtEl>
                                        <p:attrNameLst>
                                          <p:attrName>ppt_h</p:attrName>
                                        </p:attrNameLst>
                                      </p:cBhvr>
                                      <p:tavLst>
                                        <p:tav tm="0">
                                          <p:val>
                                            <p:fltVal val="0"/>
                                          </p:val>
                                        </p:tav>
                                        <p:tav tm="100000">
                                          <p:val>
                                            <p:strVal val="#ppt_h"/>
                                          </p:val>
                                        </p:tav>
                                      </p:tavLst>
                                    </p:anim>
                                    <p:animEffect transition="in" filter="fade">
                                      <p:cBhvr>
                                        <p:cTn id="31" dur="500"/>
                                        <p:tgtEl>
                                          <p:spTgt spid="6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ppt_w</p:attrName>
                                        </p:attrNameLst>
                                      </p:cBhvr>
                                      <p:tavLst>
                                        <p:tav tm="0">
                                          <p:val>
                                            <p:fltVal val="0"/>
                                          </p:val>
                                        </p:tav>
                                        <p:tav tm="100000">
                                          <p:val>
                                            <p:strVal val="#ppt_w"/>
                                          </p:val>
                                        </p:tav>
                                      </p:tavLst>
                                    </p:anim>
                                    <p:anim calcmode="lin" valueType="num">
                                      <p:cBhvr>
                                        <p:cTn id="35" dur="500" fill="hold"/>
                                        <p:tgtEl>
                                          <p:spTgt spid="71"/>
                                        </p:tgtEl>
                                        <p:attrNameLst>
                                          <p:attrName>ppt_h</p:attrName>
                                        </p:attrNameLst>
                                      </p:cBhvr>
                                      <p:tavLst>
                                        <p:tav tm="0">
                                          <p:val>
                                            <p:fltVal val="0"/>
                                          </p:val>
                                        </p:tav>
                                        <p:tav tm="100000">
                                          <p:val>
                                            <p:strVal val="#ppt_h"/>
                                          </p:val>
                                        </p:tav>
                                      </p:tavLst>
                                    </p:anim>
                                    <p:animEffect transition="in" filter="fade">
                                      <p:cBhvr>
                                        <p:cTn id="36" dur="500"/>
                                        <p:tgtEl>
                                          <p:spTgt spid="71"/>
                                        </p:tgtEl>
                                      </p:cBhvr>
                                    </p:animEffect>
                                  </p:childTnLst>
                                </p:cTn>
                              </p:par>
                              <p:par>
                                <p:cTn id="37" presetID="53" presetClass="entr" presetSubtype="16" fill="hold"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childTnLst>
                          </p:cTn>
                        </p:par>
                        <p:par>
                          <p:cTn id="42" fill="hold" nodeType="afterGroup">
                            <p:stCondLst>
                              <p:cond delay="2000"/>
                            </p:stCondLst>
                            <p:childTnLst>
                              <p:par>
                                <p:cTn id="43" presetID="22" presetClass="entr" presetSubtype="2" fill="hold"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wipe(right)">
                                      <p:cBhvr>
                                        <p:cTn id="45" dur="500"/>
                                        <p:tgtEl>
                                          <p:spTgt spid="83"/>
                                        </p:tgtEl>
                                      </p:cBhvr>
                                    </p:animEffect>
                                  </p:childTnLst>
                                </p:cTn>
                              </p:par>
                              <p:par>
                                <p:cTn id="46" presetID="22" presetClass="entr" presetSubtype="2" fill="hold" nodeType="with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right)">
                                      <p:cBhvr>
                                        <p:cTn id="48" dur="500"/>
                                        <p:tgtEl>
                                          <p:spTgt spid="80"/>
                                        </p:tgtEl>
                                      </p:cBhvr>
                                    </p:animEffect>
                                  </p:childTnLst>
                                </p:cTn>
                              </p:par>
                              <p:par>
                                <p:cTn id="49" presetID="22" presetClass="entr" presetSubtype="2"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wipe(right)">
                                      <p:cBhvr>
                                        <p:cTn id="51" dur="500"/>
                                        <p:tgtEl>
                                          <p:spTgt spid="77"/>
                                        </p:tgtEl>
                                      </p:cBhvr>
                                    </p:animEffect>
                                  </p:childTnLst>
                                </p:cTn>
                              </p:par>
                              <p:par>
                                <p:cTn id="52" presetID="22" presetClass="entr" presetSubtype="8" fill="hold" nodeType="withEffect">
                                  <p:stCondLst>
                                    <p:cond delay="0"/>
                                  </p:stCondLst>
                                  <p:childTnLst>
                                    <p:set>
                                      <p:cBhvr>
                                        <p:cTn id="53" dur="1" fill="hold">
                                          <p:stCondLst>
                                            <p:cond delay="0"/>
                                          </p:stCondLst>
                                        </p:cTn>
                                        <p:tgtEl>
                                          <p:spTgt spid="89"/>
                                        </p:tgtEl>
                                        <p:attrNameLst>
                                          <p:attrName>style.visibility</p:attrName>
                                        </p:attrNameLst>
                                      </p:cBhvr>
                                      <p:to>
                                        <p:strVal val="visible"/>
                                      </p:to>
                                    </p:set>
                                    <p:animEffect transition="in" filter="wipe(left)">
                                      <p:cBhvr>
                                        <p:cTn id="54" dur="500"/>
                                        <p:tgtEl>
                                          <p:spTgt spid="89"/>
                                        </p:tgtEl>
                                      </p:cBhvr>
                                    </p:animEffect>
                                  </p:childTnLst>
                                </p:cTn>
                              </p:par>
                              <p:par>
                                <p:cTn id="55" presetID="22" presetClass="entr" presetSubtype="8"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wipe(left)">
                                      <p:cBhvr>
                                        <p:cTn id="5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52" grpId="0"/>
      <p:bldP spid="53"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5" name="燕尾形 54"/>
          <p:cNvSpPr/>
          <p:nvPr/>
        </p:nvSpPr>
        <p:spPr>
          <a:xfrm>
            <a:off x="8978437" y="2342702"/>
            <a:ext cx="2059914" cy="713139"/>
          </a:xfrm>
          <a:prstGeom prst="chevron">
            <a:avLst>
              <a:gd name="adj" fmla="val 39744"/>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Century Gothic" panose="020b0502020202020204" pitchFamily="34" charset="0"/>
                <a:ea typeface="微软雅黑" panose="020b0503020204020204" pitchFamily="34" charset="-122"/>
              </a:rPr>
              <a:t>STEP  05</a:t>
            </a:r>
            <a:endParaRPr lang="zh-CN" altLang="en-US" sz="2400">
              <a:solidFill>
                <a:schemeClr val="bg1"/>
              </a:solidFill>
              <a:latin typeface="Century Gothic" panose="020b0502020202020204" pitchFamily="34" charset="0"/>
              <a:ea typeface="微软雅黑" panose="020b0503020204020204" pitchFamily="34" charset="-122"/>
            </a:endParaRPr>
          </a:p>
        </p:txBody>
      </p:sp>
      <p:sp>
        <p:nvSpPr>
          <p:cNvPr id="56" name="文本框 56"/>
          <p:cNvSpPr txBox="1"/>
          <p:nvPr/>
        </p:nvSpPr>
        <p:spPr>
          <a:xfrm>
            <a:off x="1342436" y="3435120"/>
            <a:ext cx="9507128" cy="2557239"/>
          </a:xfrm>
          <a:prstGeom prst="rect">
            <a:avLst/>
          </a:prstGeom>
          <a:noFill/>
        </p:spPr>
        <p:txBody>
          <a:bodyPr wrap="square" rtlCol="0">
            <a:spAutoFit/>
          </a:bodyPr>
          <a:lstStyle>
            <a:defPPr>
              <a:defRPr lang="zh-CN"/>
            </a:defPPr>
            <a:lvl1pPr algn="just">
              <a:lnSpc>
                <a:spcPct val="110000"/>
              </a:lnSpc>
              <a:defRPr sz="1400">
                <a:solidFill>
                  <a:schemeClr val="tx1">
                    <a:lumMod val="50000"/>
                    <a:lumOff val="50000"/>
                  </a:schemeClr>
                </a:solidFill>
              </a:defRPr>
            </a:lvl1pPr>
          </a:lstStyle>
          <a:p>
            <a:pPr marL="240030" indent="-228600" defTabSz="1218565">
              <a:lnSpc>
                <a:spcPct val="150000"/>
              </a:lnSpc>
              <a:spcBef>
                <a:spcPts val="800"/>
              </a:spcBef>
              <a:buFont typeface="Arial" panose="020b0604020202020204" pitchFamily="34" charset="0"/>
              <a:buChar char="•"/>
            </a:pPr>
            <a:r>
              <a:rPr lang="zh-CN" altLang="en-US" sz="1335">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335">
                <a:solidFill>
                  <a:srgbClr val="3B3838"/>
                </a:solidFill>
                <a:latin typeface="微软雅黑" panose="020b0503020204020204" pitchFamily="34" charset="-122"/>
                <a:ea typeface="微软雅黑" panose="020b0503020204020204" pitchFamily="34" charset="-122"/>
              </a:rPr>
              <a:t>10</a:t>
            </a:r>
            <a:r>
              <a:rPr lang="zh-CN" altLang="en-US" sz="1335">
                <a:solidFill>
                  <a:srgbClr val="3B3838"/>
                </a:solidFill>
                <a:latin typeface="微软雅黑" panose="020b0503020204020204" pitchFamily="34" charset="-122"/>
                <a:ea typeface="微软雅黑" panose="020b0503020204020204" pitchFamily="34" charset="-122"/>
              </a:rPr>
              <a:t>号字，</a:t>
            </a:r>
            <a:r>
              <a:rPr lang="en-US" altLang="zh-CN" sz="1335">
                <a:solidFill>
                  <a:srgbClr val="3B3838"/>
                </a:solidFill>
                <a:latin typeface="微软雅黑" panose="020b0503020204020204" pitchFamily="34" charset="-122"/>
                <a:ea typeface="微软雅黑" panose="020b0503020204020204" pitchFamily="34" charset="-122"/>
              </a:rPr>
              <a:t>1.3</a:t>
            </a:r>
            <a:r>
              <a:rPr lang="zh-CN" altLang="en-US" sz="1335">
                <a:solidFill>
                  <a:srgbClr val="3B3838"/>
                </a:solidFill>
                <a:latin typeface="微软雅黑" panose="020b0503020204020204" pitchFamily="34" charset="-122"/>
                <a:ea typeface="微软雅黑" panose="020b0503020204020204" pitchFamily="34" charset="-122"/>
              </a:rPr>
              <a:t>倍字间距。</a:t>
            </a:r>
            <a:endParaRPr lang="en-US" altLang="zh-CN" sz="1335">
              <a:solidFill>
                <a:srgbClr val="3B3838"/>
              </a:solidFill>
              <a:latin typeface="微软雅黑" panose="020b0503020204020204" pitchFamily="34" charset="-122"/>
              <a:ea typeface="微软雅黑" panose="020b0503020204020204" pitchFamily="34" charset="-122"/>
            </a:endParaRPr>
          </a:p>
          <a:p>
            <a:pPr marL="240030" indent="-228600" defTabSz="1218565">
              <a:lnSpc>
                <a:spcPct val="150000"/>
              </a:lnSpc>
              <a:spcBef>
                <a:spcPts val="800"/>
              </a:spcBef>
              <a:buFont typeface="Arial" panose="020b0604020202020204" pitchFamily="34" charset="0"/>
              <a:buChar char="•"/>
            </a:pPr>
            <a:r>
              <a:rPr lang="zh-CN" altLang="en-US" sz="1335">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335">
                <a:solidFill>
                  <a:srgbClr val="3B3838"/>
                </a:solidFill>
                <a:latin typeface="微软雅黑" panose="020b0503020204020204" pitchFamily="34" charset="-122"/>
                <a:ea typeface="微软雅黑" panose="020b0503020204020204" pitchFamily="34" charset="-122"/>
              </a:rPr>
              <a:t>10</a:t>
            </a:r>
            <a:r>
              <a:rPr lang="zh-CN" altLang="en-US" sz="1335">
                <a:solidFill>
                  <a:srgbClr val="3B3838"/>
                </a:solidFill>
                <a:latin typeface="微软雅黑" panose="020b0503020204020204" pitchFamily="34" charset="-122"/>
                <a:ea typeface="微软雅黑" panose="020b0503020204020204" pitchFamily="34" charset="-122"/>
              </a:rPr>
              <a:t>号字，</a:t>
            </a:r>
            <a:r>
              <a:rPr lang="en-US" altLang="zh-CN" sz="1335">
                <a:solidFill>
                  <a:srgbClr val="3B3838"/>
                </a:solidFill>
                <a:latin typeface="微软雅黑" panose="020b0503020204020204" pitchFamily="34" charset="-122"/>
                <a:ea typeface="微软雅黑" panose="020b0503020204020204" pitchFamily="34" charset="-122"/>
              </a:rPr>
              <a:t>1.3</a:t>
            </a:r>
            <a:r>
              <a:rPr lang="zh-CN" altLang="en-US" sz="1335">
                <a:solidFill>
                  <a:srgbClr val="3B3838"/>
                </a:solidFill>
                <a:latin typeface="微软雅黑" panose="020b0503020204020204" pitchFamily="34" charset="-122"/>
                <a:ea typeface="微软雅黑" panose="020b0503020204020204" pitchFamily="34" charset="-122"/>
              </a:rPr>
              <a:t>倍字间距。</a:t>
            </a:r>
            <a:endParaRPr lang="en-US" altLang="zh-CN" sz="1335">
              <a:solidFill>
                <a:srgbClr val="3B3838"/>
              </a:solidFill>
              <a:latin typeface="微软雅黑" panose="020b0503020204020204" pitchFamily="34" charset="-122"/>
              <a:ea typeface="微软雅黑" panose="020b0503020204020204" pitchFamily="34" charset="-122"/>
            </a:endParaRPr>
          </a:p>
          <a:p>
            <a:pPr marL="240030" indent="-228600" defTabSz="1218565">
              <a:lnSpc>
                <a:spcPct val="150000"/>
              </a:lnSpc>
              <a:spcBef>
                <a:spcPts val="800"/>
              </a:spcBef>
              <a:buFont typeface="Arial" panose="020b0604020202020204" pitchFamily="34" charset="0"/>
              <a:buChar char="•"/>
            </a:pPr>
            <a:r>
              <a:rPr lang="zh-CN" altLang="en-US" sz="1335">
                <a:solidFill>
                  <a:srgbClr val="3B3838"/>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标题数字等都可以通过点击和重新输入进行更改，顶部“开始”面板中可以对字体、字号、颜色、行距等进行修改。建议正文</a:t>
            </a:r>
            <a:r>
              <a:rPr lang="en-US" altLang="zh-CN" sz="1335">
                <a:solidFill>
                  <a:srgbClr val="3B3838"/>
                </a:solidFill>
                <a:latin typeface="微软雅黑" panose="020b0503020204020204" pitchFamily="34" charset="-122"/>
                <a:ea typeface="微软雅黑" panose="020b0503020204020204" pitchFamily="34" charset="-122"/>
              </a:rPr>
              <a:t>10</a:t>
            </a:r>
            <a:r>
              <a:rPr lang="zh-CN" altLang="en-US" sz="1335">
                <a:solidFill>
                  <a:srgbClr val="3B3838"/>
                </a:solidFill>
                <a:latin typeface="微软雅黑" panose="020b0503020204020204" pitchFamily="34" charset="-122"/>
                <a:ea typeface="微软雅黑" panose="020b0503020204020204" pitchFamily="34" charset="-122"/>
              </a:rPr>
              <a:t>号字，</a:t>
            </a:r>
            <a:r>
              <a:rPr lang="en-US" altLang="zh-CN" sz="1335">
                <a:solidFill>
                  <a:srgbClr val="3B3838"/>
                </a:solidFill>
                <a:latin typeface="微软雅黑" panose="020b0503020204020204" pitchFamily="34" charset="-122"/>
                <a:ea typeface="微软雅黑" panose="020b0503020204020204" pitchFamily="34" charset="-122"/>
              </a:rPr>
              <a:t>1.3</a:t>
            </a:r>
            <a:r>
              <a:rPr lang="zh-CN" altLang="en-US" sz="1335">
                <a:solidFill>
                  <a:srgbClr val="3B3838"/>
                </a:solidFill>
                <a:latin typeface="微软雅黑" panose="020b0503020204020204" pitchFamily="34" charset="-122"/>
                <a:ea typeface="微软雅黑" panose="020b0503020204020204" pitchFamily="34" charset="-122"/>
              </a:rPr>
              <a:t>倍字间距。</a:t>
            </a:r>
            <a:endParaRPr lang="en-US" altLang="zh-CN" sz="1335">
              <a:solidFill>
                <a:srgbClr val="3B3838"/>
              </a:solidFill>
              <a:latin typeface="微软雅黑" panose="020b0503020204020204" pitchFamily="34" charset="-122"/>
              <a:ea typeface="微软雅黑" panose="020b0503020204020204" pitchFamily="34" charset="-122"/>
            </a:endParaRPr>
          </a:p>
          <a:p>
            <a:pPr marL="240030" indent="-228600" defTabSz="1218565">
              <a:lnSpc>
                <a:spcPct val="150000"/>
              </a:lnSpc>
              <a:spcBef>
                <a:spcPts val="800"/>
              </a:spcBef>
              <a:buFont typeface="Arial" panose="020b0604020202020204" pitchFamily="34" charset="0"/>
              <a:buChar char="•"/>
            </a:pPr>
            <a:endParaRPr lang="en-US" altLang="zh-CN" sz="1335">
              <a:solidFill>
                <a:srgbClr val="3B3838"/>
              </a:solidFill>
              <a:latin typeface="微软雅黑" panose="020b0503020204020204" pitchFamily="34" charset="-122"/>
              <a:ea typeface="微软雅黑" panose="020b0503020204020204" pitchFamily="34" charset="-122"/>
            </a:endParaRPr>
          </a:p>
        </p:txBody>
      </p:sp>
      <p:sp>
        <p:nvSpPr>
          <p:cNvPr id="57" name="燕尾形 56"/>
          <p:cNvSpPr/>
          <p:nvPr/>
        </p:nvSpPr>
        <p:spPr>
          <a:xfrm>
            <a:off x="7091242" y="2342702"/>
            <a:ext cx="2059914" cy="713139"/>
          </a:xfrm>
          <a:prstGeom prst="chevron">
            <a:avLst>
              <a:gd name="adj" fmla="val 39744"/>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Century Gothic" panose="020b0502020202020204" pitchFamily="34" charset="0"/>
                <a:ea typeface="微软雅黑" panose="020b0503020204020204" pitchFamily="34" charset="-122"/>
              </a:rPr>
              <a:t>STEP  04</a:t>
            </a:r>
            <a:endParaRPr lang="zh-CN" altLang="en-US" sz="2400">
              <a:solidFill>
                <a:schemeClr val="bg1"/>
              </a:solidFill>
              <a:latin typeface="Century Gothic" panose="020b0502020202020204" pitchFamily="34" charset="0"/>
              <a:ea typeface="微软雅黑" panose="020b0503020204020204" pitchFamily="34" charset="-122"/>
            </a:endParaRPr>
          </a:p>
        </p:txBody>
      </p:sp>
      <p:sp>
        <p:nvSpPr>
          <p:cNvPr id="58" name="燕尾形 57"/>
          <p:cNvSpPr/>
          <p:nvPr/>
        </p:nvSpPr>
        <p:spPr>
          <a:xfrm>
            <a:off x="5204047" y="2342702"/>
            <a:ext cx="2059914" cy="713139"/>
          </a:xfrm>
          <a:prstGeom prst="chevron">
            <a:avLst>
              <a:gd name="adj" fmla="val 39744"/>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Century Gothic" panose="020b0502020202020204" pitchFamily="34" charset="0"/>
                <a:ea typeface="微软雅黑" panose="020b0503020204020204" pitchFamily="34" charset="-122"/>
              </a:rPr>
              <a:t>STEP  03</a:t>
            </a:r>
            <a:endParaRPr lang="zh-CN" altLang="en-US" sz="2400">
              <a:solidFill>
                <a:schemeClr val="bg1"/>
              </a:solidFill>
              <a:latin typeface="Century Gothic" panose="020b0502020202020204" pitchFamily="34" charset="0"/>
              <a:ea typeface="微软雅黑" panose="020b0503020204020204" pitchFamily="34" charset="-122"/>
            </a:endParaRPr>
          </a:p>
        </p:txBody>
      </p:sp>
      <p:sp>
        <p:nvSpPr>
          <p:cNvPr id="59" name="燕尾形 58"/>
          <p:cNvSpPr/>
          <p:nvPr/>
        </p:nvSpPr>
        <p:spPr>
          <a:xfrm>
            <a:off x="3316852" y="2342702"/>
            <a:ext cx="2059914" cy="713139"/>
          </a:xfrm>
          <a:prstGeom prst="chevron">
            <a:avLst>
              <a:gd name="adj" fmla="val 39744"/>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Century Gothic" panose="020b0502020202020204" pitchFamily="34" charset="0"/>
                <a:ea typeface="微软雅黑" panose="020b0503020204020204" pitchFamily="34" charset="-122"/>
              </a:rPr>
              <a:t>STEP  02</a:t>
            </a:r>
            <a:endParaRPr lang="zh-CN" altLang="en-US" sz="2400">
              <a:solidFill>
                <a:schemeClr val="bg1"/>
              </a:solidFill>
              <a:latin typeface="Century Gothic" panose="020b0502020202020204" pitchFamily="34" charset="0"/>
              <a:ea typeface="微软雅黑" panose="020b0503020204020204" pitchFamily="34" charset="-122"/>
            </a:endParaRPr>
          </a:p>
        </p:txBody>
      </p:sp>
      <p:sp>
        <p:nvSpPr>
          <p:cNvPr id="60" name="燕尾形 59"/>
          <p:cNvSpPr/>
          <p:nvPr/>
        </p:nvSpPr>
        <p:spPr>
          <a:xfrm>
            <a:off x="1429656" y="2342702"/>
            <a:ext cx="2059914" cy="713139"/>
          </a:xfrm>
          <a:prstGeom prst="chevron">
            <a:avLst>
              <a:gd name="adj" fmla="val 39744"/>
            </a:avLst>
          </a:prstGeom>
          <a:solidFill>
            <a:srgbClr val="3B38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Century Gothic" panose="020b0502020202020204" pitchFamily="34" charset="0"/>
                <a:ea typeface="微软雅黑" panose="020b0503020204020204" pitchFamily="34" charset="-122"/>
              </a:rPr>
              <a:t>STEP  01</a:t>
            </a:r>
            <a:endParaRPr lang="zh-CN" altLang="en-US" sz="2400">
              <a:solidFill>
                <a:schemeClr val="bg1"/>
              </a:solidFill>
              <a:latin typeface="Century Gothic" panose="020b0502020202020204" pitchFamily="34" charset="0"/>
              <a:ea typeface="微软雅黑" panose="020b0503020204020204" pitchFamily="34" charset="-122"/>
            </a:endParaRPr>
          </a:p>
        </p:txBody>
      </p:sp>
      <p:sp>
        <p:nvSpPr>
          <p:cNvPr id="11" name="文本框 10"/>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12" name="矩形 11"/>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par>
                          <p:cTn id="12" fill="hold" nodeType="afterGroup">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p:tgtEl>
                                          <p:spTgt spid="60"/>
                                        </p:tgtEl>
                                        <p:attrNameLst>
                                          <p:attrName>ppt_x</p:attrName>
                                        </p:attrNameLst>
                                      </p:cBhvr>
                                      <p:tavLst>
                                        <p:tav tm="0">
                                          <p:val>
                                            <p:strVal val="#ppt_x-#ppt_w*1.125000"/>
                                          </p:val>
                                        </p:tav>
                                        <p:tav tm="100000">
                                          <p:val>
                                            <p:strVal val="#ppt_x"/>
                                          </p:val>
                                        </p:tav>
                                      </p:tavLst>
                                    </p:anim>
                                    <p:animEffect transition="in" filter="wipe(right)">
                                      <p:cBhvr>
                                        <p:cTn id="16" dur="500"/>
                                        <p:tgtEl>
                                          <p:spTgt spid="60"/>
                                        </p:tgtEl>
                                      </p:cBhvr>
                                    </p:animEffect>
                                  </p:childTnLst>
                                </p:cTn>
                              </p:par>
                            </p:childTnLst>
                          </p:cTn>
                        </p:par>
                        <p:par>
                          <p:cTn id="17" fill="hold" nodeType="afterGroup">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 calcmode="lin" valueType="num">
                                      <p:cBhvr additive="base">
                                        <p:cTn id="20" dur="500"/>
                                        <p:tgtEl>
                                          <p:spTgt spid="59"/>
                                        </p:tgtEl>
                                        <p:attrNameLst>
                                          <p:attrName>ppt_x</p:attrName>
                                        </p:attrNameLst>
                                      </p:cBhvr>
                                      <p:tavLst>
                                        <p:tav tm="0">
                                          <p:val>
                                            <p:strVal val="#ppt_x-#ppt_w*1.125000"/>
                                          </p:val>
                                        </p:tav>
                                        <p:tav tm="100000">
                                          <p:val>
                                            <p:strVal val="#ppt_x"/>
                                          </p:val>
                                        </p:tav>
                                      </p:tavLst>
                                    </p:anim>
                                    <p:animEffect transition="in" filter="wipe(right)">
                                      <p:cBhvr>
                                        <p:cTn id="21" dur="500"/>
                                        <p:tgtEl>
                                          <p:spTgt spid="59"/>
                                        </p:tgtEl>
                                      </p:cBhvr>
                                    </p:animEffect>
                                  </p:childTnLst>
                                </p:cTn>
                              </p:par>
                            </p:childTnLst>
                          </p:cTn>
                        </p:par>
                        <p:par>
                          <p:cTn id="22" fill="hold" nodeType="afterGroup">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p:tgtEl>
                                          <p:spTgt spid="58"/>
                                        </p:tgtEl>
                                        <p:attrNameLst>
                                          <p:attrName>ppt_x</p:attrName>
                                        </p:attrNameLst>
                                      </p:cBhvr>
                                      <p:tavLst>
                                        <p:tav tm="0">
                                          <p:val>
                                            <p:strVal val="#ppt_x-#ppt_w*1.125000"/>
                                          </p:val>
                                        </p:tav>
                                        <p:tav tm="100000">
                                          <p:val>
                                            <p:strVal val="#ppt_x"/>
                                          </p:val>
                                        </p:tav>
                                      </p:tavLst>
                                    </p:anim>
                                    <p:animEffect transition="in" filter="wipe(right)">
                                      <p:cBhvr>
                                        <p:cTn id="26" dur="500"/>
                                        <p:tgtEl>
                                          <p:spTgt spid="58"/>
                                        </p:tgtEl>
                                      </p:cBhvr>
                                    </p:animEffect>
                                  </p:childTnLst>
                                </p:cTn>
                              </p:par>
                            </p:childTnLst>
                          </p:cTn>
                        </p:par>
                        <p:par>
                          <p:cTn id="27" fill="hold" nodeType="afterGroup">
                            <p:stCondLst>
                              <p:cond delay="2500"/>
                            </p:stCondLst>
                            <p:childTnLst>
                              <p:par>
                                <p:cTn id="28" presetID="12" presetClass="entr" presetSubtype="8"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p:tgtEl>
                                          <p:spTgt spid="57"/>
                                        </p:tgtEl>
                                        <p:attrNameLst>
                                          <p:attrName>ppt_x</p:attrName>
                                        </p:attrNameLst>
                                      </p:cBhvr>
                                      <p:tavLst>
                                        <p:tav tm="0">
                                          <p:val>
                                            <p:strVal val="#ppt_x-#ppt_w*1.125000"/>
                                          </p:val>
                                        </p:tav>
                                        <p:tav tm="100000">
                                          <p:val>
                                            <p:strVal val="#ppt_x"/>
                                          </p:val>
                                        </p:tav>
                                      </p:tavLst>
                                    </p:anim>
                                    <p:animEffect transition="in" filter="wipe(right)">
                                      <p:cBhvr>
                                        <p:cTn id="31" dur="500"/>
                                        <p:tgtEl>
                                          <p:spTgt spid="57"/>
                                        </p:tgtEl>
                                      </p:cBhvr>
                                    </p:animEffect>
                                  </p:childTnLst>
                                </p:cTn>
                              </p:par>
                            </p:childTnLst>
                          </p:cTn>
                        </p:par>
                        <p:par>
                          <p:cTn id="32" fill="hold" nodeType="afterGroup">
                            <p:stCondLst>
                              <p:cond delay="3000"/>
                            </p:stCondLst>
                            <p:childTnLst>
                              <p:par>
                                <p:cTn id="33" presetID="12" presetClass="entr" presetSubtype="8"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 calcmode="lin" valueType="num">
                                      <p:cBhvr additive="base">
                                        <p:cTn id="35" dur="500"/>
                                        <p:tgtEl>
                                          <p:spTgt spid="55"/>
                                        </p:tgtEl>
                                        <p:attrNameLst>
                                          <p:attrName>ppt_x</p:attrName>
                                        </p:attrNameLst>
                                      </p:cBhvr>
                                      <p:tavLst>
                                        <p:tav tm="0">
                                          <p:val>
                                            <p:strVal val="#ppt_x-#ppt_w*1.125000"/>
                                          </p:val>
                                        </p:tav>
                                        <p:tav tm="100000">
                                          <p:val>
                                            <p:strVal val="#ppt_x"/>
                                          </p:val>
                                        </p:tav>
                                      </p:tavLst>
                                    </p:anim>
                                    <p:animEffect transition="in" filter="wipe(right)">
                                      <p:cBhvr>
                                        <p:cTn id="36" dur="500"/>
                                        <p:tgtEl>
                                          <p:spTgt spid="55"/>
                                        </p:tgtEl>
                                      </p:cBhvr>
                                    </p:animEffect>
                                  </p:childTnLst>
                                </p:cTn>
                              </p:par>
                            </p:childTnLst>
                          </p:cTn>
                        </p:par>
                        <p:par>
                          <p:cTn id="37" fill="hold" nodeType="afterGroup">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p:bldP spid="57" grpId="0" animBg="1"/>
      <p:bldP spid="58" grpId="0" animBg="1"/>
      <p:bldP spid="59" grpId="0" animBg="1"/>
      <p:bldP spid="60" grpId="0" animBg="1"/>
      <p:bldP spid="11" grpId="0"/>
      <p:bldP spid="12"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 name="组合 3"/>
          <p:cNvGrpSpPr/>
          <p:nvPr/>
        </p:nvGrpSpPr>
        <p:grpSpPr>
          <a:xfrm>
            <a:off x="5681649" y="3048001"/>
            <a:ext cx="1018385" cy="2141787"/>
            <a:chOff x="374650" y="68263"/>
            <a:chExt cx="2339975" cy="4921250"/>
          </a:xfrm>
          <a:gradFill>
            <a:gsLst>
              <a:gs pos="0">
                <a:srgbClr val="00B0F0"/>
              </a:gs>
              <a:gs pos="100000">
                <a:srgbClr val="0089E6"/>
              </a:gs>
            </a:gsLst>
            <a:lin ang="5400000" scaled="1"/>
          </a:gradFill>
        </p:grpSpPr>
        <p:sp>
          <p:nvSpPr>
            <p:cNvPr id="5" name="Freeform 5"/>
            <p:cNvSpPr/>
            <p:nvPr/>
          </p:nvSpPr>
          <p:spPr bwMode="auto">
            <a:xfrm>
              <a:off x="955675" y="87313"/>
              <a:ext cx="774700" cy="774700"/>
            </a:xfrm>
            <a:custGeom>
              <a:gdLst>
                <a:gd name="T0" fmla="*/ 488 w 488"/>
                <a:gd name="T1" fmla="*/ 244 h 488"/>
                <a:gd name="T2" fmla="*/ 482 w 488"/>
                <a:gd name="T3" fmla="*/ 292 h 488"/>
                <a:gd name="T4" fmla="*/ 468 w 488"/>
                <a:gd name="T5" fmla="*/ 338 h 488"/>
                <a:gd name="T6" fmla="*/ 446 w 488"/>
                <a:gd name="T7" fmla="*/ 380 h 488"/>
                <a:gd name="T8" fmla="*/ 416 w 488"/>
                <a:gd name="T9" fmla="*/ 416 h 488"/>
                <a:gd name="T10" fmla="*/ 380 w 488"/>
                <a:gd name="T11" fmla="*/ 446 h 488"/>
                <a:gd name="T12" fmla="*/ 338 w 488"/>
                <a:gd name="T13" fmla="*/ 468 h 488"/>
                <a:gd name="T14" fmla="*/ 292 w 488"/>
                <a:gd name="T15" fmla="*/ 482 h 488"/>
                <a:gd name="T16" fmla="*/ 244 w 488"/>
                <a:gd name="T17" fmla="*/ 488 h 488"/>
                <a:gd name="T18" fmla="*/ 218 w 488"/>
                <a:gd name="T19" fmla="*/ 486 h 488"/>
                <a:gd name="T20" fmla="*/ 170 w 488"/>
                <a:gd name="T21" fmla="*/ 476 h 488"/>
                <a:gd name="T22" fmla="*/ 126 w 488"/>
                <a:gd name="T23" fmla="*/ 458 h 488"/>
                <a:gd name="T24" fmla="*/ 88 w 488"/>
                <a:gd name="T25" fmla="*/ 432 h 488"/>
                <a:gd name="T26" fmla="*/ 54 w 488"/>
                <a:gd name="T27" fmla="*/ 398 h 488"/>
                <a:gd name="T28" fmla="*/ 28 w 488"/>
                <a:gd name="T29" fmla="*/ 360 h 488"/>
                <a:gd name="T30" fmla="*/ 10 w 488"/>
                <a:gd name="T31" fmla="*/ 316 h 488"/>
                <a:gd name="T32" fmla="*/ 0 w 488"/>
                <a:gd name="T33" fmla="*/ 268 h 488"/>
                <a:gd name="T34" fmla="*/ 0 w 488"/>
                <a:gd name="T35" fmla="*/ 244 h 488"/>
                <a:gd name="T36" fmla="*/ 4 w 488"/>
                <a:gd name="T37" fmla="*/ 194 h 488"/>
                <a:gd name="T38" fmla="*/ 18 w 488"/>
                <a:gd name="T39" fmla="*/ 148 h 488"/>
                <a:gd name="T40" fmla="*/ 40 w 488"/>
                <a:gd name="T41" fmla="*/ 106 h 488"/>
                <a:gd name="T42" fmla="*/ 70 w 488"/>
                <a:gd name="T43" fmla="*/ 70 h 488"/>
                <a:gd name="T44" fmla="*/ 106 w 488"/>
                <a:gd name="T45" fmla="*/ 40 h 488"/>
                <a:gd name="T46" fmla="*/ 148 w 488"/>
                <a:gd name="T47" fmla="*/ 18 h 488"/>
                <a:gd name="T48" fmla="*/ 194 w 488"/>
                <a:gd name="T49" fmla="*/ 4 h 488"/>
                <a:gd name="T50" fmla="*/ 244 w 488"/>
                <a:gd name="T51" fmla="*/ 0 h 488"/>
                <a:gd name="T52" fmla="*/ 268 w 488"/>
                <a:gd name="T53" fmla="*/ 0 h 488"/>
                <a:gd name="T54" fmla="*/ 316 w 488"/>
                <a:gd name="T55" fmla="*/ 10 h 488"/>
                <a:gd name="T56" fmla="*/ 360 w 488"/>
                <a:gd name="T57" fmla="*/ 28 h 488"/>
                <a:gd name="T58" fmla="*/ 398 w 488"/>
                <a:gd name="T59" fmla="*/ 56 h 488"/>
                <a:gd name="T60" fmla="*/ 432 w 488"/>
                <a:gd name="T61" fmla="*/ 88 h 488"/>
                <a:gd name="T62" fmla="*/ 458 w 488"/>
                <a:gd name="T63" fmla="*/ 128 h 488"/>
                <a:gd name="T64" fmla="*/ 476 w 488"/>
                <a:gd name="T65" fmla="*/ 170 h 488"/>
                <a:gd name="T66" fmla="*/ 486 w 488"/>
                <a:gd name="T67" fmla="*/ 218 h 488"/>
                <a:gd name="T68" fmla="*/ 488 w 488"/>
                <a:gd name="T69" fmla="*/ 244 h 4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8" h="488">
                  <a:moveTo>
                    <a:pt x="488" y="244"/>
                  </a:moveTo>
                  <a:lnTo>
                    <a:pt x="488" y="244"/>
                  </a:lnTo>
                  <a:lnTo>
                    <a:pt x="486" y="268"/>
                  </a:lnTo>
                  <a:lnTo>
                    <a:pt x="482" y="292"/>
                  </a:lnTo>
                  <a:lnTo>
                    <a:pt x="476" y="316"/>
                  </a:lnTo>
                  <a:lnTo>
                    <a:pt x="468" y="338"/>
                  </a:lnTo>
                  <a:lnTo>
                    <a:pt x="458" y="360"/>
                  </a:lnTo>
                  <a:lnTo>
                    <a:pt x="446" y="380"/>
                  </a:lnTo>
                  <a:lnTo>
                    <a:pt x="432" y="398"/>
                  </a:lnTo>
                  <a:lnTo>
                    <a:pt x="416" y="416"/>
                  </a:lnTo>
                  <a:lnTo>
                    <a:pt x="398" y="432"/>
                  </a:lnTo>
                  <a:lnTo>
                    <a:pt x="380" y="446"/>
                  </a:lnTo>
                  <a:lnTo>
                    <a:pt x="360" y="458"/>
                  </a:lnTo>
                  <a:lnTo>
                    <a:pt x="338" y="468"/>
                  </a:lnTo>
                  <a:lnTo>
                    <a:pt x="316" y="476"/>
                  </a:lnTo>
                  <a:lnTo>
                    <a:pt x="292" y="482"/>
                  </a:lnTo>
                  <a:lnTo>
                    <a:pt x="268" y="486"/>
                  </a:lnTo>
                  <a:lnTo>
                    <a:pt x="244" y="488"/>
                  </a:lnTo>
                  <a:lnTo>
                    <a:pt x="244" y="488"/>
                  </a:lnTo>
                  <a:lnTo>
                    <a:pt x="218" y="486"/>
                  </a:lnTo>
                  <a:lnTo>
                    <a:pt x="194" y="482"/>
                  </a:lnTo>
                  <a:lnTo>
                    <a:pt x="170" y="476"/>
                  </a:lnTo>
                  <a:lnTo>
                    <a:pt x="148" y="468"/>
                  </a:lnTo>
                  <a:lnTo>
                    <a:pt x="126" y="458"/>
                  </a:lnTo>
                  <a:lnTo>
                    <a:pt x="106" y="446"/>
                  </a:lnTo>
                  <a:lnTo>
                    <a:pt x="88" y="432"/>
                  </a:lnTo>
                  <a:lnTo>
                    <a:pt x="70" y="416"/>
                  </a:lnTo>
                  <a:lnTo>
                    <a:pt x="54" y="398"/>
                  </a:lnTo>
                  <a:lnTo>
                    <a:pt x="40" y="380"/>
                  </a:lnTo>
                  <a:lnTo>
                    <a:pt x="28" y="360"/>
                  </a:lnTo>
                  <a:lnTo>
                    <a:pt x="18" y="338"/>
                  </a:lnTo>
                  <a:lnTo>
                    <a:pt x="10" y="316"/>
                  </a:lnTo>
                  <a:lnTo>
                    <a:pt x="4" y="292"/>
                  </a:lnTo>
                  <a:lnTo>
                    <a:pt x="0" y="268"/>
                  </a:lnTo>
                  <a:lnTo>
                    <a:pt x="0" y="244"/>
                  </a:lnTo>
                  <a:lnTo>
                    <a:pt x="0" y="244"/>
                  </a:lnTo>
                  <a:lnTo>
                    <a:pt x="0" y="218"/>
                  </a:lnTo>
                  <a:lnTo>
                    <a:pt x="4" y="194"/>
                  </a:lnTo>
                  <a:lnTo>
                    <a:pt x="10" y="170"/>
                  </a:lnTo>
                  <a:lnTo>
                    <a:pt x="18" y="148"/>
                  </a:lnTo>
                  <a:lnTo>
                    <a:pt x="28" y="128"/>
                  </a:lnTo>
                  <a:lnTo>
                    <a:pt x="40" y="106"/>
                  </a:lnTo>
                  <a:lnTo>
                    <a:pt x="54" y="88"/>
                  </a:lnTo>
                  <a:lnTo>
                    <a:pt x="70" y="70"/>
                  </a:lnTo>
                  <a:lnTo>
                    <a:pt x="88" y="56"/>
                  </a:lnTo>
                  <a:lnTo>
                    <a:pt x="106" y="40"/>
                  </a:lnTo>
                  <a:lnTo>
                    <a:pt x="126" y="28"/>
                  </a:lnTo>
                  <a:lnTo>
                    <a:pt x="148" y="18"/>
                  </a:lnTo>
                  <a:lnTo>
                    <a:pt x="170" y="10"/>
                  </a:lnTo>
                  <a:lnTo>
                    <a:pt x="194" y="4"/>
                  </a:lnTo>
                  <a:lnTo>
                    <a:pt x="218" y="0"/>
                  </a:lnTo>
                  <a:lnTo>
                    <a:pt x="244" y="0"/>
                  </a:lnTo>
                  <a:lnTo>
                    <a:pt x="244" y="0"/>
                  </a:lnTo>
                  <a:lnTo>
                    <a:pt x="268" y="0"/>
                  </a:lnTo>
                  <a:lnTo>
                    <a:pt x="292" y="4"/>
                  </a:lnTo>
                  <a:lnTo>
                    <a:pt x="316" y="10"/>
                  </a:lnTo>
                  <a:lnTo>
                    <a:pt x="338" y="18"/>
                  </a:lnTo>
                  <a:lnTo>
                    <a:pt x="360" y="28"/>
                  </a:lnTo>
                  <a:lnTo>
                    <a:pt x="380" y="40"/>
                  </a:lnTo>
                  <a:lnTo>
                    <a:pt x="398" y="56"/>
                  </a:lnTo>
                  <a:lnTo>
                    <a:pt x="416" y="70"/>
                  </a:lnTo>
                  <a:lnTo>
                    <a:pt x="432" y="88"/>
                  </a:lnTo>
                  <a:lnTo>
                    <a:pt x="446" y="106"/>
                  </a:lnTo>
                  <a:lnTo>
                    <a:pt x="458" y="128"/>
                  </a:lnTo>
                  <a:lnTo>
                    <a:pt x="468" y="148"/>
                  </a:lnTo>
                  <a:lnTo>
                    <a:pt x="476" y="170"/>
                  </a:lnTo>
                  <a:lnTo>
                    <a:pt x="482" y="194"/>
                  </a:lnTo>
                  <a:lnTo>
                    <a:pt x="486" y="218"/>
                  </a:lnTo>
                  <a:lnTo>
                    <a:pt x="488" y="244"/>
                  </a:lnTo>
                  <a:lnTo>
                    <a:pt x="488"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6" name="Freeform 6"/>
            <p:cNvSpPr/>
            <p:nvPr/>
          </p:nvSpPr>
          <p:spPr bwMode="auto">
            <a:xfrm>
              <a:off x="374650" y="68263"/>
              <a:ext cx="2339975" cy="4921250"/>
            </a:xfrm>
            <a:custGeom>
              <a:gdLst>
                <a:gd name="T0" fmla="*/ 1354 w 1474"/>
                <a:gd name="T1" fmla="*/ 2 h 3100"/>
                <a:gd name="T2" fmla="*/ 1304 w 1474"/>
                <a:gd name="T3" fmla="*/ 30 h 3100"/>
                <a:gd name="T4" fmla="*/ 1278 w 1474"/>
                <a:gd name="T5" fmla="*/ 80 h 3100"/>
                <a:gd name="T6" fmla="*/ 1218 w 1474"/>
                <a:gd name="T7" fmla="*/ 538 h 3100"/>
                <a:gd name="T8" fmla="*/ 786 w 1474"/>
                <a:gd name="T9" fmla="*/ 538 h 3100"/>
                <a:gd name="T10" fmla="*/ 770 w 1474"/>
                <a:gd name="T11" fmla="*/ 690 h 3100"/>
                <a:gd name="T12" fmla="*/ 734 w 1474"/>
                <a:gd name="T13" fmla="*/ 842 h 3100"/>
                <a:gd name="T14" fmla="*/ 700 w 1474"/>
                <a:gd name="T15" fmla="*/ 930 h 3100"/>
                <a:gd name="T16" fmla="*/ 682 w 1474"/>
                <a:gd name="T17" fmla="*/ 858 h 3100"/>
                <a:gd name="T18" fmla="*/ 636 w 1474"/>
                <a:gd name="T19" fmla="*/ 734 h 3100"/>
                <a:gd name="T20" fmla="*/ 608 w 1474"/>
                <a:gd name="T21" fmla="*/ 598 h 3100"/>
                <a:gd name="T22" fmla="*/ 590 w 1474"/>
                <a:gd name="T23" fmla="*/ 714 h 3100"/>
                <a:gd name="T24" fmla="*/ 546 w 1474"/>
                <a:gd name="T25" fmla="*/ 822 h 3100"/>
                <a:gd name="T26" fmla="*/ 518 w 1474"/>
                <a:gd name="T27" fmla="*/ 930 h 3100"/>
                <a:gd name="T28" fmla="*/ 492 w 1474"/>
                <a:gd name="T29" fmla="*/ 872 h 3100"/>
                <a:gd name="T30" fmla="*/ 458 w 1474"/>
                <a:gd name="T31" fmla="*/ 750 h 3100"/>
                <a:gd name="T32" fmla="*/ 434 w 1474"/>
                <a:gd name="T33" fmla="*/ 592 h 3100"/>
                <a:gd name="T34" fmla="*/ 258 w 1474"/>
                <a:gd name="T35" fmla="*/ 538 h 3100"/>
                <a:gd name="T36" fmla="*/ 182 w 1474"/>
                <a:gd name="T37" fmla="*/ 550 h 3100"/>
                <a:gd name="T38" fmla="*/ 114 w 1474"/>
                <a:gd name="T39" fmla="*/ 582 h 3100"/>
                <a:gd name="T40" fmla="*/ 60 w 1474"/>
                <a:gd name="T41" fmla="*/ 632 h 3100"/>
                <a:gd name="T42" fmla="*/ 20 w 1474"/>
                <a:gd name="T43" fmla="*/ 696 h 3100"/>
                <a:gd name="T44" fmla="*/ 2 w 1474"/>
                <a:gd name="T45" fmla="*/ 770 h 3100"/>
                <a:gd name="T46" fmla="*/ 0 w 1474"/>
                <a:gd name="T47" fmla="*/ 1678 h 3100"/>
                <a:gd name="T48" fmla="*/ 16 w 1474"/>
                <a:gd name="T49" fmla="*/ 1732 h 3100"/>
                <a:gd name="T50" fmla="*/ 58 w 1474"/>
                <a:gd name="T51" fmla="*/ 1770 h 3100"/>
                <a:gd name="T52" fmla="*/ 94 w 1474"/>
                <a:gd name="T53" fmla="*/ 1778 h 3100"/>
                <a:gd name="T54" fmla="*/ 150 w 1474"/>
                <a:gd name="T55" fmla="*/ 1764 h 3100"/>
                <a:gd name="T56" fmla="*/ 186 w 1474"/>
                <a:gd name="T57" fmla="*/ 1720 h 3100"/>
                <a:gd name="T58" fmla="*/ 194 w 1474"/>
                <a:gd name="T59" fmla="*/ 938 h 3100"/>
                <a:gd name="T60" fmla="*/ 304 w 1474"/>
                <a:gd name="T61" fmla="*/ 2970 h 3100"/>
                <a:gd name="T62" fmla="*/ 324 w 1474"/>
                <a:gd name="T63" fmla="*/ 3040 h 3100"/>
                <a:gd name="T64" fmla="*/ 376 w 1474"/>
                <a:gd name="T65" fmla="*/ 3088 h 3100"/>
                <a:gd name="T66" fmla="*/ 410 w 1474"/>
                <a:gd name="T67" fmla="*/ 3098 h 3100"/>
                <a:gd name="T68" fmla="*/ 436 w 1474"/>
                <a:gd name="T69" fmla="*/ 3100 h 3100"/>
                <a:gd name="T70" fmla="*/ 476 w 1474"/>
                <a:gd name="T71" fmla="*/ 3092 h 3100"/>
                <a:gd name="T72" fmla="*/ 508 w 1474"/>
                <a:gd name="T73" fmla="*/ 3074 h 3100"/>
                <a:gd name="T74" fmla="*/ 534 w 1474"/>
                <a:gd name="T75" fmla="*/ 3046 h 3100"/>
                <a:gd name="T76" fmla="*/ 552 w 1474"/>
                <a:gd name="T77" fmla="*/ 3012 h 3100"/>
                <a:gd name="T78" fmla="*/ 558 w 1474"/>
                <a:gd name="T79" fmla="*/ 2974 h 3100"/>
                <a:gd name="T80" fmla="*/ 660 w 1474"/>
                <a:gd name="T81" fmla="*/ 2970 h 3100"/>
                <a:gd name="T82" fmla="*/ 670 w 1474"/>
                <a:gd name="T83" fmla="*/ 3018 h 3100"/>
                <a:gd name="T84" fmla="*/ 712 w 1474"/>
                <a:gd name="T85" fmla="*/ 3074 h 3100"/>
                <a:gd name="T86" fmla="*/ 754 w 1474"/>
                <a:gd name="T87" fmla="*/ 3096 h 3100"/>
                <a:gd name="T88" fmla="*/ 778 w 1474"/>
                <a:gd name="T89" fmla="*/ 3100 h 3100"/>
                <a:gd name="T90" fmla="*/ 818 w 1474"/>
                <a:gd name="T91" fmla="*/ 3096 h 3100"/>
                <a:gd name="T92" fmla="*/ 854 w 1474"/>
                <a:gd name="T93" fmla="*/ 3082 h 3100"/>
                <a:gd name="T94" fmla="*/ 882 w 1474"/>
                <a:gd name="T95" fmla="*/ 3056 h 3100"/>
                <a:gd name="T96" fmla="*/ 904 w 1474"/>
                <a:gd name="T97" fmla="*/ 3024 h 3100"/>
                <a:gd name="T98" fmla="*/ 914 w 1474"/>
                <a:gd name="T99" fmla="*/ 2988 h 3100"/>
                <a:gd name="T100" fmla="*/ 914 w 1474"/>
                <a:gd name="T101" fmla="*/ 926 h 3100"/>
                <a:gd name="T102" fmla="*/ 1218 w 1474"/>
                <a:gd name="T103" fmla="*/ 736 h 3100"/>
                <a:gd name="T104" fmla="*/ 1474 w 1474"/>
                <a:gd name="T105" fmla="*/ 538 h 3100"/>
                <a:gd name="T106" fmla="*/ 1472 w 1474"/>
                <a:gd name="T107" fmla="*/ 80 h 3100"/>
                <a:gd name="T108" fmla="*/ 1444 w 1474"/>
                <a:gd name="T109" fmla="*/ 30 h 3100"/>
                <a:gd name="T110" fmla="*/ 1394 w 1474"/>
                <a:gd name="T111" fmla="*/ 2 h 3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4" h="3100">
                  <a:moveTo>
                    <a:pt x="1374" y="0"/>
                  </a:moveTo>
                  <a:lnTo>
                    <a:pt x="1374" y="0"/>
                  </a:lnTo>
                  <a:lnTo>
                    <a:pt x="1354" y="2"/>
                  </a:lnTo>
                  <a:lnTo>
                    <a:pt x="1336" y="8"/>
                  </a:lnTo>
                  <a:lnTo>
                    <a:pt x="1320" y="18"/>
                  </a:lnTo>
                  <a:lnTo>
                    <a:pt x="1304" y="30"/>
                  </a:lnTo>
                  <a:lnTo>
                    <a:pt x="1292" y="44"/>
                  </a:lnTo>
                  <a:lnTo>
                    <a:pt x="1284" y="60"/>
                  </a:lnTo>
                  <a:lnTo>
                    <a:pt x="1278" y="80"/>
                  </a:lnTo>
                  <a:lnTo>
                    <a:pt x="1276" y="100"/>
                  </a:lnTo>
                  <a:lnTo>
                    <a:pt x="1276" y="538"/>
                  </a:lnTo>
                  <a:lnTo>
                    <a:pt x="1218" y="538"/>
                  </a:lnTo>
                  <a:lnTo>
                    <a:pt x="1028" y="538"/>
                  </a:lnTo>
                  <a:lnTo>
                    <a:pt x="786" y="538"/>
                  </a:lnTo>
                  <a:lnTo>
                    <a:pt x="786" y="538"/>
                  </a:lnTo>
                  <a:lnTo>
                    <a:pt x="782" y="592"/>
                  </a:lnTo>
                  <a:lnTo>
                    <a:pt x="778" y="636"/>
                  </a:lnTo>
                  <a:lnTo>
                    <a:pt x="770" y="690"/>
                  </a:lnTo>
                  <a:lnTo>
                    <a:pt x="758" y="750"/>
                  </a:lnTo>
                  <a:lnTo>
                    <a:pt x="744" y="810"/>
                  </a:lnTo>
                  <a:lnTo>
                    <a:pt x="734" y="842"/>
                  </a:lnTo>
                  <a:lnTo>
                    <a:pt x="724" y="872"/>
                  </a:lnTo>
                  <a:lnTo>
                    <a:pt x="712" y="902"/>
                  </a:lnTo>
                  <a:lnTo>
                    <a:pt x="700" y="930"/>
                  </a:lnTo>
                  <a:lnTo>
                    <a:pt x="700" y="930"/>
                  </a:lnTo>
                  <a:lnTo>
                    <a:pt x="692" y="896"/>
                  </a:lnTo>
                  <a:lnTo>
                    <a:pt x="682" y="858"/>
                  </a:lnTo>
                  <a:lnTo>
                    <a:pt x="670" y="822"/>
                  </a:lnTo>
                  <a:lnTo>
                    <a:pt x="658" y="788"/>
                  </a:lnTo>
                  <a:lnTo>
                    <a:pt x="636" y="734"/>
                  </a:lnTo>
                  <a:lnTo>
                    <a:pt x="626" y="714"/>
                  </a:lnTo>
                  <a:lnTo>
                    <a:pt x="676" y="664"/>
                  </a:lnTo>
                  <a:lnTo>
                    <a:pt x="608" y="598"/>
                  </a:lnTo>
                  <a:lnTo>
                    <a:pt x="542" y="664"/>
                  </a:lnTo>
                  <a:lnTo>
                    <a:pt x="590" y="714"/>
                  </a:lnTo>
                  <a:lnTo>
                    <a:pt x="590" y="714"/>
                  </a:lnTo>
                  <a:lnTo>
                    <a:pt x="580" y="734"/>
                  </a:lnTo>
                  <a:lnTo>
                    <a:pt x="558" y="788"/>
                  </a:lnTo>
                  <a:lnTo>
                    <a:pt x="546" y="822"/>
                  </a:lnTo>
                  <a:lnTo>
                    <a:pt x="534" y="858"/>
                  </a:lnTo>
                  <a:lnTo>
                    <a:pt x="524" y="896"/>
                  </a:lnTo>
                  <a:lnTo>
                    <a:pt x="518" y="930"/>
                  </a:lnTo>
                  <a:lnTo>
                    <a:pt x="518" y="930"/>
                  </a:lnTo>
                  <a:lnTo>
                    <a:pt x="504" y="902"/>
                  </a:lnTo>
                  <a:lnTo>
                    <a:pt x="492" y="872"/>
                  </a:lnTo>
                  <a:lnTo>
                    <a:pt x="482" y="842"/>
                  </a:lnTo>
                  <a:lnTo>
                    <a:pt x="474" y="810"/>
                  </a:lnTo>
                  <a:lnTo>
                    <a:pt x="458" y="750"/>
                  </a:lnTo>
                  <a:lnTo>
                    <a:pt x="448" y="690"/>
                  </a:lnTo>
                  <a:lnTo>
                    <a:pt x="440" y="636"/>
                  </a:lnTo>
                  <a:lnTo>
                    <a:pt x="434" y="592"/>
                  </a:lnTo>
                  <a:lnTo>
                    <a:pt x="430" y="538"/>
                  </a:lnTo>
                  <a:lnTo>
                    <a:pt x="258" y="538"/>
                  </a:lnTo>
                  <a:lnTo>
                    <a:pt x="258" y="538"/>
                  </a:lnTo>
                  <a:lnTo>
                    <a:pt x="232" y="540"/>
                  </a:lnTo>
                  <a:lnTo>
                    <a:pt x="206" y="544"/>
                  </a:lnTo>
                  <a:lnTo>
                    <a:pt x="182" y="550"/>
                  </a:lnTo>
                  <a:lnTo>
                    <a:pt x="158" y="558"/>
                  </a:lnTo>
                  <a:lnTo>
                    <a:pt x="136" y="570"/>
                  </a:lnTo>
                  <a:lnTo>
                    <a:pt x="114" y="582"/>
                  </a:lnTo>
                  <a:lnTo>
                    <a:pt x="94" y="598"/>
                  </a:lnTo>
                  <a:lnTo>
                    <a:pt x="76" y="614"/>
                  </a:lnTo>
                  <a:lnTo>
                    <a:pt x="60" y="632"/>
                  </a:lnTo>
                  <a:lnTo>
                    <a:pt x="44" y="652"/>
                  </a:lnTo>
                  <a:lnTo>
                    <a:pt x="32" y="674"/>
                  </a:lnTo>
                  <a:lnTo>
                    <a:pt x="20" y="696"/>
                  </a:lnTo>
                  <a:lnTo>
                    <a:pt x="12" y="720"/>
                  </a:lnTo>
                  <a:lnTo>
                    <a:pt x="6" y="744"/>
                  </a:lnTo>
                  <a:lnTo>
                    <a:pt x="2" y="770"/>
                  </a:lnTo>
                  <a:lnTo>
                    <a:pt x="0" y="796"/>
                  </a:lnTo>
                  <a:lnTo>
                    <a:pt x="0" y="1678"/>
                  </a:lnTo>
                  <a:lnTo>
                    <a:pt x="0" y="1678"/>
                  </a:lnTo>
                  <a:lnTo>
                    <a:pt x="2" y="1698"/>
                  </a:lnTo>
                  <a:lnTo>
                    <a:pt x="8" y="1716"/>
                  </a:lnTo>
                  <a:lnTo>
                    <a:pt x="16" y="1732"/>
                  </a:lnTo>
                  <a:lnTo>
                    <a:pt x="28" y="1748"/>
                  </a:lnTo>
                  <a:lnTo>
                    <a:pt x="42" y="1760"/>
                  </a:lnTo>
                  <a:lnTo>
                    <a:pt x="58" y="1770"/>
                  </a:lnTo>
                  <a:lnTo>
                    <a:pt x="74" y="1776"/>
                  </a:lnTo>
                  <a:lnTo>
                    <a:pt x="94" y="1778"/>
                  </a:lnTo>
                  <a:lnTo>
                    <a:pt x="94" y="1778"/>
                  </a:lnTo>
                  <a:lnTo>
                    <a:pt x="114" y="1778"/>
                  </a:lnTo>
                  <a:lnTo>
                    <a:pt x="134" y="1772"/>
                  </a:lnTo>
                  <a:lnTo>
                    <a:pt x="150" y="1764"/>
                  </a:lnTo>
                  <a:lnTo>
                    <a:pt x="166" y="1752"/>
                  </a:lnTo>
                  <a:lnTo>
                    <a:pt x="178" y="1736"/>
                  </a:lnTo>
                  <a:lnTo>
                    <a:pt x="186" y="1720"/>
                  </a:lnTo>
                  <a:lnTo>
                    <a:pt x="192" y="1702"/>
                  </a:lnTo>
                  <a:lnTo>
                    <a:pt x="194" y="1682"/>
                  </a:lnTo>
                  <a:lnTo>
                    <a:pt x="194" y="938"/>
                  </a:lnTo>
                  <a:lnTo>
                    <a:pt x="304" y="938"/>
                  </a:lnTo>
                  <a:lnTo>
                    <a:pt x="304" y="2970"/>
                  </a:lnTo>
                  <a:lnTo>
                    <a:pt x="304" y="2970"/>
                  </a:lnTo>
                  <a:lnTo>
                    <a:pt x="306" y="2994"/>
                  </a:lnTo>
                  <a:lnTo>
                    <a:pt x="314" y="3018"/>
                  </a:lnTo>
                  <a:lnTo>
                    <a:pt x="324" y="3040"/>
                  </a:lnTo>
                  <a:lnTo>
                    <a:pt x="338" y="3058"/>
                  </a:lnTo>
                  <a:lnTo>
                    <a:pt x="356" y="3074"/>
                  </a:lnTo>
                  <a:lnTo>
                    <a:pt x="376" y="3088"/>
                  </a:lnTo>
                  <a:lnTo>
                    <a:pt x="386" y="3092"/>
                  </a:lnTo>
                  <a:lnTo>
                    <a:pt x="398" y="3096"/>
                  </a:lnTo>
                  <a:lnTo>
                    <a:pt x="410" y="3098"/>
                  </a:lnTo>
                  <a:lnTo>
                    <a:pt x="422" y="3100"/>
                  </a:lnTo>
                  <a:lnTo>
                    <a:pt x="422" y="3100"/>
                  </a:lnTo>
                  <a:lnTo>
                    <a:pt x="436" y="3100"/>
                  </a:lnTo>
                  <a:lnTo>
                    <a:pt x="450" y="3098"/>
                  </a:lnTo>
                  <a:lnTo>
                    <a:pt x="462" y="3096"/>
                  </a:lnTo>
                  <a:lnTo>
                    <a:pt x="476" y="3092"/>
                  </a:lnTo>
                  <a:lnTo>
                    <a:pt x="486" y="3088"/>
                  </a:lnTo>
                  <a:lnTo>
                    <a:pt x="498" y="3082"/>
                  </a:lnTo>
                  <a:lnTo>
                    <a:pt x="508" y="3074"/>
                  </a:lnTo>
                  <a:lnTo>
                    <a:pt x="518" y="3066"/>
                  </a:lnTo>
                  <a:lnTo>
                    <a:pt x="526" y="3056"/>
                  </a:lnTo>
                  <a:lnTo>
                    <a:pt x="534" y="3046"/>
                  </a:lnTo>
                  <a:lnTo>
                    <a:pt x="542" y="3036"/>
                  </a:lnTo>
                  <a:lnTo>
                    <a:pt x="548" y="3024"/>
                  </a:lnTo>
                  <a:lnTo>
                    <a:pt x="552" y="3012"/>
                  </a:lnTo>
                  <a:lnTo>
                    <a:pt x="556" y="3000"/>
                  </a:lnTo>
                  <a:lnTo>
                    <a:pt x="558" y="2988"/>
                  </a:lnTo>
                  <a:lnTo>
                    <a:pt x="558" y="2974"/>
                  </a:lnTo>
                  <a:lnTo>
                    <a:pt x="558" y="1778"/>
                  </a:lnTo>
                  <a:lnTo>
                    <a:pt x="660" y="1778"/>
                  </a:lnTo>
                  <a:lnTo>
                    <a:pt x="660" y="2970"/>
                  </a:lnTo>
                  <a:lnTo>
                    <a:pt x="660" y="2970"/>
                  </a:lnTo>
                  <a:lnTo>
                    <a:pt x="664" y="2994"/>
                  </a:lnTo>
                  <a:lnTo>
                    <a:pt x="670" y="3018"/>
                  </a:lnTo>
                  <a:lnTo>
                    <a:pt x="680" y="3040"/>
                  </a:lnTo>
                  <a:lnTo>
                    <a:pt x="694" y="3058"/>
                  </a:lnTo>
                  <a:lnTo>
                    <a:pt x="712" y="3074"/>
                  </a:lnTo>
                  <a:lnTo>
                    <a:pt x="732" y="3088"/>
                  </a:lnTo>
                  <a:lnTo>
                    <a:pt x="744" y="3092"/>
                  </a:lnTo>
                  <a:lnTo>
                    <a:pt x="754" y="3096"/>
                  </a:lnTo>
                  <a:lnTo>
                    <a:pt x="766" y="3098"/>
                  </a:lnTo>
                  <a:lnTo>
                    <a:pt x="778" y="3100"/>
                  </a:lnTo>
                  <a:lnTo>
                    <a:pt x="778" y="3100"/>
                  </a:lnTo>
                  <a:lnTo>
                    <a:pt x="792" y="3100"/>
                  </a:lnTo>
                  <a:lnTo>
                    <a:pt x="806" y="3098"/>
                  </a:lnTo>
                  <a:lnTo>
                    <a:pt x="818" y="3096"/>
                  </a:lnTo>
                  <a:lnTo>
                    <a:pt x="832" y="3092"/>
                  </a:lnTo>
                  <a:lnTo>
                    <a:pt x="842" y="3088"/>
                  </a:lnTo>
                  <a:lnTo>
                    <a:pt x="854" y="3082"/>
                  </a:lnTo>
                  <a:lnTo>
                    <a:pt x="864" y="3074"/>
                  </a:lnTo>
                  <a:lnTo>
                    <a:pt x="874" y="3066"/>
                  </a:lnTo>
                  <a:lnTo>
                    <a:pt x="882" y="3056"/>
                  </a:lnTo>
                  <a:lnTo>
                    <a:pt x="890" y="3046"/>
                  </a:lnTo>
                  <a:lnTo>
                    <a:pt x="898" y="3036"/>
                  </a:lnTo>
                  <a:lnTo>
                    <a:pt x="904" y="3024"/>
                  </a:lnTo>
                  <a:lnTo>
                    <a:pt x="908" y="3012"/>
                  </a:lnTo>
                  <a:lnTo>
                    <a:pt x="912" y="3000"/>
                  </a:lnTo>
                  <a:lnTo>
                    <a:pt x="914" y="2988"/>
                  </a:lnTo>
                  <a:lnTo>
                    <a:pt x="914" y="2974"/>
                  </a:lnTo>
                  <a:lnTo>
                    <a:pt x="914" y="938"/>
                  </a:lnTo>
                  <a:lnTo>
                    <a:pt x="914" y="926"/>
                  </a:lnTo>
                  <a:lnTo>
                    <a:pt x="914" y="736"/>
                  </a:lnTo>
                  <a:lnTo>
                    <a:pt x="1028" y="736"/>
                  </a:lnTo>
                  <a:lnTo>
                    <a:pt x="1218" y="736"/>
                  </a:lnTo>
                  <a:lnTo>
                    <a:pt x="1276" y="736"/>
                  </a:lnTo>
                  <a:lnTo>
                    <a:pt x="1474" y="736"/>
                  </a:lnTo>
                  <a:lnTo>
                    <a:pt x="1474" y="538"/>
                  </a:lnTo>
                  <a:lnTo>
                    <a:pt x="1474" y="100"/>
                  </a:lnTo>
                  <a:lnTo>
                    <a:pt x="1474" y="100"/>
                  </a:lnTo>
                  <a:lnTo>
                    <a:pt x="1472" y="80"/>
                  </a:lnTo>
                  <a:lnTo>
                    <a:pt x="1466" y="60"/>
                  </a:lnTo>
                  <a:lnTo>
                    <a:pt x="1456" y="44"/>
                  </a:lnTo>
                  <a:lnTo>
                    <a:pt x="1444" y="30"/>
                  </a:lnTo>
                  <a:lnTo>
                    <a:pt x="1430" y="18"/>
                  </a:lnTo>
                  <a:lnTo>
                    <a:pt x="1414" y="8"/>
                  </a:lnTo>
                  <a:lnTo>
                    <a:pt x="1394" y="2"/>
                  </a:lnTo>
                  <a:lnTo>
                    <a:pt x="1374" y="0"/>
                  </a:lnTo>
                  <a:lnTo>
                    <a:pt x="137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grpSp>
        <p:nvGrpSpPr>
          <p:cNvPr id="7" name="组合 6"/>
          <p:cNvGrpSpPr/>
          <p:nvPr/>
        </p:nvGrpSpPr>
        <p:grpSpPr>
          <a:xfrm>
            <a:off x="5668744" y="2063811"/>
            <a:ext cx="856160" cy="876240"/>
            <a:chOff x="3895725" y="87313"/>
            <a:chExt cx="4873625" cy="4987925"/>
          </a:xfrm>
          <a:gradFill>
            <a:gsLst>
              <a:gs pos="0">
                <a:srgbClr val="00B0F0"/>
              </a:gs>
              <a:gs pos="100000">
                <a:srgbClr val="0089E6"/>
              </a:gs>
            </a:gsLst>
            <a:lin ang="5400000" scaled="1"/>
          </a:gradFill>
        </p:grpSpPr>
        <p:sp>
          <p:nvSpPr>
            <p:cNvPr id="8" name="Freeform 7"/>
            <p:cNvSpPr>
              <a:spLocks noEditPoints="1"/>
            </p:cNvSpPr>
            <p:nvPr/>
          </p:nvSpPr>
          <p:spPr bwMode="auto">
            <a:xfrm>
              <a:off x="5051425" y="1185863"/>
              <a:ext cx="2533650" cy="3048000"/>
            </a:xfrm>
            <a:custGeom>
              <a:gdLst>
                <a:gd name="T0" fmla="*/ 638 w 1596"/>
                <a:gd name="T1" fmla="*/ 18 h 1920"/>
                <a:gd name="T2" fmla="*/ 418 w 1596"/>
                <a:gd name="T3" fmla="*/ 104 h 1920"/>
                <a:gd name="T4" fmla="*/ 234 w 1596"/>
                <a:gd name="T5" fmla="*/ 250 h 1920"/>
                <a:gd name="T6" fmla="*/ 96 w 1596"/>
                <a:gd name="T7" fmla="*/ 446 h 1920"/>
                <a:gd name="T8" fmla="*/ 16 w 1596"/>
                <a:gd name="T9" fmla="*/ 680 h 1920"/>
                <a:gd name="T10" fmla="*/ 0 w 1596"/>
                <a:gd name="T11" fmla="*/ 892 h 1920"/>
                <a:gd name="T12" fmla="*/ 40 w 1596"/>
                <a:gd name="T13" fmla="*/ 1122 h 1920"/>
                <a:gd name="T14" fmla="*/ 138 w 1596"/>
                <a:gd name="T15" fmla="*/ 1330 h 1920"/>
                <a:gd name="T16" fmla="*/ 264 w 1596"/>
                <a:gd name="T17" fmla="*/ 1504 h 1920"/>
                <a:gd name="T18" fmla="*/ 342 w 1596"/>
                <a:gd name="T19" fmla="*/ 1776 h 1920"/>
                <a:gd name="T20" fmla="*/ 362 w 1596"/>
                <a:gd name="T21" fmla="*/ 1866 h 1920"/>
                <a:gd name="T22" fmla="*/ 448 w 1596"/>
                <a:gd name="T23" fmla="*/ 1918 h 1920"/>
                <a:gd name="T24" fmla="*/ 1192 w 1596"/>
                <a:gd name="T25" fmla="*/ 1910 h 1920"/>
                <a:gd name="T26" fmla="*/ 1264 w 1596"/>
                <a:gd name="T27" fmla="*/ 1812 h 1920"/>
                <a:gd name="T28" fmla="*/ 1284 w 1596"/>
                <a:gd name="T29" fmla="*/ 1628 h 1920"/>
                <a:gd name="T30" fmla="*/ 1396 w 1596"/>
                <a:gd name="T31" fmla="*/ 1416 h 1920"/>
                <a:gd name="T32" fmla="*/ 1516 w 1596"/>
                <a:gd name="T33" fmla="*/ 1224 h 1920"/>
                <a:gd name="T34" fmla="*/ 1584 w 1596"/>
                <a:gd name="T35" fmla="*/ 1006 h 1920"/>
                <a:gd name="T36" fmla="*/ 1596 w 1596"/>
                <a:gd name="T37" fmla="*/ 808 h 1920"/>
                <a:gd name="T38" fmla="*/ 1548 w 1596"/>
                <a:gd name="T39" fmla="*/ 560 h 1920"/>
                <a:gd name="T40" fmla="*/ 1438 w 1596"/>
                <a:gd name="T41" fmla="*/ 342 h 1920"/>
                <a:gd name="T42" fmla="*/ 1276 w 1596"/>
                <a:gd name="T43" fmla="*/ 170 h 1920"/>
                <a:gd name="T44" fmla="*/ 1072 w 1596"/>
                <a:gd name="T45" fmla="*/ 52 h 1920"/>
                <a:gd name="T46" fmla="*/ 840 w 1596"/>
                <a:gd name="T47" fmla="*/ 2 h 1920"/>
                <a:gd name="T48" fmla="*/ 670 w 1596"/>
                <a:gd name="T49" fmla="*/ 1226 h 1920"/>
                <a:gd name="T50" fmla="*/ 742 w 1596"/>
                <a:gd name="T51" fmla="*/ 1176 h 1920"/>
                <a:gd name="T52" fmla="*/ 814 w 1596"/>
                <a:gd name="T53" fmla="*/ 1226 h 1920"/>
                <a:gd name="T54" fmla="*/ 914 w 1596"/>
                <a:gd name="T55" fmla="*/ 1236 h 1920"/>
                <a:gd name="T56" fmla="*/ 702 w 1596"/>
                <a:gd name="T57" fmla="*/ 1770 h 1920"/>
                <a:gd name="T58" fmla="*/ 1210 w 1596"/>
                <a:gd name="T59" fmla="*/ 1424 h 1920"/>
                <a:gd name="T60" fmla="*/ 1140 w 1596"/>
                <a:gd name="T61" fmla="*/ 1590 h 1920"/>
                <a:gd name="T62" fmla="*/ 1116 w 1596"/>
                <a:gd name="T63" fmla="*/ 1766 h 1920"/>
                <a:gd name="T64" fmla="*/ 1100 w 1596"/>
                <a:gd name="T65" fmla="*/ 1130 h 1920"/>
                <a:gd name="T66" fmla="*/ 1070 w 1596"/>
                <a:gd name="T67" fmla="*/ 1100 h 1920"/>
                <a:gd name="T68" fmla="*/ 1038 w 1596"/>
                <a:gd name="T69" fmla="*/ 1110 h 1920"/>
                <a:gd name="T70" fmla="*/ 986 w 1596"/>
                <a:gd name="T71" fmla="*/ 1140 h 1920"/>
                <a:gd name="T72" fmla="*/ 914 w 1596"/>
                <a:gd name="T73" fmla="*/ 1188 h 1920"/>
                <a:gd name="T74" fmla="*/ 848 w 1596"/>
                <a:gd name="T75" fmla="*/ 1134 h 1920"/>
                <a:gd name="T76" fmla="*/ 742 w 1596"/>
                <a:gd name="T77" fmla="*/ 1130 h 1920"/>
                <a:gd name="T78" fmla="*/ 634 w 1596"/>
                <a:gd name="T79" fmla="*/ 1132 h 1920"/>
                <a:gd name="T80" fmla="*/ 570 w 1596"/>
                <a:gd name="T81" fmla="*/ 1128 h 1920"/>
                <a:gd name="T82" fmla="*/ 540 w 1596"/>
                <a:gd name="T83" fmla="*/ 1100 h 1920"/>
                <a:gd name="T84" fmla="*/ 506 w 1596"/>
                <a:gd name="T85" fmla="*/ 1110 h 1920"/>
                <a:gd name="T86" fmla="*/ 626 w 1596"/>
                <a:gd name="T87" fmla="*/ 1770 h 1920"/>
                <a:gd name="T88" fmla="*/ 478 w 1596"/>
                <a:gd name="T89" fmla="*/ 1652 h 1920"/>
                <a:gd name="T90" fmla="*/ 420 w 1596"/>
                <a:gd name="T91" fmla="*/ 1482 h 1920"/>
                <a:gd name="T92" fmla="*/ 320 w 1596"/>
                <a:gd name="T93" fmla="*/ 1326 h 1920"/>
                <a:gd name="T94" fmla="*/ 230 w 1596"/>
                <a:gd name="T95" fmla="*/ 1194 h 1920"/>
                <a:gd name="T96" fmla="*/ 166 w 1596"/>
                <a:gd name="T97" fmla="*/ 1014 h 1920"/>
                <a:gd name="T98" fmla="*/ 148 w 1596"/>
                <a:gd name="T99" fmla="*/ 852 h 1920"/>
                <a:gd name="T100" fmla="*/ 178 w 1596"/>
                <a:gd name="T101" fmla="*/ 644 h 1920"/>
                <a:gd name="T102" fmla="*/ 260 w 1596"/>
                <a:gd name="T103" fmla="*/ 460 h 1920"/>
                <a:gd name="T104" fmla="*/ 386 w 1596"/>
                <a:gd name="T105" fmla="*/ 310 h 1920"/>
                <a:gd name="T106" fmla="*/ 546 w 1596"/>
                <a:gd name="T107" fmla="*/ 204 h 1920"/>
                <a:gd name="T108" fmla="*/ 732 w 1596"/>
                <a:gd name="T109" fmla="*/ 152 h 1920"/>
                <a:gd name="T110" fmla="*/ 898 w 1596"/>
                <a:gd name="T111" fmla="*/ 158 h 1920"/>
                <a:gd name="T112" fmla="*/ 1080 w 1596"/>
                <a:gd name="T113" fmla="*/ 218 h 1920"/>
                <a:gd name="T114" fmla="*/ 1234 w 1596"/>
                <a:gd name="T115" fmla="*/ 332 h 1920"/>
                <a:gd name="T116" fmla="*/ 1354 w 1596"/>
                <a:gd name="T117" fmla="*/ 488 h 1920"/>
                <a:gd name="T118" fmla="*/ 1428 w 1596"/>
                <a:gd name="T119" fmla="*/ 676 h 1920"/>
                <a:gd name="T120" fmla="*/ 1448 w 1596"/>
                <a:gd name="T121" fmla="*/ 852 h 1920"/>
                <a:gd name="T122" fmla="*/ 1424 w 1596"/>
                <a:gd name="T123" fmla="*/ 1042 h 1920"/>
                <a:gd name="T124" fmla="*/ 1352 w 1596"/>
                <a:gd name="T125" fmla="*/ 1218 h 19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96" h="1920">
                  <a:moveTo>
                    <a:pt x="798" y="0"/>
                  </a:moveTo>
                  <a:lnTo>
                    <a:pt x="798" y="0"/>
                  </a:lnTo>
                  <a:lnTo>
                    <a:pt x="758" y="2"/>
                  </a:lnTo>
                  <a:lnTo>
                    <a:pt x="716" y="4"/>
                  </a:lnTo>
                  <a:lnTo>
                    <a:pt x="676" y="10"/>
                  </a:lnTo>
                  <a:lnTo>
                    <a:pt x="638" y="18"/>
                  </a:lnTo>
                  <a:lnTo>
                    <a:pt x="598" y="26"/>
                  </a:lnTo>
                  <a:lnTo>
                    <a:pt x="560" y="38"/>
                  </a:lnTo>
                  <a:lnTo>
                    <a:pt x="524" y="52"/>
                  </a:lnTo>
                  <a:lnTo>
                    <a:pt x="488" y="68"/>
                  </a:lnTo>
                  <a:lnTo>
                    <a:pt x="452" y="84"/>
                  </a:lnTo>
                  <a:lnTo>
                    <a:pt x="418" y="104"/>
                  </a:lnTo>
                  <a:lnTo>
                    <a:pt x="384" y="124"/>
                  </a:lnTo>
                  <a:lnTo>
                    <a:pt x="352" y="146"/>
                  </a:lnTo>
                  <a:lnTo>
                    <a:pt x="320" y="170"/>
                  </a:lnTo>
                  <a:lnTo>
                    <a:pt x="290" y="194"/>
                  </a:lnTo>
                  <a:lnTo>
                    <a:pt x="262" y="222"/>
                  </a:lnTo>
                  <a:lnTo>
                    <a:pt x="234" y="250"/>
                  </a:lnTo>
                  <a:lnTo>
                    <a:pt x="208" y="280"/>
                  </a:lnTo>
                  <a:lnTo>
                    <a:pt x="182" y="310"/>
                  </a:lnTo>
                  <a:lnTo>
                    <a:pt x="158" y="342"/>
                  </a:lnTo>
                  <a:lnTo>
                    <a:pt x="136" y="376"/>
                  </a:lnTo>
                  <a:lnTo>
                    <a:pt x="116" y="410"/>
                  </a:lnTo>
                  <a:lnTo>
                    <a:pt x="96" y="446"/>
                  </a:lnTo>
                  <a:lnTo>
                    <a:pt x="78" y="484"/>
                  </a:lnTo>
                  <a:lnTo>
                    <a:pt x="62" y="522"/>
                  </a:lnTo>
                  <a:lnTo>
                    <a:pt x="48" y="560"/>
                  </a:lnTo>
                  <a:lnTo>
                    <a:pt x="36" y="600"/>
                  </a:lnTo>
                  <a:lnTo>
                    <a:pt x="24" y="640"/>
                  </a:lnTo>
                  <a:lnTo>
                    <a:pt x="16" y="680"/>
                  </a:lnTo>
                  <a:lnTo>
                    <a:pt x="8" y="722"/>
                  </a:lnTo>
                  <a:lnTo>
                    <a:pt x="4" y="766"/>
                  </a:lnTo>
                  <a:lnTo>
                    <a:pt x="0" y="808"/>
                  </a:lnTo>
                  <a:lnTo>
                    <a:pt x="0" y="852"/>
                  </a:lnTo>
                  <a:lnTo>
                    <a:pt x="0" y="852"/>
                  </a:lnTo>
                  <a:lnTo>
                    <a:pt x="0" y="892"/>
                  </a:lnTo>
                  <a:lnTo>
                    <a:pt x="2" y="932"/>
                  </a:lnTo>
                  <a:lnTo>
                    <a:pt x="8" y="970"/>
                  </a:lnTo>
                  <a:lnTo>
                    <a:pt x="12" y="1008"/>
                  </a:lnTo>
                  <a:lnTo>
                    <a:pt x="20" y="1046"/>
                  </a:lnTo>
                  <a:lnTo>
                    <a:pt x="30" y="1084"/>
                  </a:lnTo>
                  <a:lnTo>
                    <a:pt x="40" y="1122"/>
                  </a:lnTo>
                  <a:lnTo>
                    <a:pt x="52" y="1158"/>
                  </a:lnTo>
                  <a:lnTo>
                    <a:pt x="66" y="1194"/>
                  </a:lnTo>
                  <a:lnTo>
                    <a:pt x="82" y="1230"/>
                  </a:lnTo>
                  <a:lnTo>
                    <a:pt x="98" y="1264"/>
                  </a:lnTo>
                  <a:lnTo>
                    <a:pt x="118" y="1298"/>
                  </a:lnTo>
                  <a:lnTo>
                    <a:pt x="138" y="1330"/>
                  </a:lnTo>
                  <a:lnTo>
                    <a:pt x="158" y="1362"/>
                  </a:lnTo>
                  <a:lnTo>
                    <a:pt x="182" y="1394"/>
                  </a:lnTo>
                  <a:lnTo>
                    <a:pt x="206" y="1424"/>
                  </a:lnTo>
                  <a:lnTo>
                    <a:pt x="206" y="1424"/>
                  </a:lnTo>
                  <a:lnTo>
                    <a:pt x="236" y="1462"/>
                  </a:lnTo>
                  <a:lnTo>
                    <a:pt x="264" y="1504"/>
                  </a:lnTo>
                  <a:lnTo>
                    <a:pt x="286" y="1548"/>
                  </a:lnTo>
                  <a:lnTo>
                    <a:pt x="306" y="1592"/>
                  </a:lnTo>
                  <a:lnTo>
                    <a:pt x="322" y="1638"/>
                  </a:lnTo>
                  <a:lnTo>
                    <a:pt x="332" y="1684"/>
                  </a:lnTo>
                  <a:lnTo>
                    <a:pt x="340" y="1730"/>
                  </a:lnTo>
                  <a:lnTo>
                    <a:pt x="342" y="1776"/>
                  </a:lnTo>
                  <a:lnTo>
                    <a:pt x="342" y="1796"/>
                  </a:lnTo>
                  <a:lnTo>
                    <a:pt x="342" y="1796"/>
                  </a:lnTo>
                  <a:lnTo>
                    <a:pt x="342" y="1808"/>
                  </a:lnTo>
                  <a:lnTo>
                    <a:pt x="344" y="1820"/>
                  </a:lnTo>
                  <a:lnTo>
                    <a:pt x="350" y="1844"/>
                  </a:lnTo>
                  <a:lnTo>
                    <a:pt x="362" y="1866"/>
                  </a:lnTo>
                  <a:lnTo>
                    <a:pt x="376" y="1884"/>
                  </a:lnTo>
                  <a:lnTo>
                    <a:pt x="394" y="1898"/>
                  </a:lnTo>
                  <a:lnTo>
                    <a:pt x="414" y="1910"/>
                  </a:lnTo>
                  <a:lnTo>
                    <a:pt x="426" y="1914"/>
                  </a:lnTo>
                  <a:lnTo>
                    <a:pt x="436" y="1918"/>
                  </a:lnTo>
                  <a:lnTo>
                    <a:pt x="448" y="1918"/>
                  </a:lnTo>
                  <a:lnTo>
                    <a:pt x="462" y="1920"/>
                  </a:lnTo>
                  <a:lnTo>
                    <a:pt x="1144" y="1920"/>
                  </a:lnTo>
                  <a:lnTo>
                    <a:pt x="1144" y="1920"/>
                  </a:lnTo>
                  <a:lnTo>
                    <a:pt x="1156" y="1918"/>
                  </a:lnTo>
                  <a:lnTo>
                    <a:pt x="1168" y="1918"/>
                  </a:lnTo>
                  <a:lnTo>
                    <a:pt x="1192" y="1910"/>
                  </a:lnTo>
                  <a:lnTo>
                    <a:pt x="1212" y="1900"/>
                  </a:lnTo>
                  <a:lnTo>
                    <a:pt x="1230" y="1884"/>
                  </a:lnTo>
                  <a:lnTo>
                    <a:pt x="1244" y="1866"/>
                  </a:lnTo>
                  <a:lnTo>
                    <a:pt x="1254" y="1846"/>
                  </a:lnTo>
                  <a:lnTo>
                    <a:pt x="1262" y="1824"/>
                  </a:lnTo>
                  <a:lnTo>
                    <a:pt x="1264" y="1812"/>
                  </a:lnTo>
                  <a:lnTo>
                    <a:pt x="1264" y="1800"/>
                  </a:lnTo>
                  <a:lnTo>
                    <a:pt x="1264" y="1766"/>
                  </a:lnTo>
                  <a:lnTo>
                    <a:pt x="1264" y="1766"/>
                  </a:lnTo>
                  <a:lnTo>
                    <a:pt x="1266" y="1720"/>
                  </a:lnTo>
                  <a:lnTo>
                    <a:pt x="1274" y="1674"/>
                  </a:lnTo>
                  <a:lnTo>
                    <a:pt x="1284" y="1628"/>
                  </a:lnTo>
                  <a:lnTo>
                    <a:pt x="1298" y="1584"/>
                  </a:lnTo>
                  <a:lnTo>
                    <a:pt x="1318" y="1540"/>
                  </a:lnTo>
                  <a:lnTo>
                    <a:pt x="1340" y="1498"/>
                  </a:lnTo>
                  <a:lnTo>
                    <a:pt x="1366" y="1456"/>
                  </a:lnTo>
                  <a:lnTo>
                    <a:pt x="1396" y="1416"/>
                  </a:lnTo>
                  <a:lnTo>
                    <a:pt x="1396" y="1416"/>
                  </a:lnTo>
                  <a:lnTo>
                    <a:pt x="1420" y="1386"/>
                  </a:lnTo>
                  <a:lnTo>
                    <a:pt x="1442" y="1356"/>
                  </a:lnTo>
                  <a:lnTo>
                    <a:pt x="1464" y="1324"/>
                  </a:lnTo>
                  <a:lnTo>
                    <a:pt x="1482" y="1292"/>
                  </a:lnTo>
                  <a:lnTo>
                    <a:pt x="1500" y="1258"/>
                  </a:lnTo>
                  <a:lnTo>
                    <a:pt x="1516" y="1224"/>
                  </a:lnTo>
                  <a:lnTo>
                    <a:pt x="1532" y="1190"/>
                  </a:lnTo>
                  <a:lnTo>
                    <a:pt x="1546" y="1154"/>
                  </a:lnTo>
                  <a:lnTo>
                    <a:pt x="1558" y="1118"/>
                  </a:lnTo>
                  <a:lnTo>
                    <a:pt x="1568" y="1082"/>
                  </a:lnTo>
                  <a:lnTo>
                    <a:pt x="1576" y="1044"/>
                  </a:lnTo>
                  <a:lnTo>
                    <a:pt x="1584" y="1006"/>
                  </a:lnTo>
                  <a:lnTo>
                    <a:pt x="1590" y="968"/>
                  </a:lnTo>
                  <a:lnTo>
                    <a:pt x="1594" y="930"/>
                  </a:lnTo>
                  <a:lnTo>
                    <a:pt x="1596" y="892"/>
                  </a:lnTo>
                  <a:lnTo>
                    <a:pt x="1596" y="852"/>
                  </a:lnTo>
                  <a:lnTo>
                    <a:pt x="1596" y="852"/>
                  </a:lnTo>
                  <a:lnTo>
                    <a:pt x="1596" y="808"/>
                  </a:lnTo>
                  <a:lnTo>
                    <a:pt x="1592" y="766"/>
                  </a:lnTo>
                  <a:lnTo>
                    <a:pt x="1588" y="722"/>
                  </a:lnTo>
                  <a:lnTo>
                    <a:pt x="1580" y="680"/>
                  </a:lnTo>
                  <a:lnTo>
                    <a:pt x="1572" y="640"/>
                  </a:lnTo>
                  <a:lnTo>
                    <a:pt x="1562" y="600"/>
                  </a:lnTo>
                  <a:lnTo>
                    <a:pt x="1548" y="560"/>
                  </a:lnTo>
                  <a:lnTo>
                    <a:pt x="1534" y="522"/>
                  </a:lnTo>
                  <a:lnTo>
                    <a:pt x="1518" y="484"/>
                  </a:lnTo>
                  <a:lnTo>
                    <a:pt x="1500" y="446"/>
                  </a:lnTo>
                  <a:lnTo>
                    <a:pt x="1482" y="410"/>
                  </a:lnTo>
                  <a:lnTo>
                    <a:pt x="1460" y="376"/>
                  </a:lnTo>
                  <a:lnTo>
                    <a:pt x="1438" y="342"/>
                  </a:lnTo>
                  <a:lnTo>
                    <a:pt x="1414" y="310"/>
                  </a:lnTo>
                  <a:lnTo>
                    <a:pt x="1390" y="280"/>
                  </a:lnTo>
                  <a:lnTo>
                    <a:pt x="1362" y="250"/>
                  </a:lnTo>
                  <a:lnTo>
                    <a:pt x="1336" y="222"/>
                  </a:lnTo>
                  <a:lnTo>
                    <a:pt x="1306" y="194"/>
                  </a:lnTo>
                  <a:lnTo>
                    <a:pt x="1276" y="170"/>
                  </a:lnTo>
                  <a:lnTo>
                    <a:pt x="1244" y="146"/>
                  </a:lnTo>
                  <a:lnTo>
                    <a:pt x="1212" y="124"/>
                  </a:lnTo>
                  <a:lnTo>
                    <a:pt x="1178" y="104"/>
                  </a:lnTo>
                  <a:lnTo>
                    <a:pt x="1144" y="84"/>
                  </a:lnTo>
                  <a:lnTo>
                    <a:pt x="1108" y="68"/>
                  </a:lnTo>
                  <a:lnTo>
                    <a:pt x="1072" y="52"/>
                  </a:lnTo>
                  <a:lnTo>
                    <a:pt x="1036" y="38"/>
                  </a:lnTo>
                  <a:lnTo>
                    <a:pt x="998" y="26"/>
                  </a:lnTo>
                  <a:lnTo>
                    <a:pt x="958" y="18"/>
                  </a:lnTo>
                  <a:lnTo>
                    <a:pt x="920" y="10"/>
                  </a:lnTo>
                  <a:lnTo>
                    <a:pt x="880" y="4"/>
                  </a:lnTo>
                  <a:lnTo>
                    <a:pt x="840" y="2"/>
                  </a:lnTo>
                  <a:lnTo>
                    <a:pt x="798" y="0"/>
                  </a:lnTo>
                  <a:lnTo>
                    <a:pt x="798" y="0"/>
                  </a:lnTo>
                  <a:close/>
                  <a:moveTo>
                    <a:pt x="702" y="1770"/>
                  </a:moveTo>
                  <a:lnTo>
                    <a:pt x="588" y="1220"/>
                  </a:lnTo>
                  <a:lnTo>
                    <a:pt x="626" y="1176"/>
                  </a:lnTo>
                  <a:lnTo>
                    <a:pt x="670" y="1226"/>
                  </a:lnTo>
                  <a:lnTo>
                    <a:pt x="670" y="1226"/>
                  </a:lnTo>
                  <a:lnTo>
                    <a:pt x="676" y="1230"/>
                  </a:lnTo>
                  <a:lnTo>
                    <a:pt x="684" y="1232"/>
                  </a:lnTo>
                  <a:lnTo>
                    <a:pt x="690" y="1230"/>
                  </a:lnTo>
                  <a:lnTo>
                    <a:pt x="698" y="1226"/>
                  </a:lnTo>
                  <a:lnTo>
                    <a:pt x="742" y="1176"/>
                  </a:lnTo>
                  <a:lnTo>
                    <a:pt x="786" y="1226"/>
                  </a:lnTo>
                  <a:lnTo>
                    <a:pt x="786" y="1226"/>
                  </a:lnTo>
                  <a:lnTo>
                    <a:pt x="792" y="1232"/>
                  </a:lnTo>
                  <a:lnTo>
                    <a:pt x="800" y="1232"/>
                  </a:lnTo>
                  <a:lnTo>
                    <a:pt x="808" y="1232"/>
                  </a:lnTo>
                  <a:lnTo>
                    <a:pt x="814" y="1226"/>
                  </a:lnTo>
                  <a:lnTo>
                    <a:pt x="856" y="1178"/>
                  </a:lnTo>
                  <a:lnTo>
                    <a:pt x="900" y="1230"/>
                  </a:lnTo>
                  <a:lnTo>
                    <a:pt x="900" y="1230"/>
                  </a:lnTo>
                  <a:lnTo>
                    <a:pt x="906" y="1234"/>
                  </a:lnTo>
                  <a:lnTo>
                    <a:pt x="914" y="1236"/>
                  </a:lnTo>
                  <a:lnTo>
                    <a:pt x="914" y="1236"/>
                  </a:lnTo>
                  <a:lnTo>
                    <a:pt x="922" y="1234"/>
                  </a:lnTo>
                  <a:lnTo>
                    <a:pt x="928" y="1230"/>
                  </a:lnTo>
                  <a:lnTo>
                    <a:pt x="972" y="1180"/>
                  </a:lnTo>
                  <a:lnTo>
                    <a:pt x="1008" y="1220"/>
                  </a:lnTo>
                  <a:lnTo>
                    <a:pt x="894" y="1770"/>
                  </a:lnTo>
                  <a:lnTo>
                    <a:pt x="702" y="1770"/>
                  </a:lnTo>
                  <a:close/>
                  <a:moveTo>
                    <a:pt x="1282" y="1322"/>
                  </a:moveTo>
                  <a:lnTo>
                    <a:pt x="1282" y="1322"/>
                  </a:lnTo>
                  <a:lnTo>
                    <a:pt x="1262" y="1346"/>
                  </a:lnTo>
                  <a:lnTo>
                    <a:pt x="1244" y="1372"/>
                  </a:lnTo>
                  <a:lnTo>
                    <a:pt x="1226" y="1396"/>
                  </a:lnTo>
                  <a:lnTo>
                    <a:pt x="1210" y="1424"/>
                  </a:lnTo>
                  <a:lnTo>
                    <a:pt x="1196" y="1450"/>
                  </a:lnTo>
                  <a:lnTo>
                    <a:pt x="1182" y="1478"/>
                  </a:lnTo>
                  <a:lnTo>
                    <a:pt x="1170" y="1506"/>
                  </a:lnTo>
                  <a:lnTo>
                    <a:pt x="1158" y="1534"/>
                  </a:lnTo>
                  <a:lnTo>
                    <a:pt x="1148" y="1562"/>
                  </a:lnTo>
                  <a:lnTo>
                    <a:pt x="1140" y="1590"/>
                  </a:lnTo>
                  <a:lnTo>
                    <a:pt x="1132" y="1620"/>
                  </a:lnTo>
                  <a:lnTo>
                    <a:pt x="1126" y="1648"/>
                  </a:lnTo>
                  <a:lnTo>
                    <a:pt x="1122" y="1678"/>
                  </a:lnTo>
                  <a:lnTo>
                    <a:pt x="1118" y="1708"/>
                  </a:lnTo>
                  <a:lnTo>
                    <a:pt x="1116" y="1738"/>
                  </a:lnTo>
                  <a:lnTo>
                    <a:pt x="1116" y="1766"/>
                  </a:lnTo>
                  <a:lnTo>
                    <a:pt x="1116" y="1770"/>
                  </a:lnTo>
                  <a:lnTo>
                    <a:pt x="970" y="1770"/>
                  </a:lnTo>
                  <a:lnTo>
                    <a:pt x="1100" y="1144"/>
                  </a:lnTo>
                  <a:lnTo>
                    <a:pt x="1100" y="1144"/>
                  </a:lnTo>
                  <a:lnTo>
                    <a:pt x="1100" y="1136"/>
                  </a:lnTo>
                  <a:lnTo>
                    <a:pt x="1100" y="1130"/>
                  </a:lnTo>
                  <a:lnTo>
                    <a:pt x="1098" y="1122"/>
                  </a:lnTo>
                  <a:lnTo>
                    <a:pt x="1094" y="1116"/>
                  </a:lnTo>
                  <a:lnTo>
                    <a:pt x="1090" y="1110"/>
                  </a:lnTo>
                  <a:lnTo>
                    <a:pt x="1084" y="1106"/>
                  </a:lnTo>
                  <a:lnTo>
                    <a:pt x="1078" y="1102"/>
                  </a:lnTo>
                  <a:lnTo>
                    <a:pt x="1070" y="1100"/>
                  </a:lnTo>
                  <a:lnTo>
                    <a:pt x="1070" y="1100"/>
                  </a:lnTo>
                  <a:lnTo>
                    <a:pt x="1064" y="1098"/>
                  </a:lnTo>
                  <a:lnTo>
                    <a:pt x="1056" y="1100"/>
                  </a:lnTo>
                  <a:lnTo>
                    <a:pt x="1050" y="1102"/>
                  </a:lnTo>
                  <a:lnTo>
                    <a:pt x="1042" y="1106"/>
                  </a:lnTo>
                  <a:lnTo>
                    <a:pt x="1038" y="1110"/>
                  </a:lnTo>
                  <a:lnTo>
                    <a:pt x="1032" y="1116"/>
                  </a:lnTo>
                  <a:lnTo>
                    <a:pt x="1028" y="1122"/>
                  </a:lnTo>
                  <a:lnTo>
                    <a:pt x="1026" y="1128"/>
                  </a:lnTo>
                  <a:lnTo>
                    <a:pt x="1018" y="1176"/>
                  </a:lnTo>
                  <a:lnTo>
                    <a:pt x="986" y="1140"/>
                  </a:lnTo>
                  <a:lnTo>
                    <a:pt x="986" y="1140"/>
                  </a:lnTo>
                  <a:lnTo>
                    <a:pt x="980" y="1134"/>
                  </a:lnTo>
                  <a:lnTo>
                    <a:pt x="972" y="1134"/>
                  </a:lnTo>
                  <a:lnTo>
                    <a:pt x="972" y="1134"/>
                  </a:lnTo>
                  <a:lnTo>
                    <a:pt x="964" y="1134"/>
                  </a:lnTo>
                  <a:lnTo>
                    <a:pt x="958" y="1140"/>
                  </a:lnTo>
                  <a:lnTo>
                    <a:pt x="914" y="1188"/>
                  </a:lnTo>
                  <a:lnTo>
                    <a:pt x="870" y="1138"/>
                  </a:lnTo>
                  <a:lnTo>
                    <a:pt x="870" y="1138"/>
                  </a:lnTo>
                  <a:lnTo>
                    <a:pt x="864" y="1134"/>
                  </a:lnTo>
                  <a:lnTo>
                    <a:pt x="856" y="1132"/>
                  </a:lnTo>
                  <a:lnTo>
                    <a:pt x="856" y="1132"/>
                  </a:lnTo>
                  <a:lnTo>
                    <a:pt x="848" y="1134"/>
                  </a:lnTo>
                  <a:lnTo>
                    <a:pt x="842" y="1138"/>
                  </a:lnTo>
                  <a:lnTo>
                    <a:pt x="800" y="1186"/>
                  </a:lnTo>
                  <a:lnTo>
                    <a:pt x="756" y="1136"/>
                  </a:lnTo>
                  <a:lnTo>
                    <a:pt x="756" y="1136"/>
                  </a:lnTo>
                  <a:lnTo>
                    <a:pt x="748" y="1130"/>
                  </a:lnTo>
                  <a:lnTo>
                    <a:pt x="742" y="1130"/>
                  </a:lnTo>
                  <a:lnTo>
                    <a:pt x="734" y="1130"/>
                  </a:lnTo>
                  <a:lnTo>
                    <a:pt x="728" y="1136"/>
                  </a:lnTo>
                  <a:lnTo>
                    <a:pt x="684" y="1186"/>
                  </a:lnTo>
                  <a:lnTo>
                    <a:pt x="640" y="1136"/>
                  </a:lnTo>
                  <a:lnTo>
                    <a:pt x="640" y="1136"/>
                  </a:lnTo>
                  <a:lnTo>
                    <a:pt x="634" y="1132"/>
                  </a:lnTo>
                  <a:lnTo>
                    <a:pt x="626" y="1130"/>
                  </a:lnTo>
                  <a:lnTo>
                    <a:pt x="618" y="1132"/>
                  </a:lnTo>
                  <a:lnTo>
                    <a:pt x="612" y="1136"/>
                  </a:lnTo>
                  <a:lnTo>
                    <a:pt x="580" y="1174"/>
                  </a:lnTo>
                  <a:lnTo>
                    <a:pt x="570" y="1128"/>
                  </a:lnTo>
                  <a:lnTo>
                    <a:pt x="570" y="1128"/>
                  </a:lnTo>
                  <a:lnTo>
                    <a:pt x="568" y="1122"/>
                  </a:lnTo>
                  <a:lnTo>
                    <a:pt x="564" y="1116"/>
                  </a:lnTo>
                  <a:lnTo>
                    <a:pt x="560" y="1110"/>
                  </a:lnTo>
                  <a:lnTo>
                    <a:pt x="554" y="1106"/>
                  </a:lnTo>
                  <a:lnTo>
                    <a:pt x="548" y="1102"/>
                  </a:lnTo>
                  <a:lnTo>
                    <a:pt x="540" y="1100"/>
                  </a:lnTo>
                  <a:lnTo>
                    <a:pt x="534" y="1100"/>
                  </a:lnTo>
                  <a:lnTo>
                    <a:pt x="526" y="1100"/>
                  </a:lnTo>
                  <a:lnTo>
                    <a:pt x="526" y="1100"/>
                  </a:lnTo>
                  <a:lnTo>
                    <a:pt x="518" y="1102"/>
                  </a:lnTo>
                  <a:lnTo>
                    <a:pt x="512" y="1106"/>
                  </a:lnTo>
                  <a:lnTo>
                    <a:pt x="506" y="1110"/>
                  </a:lnTo>
                  <a:lnTo>
                    <a:pt x="502" y="1116"/>
                  </a:lnTo>
                  <a:lnTo>
                    <a:pt x="498" y="1122"/>
                  </a:lnTo>
                  <a:lnTo>
                    <a:pt x="496" y="1130"/>
                  </a:lnTo>
                  <a:lnTo>
                    <a:pt x="496" y="1136"/>
                  </a:lnTo>
                  <a:lnTo>
                    <a:pt x="496" y="1144"/>
                  </a:lnTo>
                  <a:lnTo>
                    <a:pt x="626" y="1770"/>
                  </a:lnTo>
                  <a:lnTo>
                    <a:pt x="490" y="1770"/>
                  </a:lnTo>
                  <a:lnTo>
                    <a:pt x="490" y="1770"/>
                  </a:lnTo>
                  <a:lnTo>
                    <a:pt x="490" y="1740"/>
                  </a:lnTo>
                  <a:lnTo>
                    <a:pt x="488" y="1712"/>
                  </a:lnTo>
                  <a:lnTo>
                    <a:pt x="484" y="1682"/>
                  </a:lnTo>
                  <a:lnTo>
                    <a:pt x="478" y="1652"/>
                  </a:lnTo>
                  <a:lnTo>
                    <a:pt x="472" y="1624"/>
                  </a:lnTo>
                  <a:lnTo>
                    <a:pt x="464" y="1594"/>
                  </a:lnTo>
                  <a:lnTo>
                    <a:pt x="456" y="1566"/>
                  </a:lnTo>
                  <a:lnTo>
                    <a:pt x="446" y="1538"/>
                  </a:lnTo>
                  <a:lnTo>
                    <a:pt x="434" y="1510"/>
                  </a:lnTo>
                  <a:lnTo>
                    <a:pt x="420" y="1482"/>
                  </a:lnTo>
                  <a:lnTo>
                    <a:pt x="406" y="1454"/>
                  </a:lnTo>
                  <a:lnTo>
                    <a:pt x="392" y="1428"/>
                  </a:lnTo>
                  <a:lnTo>
                    <a:pt x="376" y="1402"/>
                  </a:lnTo>
                  <a:lnTo>
                    <a:pt x="358" y="1376"/>
                  </a:lnTo>
                  <a:lnTo>
                    <a:pt x="340" y="1350"/>
                  </a:lnTo>
                  <a:lnTo>
                    <a:pt x="320" y="1326"/>
                  </a:lnTo>
                  <a:lnTo>
                    <a:pt x="320" y="1326"/>
                  </a:lnTo>
                  <a:lnTo>
                    <a:pt x="300" y="1302"/>
                  </a:lnTo>
                  <a:lnTo>
                    <a:pt x="280" y="1276"/>
                  </a:lnTo>
                  <a:lnTo>
                    <a:pt x="262" y="1250"/>
                  </a:lnTo>
                  <a:lnTo>
                    <a:pt x="246" y="1222"/>
                  </a:lnTo>
                  <a:lnTo>
                    <a:pt x="230" y="1194"/>
                  </a:lnTo>
                  <a:lnTo>
                    <a:pt x="216" y="1166"/>
                  </a:lnTo>
                  <a:lnTo>
                    <a:pt x="204" y="1136"/>
                  </a:lnTo>
                  <a:lnTo>
                    <a:pt x="192" y="1106"/>
                  </a:lnTo>
                  <a:lnTo>
                    <a:pt x="182" y="1076"/>
                  </a:lnTo>
                  <a:lnTo>
                    <a:pt x="174" y="1046"/>
                  </a:lnTo>
                  <a:lnTo>
                    <a:pt x="166" y="1014"/>
                  </a:lnTo>
                  <a:lnTo>
                    <a:pt x="160" y="982"/>
                  </a:lnTo>
                  <a:lnTo>
                    <a:pt x="154" y="950"/>
                  </a:lnTo>
                  <a:lnTo>
                    <a:pt x="152" y="918"/>
                  </a:lnTo>
                  <a:lnTo>
                    <a:pt x="150" y="886"/>
                  </a:lnTo>
                  <a:lnTo>
                    <a:pt x="148" y="852"/>
                  </a:lnTo>
                  <a:lnTo>
                    <a:pt x="148" y="852"/>
                  </a:lnTo>
                  <a:lnTo>
                    <a:pt x="150" y="816"/>
                  </a:lnTo>
                  <a:lnTo>
                    <a:pt x="152" y="780"/>
                  </a:lnTo>
                  <a:lnTo>
                    <a:pt x="156" y="746"/>
                  </a:lnTo>
                  <a:lnTo>
                    <a:pt x="162" y="710"/>
                  </a:lnTo>
                  <a:lnTo>
                    <a:pt x="170" y="676"/>
                  </a:lnTo>
                  <a:lnTo>
                    <a:pt x="178" y="644"/>
                  </a:lnTo>
                  <a:lnTo>
                    <a:pt x="188" y="610"/>
                  </a:lnTo>
                  <a:lnTo>
                    <a:pt x="200" y="580"/>
                  </a:lnTo>
                  <a:lnTo>
                    <a:pt x="212" y="548"/>
                  </a:lnTo>
                  <a:lnTo>
                    <a:pt x="228" y="518"/>
                  </a:lnTo>
                  <a:lnTo>
                    <a:pt x="242" y="488"/>
                  </a:lnTo>
                  <a:lnTo>
                    <a:pt x="260" y="460"/>
                  </a:lnTo>
                  <a:lnTo>
                    <a:pt x="278" y="432"/>
                  </a:lnTo>
                  <a:lnTo>
                    <a:pt x="298" y="406"/>
                  </a:lnTo>
                  <a:lnTo>
                    <a:pt x="318" y="380"/>
                  </a:lnTo>
                  <a:lnTo>
                    <a:pt x="340" y="356"/>
                  </a:lnTo>
                  <a:lnTo>
                    <a:pt x="362" y="332"/>
                  </a:lnTo>
                  <a:lnTo>
                    <a:pt x="386" y="310"/>
                  </a:lnTo>
                  <a:lnTo>
                    <a:pt x="410" y="290"/>
                  </a:lnTo>
                  <a:lnTo>
                    <a:pt x="436" y="270"/>
                  </a:lnTo>
                  <a:lnTo>
                    <a:pt x="462" y="252"/>
                  </a:lnTo>
                  <a:lnTo>
                    <a:pt x="488" y="234"/>
                  </a:lnTo>
                  <a:lnTo>
                    <a:pt x="516" y="218"/>
                  </a:lnTo>
                  <a:lnTo>
                    <a:pt x="546" y="204"/>
                  </a:lnTo>
                  <a:lnTo>
                    <a:pt x="576" y="192"/>
                  </a:lnTo>
                  <a:lnTo>
                    <a:pt x="606" y="180"/>
                  </a:lnTo>
                  <a:lnTo>
                    <a:pt x="636" y="172"/>
                  </a:lnTo>
                  <a:lnTo>
                    <a:pt x="668" y="164"/>
                  </a:lnTo>
                  <a:lnTo>
                    <a:pt x="700" y="158"/>
                  </a:lnTo>
                  <a:lnTo>
                    <a:pt x="732" y="152"/>
                  </a:lnTo>
                  <a:lnTo>
                    <a:pt x="764" y="150"/>
                  </a:lnTo>
                  <a:lnTo>
                    <a:pt x="798" y="150"/>
                  </a:lnTo>
                  <a:lnTo>
                    <a:pt x="798" y="150"/>
                  </a:lnTo>
                  <a:lnTo>
                    <a:pt x="832" y="150"/>
                  </a:lnTo>
                  <a:lnTo>
                    <a:pt x="864" y="152"/>
                  </a:lnTo>
                  <a:lnTo>
                    <a:pt x="898" y="158"/>
                  </a:lnTo>
                  <a:lnTo>
                    <a:pt x="928" y="164"/>
                  </a:lnTo>
                  <a:lnTo>
                    <a:pt x="960" y="172"/>
                  </a:lnTo>
                  <a:lnTo>
                    <a:pt x="992" y="180"/>
                  </a:lnTo>
                  <a:lnTo>
                    <a:pt x="1022" y="192"/>
                  </a:lnTo>
                  <a:lnTo>
                    <a:pt x="1050" y="204"/>
                  </a:lnTo>
                  <a:lnTo>
                    <a:pt x="1080" y="218"/>
                  </a:lnTo>
                  <a:lnTo>
                    <a:pt x="1108" y="234"/>
                  </a:lnTo>
                  <a:lnTo>
                    <a:pt x="1134" y="252"/>
                  </a:lnTo>
                  <a:lnTo>
                    <a:pt x="1162" y="270"/>
                  </a:lnTo>
                  <a:lnTo>
                    <a:pt x="1186" y="290"/>
                  </a:lnTo>
                  <a:lnTo>
                    <a:pt x="1212" y="310"/>
                  </a:lnTo>
                  <a:lnTo>
                    <a:pt x="1234" y="332"/>
                  </a:lnTo>
                  <a:lnTo>
                    <a:pt x="1258" y="356"/>
                  </a:lnTo>
                  <a:lnTo>
                    <a:pt x="1278" y="380"/>
                  </a:lnTo>
                  <a:lnTo>
                    <a:pt x="1300" y="406"/>
                  </a:lnTo>
                  <a:lnTo>
                    <a:pt x="1318" y="432"/>
                  </a:lnTo>
                  <a:lnTo>
                    <a:pt x="1336" y="460"/>
                  </a:lnTo>
                  <a:lnTo>
                    <a:pt x="1354" y="488"/>
                  </a:lnTo>
                  <a:lnTo>
                    <a:pt x="1370" y="518"/>
                  </a:lnTo>
                  <a:lnTo>
                    <a:pt x="1384" y="548"/>
                  </a:lnTo>
                  <a:lnTo>
                    <a:pt x="1396" y="580"/>
                  </a:lnTo>
                  <a:lnTo>
                    <a:pt x="1408" y="610"/>
                  </a:lnTo>
                  <a:lnTo>
                    <a:pt x="1418" y="644"/>
                  </a:lnTo>
                  <a:lnTo>
                    <a:pt x="1428" y="676"/>
                  </a:lnTo>
                  <a:lnTo>
                    <a:pt x="1434" y="710"/>
                  </a:lnTo>
                  <a:lnTo>
                    <a:pt x="1440" y="746"/>
                  </a:lnTo>
                  <a:lnTo>
                    <a:pt x="1444" y="780"/>
                  </a:lnTo>
                  <a:lnTo>
                    <a:pt x="1446" y="816"/>
                  </a:lnTo>
                  <a:lnTo>
                    <a:pt x="1448" y="852"/>
                  </a:lnTo>
                  <a:lnTo>
                    <a:pt x="1448" y="852"/>
                  </a:lnTo>
                  <a:lnTo>
                    <a:pt x="1448" y="884"/>
                  </a:lnTo>
                  <a:lnTo>
                    <a:pt x="1446" y="918"/>
                  </a:lnTo>
                  <a:lnTo>
                    <a:pt x="1442" y="950"/>
                  </a:lnTo>
                  <a:lnTo>
                    <a:pt x="1436" y="980"/>
                  </a:lnTo>
                  <a:lnTo>
                    <a:pt x="1430" y="1012"/>
                  </a:lnTo>
                  <a:lnTo>
                    <a:pt x="1424" y="1042"/>
                  </a:lnTo>
                  <a:lnTo>
                    <a:pt x="1414" y="1074"/>
                  </a:lnTo>
                  <a:lnTo>
                    <a:pt x="1404" y="1104"/>
                  </a:lnTo>
                  <a:lnTo>
                    <a:pt x="1394" y="1132"/>
                  </a:lnTo>
                  <a:lnTo>
                    <a:pt x="1382" y="1162"/>
                  </a:lnTo>
                  <a:lnTo>
                    <a:pt x="1368" y="1190"/>
                  </a:lnTo>
                  <a:lnTo>
                    <a:pt x="1352" y="1218"/>
                  </a:lnTo>
                  <a:lnTo>
                    <a:pt x="1336" y="1244"/>
                  </a:lnTo>
                  <a:lnTo>
                    <a:pt x="1320" y="1272"/>
                  </a:lnTo>
                  <a:lnTo>
                    <a:pt x="1302" y="1296"/>
                  </a:lnTo>
                  <a:lnTo>
                    <a:pt x="1282" y="1322"/>
                  </a:lnTo>
                  <a:lnTo>
                    <a:pt x="1282" y="13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9" name="Freeform 8"/>
            <p:cNvSpPr/>
            <p:nvPr/>
          </p:nvSpPr>
          <p:spPr bwMode="auto">
            <a:xfrm>
              <a:off x="5689600" y="4322763"/>
              <a:ext cx="1257300" cy="177800"/>
            </a:xfrm>
            <a:custGeom>
              <a:gdLst>
                <a:gd name="T0" fmla="*/ 736 w 792"/>
                <a:gd name="T1" fmla="*/ 0 h 112"/>
                <a:gd name="T2" fmla="*/ 56 w 792"/>
                <a:gd name="T3" fmla="*/ 0 h 112"/>
                <a:gd name="T4" fmla="*/ 56 w 792"/>
                <a:gd name="T5" fmla="*/ 0 h 112"/>
                <a:gd name="T6" fmla="*/ 44 w 792"/>
                <a:gd name="T7" fmla="*/ 2 h 112"/>
                <a:gd name="T8" fmla="*/ 34 w 792"/>
                <a:gd name="T9" fmla="*/ 6 h 112"/>
                <a:gd name="T10" fmla="*/ 24 w 792"/>
                <a:gd name="T11" fmla="*/ 10 h 112"/>
                <a:gd name="T12" fmla="*/ 16 w 792"/>
                <a:gd name="T13" fmla="*/ 18 h 112"/>
                <a:gd name="T14" fmla="*/ 10 w 792"/>
                <a:gd name="T15" fmla="*/ 26 h 112"/>
                <a:gd name="T16" fmla="*/ 4 w 792"/>
                <a:gd name="T17" fmla="*/ 34 h 112"/>
                <a:gd name="T18" fmla="*/ 2 w 792"/>
                <a:gd name="T19" fmla="*/ 46 h 112"/>
                <a:gd name="T20" fmla="*/ 0 w 792"/>
                <a:gd name="T21" fmla="*/ 56 h 112"/>
                <a:gd name="T22" fmla="*/ 0 w 792"/>
                <a:gd name="T23" fmla="*/ 56 h 112"/>
                <a:gd name="T24" fmla="*/ 2 w 792"/>
                <a:gd name="T25" fmla="*/ 68 h 112"/>
                <a:gd name="T26" fmla="*/ 4 w 792"/>
                <a:gd name="T27" fmla="*/ 78 h 112"/>
                <a:gd name="T28" fmla="*/ 10 w 792"/>
                <a:gd name="T29" fmla="*/ 88 h 112"/>
                <a:gd name="T30" fmla="*/ 16 w 792"/>
                <a:gd name="T31" fmla="*/ 96 h 112"/>
                <a:gd name="T32" fmla="*/ 24 w 792"/>
                <a:gd name="T33" fmla="*/ 104 h 112"/>
                <a:gd name="T34" fmla="*/ 34 w 792"/>
                <a:gd name="T35" fmla="*/ 108 h 112"/>
                <a:gd name="T36" fmla="*/ 44 w 792"/>
                <a:gd name="T37" fmla="*/ 112 h 112"/>
                <a:gd name="T38" fmla="*/ 56 w 792"/>
                <a:gd name="T39" fmla="*/ 112 h 112"/>
                <a:gd name="T40" fmla="*/ 736 w 792"/>
                <a:gd name="T41" fmla="*/ 112 h 112"/>
                <a:gd name="T42" fmla="*/ 736 w 792"/>
                <a:gd name="T43" fmla="*/ 112 h 112"/>
                <a:gd name="T44" fmla="*/ 748 w 792"/>
                <a:gd name="T45" fmla="*/ 112 h 112"/>
                <a:gd name="T46" fmla="*/ 758 w 792"/>
                <a:gd name="T47" fmla="*/ 108 h 112"/>
                <a:gd name="T48" fmla="*/ 768 w 792"/>
                <a:gd name="T49" fmla="*/ 104 h 112"/>
                <a:gd name="T50" fmla="*/ 776 w 792"/>
                <a:gd name="T51" fmla="*/ 96 h 112"/>
                <a:gd name="T52" fmla="*/ 782 w 792"/>
                <a:gd name="T53" fmla="*/ 88 h 112"/>
                <a:gd name="T54" fmla="*/ 788 w 792"/>
                <a:gd name="T55" fmla="*/ 78 h 112"/>
                <a:gd name="T56" fmla="*/ 792 w 792"/>
                <a:gd name="T57" fmla="*/ 68 h 112"/>
                <a:gd name="T58" fmla="*/ 792 w 792"/>
                <a:gd name="T59" fmla="*/ 56 h 112"/>
                <a:gd name="T60" fmla="*/ 792 w 792"/>
                <a:gd name="T61" fmla="*/ 56 h 112"/>
                <a:gd name="T62" fmla="*/ 792 w 792"/>
                <a:gd name="T63" fmla="*/ 46 h 112"/>
                <a:gd name="T64" fmla="*/ 788 w 792"/>
                <a:gd name="T65" fmla="*/ 34 h 112"/>
                <a:gd name="T66" fmla="*/ 782 w 792"/>
                <a:gd name="T67" fmla="*/ 26 h 112"/>
                <a:gd name="T68" fmla="*/ 776 w 792"/>
                <a:gd name="T69" fmla="*/ 18 h 112"/>
                <a:gd name="T70" fmla="*/ 768 w 792"/>
                <a:gd name="T71" fmla="*/ 10 h 112"/>
                <a:gd name="T72" fmla="*/ 758 w 792"/>
                <a:gd name="T73" fmla="*/ 6 h 112"/>
                <a:gd name="T74" fmla="*/ 748 w 792"/>
                <a:gd name="T75" fmla="*/ 2 h 112"/>
                <a:gd name="T76" fmla="*/ 736 w 792"/>
                <a:gd name="T77" fmla="*/ 0 h 112"/>
                <a:gd name="T78" fmla="*/ 736 w 792"/>
                <a:gd name="T79"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2" h="112">
                  <a:moveTo>
                    <a:pt x="736" y="0"/>
                  </a:moveTo>
                  <a:lnTo>
                    <a:pt x="56" y="0"/>
                  </a:lnTo>
                  <a:lnTo>
                    <a:pt x="56" y="0"/>
                  </a:lnTo>
                  <a:lnTo>
                    <a:pt x="44" y="2"/>
                  </a:lnTo>
                  <a:lnTo>
                    <a:pt x="34" y="6"/>
                  </a:lnTo>
                  <a:lnTo>
                    <a:pt x="24" y="10"/>
                  </a:lnTo>
                  <a:lnTo>
                    <a:pt x="16" y="18"/>
                  </a:lnTo>
                  <a:lnTo>
                    <a:pt x="10" y="26"/>
                  </a:lnTo>
                  <a:lnTo>
                    <a:pt x="4" y="34"/>
                  </a:lnTo>
                  <a:lnTo>
                    <a:pt x="2" y="46"/>
                  </a:lnTo>
                  <a:lnTo>
                    <a:pt x="0" y="56"/>
                  </a:lnTo>
                  <a:lnTo>
                    <a:pt x="0" y="56"/>
                  </a:lnTo>
                  <a:lnTo>
                    <a:pt x="2" y="68"/>
                  </a:lnTo>
                  <a:lnTo>
                    <a:pt x="4" y="78"/>
                  </a:lnTo>
                  <a:lnTo>
                    <a:pt x="10" y="88"/>
                  </a:lnTo>
                  <a:lnTo>
                    <a:pt x="16" y="96"/>
                  </a:lnTo>
                  <a:lnTo>
                    <a:pt x="24" y="104"/>
                  </a:lnTo>
                  <a:lnTo>
                    <a:pt x="34" y="108"/>
                  </a:lnTo>
                  <a:lnTo>
                    <a:pt x="44" y="112"/>
                  </a:lnTo>
                  <a:lnTo>
                    <a:pt x="56" y="112"/>
                  </a:lnTo>
                  <a:lnTo>
                    <a:pt x="736" y="112"/>
                  </a:lnTo>
                  <a:lnTo>
                    <a:pt x="736" y="112"/>
                  </a:lnTo>
                  <a:lnTo>
                    <a:pt x="748" y="112"/>
                  </a:lnTo>
                  <a:lnTo>
                    <a:pt x="758" y="108"/>
                  </a:lnTo>
                  <a:lnTo>
                    <a:pt x="768" y="104"/>
                  </a:lnTo>
                  <a:lnTo>
                    <a:pt x="776" y="96"/>
                  </a:lnTo>
                  <a:lnTo>
                    <a:pt x="782" y="88"/>
                  </a:lnTo>
                  <a:lnTo>
                    <a:pt x="788" y="78"/>
                  </a:lnTo>
                  <a:lnTo>
                    <a:pt x="792" y="68"/>
                  </a:lnTo>
                  <a:lnTo>
                    <a:pt x="792" y="56"/>
                  </a:lnTo>
                  <a:lnTo>
                    <a:pt x="792" y="56"/>
                  </a:lnTo>
                  <a:lnTo>
                    <a:pt x="792" y="46"/>
                  </a:lnTo>
                  <a:lnTo>
                    <a:pt x="788" y="34"/>
                  </a:lnTo>
                  <a:lnTo>
                    <a:pt x="782" y="26"/>
                  </a:lnTo>
                  <a:lnTo>
                    <a:pt x="776" y="18"/>
                  </a:lnTo>
                  <a:lnTo>
                    <a:pt x="768" y="10"/>
                  </a:lnTo>
                  <a:lnTo>
                    <a:pt x="758" y="6"/>
                  </a:lnTo>
                  <a:lnTo>
                    <a:pt x="748" y="2"/>
                  </a:lnTo>
                  <a:lnTo>
                    <a:pt x="736" y="0"/>
                  </a:lnTo>
                  <a:lnTo>
                    <a:pt x="7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0" name="Freeform 9"/>
            <p:cNvSpPr/>
            <p:nvPr/>
          </p:nvSpPr>
          <p:spPr bwMode="auto">
            <a:xfrm>
              <a:off x="5743575" y="4611688"/>
              <a:ext cx="1149350" cy="177800"/>
            </a:xfrm>
            <a:custGeom>
              <a:gdLst>
                <a:gd name="T0" fmla="*/ 668 w 724"/>
                <a:gd name="T1" fmla="*/ 0 h 112"/>
                <a:gd name="T2" fmla="*/ 56 w 724"/>
                <a:gd name="T3" fmla="*/ 0 h 112"/>
                <a:gd name="T4" fmla="*/ 56 w 724"/>
                <a:gd name="T5" fmla="*/ 0 h 112"/>
                <a:gd name="T6" fmla="*/ 44 w 724"/>
                <a:gd name="T7" fmla="*/ 2 h 112"/>
                <a:gd name="T8" fmla="*/ 34 w 724"/>
                <a:gd name="T9" fmla="*/ 4 h 112"/>
                <a:gd name="T10" fmla="*/ 24 w 724"/>
                <a:gd name="T11" fmla="*/ 10 h 112"/>
                <a:gd name="T12" fmla="*/ 16 w 724"/>
                <a:gd name="T13" fmla="*/ 16 h 112"/>
                <a:gd name="T14" fmla="*/ 10 w 724"/>
                <a:gd name="T15" fmla="*/ 24 h 112"/>
                <a:gd name="T16" fmla="*/ 4 w 724"/>
                <a:gd name="T17" fmla="*/ 34 h 112"/>
                <a:gd name="T18" fmla="*/ 2 w 724"/>
                <a:gd name="T19" fmla="*/ 44 h 112"/>
                <a:gd name="T20" fmla="*/ 0 w 724"/>
                <a:gd name="T21" fmla="*/ 56 h 112"/>
                <a:gd name="T22" fmla="*/ 0 w 724"/>
                <a:gd name="T23" fmla="*/ 56 h 112"/>
                <a:gd name="T24" fmla="*/ 2 w 724"/>
                <a:gd name="T25" fmla="*/ 68 h 112"/>
                <a:gd name="T26" fmla="*/ 4 w 724"/>
                <a:gd name="T27" fmla="*/ 78 h 112"/>
                <a:gd name="T28" fmla="*/ 10 w 724"/>
                <a:gd name="T29" fmla="*/ 88 h 112"/>
                <a:gd name="T30" fmla="*/ 16 w 724"/>
                <a:gd name="T31" fmla="*/ 96 h 112"/>
                <a:gd name="T32" fmla="*/ 24 w 724"/>
                <a:gd name="T33" fmla="*/ 102 h 112"/>
                <a:gd name="T34" fmla="*/ 34 w 724"/>
                <a:gd name="T35" fmla="*/ 108 h 112"/>
                <a:gd name="T36" fmla="*/ 44 w 724"/>
                <a:gd name="T37" fmla="*/ 110 h 112"/>
                <a:gd name="T38" fmla="*/ 56 w 724"/>
                <a:gd name="T39" fmla="*/ 112 h 112"/>
                <a:gd name="T40" fmla="*/ 668 w 724"/>
                <a:gd name="T41" fmla="*/ 112 h 112"/>
                <a:gd name="T42" fmla="*/ 668 w 724"/>
                <a:gd name="T43" fmla="*/ 112 h 112"/>
                <a:gd name="T44" fmla="*/ 680 w 724"/>
                <a:gd name="T45" fmla="*/ 110 h 112"/>
                <a:gd name="T46" fmla="*/ 690 w 724"/>
                <a:gd name="T47" fmla="*/ 108 h 112"/>
                <a:gd name="T48" fmla="*/ 700 w 724"/>
                <a:gd name="T49" fmla="*/ 102 h 112"/>
                <a:gd name="T50" fmla="*/ 708 w 724"/>
                <a:gd name="T51" fmla="*/ 96 h 112"/>
                <a:gd name="T52" fmla="*/ 714 w 724"/>
                <a:gd name="T53" fmla="*/ 88 h 112"/>
                <a:gd name="T54" fmla="*/ 720 w 724"/>
                <a:gd name="T55" fmla="*/ 78 h 112"/>
                <a:gd name="T56" fmla="*/ 724 w 724"/>
                <a:gd name="T57" fmla="*/ 68 h 112"/>
                <a:gd name="T58" fmla="*/ 724 w 724"/>
                <a:gd name="T59" fmla="*/ 56 h 112"/>
                <a:gd name="T60" fmla="*/ 724 w 724"/>
                <a:gd name="T61" fmla="*/ 56 h 112"/>
                <a:gd name="T62" fmla="*/ 724 w 724"/>
                <a:gd name="T63" fmla="*/ 44 h 112"/>
                <a:gd name="T64" fmla="*/ 720 w 724"/>
                <a:gd name="T65" fmla="*/ 34 h 112"/>
                <a:gd name="T66" fmla="*/ 714 w 724"/>
                <a:gd name="T67" fmla="*/ 24 h 112"/>
                <a:gd name="T68" fmla="*/ 708 w 724"/>
                <a:gd name="T69" fmla="*/ 16 h 112"/>
                <a:gd name="T70" fmla="*/ 700 w 724"/>
                <a:gd name="T71" fmla="*/ 10 h 112"/>
                <a:gd name="T72" fmla="*/ 690 w 724"/>
                <a:gd name="T73" fmla="*/ 4 h 112"/>
                <a:gd name="T74" fmla="*/ 680 w 724"/>
                <a:gd name="T75" fmla="*/ 2 h 112"/>
                <a:gd name="T76" fmla="*/ 668 w 724"/>
                <a:gd name="T77" fmla="*/ 0 h 112"/>
                <a:gd name="T78" fmla="*/ 668 w 724"/>
                <a:gd name="T79" fmla="*/ 0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24" h="112">
                  <a:moveTo>
                    <a:pt x="668" y="0"/>
                  </a:moveTo>
                  <a:lnTo>
                    <a:pt x="56" y="0"/>
                  </a:lnTo>
                  <a:lnTo>
                    <a:pt x="56" y="0"/>
                  </a:lnTo>
                  <a:lnTo>
                    <a:pt x="44" y="2"/>
                  </a:lnTo>
                  <a:lnTo>
                    <a:pt x="34" y="4"/>
                  </a:lnTo>
                  <a:lnTo>
                    <a:pt x="24" y="10"/>
                  </a:lnTo>
                  <a:lnTo>
                    <a:pt x="16" y="16"/>
                  </a:lnTo>
                  <a:lnTo>
                    <a:pt x="10" y="24"/>
                  </a:lnTo>
                  <a:lnTo>
                    <a:pt x="4" y="34"/>
                  </a:lnTo>
                  <a:lnTo>
                    <a:pt x="2" y="44"/>
                  </a:lnTo>
                  <a:lnTo>
                    <a:pt x="0" y="56"/>
                  </a:lnTo>
                  <a:lnTo>
                    <a:pt x="0" y="56"/>
                  </a:lnTo>
                  <a:lnTo>
                    <a:pt x="2" y="68"/>
                  </a:lnTo>
                  <a:lnTo>
                    <a:pt x="4" y="78"/>
                  </a:lnTo>
                  <a:lnTo>
                    <a:pt x="10" y="88"/>
                  </a:lnTo>
                  <a:lnTo>
                    <a:pt x="16" y="96"/>
                  </a:lnTo>
                  <a:lnTo>
                    <a:pt x="24" y="102"/>
                  </a:lnTo>
                  <a:lnTo>
                    <a:pt x="34" y="108"/>
                  </a:lnTo>
                  <a:lnTo>
                    <a:pt x="44" y="110"/>
                  </a:lnTo>
                  <a:lnTo>
                    <a:pt x="56" y="112"/>
                  </a:lnTo>
                  <a:lnTo>
                    <a:pt x="668" y="112"/>
                  </a:lnTo>
                  <a:lnTo>
                    <a:pt x="668" y="112"/>
                  </a:lnTo>
                  <a:lnTo>
                    <a:pt x="680" y="110"/>
                  </a:lnTo>
                  <a:lnTo>
                    <a:pt x="690" y="108"/>
                  </a:lnTo>
                  <a:lnTo>
                    <a:pt x="700" y="102"/>
                  </a:lnTo>
                  <a:lnTo>
                    <a:pt x="708" y="96"/>
                  </a:lnTo>
                  <a:lnTo>
                    <a:pt x="714" y="88"/>
                  </a:lnTo>
                  <a:lnTo>
                    <a:pt x="720" y="78"/>
                  </a:lnTo>
                  <a:lnTo>
                    <a:pt x="724" y="68"/>
                  </a:lnTo>
                  <a:lnTo>
                    <a:pt x="724" y="56"/>
                  </a:lnTo>
                  <a:lnTo>
                    <a:pt x="724" y="56"/>
                  </a:lnTo>
                  <a:lnTo>
                    <a:pt x="724" y="44"/>
                  </a:lnTo>
                  <a:lnTo>
                    <a:pt x="720" y="34"/>
                  </a:lnTo>
                  <a:lnTo>
                    <a:pt x="714" y="24"/>
                  </a:lnTo>
                  <a:lnTo>
                    <a:pt x="708" y="16"/>
                  </a:lnTo>
                  <a:lnTo>
                    <a:pt x="700" y="10"/>
                  </a:lnTo>
                  <a:lnTo>
                    <a:pt x="690" y="4"/>
                  </a:lnTo>
                  <a:lnTo>
                    <a:pt x="680" y="2"/>
                  </a:lnTo>
                  <a:lnTo>
                    <a:pt x="668" y="0"/>
                  </a:lnTo>
                  <a:lnTo>
                    <a:pt x="6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1" name="Freeform 10"/>
            <p:cNvSpPr/>
            <p:nvPr/>
          </p:nvSpPr>
          <p:spPr bwMode="auto">
            <a:xfrm>
              <a:off x="5902325" y="4900613"/>
              <a:ext cx="831850" cy="174625"/>
            </a:xfrm>
            <a:custGeom>
              <a:gdLst>
                <a:gd name="T0" fmla="*/ 468 w 524"/>
                <a:gd name="T1" fmla="*/ 0 h 110"/>
                <a:gd name="T2" fmla="*/ 56 w 524"/>
                <a:gd name="T3" fmla="*/ 0 h 110"/>
                <a:gd name="T4" fmla="*/ 56 w 524"/>
                <a:gd name="T5" fmla="*/ 0 h 110"/>
                <a:gd name="T6" fmla="*/ 44 w 524"/>
                <a:gd name="T7" fmla="*/ 0 h 110"/>
                <a:gd name="T8" fmla="*/ 34 w 524"/>
                <a:gd name="T9" fmla="*/ 4 h 110"/>
                <a:gd name="T10" fmla="*/ 24 w 524"/>
                <a:gd name="T11" fmla="*/ 8 h 110"/>
                <a:gd name="T12" fmla="*/ 16 w 524"/>
                <a:gd name="T13" fmla="*/ 16 h 110"/>
                <a:gd name="T14" fmla="*/ 10 w 524"/>
                <a:gd name="T15" fmla="*/ 24 h 110"/>
                <a:gd name="T16" fmla="*/ 4 w 524"/>
                <a:gd name="T17" fmla="*/ 34 h 110"/>
                <a:gd name="T18" fmla="*/ 0 w 524"/>
                <a:gd name="T19" fmla="*/ 44 h 110"/>
                <a:gd name="T20" fmla="*/ 0 w 524"/>
                <a:gd name="T21" fmla="*/ 56 h 110"/>
                <a:gd name="T22" fmla="*/ 0 w 524"/>
                <a:gd name="T23" fmla="*/ 56 h 110"/>
                <a:gd name="T24" fmla="*/ 0 w 524"/>
                <a:gd name="T25" fmla="*/ 66 h 110"/>
                <a:gd name="T26" fmla="*/ 4 w 524"/>
                <a:gd name="T27" fmla="*/ 76 h 110"/>
                <a:gd name="T28" fmla="*/ 10 w 524"/>
                <a:gd name="T29" fmla="*/ 86 h 110"/>
                <a:gd name="T30" fmla="*/ 16 w 524"/>
                <a:gd name="T31" fmla="*/ 94 h 110"/>
                <a:gd name="T32" fmla="*/ 24 w 524"/>
                <a:gd name="T33" fmla="*/ 102 h 110"/>
                <a:gd name="T34" fmla="*/ 34 w 524"/>
                <a:gd name="T35" fmla="*/ 106 h 110"/>
                <a:gd name="T36" fmla="*/ 44 w 524"/>
                <a:gd name="T37" fmla="*/ 110 h 110"/>
                <a:gd name="T38" fmla="*/ 56 w 524"/>
                <a:gd name="T39" fmla="*/ 110 h 110"/>
                <a:gd name="T40" fmla="*/ 468 w 524"/>
                <a:gd name="T41" fmla="*/ 110 h 110"/>
                <a:gd name="T42" fmla="*/ 468 w 524"/>
                <a:gd name="T43" fmla="*/ 110 h 110"/>
                <a:gd name="T44" fmla="*/ 480 w 524"/>
                <a:gd name="T45" fmla="*/ 110 h 110"/>
                <a:gd name="T46" fmla="*/ 490 w 524"/>
                <a:gd name="T47" fmla="*/ 106 h 110"/>
                <a:gd name="T48" fmla="*/ 500 w 524"/>
                <a:gd name="T49" fmla="*/ 102 h 110"/>
                <a:gd name="T50" fmla="*/ 508 w 524"/>
                <a:gd name="T51" fmla="*/ 94 h 110"/>
                <a:gd name="T52" fmla="*/ 516 w 524"/>
                <a:gd name="T53" fmla="*/ 86 h 110"/>
                <a:gd name="T54" fmla="*/ 520 w 524"/>
                <a:gd name="T55" fmla="*/ 76 h 110"/>
                <a:gd name="T56" fmla="*/ 524 w 524"/>
                <a:gd name="T57" fmla="*/ 66 h 110"/>
                <a:gd name="T58" fmla="*/ 524 w 524"/>
                <a:gd name="T59" fmla="*/ 56 h 110"/>
                <a:gd name="T60" fmla="*/ 524 w 524"/>
                <a:gd name="T61" fmla="*/ 56 h 110"/>
                <a:gd name="T62" fmla="*/ 524 w 524"/>
                <a:gd name="T63" fmla="*/ 44 h 110"/>
                <a:gd name="T64" fmla="*/ 520 w 524"/>
                <a:gd name="T65" fmla="*/ 34 h 110"/>
                <a:gd name="T66" fmla="*/ 516 w 524"/>
                <a:gd name="T67" fmla="*/ 24 h 110"/>
                <a:gd name="T68" fmla="*/ 508 w 524"/>
                <a:gd name="T69" fmla="*/ 16 h 110"/>
                <a:gd name="T70" fmla="*/ 500 w 524"/>
                <a:gd name="T71" fmla="*/ 8 h 110"/>
                <a:gd name="T72" fmla="*/ 490 w 524"/>
                <a:gd name="T73" fmla="*/ 4 h 110"/>
                <a:gd name="T74" fmla="*/ 480 w 524"/>
                <a:gd name="T75" fmla="*/ 0 h 110"/>
                <a:gd name="T76" fmla="*/ 468 w 524"/>
                <a:gd name="T77" fmla="*/ 0 h 110"/>
                <a:gd name="T78" fmla="*/ 468 w 524"/>
                <a:gd name="T79" fmla="*/ 0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4" h="110">
                  <a:moveTo>
                    <a:pt x="468" y="0"/>
                  </a:moveTo>
                  <a:lnTo>
                    <a:pt x="56" y="0"/>
                  </a:lnTo>
                  <a:lnTo>
                    <a:pt x="56" y="0"/>
                  </a:lnTo>
                  <a:lnTo>
                    <a:pt x="44" y="0"/>
                  </a:lnTo>
                  <a:lnTo>
                    <a:pt x="34" y="4"/>
                  </a:lnTo>
                  <a:lnTo>
                    <a:pt x="24" y="8"/>
                  </a:lnTo>
                  <a:lnTo>
                    <a:pt x="16" y="16"/>
                  </a:lnTo>
                  <a:lnTo>
                    <a:pt x="10" y="24"/>
                  </a:lnTo>
                  <a:lnTo>
                    <a:pt x="4" y="34"/>
                  </a:lnTo>
                  <a:lnTo>
                    <a:pt x="0" y="44"/>
                  </a:lnTo>
                  <a:lnTo>
                    <a:pt x="0" y="56"/>
                  </a:lnTo>
                  <a:lnTo>
                    <a:pt x="0" y="56"/>
                  </a:lnTo>
                  <a:lnTo>
                    <a:pt x="0" y="66"/>
                  </a:lnTo>
                  <a:lnTo>
                    <a:pt x="4" y="76"/>
                  </a:lnTo>
                  <a:lnTo>
                    <a:pt x="10" y="86"/>
                  </a:lnTo>
                  <a:lnTo>
                    <a:pt x="16" y="94"/>
                  </a:lnTo>
                  <a:lnTo>
                    <a:pt x="24" y="102"/>
                  </a:lnTo>
                  <a:lnTo>
                    <a:pt x="34" y="106"/>
                  </a:lnTo>
                  <a:lnTo>
                    <a:pt x="44" y="110"/>
                  </a:lnTo>
                  <a:lnTo>
                    <a:pt x="56" y="110"/>
                  </a:lnTo>
                  <a:lnTo>
                    <a:pt x="468" y="110"/>
                  </a:lnTo>
                  <a:lnTo>
                    <a:pt x="468" y="110"/>
                  </a:lnTo>
                  <a:lnTo>
                    <a:pt x="480" y="110"/>
                  </a:lnTo>
                  <a:lnTo>
                    <a:pt x="490" y="106"/>
                  </a:lnTo>
                  <a:lnTo>
                    <a:pt x="500" y="102"/>
                  </a:lnTo>
                  <a:lnTo>
                    <a:pt x="508" y="94"/>
                  </a:lnTo>
                  <a:lnTo>
                    <a:pt x="516" y="86"/>
                  </a:lnTo>
                  <a:lnTo>
                    <a:pt x="520" y="76"/>
                  </a:lnTo>
                  <a:lnTo>
                    <a:pt x="524" y="66"/>
                  </a:lnTo>
                  <a:lnTo>
                    <a:pt x="524" y="56"/>
                  </a:lnTo>
                  <a:lnTo>
                    <a:pt x="524" y="56"/>
                  </a:lnTo>
                  <a:lnTo>
                    <a:pt x="524" y="44"/>
                  </a:lnTo>
                  <a:lnTo>
                    <a:pt x="520" y="34"/>
                  </a:lnTo>
                  <a:lnTo>
                    <a:pt x="516" y="24"/>
                  </a:lnTo>
                  <a:lnTo>
                    <a:pt x="508" y="16"/>
                  </a:lnTo>
                  <a:lnTo>
                    <a:pt x="500" y="8"/>
                  </a:lnTo>
                  <a:lnTo>
                    <a:pt x="490" y="4"/>
                  </a:lnTo>
                  <a:lnTo>
                    <a:pt x="480" y="0"/>
                  </a:lnTo>
                  <a:lnTo>
                    <a:pt x="468" y="0"/>
                  </a:lnTo>
                  <a:lnTo>
                    <a:pt x="46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4" name="Freeform 11"/>
            <p:cNvSpPr/>
            <p:nvPr/>
          </p:nvSpPr>
          <p:spPr bwMode="auto">
            <a:xfrm>
              <a:off x="6267450" y="1579563"/>
              <a:ext cx="933450" cy="1019175"/>
            </a:xfrm>
            <a:custGeom>
              <a:gdLst>
                <a:gd name="T0" fmla="*/ 38 w 588"/>
                <a:gd name="T1" fmla="*/ 0 h 642"/>
                <a:gd name="T2" fmla="*/ 22 w 588"/>
                <a:gd name="T3" fmla="*/ 4 h 642"/>
                <a:gd name="T4" fmla="*/ 10 w 588"/>
                <a:gd name="T5" fmla="*/ 12 h 642"/>
                <a:gd name="T6" fmla="*/ 2 w 588"/>
                <a:gd name="T7" fmla="*/ 24 h 642"/>
                <a:gd name="T8" fmla="*/ 0 w 588"/>
                <a:gd name="T9" fmla="*/ 38 h 642"/>
                <a:gd name="T10" fmla="*/ 0 w 588"/>
                <a:gd name="T11" fmla="*/ 46 h 642"/>
                <a:gd name="T12" fmla="*/ 6 w 588"/>
                <a:gd name="T13" fmla="*/ 58 h 642"/>
                <a:gd name="T14" fmla="*/ 16 w 588"/>
                <a:gd name="T15" fmla="*/ 68 h 642"/>
                <a:gd name="T16" fmla="*/ 30 w 588"/>
                <a:gd name="T17" fmla="*/ 74 h 642"/>
                <a:gd name="T18" fmla="*/ 38 w 588"/>
                <a:gd name="T19" fmla="*/ 76 h 642"/>
                <a:gd name="T20" fmla="*/ 86 w 588"/>
                <a:gd name="T21" fmla="*/ 78 h 642"/>
                <a:gd name="T22" fmla="*/ 134 w 588"/>
                <a:gd name="T23" fmla="*/ 86 h 642"/>
                <a:gd name="T24" fmla="*/ 178 w 588"/>
                <a:gd name="T25" fmla="*/ 100 h 642"/>
                <a:gd name="T26" fmla="*/ 222 w 588"/>
                <a:gd name="T27" fmla="*/ 118 h 642"/>
                <a:gd name="T28" fmla="*/ 264 w 588"/>
                <a:gd name="T29" fmla="*/ 140 h 642"/>
                <a:gd name="T30" fmla="*/ 340 w 588"/>
                <a:gd name="T31" fmla="*/ 196 h 642"/>
                <a:gd name="T32" fmla="*/ 404 w 588"/>
                <a:gd name="T33" fmla="*/ 268 h 642"/>
                <a:gd name="T34" fmla="*/ 456 w 588"/>
                <a:gd name="T35" fmla="*/ 352 h 642"/>
                <a:gd name="T36" fmla="*/ 492 w 588"/>
                <a:gd name="T37" fmla="*/ 448 h 642"/>
                <a:gd name="T38" fmla="*/ 508 w 588"/>
                <a:gd name="T39" fmla="*/ 524 h 642"/>
                <a:gd name="T40" fmla="*/ 512 w 588"/>
                <a:gd name="T41" fmla="*/ 578 h 642"/>
                <a:gd name="T42" fmla="*/ 512 w 588"/>
                <a:gd name="T43" fmla="*/ 604 h 642"/>
                <a:gd name="T44" fmla="*/ 516 w 588"/>
                <a:gd name="T45" fmla="*/ 620 h 642"/>
                <a:gd name="T46" fmla="*/ 524 w 588"/>
                <a:gd name="T47" fmla="*/ 630 h 642"/>
                <a:gd name="T48" fmla="*/ 536 w 588"/>
                <a:gd name="T49" fmla="*/ 638 h 642"/>
                <a:gd name="T50" fmla="*/ 550 w 588"/>
                <a:gd name="T51" fmla="*/ 642 h 642"/>
                <a:gd name="T52" fmla="*/ 558 w 588"/>
                <a:gd name="T53" fmla="*/ 642 h 642"/>
                <a:gd name="T54" fmla="*/ 570 w 588"/>
                <a:gd name="T55" fmla="*/ 636 h 642"/>
                <a:gd name="T56" fmla="*/ 582 w 588"/>
                <a:gd name="T57" fmla="*/ 626 h 642"/>
                <a:gd name="T58" fmla="*/ 586 w 588"/>
                <a:gd name="T59" fmla="*/ 612 h 642"/>
                <a:gd name="T60" fmla="*/ 588 w 588"/>
                <a:gd name="T61" fmla="*/ 604 h 642"/>
                <a:gd name="T62" fmla="*/ 584 w 588"/>
                <a:gd name="T63" fmla="*/ 542 h 642"/>
                <a:gd name="T64" fmla="*/ 576 w 588"/>
                <a:gd name="T65" fmla="*/ 484 h 642"/>
                <a:gd name="T66" fmla="*/ 562 w 588"/>
                <a:gd name="T67" fmla="*/ 426 h 642"/>
                <a:gd name="T68" fmla="*/ 544 w 588"/>
                <a:gd name="T69" fmla="*/ 370 h 642"/>
                <a:gd name="T70" fmla="*/ 520 w 588"/>
                <a:gd name="T71" fmla="*/ 316 h 642"/>
                <a:gd name="T72" fmla="*/ 494 w 588"/>
                <a:gd name="T73" fmla="*/ 268 h 642"/>
                <a:gd name="T74" fmla="*/ 462 w 588"/>
                <a:gd name="T75" fmla="*/ 220 h 642"/>
                <a:gd name="T76" fmla="*/ 426 w 588"/>
                <a:gd name="T77" fmla="*/ 178 h 642"/>
                <a:gd name="T78" fmla="*/ 388 w 588"/>
                <a:gd name="T79" fmla="*/ 138 h 642"/>
                <a:gd name="T80" fmla="*/ 344 w 588"/>
                <a:gd name="T81" fmla="*/ 104 h 642"/>
                <a:gd name="T82" fmla="*/ 300 w 588"/>
                <a:gd name="T83" fmla="*/ 74 h 642"/>
                <a:gd name="T84" fmla="*/ 252 w 588"/>
                <a:gd name="T85" fmla="*/ 48 h 642"/>
                <a:gd name="T86" fmla="*/ 200 w 588"/>
                <a:gd name="T87" fmla="*/ 28 h 642"/>
                <a:gd name="T88" fmla="*/ 148 w 588"/>
                <a:gd name="T89" fmla="*/ 14 h 642"/>
                <a:gd name="T90" fmla="*/ 94 w 588"/>
                <a:gd name="T91" fmla="*/ 4 h 642"/>
                <a:gd name="T92" fmla="*/ 38 w 588"/>
                <a:gd name="T93" fmla="*/ 0 h 6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8" h="642">
                  <a:moveTo>
                    <a:pt x="38" y="0"/>
                  </a:moveTo>
                  <a:lnTo>
                    <a:pt x="38" y="0"/>
                  </a:lnTo>
                  <a:lnTo>
                    <a:pt x="30" y="2"/>
                  </a:lnTo>
                  <a:lnTo>
                    <a:pt x="22" y="4"/>
                  </a:lnTo>
                  <a:lnTo>
                    <a:pt x="16" y="8"/>
                  </a:lnTo>
                  <a:lnTo>
                    <a:pt x="10" y="12"/>
                  </a:lnTo>
                  <a:lnTo>
                    <a:pt x="6" y="18"/>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6"/>
                  </a:lnTo>
                  <a:lnTo>
                    <a:pt x="38" y="76"/>
                  </a:lnTo>
                  <a:lnTo>
                    <a:pt x="62" y="76"/>
                  </a:lnTo>
                  <a:lnTo>
                    <a:pt x="86" y="78"/>
                  </a:lnTo>
                  <a:lnTo>
                    <a:pt x="110" y="82"/>
                  </a:lnTo>
                  <a:lnTo>
                    <a:pt x="134" y="86"/>
                  </a:lnTo>
                  <a:lnTo>
                    <a:pt x="156" y="92"/>
                  </a:lnTo>
                  <a:lnTo>
                    <a:pt x="178" y="100"/>
                  </a:lnTo>
                  <a:lnTo>
                    <a:pt x="200" y="108"/>
                  </a:lnTo>
                  <a:lnTo>
                    <a:pt x="222" y="118"/>
                  </a:lnTo>
                  <a:lnTo>
                    <a:pt x="244" y="128"/>
                  </a:lnTo>
                  <a:lnTo>
                    <a:pt x="264" y="140"/>
                  </a:lnTo>
                  <a:lnTo>
                    <a:pt x="302" y="166"/>
                  </a:lnTo>
                  <a:lnTo>
                    <a:pt x="340" y="196"/>
                  </a:lnTo>
                  <a:lnTo>
                    <a:pt x="374" y="230"/>
                  </a:lnTo>
                  <a:lnTo>
                    <a:pt x="404" y="268"/>
                  </a:lnTo>
                  <a:lnTo>
                    <a:pt x="432" y="308"/>
                  </a:lnTo>
                  <a:lnTo>
                    <a:pt x="456" y="352"/>
                  </a:lnTo>
                  <a:lnTo>
                    <a:pt x="476" y="398"/>
                  </a:lnTo>
                  <a:lnTo>
                    <a:pt x="492" y="448"/>
                  </a:lnTo>
                  <a:lnTo>
                    <a:pt x="504" y="498"/>
                  </a:lnTo>
                  <a:lnTo>
                    <a:pt x="508" y="524"/>
                  </a:lnTo>
                  <a:lnTo>
                    <a:pt x="510" y="550"/>
                  </a:lnTo>
                  <a:lnTo>
                    <a:pt x="512" y="578"/>
                  </a:lnTo>
                  <a:lnTo>
                    <a:pt x="512" y="604"/>
                  </a:lnTo>
                  <a:lnTo>
                    <a:pt x="512" y="604"/>
                  </a:lnTo>
                  <a:lnTo>
                    <a:pt x="514" y="612"/>
                  </a:lnTo>
                  <a:lnTo>
                    <a:pt x="516" y="620"/>
                  </a:lnTo>
                  <a:lnTo>
                    <a:pt x="520" y="626"/>
                  </a:lnTo>
                  <a:lnTo>
                    <a:pt x="524" y="630"/>
                  </a:lnTo>
                  <a:lnTo>
                    <a:pt x="530" y="636"/>
                  </a:lnTo>
                  <a:lnTo>
                    <a:pt x="536" y="638"/>
                  </a:lnTo>
                  <a:lnTo>
                    <a:pt x="542" y="642"/>
                  </a:lnTo>
                  <a:lnTo>
                    <a:pt x="550" y="642"/>
                  </a:lnTo>
                  <a:lnTo>
                    <a:pt x="550" y="642"/>
                  </a:lnTo>
                  <a:lnTo>
                    <a:pt x="558" y="642"/>
                  </a:lnTo>
                  <a:lnTo>
                    <a:pt x="564" y="638"/>
                  </a:lnTo>
                  <a:lnTo>
                    <a:pt x="570" y="636"/>
                  </a:lnTo>
                  <a:lnTo>
                    <a:pt x="576" y="630"/>
                  </a:lnTo>
                  <a:lnTo>
                    <a:pt x="582" y="626"/>
                  </a:lnTo>
                  <a:lnTo>
                    <a:pt x="584" y="620"/>
                  </a:lnTo>
                  <a:lnTo>
                    <a:pt x="586" y="612"/>
                  </a:lnTo>
                  <a:lnTo>
                    <a:pt x="588" y="604"/>
                  </a:lnTo>
                  <a:lnTo>
                    <a:pt x="588" y="604"/>
                  </a:lnTo>
                  <a:lnTo>
                    <a:pt x="586" y="574"/>
                  </a:lnTo>
                  <a:lnTo>
                    <a:pt x="584" y="542"/>
                  </a:lnTo>
                  <a:lnTo>
                    <a:pt x="582" y="512"/>
                  </a:lnTo>
                  <a:lnTo>
                    <a:pt x="576" y="484"/>
                  </a:lnTo>
                  <a:lnTo>
                    <a:pt x="570" y="454"/>
                  </a:lnTo>
                  <a:lnTo>
                    <a:pt x="562" y="426"/>
                  </a:lnTo>
                  <a:lnTo>
                    <a:pt x="554" y="398"/>
                  </a:lnTo>
                  <a:lnTo>
                    <a:pt x="544" y="370"/>
                  </a:lnTo>
                  <a:lnTo>
                    <a:pt x="534" y="344"/>
                  </a:lnTo>
                  <a:lnTo>
                    <a:pt x="520" y="316"/>
                  </a:lnTo>
                  <a:lnTo>
                    <a:pt x="508" y="292"/>
                  </a:lnTo>
                  <a:lnTo>
                    <a:pt x="494" y="268"/>
                  </a:lnTo>
                  <a:lnTo>
                    <a:pt x="478" y="244"/>
                  </a:lnTo>
                  <a:lnTo>
                    <a:pt x="462" y="220"/>
                  </a:lnTo>
                  <a:lnTo>
                    <a:pt x="444" y="198"/>
                  </a:lnTo>
                  <a:lnTo>
                    <a:pt x="426" y="178"/>
                  </a:lnTo>
                  <a:lnTo>
                    <a:pt x="406" y="158"/>
                  </a:lnTo>
                  <a:lnTo>
                    <a:pt x="388" y="138"/>
                  </a:lnTo>
                  <a:lnTo>
                    <a:pt x="366" y="120"/>
                  </a:lnTo>
                  <a:lnTo>
                    <a:pt x="344" y="104"/>
                  </a:lnTo>
                  <a:lnTo>
                    <a:pt x="322" y="88"/>
                  </a:lnTo>
                  <a:lnTo>
                    <a:pt x="300" y="74"/>
                  </a:lnTo>
                  <a:lnTo>
                    <a:pt x="276" y="60"/>
                  </a:lnTo>
                  <a:lnTo>
                    <a:pt x="252" y="48"/>
                  </a:lnTo>
                  <a:lnTo>
                    <a:pt x="226" y="38"/>
                  </a:lnTo>
                  <a:lnTo>
                    <a:pt x="200" y="28"/>
                  </a:lnTo>
                  <a:lnTo>
                    <a:pt x="174" y="20"/>
                  </a:lnTo>
                  <a:lnTo>
                    <a:pt x="148" y="14"/>
                  </a:lnTo>
                  <a:lnTo>
                    <a:pt x="122" y="8"/>
                  </a:lnTo>
                  <a:lnTo>
                    <a:pt x="94" y="4"/>
                  </a:lnTo>
                  <a:lnTo>
                    <a:pt x="66" y="2"/>
                  </a:lnTo>
                  <a:lnTo>
                    <a:pt x="38" y="0"/>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5" name="Freeform 12"/>
            <p:cNvSpPr/>
            <p:nvPr/>
          </p:nvSpPr>
          <p:spPr bwMode="auto">
            <a:xfrm>
              <a:off x="3895725" y="2465388"/>
              <a:ext cx="917575" cy="117475"/>
            </a:xfrm>
            <a:custGeom>
              <a:gdLst>
                <a:gd name="T0" fmla="*/ 578 w 578"/>
                <a:gd name="T1" fmla="*/ 38 h 74"/>
                <a:gd name="T2" fmla="*/ 578 w 578"/>
                <a:gd name="T3" fmla="*/ 38 h 74"/>
                <a:gd name="T4" fmla="*/ 576 w 578"/>
                <a:gd name="T5" fmla="*/ 30 h 74"/>
                <a:gd name="T6" fmla="*/ 574 w 578"/>
                <a:gd name="T7" fmla="*/ 24 h 74"/>
                <a:gd name="T8" fmla="*/ 570 w 578"/>
                <a:gd name="T9" fmla="*/ 16 h 74"/>
                <a:gd name="T10" fmla="*/ 566 w 578"/>
                <a:gd name="T11" fmla="*/ 12 h 74"/>
                <a:gd name="T12" fmla="*/ 560 w 578"/>
                <a:gd name="T13" fmla="*/ 6 h 74"/>
                <a:gd name="T14" fmla="*/ 554 w 578"/>
                <a:gd name="T15" fmla="*/ 4 h 74"/>
                <a:gd name="T16" fmla="*/ 548 w 578"/>
                <a:gd name="T17" fmla="*/ 2 h 74"/>
                <a:gd name="T18" fmla="*/ 540 w 578"/>
                <a:gd name="T19" fmla="*/ 0 h 74"/>
                <a:gd name="T20" fmla="*/ 36 w 578"/>
                <a:gd name="T21" fmla="*/ 0 h 74"/>
                <a:gd name="T22" fmla="*/ 36 w 578"/>
                <a:gd name="T23" fmla="*/ 0 h 74"/>
                <a:gd name="T24" fmla="*/ 28 w 578"/>
                <a:gd name="T25" fmla="*/ 2 h 74"/>
                <a:gd name="T26" fmla="*/ 22 w 578"/>
                <a:gd name="T27" fmla="*/ 4 h 74"/>
                <a:gd name="T28" fmla="*/ 16 w 578"/>
                <a:gd name="T29" fmla="*/ 6 h 74"/>
                <a:gd name="T30" fmla="*/ 10 w 578"/>
                <a:gd name="T31" fmla="*/ 12 h 74"/>
                <a:gd name="T32" fmla="*/ 6 w 578"/>
                <a:gd name="T33" fmla="*/ 16 h 74"/>
                <a:gd name="T34" fmla="*/ 2 w 578"/>
                <a:gd name="T35" fmla="*/ 24 h 74"/>
                <a:gd name="T36" fmla="*/ 0 w 578"/>
                <a:gd name="T37" fmla="*/ 30 h 74"/>
                <a:gd name="T38" fmla="*/ 0 w 578"/>
                <a:gd name="T39" fmla="*/ 38 h 74"/>
                <a:gd name="T40" fmla="*/ 0 w 578"/>
                <a:gd name="T41" fmla="*/ 38 h 74"/>
                <a:gd name="T42" fmla="*/ 0 w 578"/>
                <a:gd name="T43" fmla="*/ 46 h 74"/>
                <a:gd name="T44" fmla="*/ 2 w 578"/>
                <a:gd name="T45" fmla="*/ 52 h 74"/>
                <a:gd name="T46" fmla="*/ 6 w 578"/>
                <a:gd name="T47" fmla="*/ 58 h 74"/>
                <a:gd name="T48" fmla="*/ 10 w 578"/>
                <a:gd name="T49" fmla="*/ 64 h 74"/>
                <a:gd name="T50" fmla="*/ 16 w 578"/>
                <a:gd name="T51" fmla="*/ 68 h 74"/>
                <a:gd name="T52" fmla="*/ 22 w 578"/>
                <a:gd name="T53" fmla="*/ 72 h 74"/>
                <a:gd name="T54" fmla="*/ 28 w 578"/>
                <a:gd name="T55" fmla="*/ 74 h 74"/>
                <a:gd name="T56" fmla="*/ 36 w 578"/>
                <a:gd name="T57" fmla="*/ 74 h 74"/>
                <a:gd name="T58" fmla="*/ 540 w 578"/>
                <a:gd name="T59" fmla="*/ 74 h 74"/>
                <a:gd name="T60" fmla="*/ 540 w 578"/>
                <a:gd name="T61" fmla="*/ 74 h 74"/>
                <a:gd name="T62" fmla="*/ 548 w 578"/>
                <a:gd name="T63" fmla="*/ 74 h 74"/>
                <a:gd name="T64" fmla="*/ 554 w 578"/>
                <a:gd name="T65" fmla="*/ 72 h 74"/>
                <a:gd name="T66" fmla="*/ 560 w 578"/>
                <a:gd name="T67" fmla="*/ 68 h 74"/>
                <a:gd name="T68" fmla="*/ 566 w 578"/>
                <a:gd name="T69" fmla="*/ 64 h 74"/>
                <a:gd name="T70" fmla="*/ 570 w 578"/>
                <a:gd name="T71" fmla="*/ 58 h 74"/>
                <a:gd name="T72" fmla="*/ 574 w 578"/>
                <a:gd name="T73" fmla="*/ 52 h 74"/>
                <a:gd name="T74" fmla="*/ 576 w 578"/>
                <a:gd name="T75" fmla="*/ 46 h 74"/>
                <a:gd name="T76" fmla="*/ 578 w 578"/>
                <a:gd name="T77" fmla="*/ 38 h 74"/>
                <a:gd name="T78" fmla="*/ 578 w 578"/>
                <a:gd name="T79" fmla="*/ 38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78" y="38"/>
                  </a:moveTo>
                  <a:lnTo>
                    <a:pt x="578" y="38"/>
                  </a:lnTo>
                  <a:lnTo>
                    <a:pt x="576" y="30"/>
                  </a:lnTo>
                  <a:lnTo>
                    <a:pt x="574" y="24"/>
                  </a:lnTo>
                  <a:lnTo>
                    <a:pt x="570" y="16"/>
                  </a:lnTo>
                  <a:lnTo>
                    <a:pt x="566" y="12"/>
                  </a:lnTo>
                  <a:lnTo>
                    <a:pt x="560" y="6"/>
                  </a:lnTo>
                  <a:lnTo>
                    <a:pt x="554" y="4"/>
                  </a:lnTo>
                  <a:lnTo>
                    <a:pt x="548" y="2"/>
                  </a:lnTo>
                  <a:lnTo>
                    <a:pt x="540" y="0"/>
                  </a:lnTo>
                  <a:lnTo>
                    <a:pt x="36" y="0"/>
                  </a:lnTo>
                  <a:lnTo>
                    <a:pt x="36" y="0"/>
                  </a:lnTo>
                  <a:lnTo>
                    <a:pt x="28"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28" y="74"/>
                  </a:lnTo>
                  <a:lnTo>
                    <a:pt x="36" y="74"/>
                  </a:lnTo>
                  <a:lnTo>
                    <a:pt x="540" y="74"/>
                  </a:lnTo>
                  <a:lnTo>
                    <a:pt x="540" y="74"/>
                  </a:lnTo>
                  <a:lnTo>
                    <a:pt x="548" y="74"/>
                  </a:lnTo>
                  <a:lnTo>
                    <a:pt x="554" y="72"/>
                  </a:lnTo>
                  <a:lnTo>
                    <a:pt x="560" y="68"/>
                  </a:lnTo>
                  <a:lnTo>
                    <a:pt x="566" y="64"/>
                  </a:lnTo>
                  <a:lnTo>
                    <a:pt x="570" y="58"/>
                  </a:lnTo>
                  <a:lnTo>
                    <a:pt x="574" y="52"/>
                  </a:lnTo>
                  <a:lnTo>
                    <a:pt x="576" y="46"/>
                  </a:lnTo>
                  <a:lnTo>
                    <a:pt x="578" y="38"/>
                  </a:lnTo>
                  <a:lnTo>
                    <a:pt x="578"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6" name="Freeform 13"/>
            <p:cNvSpPr/>
            <p:nvPr/>
          </p:nvSpPr>
          <p:spPr bwMode="auto">
            <a:xfrm>
              <a:off x="7851775" y="2465388"/>
              <a:ext cx="917575" cy="117475"/>
            </a:xfrm>
            <a:custGeom>
              <a:gdLst>
                <a:gd name="T0" fmla="*/ 540 w 578"/>
                <a:gd name="T1" fmla="*/ 0 h 74"/>
                <a:gd name="T2" fmla="*/ 38 w 578"/>
                <a:gd name="T3" fmla="*/ 0 h 74"/>
                <a:gd name="T4" fmla="*/ 38 w 578"/>
                <a:gd name="T5" fmla="*/ 0 h 74"/>
                <a:gd name="T6" fmla="*/ 30 w 578"/>
                <a:gd name="T7" fmla="*/ 2 h 74"/>
                <a:gd name="T8" fmla="*/ 22 w 578"/>
                <a:gd name="T9" fmla="*/ 4 h 74"/>
                <a:gd name="T10" fmla="*/ 16 w 578"/>
                <a:gd name="T11" fmla="*/ 6 h 74"/>
                <a:gd name="T12" fmla="*/ 10 w 578"/>
                <a:gd name="T13" fmla="*/ 12 h 74"/>
                <a:gd name="T14" fmla="*/ 6 w 578"/>
                <a:gd name="T15" fmla="*/ 16 h 74"/>
                <a:gd name="T16" fmla="*/ 2 w 578"/>
                <a:gd name="T17" fmla="*/ 24 h 74"/>
                <a:gd name="T18" fmla="*/ 0 w 578"/>
                <a:gd name="T19" fmla="*/ 30 h 74"/>
                <a:gd name="T20" fmla="*/ 0 w 578"/>
                <a:gd name="T21" fmla="*/ 38 h 74"/>
                <a:gd name="T22" fmla="*/ 0 w 578"/>
                <a:gd name="T23" fmla="*/ 38 h 74"/>
                <a:gd name="T24" fmla="*/ 0 w 578"/>
                <a:gd name="T25" fmla="*/ 46 h 74"/>
                <a:gd name="T26" fmla="*/ 2 w 578"/>
                <a:gd name="T27" fmla="*/ 52 h 74"/>
                <a:gd name="T28" fmla="*/ 6 w 578"/>
                <a:gd name="T29" fmla="*/ 58 h 74"/>
                <a:gd name="T30" fmla="*/ 10 w 578"/>
                <a:gd name="T31" fmla="*/ 64 h 74"/>
                <a:gd name="T32" fmla="*/ 16 w 578"/>
                <a:gd name="T33" fmla="*/ 68 h 74"/>
                <a:gd name="T34" fmla="*/ 22 w 578"/>
                <a:gd name="T35" fmla="*/ 72 h 74"/>
                <a:gd name="T36" fmla="*/ 30 w 578"/>
                <a:gd name="T37" fmla="*/ 74 h 74"/>
                <a:gd name="T38" fmla="*/ 38 w 578"/>
                <a:gd name="T39" fmla="*/ 74 h 74"/>
                <a:gd name="T40" fmla="*/ 540 w 578"/>
                <a:gd name="T41" fmla="*/ 74 h 74"/>
                <a:gd name="T42" fmla="*/ 540 w 578"/>
                <a:gd name="T43" fmla="*/ 74 h 74"/>
                <a:gd name="T44" fmla="*/ 548 w 578"/>
                <a:gd name="T45" fmla="*/ 74 h 74"/>
                <a:gd name="T46" fmla="*/ 556 w 578"/>
                <a:gd name="T47" fmla="*/ 72 h 74"/>
                <a:gd name="T48" fmla="*/ 562 w 578"/>
                <a:gd name="T49" fmla="*/ 68 h 74"/>
                <a:gd name="T50" fmla="*/ 566 w 578"/>
                <a:gd name="T51" fmla="*/ 64 h 74"/>
                <a:gd name="T52" fmla="*/ 572 w 578"/>
                <a:gd name="T53" fmla="*/ 58 h 74"/>
                <a:gd name="T54" fmla="*/ 574 w 578"/>
                <a:gd name="T55" fmla="*/ 52 h 74"/>
                <a:gd name="T56" fmla="*/ 578 w 578"/>
                <a:gd name="T57" fmla="*/ 46 h 74"/>
                <a:gd name="T58" fmla="*/ 578 w 578"/>
                <a:gd name="T59" fmla="*/ 38 h 74"/>
                <a:gd name="T60" fmla="*/ 578 w 578"/>
                <a:gd name="T61" fmla="*/ 38 h 74"/>
                <a:gd name="T62" fmla="*/ 578 w 578"/>
                <a:gd name="T63" fmla="*/ 30 h 74"/>
                <a:gd name="T64" fmla="*/ 574 w 578"/>
                <a:gd name="T65" fmla="*/ 24 h 74"/>
                <a:gd name="T66" fmla="*/ 572 w 578"/>
                <a:gd name="T67" fmla="*/ 16 h 74"/>
                <a:gd name="T68" fmla="*/ 566 w 578"/>
                <a:gd name="T69" fmla="*/ 12 h 74"/>
                <a:gd name="T70" fmla="*/ 562 w 578"/>
                <a:gd name="T71" fmla="*/ 6 h 74"/>
                <a:gd name="T72" fmla="*/ 556 w 578"/>
                <a:gd name="T73" fmla="*/ 4 h 74"/>
                <a:gd name="T74" fmla="*/ 548 w 578"/>
                <a:gd name="T75" fmla="*/ 2 h 74"/>
                <a:gd name="T76" fmla="*/ 540 w 578"/>
                <a:gd name="T77" fmla="*/ 0 h 74"/>
                <a:gd name="T78" fmla="*/ 540 w 578"/>
                <a:gd name="T79" fmla="*/ 0 h 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8" h="74">
                  <a:moveTo>
                    <a:pt x="540" y="0"/>
                  </a:moveTo>
                  <a:lnTo>
                    <a:pt x="38" y="0"/>
                  </a:lnTo>
                  <a:lnTo>
                    <a:pt x="38" y="0"/>
                  </a:lnTo>
                  <a:lnTo>
                    <a:pt x="30" y="2"/>
                  </a:lnTo>
                  <a:lnTo>
                    <a:pt x="22" y="4"/>
                  </a:lnTo>
                  <a:lnTo>
                    <a:pt x="16" y="6"/>
                  </a:lnTo>
                  <a:lnTo>
                    <a:pt x="10" y="12"/>
                  </a:lnTo>
                  <a:lnTo>
                    <a:pt x="6" y="16"/>
                  </a:lnTo>
                  <a:lnTo>
                    <a:pt x="2" y="24"/>
                  </a:lnTo>
                  <a:lnTo>
                    <a:pt x="0" y="30"/>
                  </a:lnTo>
                  <a:lnTo>
                    <a:pt x="0" y="38"/>
                  </a:lnTo>
                  <a:lnTo>
                    <a:pt x="0" y="38"/>
                  </a:lnTo>
                  <a:lnTo>
                    <a:pt x="0" y="46"/>
                  </a:lnTo>
                  <a:lnTo>
                    <a:pt x="2" y="52"/>
                  </a:lnTo>
                  <a:lnTo>
                    <a:pt x="6" y="58"/>
                  </a:lnTo>
                  <a:lnTo>
                    <a:pt x="10" y="64"/>
                  </a:lnTo>
                  <a:lnTo>
                    <a:pt x="16" y="68"/>
                  </a:lnTo>
                  <a:lnTo>
                    <a:pt x="22" y="72"/>
                  </a:lnTo>
                  <a:lnTo>
                    <a:pt x="30" y="74"/>
                  </a:lnTo>
                  <a:lnTo>
                    <a:pt x="38" y="74"/>
                  </a:lnTo>
                  <a:lnTo>
                    <a:pt x="540" y="74"/>
                  </a:lnTo>
                  <a:lnTo>
                    <a:pt x="540" y="74"/>
                  </a:lnTo>
                  <a:lnTo>
                    <a:pt x="548" y="74"/>
                  </a:lnTo>
                  <a:lnTo>
                    <a:pt x="556" y="72"/>
                  </a:lnTo>
                  <a:lnTo>
                    <a:pt x="562" y="68"/>
                  </a:lnTo>
                  <a:lnTo>
                    <a:pt x="566" y="64"/>
                  </a:lnTo>
                  <a:lnTo>
                    <a:pt x="572" y="58"/>
                  </a:lnTo>
                  <a:lnTo>
                    <a:pt x="574" y="52"/>
                  </a:lnTo>
                  <a:lnTo>
                    <a:pt x="578" y="46"/>
                  </a:lnTo>
                  <a:lnTo>
                    <a:pt x="578" y="38"/>
                  </a:lnTo>
                  <a:lnTo>
                    <a:pt x="578" y="38"/>
                  </a:lnTo>
                  <a:lnTo>
                    <a:pt x="578" y="30"/>
                  </a:lnTo>
                  <a:lnTo>
                    <a:pt x="574" y="24"/>
                  </a:lnTo>
                  <a:lnTo>
                    <a:pt x="572" y="16"/>
                  </a:lnTo>
                  <a:lnTo>
                    <a:pt x="566" y="12"/>
                  </a:lnTo>
                  <a:lnTo>
                    <a:pt x="562" y="6"/>
                  </a:lnTo>
                  <a:lnTo>
                    <a:pt x="556" y="4"/>
                  </a:lnTo>
                  <a:lnTo>
                    <a:pt x="548" y="2"/>
                  </a:lnTo>
                  <a:lnTo>
                    <a:pt x="540" y="0"/>
                  </a:lnTo>
                  <a:lnTo>
                    <a:pt x="5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7" name="Freeform 14"/>
            <p:cNvSpPr/>
            <p:nvPr/>
          </p:nvSpPr>
          <p:spPr bwMode="auto">
            <a:xfrm>
              <a:off x="6273800" y="87313"/>
              <a:ext cx="117475" cy="917575"/>
            </a:xfrm>
            <a:custGeom>
              <a:gdLst>
                <a:gd name="T0" fmla="*/ 36 w 74"/>
                <a:gd name="T1" fmla="*/ 578 h 578"/>
                <a:gd name="T2" fmla="*/ 36 w 74"/>
                <a:gd name="T3" fmla="*/ 578 h 578"/>
                <a:gd name="T4" fmla="*/ 44 w 74"/>
                <a:gd name="T5" fmla="*/ 578 h 578"/>
                <a:gd name="T6" fmla="*/ 52 w 74"/>
                <a:gd name="T7" fmla="*/ 576 h 578"/>
                <a:gd name="T8" fmla="*/ 58 w 74"/>
                <a:gd name="T9" fmla="*/ 572 h 578"/>
                <a:gd name="T10" fmla="*/ 62 w 74"/>
                <a:gd name="T11" fmla="*/ 568 h 578"/>
                <a:gd name="T12" fmla="*/ 68 w 74"/>
                <a:gd name="T13" fmla="*/ 562 h 578"/>
                <a:gd name="T14" fmla="*/ 70 w 74"/>
                <a:gd name="T15" fmla="*/ 556 h 578"/>
                <a:gd name="T16" fmla="*/ 74 w 74"/>
                <a:gd name="T17" fmla="*/ 548 h 578"/>
                <a:gd name="T18" fmla="*/ 74 w 74"/>
                <a:gd name="T19" fmla="*/ 540 h 578"/>
                <a:gd name="T20" fmla="*/ 74 w 74"/>
                <a:gd name="T21" fmla="*/ 38 h 578"/>
                <a:gd name="T22" fmla="*/ 74 w 74"/>
                <a:gd name="T23" fmla="*/ 38 h 578"/>
                <a:gd name="T24" fmla="*/ 74 w 74"/>
                <a:gd name="T25" fmla="*/ 30 h 578"/>
                <a:gd name="T26" fmla="*/ 70 w 74"/>
                <a:gd name="T27" fmla="*/ 22 h 578"/>
                <a:gd name="T28" fmla="*/ 68 w 74"/>
                <a:gd name="T29" fmla="*/ 16 h 578"/>
                <a:gd name="T30" fmla="*/ 62 w 74"/>
                <a:gd name="T31" fmla="*/ 12 h 578"/>
                <a:gd name="T32" fmla="*/ 58 w 74"/>
                <a:gd name="T33" fmla="*/ 6 h 578"/>
                <a:gd name="T34" fmla="*/ 52 w 74"/>
                <a:gd name="T35" fmla="*/ 4 h 578"/>
                <a:gd name="T36" fmla="*/ 44 w 74"/>
                <a:gd name="T37" fmla="*/ 0 h 578"/>
                <a:gd name="T38" fmla="*/ 36 w 74"/>
                <a:gd name="T39" fmla="*/ 0 h 578"/>
                <a:gd name="T40" fmla="*/ 36 w 74"/>
                <a:gd name="T41" fmla="*/ 0 h 578"/>
                <a:gd name="T42" fmla="*/ 28 w 74"/>
                <a:gd name="T43" fmla="*/ 0 h 578"/>
                <a:gd name="T44" fmla="*/ 22 w 74"/>
                <a:gd name="T45" fmla="*/ 4 h 578"/>
                <a:gd name="T46" fmla="*/ 16 w 74"/>
                <a:gd name="T47" fmla="*/ 6 h 578"/>
                <a:gd name="T48" fmla="*/ 10 w 74"/>
                <a:gd name="T49" fmla="*/ 12 h 578"/>
                <a:gd name="T50" fmla="*/ 6 w 74"/>
                <a:gd name="T51" fmla="*/ 16 h 578"/>
                <a:gd name="T52" fmla="*/ 2 w 74"/>
                <a:gd name="T53" fmla="*/ 22 h 578"/>
                <a:gd name="T54" fmla="*/ 0 w 74"/>
                <a:gd name="T55" fmla="*/ 30 h 578"/>
                <a:gd name="T56" fmla="*/ 0 w 74"/>
                <a:gd name="T57" fmla="*/ 38 h 578"/>
                <a:gd name="T58" fmla="*/ 0 w 74"/>
                <a:gd name="T59" fmla="*/ 540 h 578"/>
                <a:gd name="T60" fmla="*/ 0 w 74"/>
                <a:gd name="T61" fmla="*/ 540 h 578"/>
                <a:gd name="T62" fmla="*/ 0 w 74"/>
                <a:gd name="T63" fmla="*/ 548 h 578"/>
                <a:gd name="T64" fmla="*/ 2 w 74"/>
                <a:gd name="T65" fmla="*/ 556 h 578"/>
                <a:gd name="T66" fmla="*/ 6 w 74"/>
                <a:gd name="T67" fmla="*/ 562 h 578"/>
                <a:gd name="T68" fmla="*/ 10 w 74"/>
                <a:gd name="T69" fmla="*/ 568 h 578"/>
                <a:gd name="T70" fmla="*/ 16 w 74"/>
                <a:gd name="T71" fmla="*/ 572 h 578"/>
                <a:gd name="T72" fmla="*/ 22 w 74"/>
                <a:gd name="T73" fmla="*/ 576 h 578"/>
                <a:gd name="T74" fmla="*/ 28 w 74"/>
                <a:gd name="T75" fmla="*/ 578 h 578"/>
                <a:gd name="T76" fmla="*/ 36 w 74"/>
                <a:gd name="T77" fmla="*/ 578 h 578"/>
                <a:gd name="T78" fmla="*/ 36 w 74"/>
                <a:gd name="T79" fmla="*/ 578 h 5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4" h="578">
                  <a:moveTo>
                    <a:pt x="36" y="578"/>
                  </a:moveTo>
                  <a:lnTo>
                    <a:pt x="36" y="578"/>
                  </a:lnTo>
                  <a:lnTo>
                    <a:pt x="44" y="578"/>
                  </a:lnTo>
                  <a:lnTo>
                    <a:pt x="52" y="576"/>
                  </a:lnTo>
                  <a:lnTo>
                    <a:pt x="58" y="572"/>
                  </a:lnTo>
                  <a:lnTo>
                    <a:pt x="62" y="568"/>
                  </a:lnTo>
                  <a:lnTo>
                    <a:pt x="68" y="562"/>
                  </a:lnTo>
                  <a:lnTo>
                    <a:pt x="70" y="556"/>
                  </a:lnTo>
                  <a:lnTo>
                    <a:pt x="74" y="548"/>
                  </a:lnTo>
                  <a:lnTo>
                    <a:pt x="74" y="540"/>
                  </a:lnTo>
                  <a:lnTo>
                    <a:pt x="74" y="38"/>
                  </a:lnTo>
                  <a:lnTo>
                    <a:pt x="74" y="38"/>
                  </a:lnTo>
                  <a:lnTo>
                    <a:pt x="74" y="30"/>
                  </a:lnTo>
                  <a:lnTo>
                    <a:pt x="70" y="22"/>
                  </a:lnTo>
                  <a:lnTo>
                    <a:pt x="68" y="16"/>
                  </a:lnTo>
                  <a:lnTo>
                    <a:pt x="62" y="12"/>
                  </a:lnTo>
                  <a:lnTo>
                    <a:pt x="58" y="6"/>
                  </a:lnTo>
                  <a:lnTo>
                    <a:pt x="52" y="4"/>
                  </a:lnTo>
                  <a:lnTo>
                    <a:pt x="44" y="0"/>
                  </a:lnTo>
                  <a:lnTo>
                    <a:pt x="36" y="0"/>
                  </a:lnTo>
                  <a:lnTo>
                    <a:pt x="36" y="0"/>
                  </a:lnTo>
                  <a:lnTo>
                    <a:pt x="28" y="0"/>
                  </a:lnTo>
                  <a:lnTo>
                    <a:pt x="22" y="4"/>
                  </a:lnTo>
                  <a:lnTo>
                    <a:pt x="16" y="6"/>
                  </a:lnTo>
                  <a:lnTo>
                    <a:pt x="10" y="12"/>
                  </a:lnTo>
                  <a:lnTo>
                    <a:pt x="6" y="16"/>
                  </a:lnTo>
                  <a:lnTo>
                    <a:pt x="2" y="22"/>
                  </a:lnTo>
                  <a:lnTo>
                    <a:pt x="0" y="30"/>
                  </a:lnTo>
                  <a:lnTo>
                    <a:pt x="0" y="38"/>
                  </a:lnTo>
                  <a:lnTo>
                    <a:pt x="0" y="540"/>
                  </a:lnTo>
                  <a:lnTo>
                    <a:pt x="0" y="540"/>
                  </a:lnTo>
                  <a:lnTo>
                    <a:pt x="0" y="548"/>
                  </a:lnTo>
                  <a:lnTo>
                    <a:pt x="2" y="556"/>
                  </a:lnTo>
                  <a:lnTo>
                    <a:pt x="6" y="562"/>
                  </a:lnTo>
                  <a:lnTo>
                    <a:pt x="10" y="568"/>
                  </a:lnTo>
                  <a:lnTo>
                    <a:pt x="16" y="572"/>
                  </a:lnTo>
                  <a:lnTo>
                    <a:pt x="22" y="576"/>
                  </a:lnTo>
                  <a:lnTo>
                    <a:pt x="28" y="578"/>
                  </a:lnTo>
                  <a:lnTo>
                    <a:pt x="36" y="578"/>
                  </a:lnTo>
                  <a:lnTo>
                    <a:pt x="36" y="5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8" name="Freeform 15"/>
            <p:cNvSpPr/>
            <p:nvPr/>
          </p:nvSpPr>
          <p:spPr bwMode="auto">
            <a:xfrm>
              <a:off x="4197350" y="1306513"/>
              <a:ext cx="815975" cy="508000"/>
            </a:xfrm>
            <a:custGeom>
              <a:gdLst>
                <a:gd name="T0" fmla="*/ 18 w 514"/>
                <a:gd name="T1" fmla="*/ 70 h 320"/>
                <a:gd name="T2" fmla="*/ 458 w 514"/>
                <a:gd name="T3" fmla="*/ 314 h 320"/>
                <a:gd name="T4" fmla="*/ 458 w 514"/>
                <a:gd name="T5" fmla="*/ 314 h 320"/>
                <a:gd name="T6" fmla="*/ 468 w 514"/>
                <a:gd name="T7" fmla="*/ 318 h 320"/>
                <a:gd name="T8" fmla="*/ 476 w 514"/>
                <a:gd name="T9" fmla="*/ 320 h 320"/>
                <a:gd name="T10" fmla="*/ 476 w 514"/>
                <a:gd name="T11" fmla="*/ 320 h 320"/>
                <a:gd name="T12" fmla="*/ 486 w 514"/>
                <a:gd name="T13" fmla="*/ 318 h 320"/>
                <a:gd name="T14" fmla="*/ 494 w 514"/>
                <a:gd name="T15" fmla="*/ 314 h 320"/>
                <a:gd name="T16" fmla="*/ 502 w 514"/>
                <a:gd name="T17" fmla="*/ 308 h 320"/>
                <a:gd name="T18" fmla="*/ 508 w 514"/>
                <a:gd name="T19" fmla="*/ 300 h 320"/>
                <a:gd name="T20" fmla="*/ 508 w 514"/>
                <a:gd name="T21" fmla="*/ 300 h 320"/>
                <a:gd name="T22" fmla="*/ 512 w 514"/>
                <a:gd name="T23" fmla="*/ 294 h 320"/>
                <a:gd name="T24" fmla="*/ 514 w 514"/>
                <a:gd name="T25" fmla="*/ 286 h 320"/>
                <a:gd name="T26" fmla="*/ 514 w 514"/>
                <a:gd name="T27" fmla="*/ 280 h 320"/>
                <a:gd name="T28" fmla="*/ 512 w 514"/>
                <a:gd name="T29" fmla="*/ 272 h 320"/>
                <a:gd name="T30" fmla="*/ 510 w 514"/>
                <a:gd name="T31" fmla="*/ 266 h 320"/>
                <a:gd name="T32" fmla="*/ 506 w 514"/>
                <a:gd name="T33" fmla="*/ 260 h 320"/>
                <a:gd name="T34" fmla="*/ 500 w 514"/>
                <a:gd name="T35" fmla="*/ 254 h 320"/>
                <a:gd name="T36" fmla="*/ 494 w 514"/>
                <a:gd name="T37" fmla="*/ 250 h 320"/>
                <a:gd name="T38" fmla="*/ 56 w 514"/>
                <a:gd name="T39" fmla="*/ 4 h 320"/>
                <a:gd name="T40" fmla="*/ 56 w 514"/>
                <a:gd name="T41" fmla="*/ 4 h 320"/>
                <a:gd name="T42" fmla="*/ 48 w 514"/>
                <a:gd name="T43" fmla="*/ 2 h 320"/>
                <a:gd name="T44" fmla="*/ 40 w 514"/>
                <a:gd name="T45" fmla="*/ 0 h 320"/>
                <a:gd name="T46" fmla="*/ 34 w 514"/>
                <a:gd name="T47" fmla="*/ 0 h 320"/>
                <a:gd name="T48" fmla="*/ 26 w 514"/>
                <a:gd name="T49" fmla="*/ 0 h 320"/>
                <a:gd name="T50" fmla="*/ 20 w 514"/>
                <a:gd name="T51" fmla="*/ 4 h 320"/>
                <a:gd name="T52" fmla="*/ 14 w 514"/>
                <a:gd name="T53" fmla="*/ 8 h 320"/>
                <a:gd name="T54" fmla="*/ 8 w 514"/>
                <a:gd name="T55" fmla="*/ 12 h 320"/>
                <a:gd name="T56" fmla="*/ 4 w 514"/>
                <a:gd name="T57" fmla="*/ 18 h 320"/>
                <a:gd name="T58" fmla="*/ 4 w 514"/>
                <a:gd name="T59" fmla="*/ 18 h 320"/>
                <a:gd name="T60" fmla="*/ 2 w 514"/>
                <a:gd name="T61" fmla="*/ 26 h 320"/>
                <a:gd name="T62" fmla="*/ 0 w 514"/>
                <a:gd name="T63" fmla="*/ 32 h 320"/>
                <a:gd name="T64" fmla="*/ 0 w 514"/>
                <a:gd name="T65" fmla="*/ 40 h 320"/>
                <a:gd name="T66" fmla="*/ 0 w 514"/>
                <a:gd name="T67" fmla="*/ 46 h 320"/>
                <a:gd name="T68" fmla="*/ 4 w 514"/>
                <a:gd name="T69" fmla="*/ 54 h 320"/>
                <a:gd name="T70" fmla="*/ 8 w 514"/>
                <a:gd name="T71" fmla="*/ 60 h 320"/>
                <a:gd name="T72" fmla="*/ 12 w 514"/>
                <a:gd name="T73" fmla="*/ 64 h 320"/>
                <a:gd name="T74" fmla="*/ 18 w 514"/>
                <a:gd name="T75" fmla="*/ 70 h 320"/>
                <a:gd name="T76" fmla="*/ 18 w 514"/>
                <a:gd name="T77" fmla="*/ 7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18" y="70"/>
                  </a:moveTo>
                  <a:lnTo>
                    <a:pt x="458" y="314"/>
                  </a:lnTo>
                  <a:lnTo>
                    <a:pt x="458" y="314"/>
                  </a:lnTo>
                  <a:lnTo>
                    <a:pt x="468"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56" y="4"/>
                  </a:lnTo>
                  <a:lnTo>
                    <a:pt x="56"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18" y="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9" name="Freeform 16"/>
            <p:cNvSpPr/>
            <p:nvPr/>
          </p:nvSpPr>
          <p:spPr bwMode="auto">
            <a:xfrm>
              <a:off x="7651750" y="3236913"/>
              <a:ext cx="815975" cy="508000"/>
            </a:xfrm>
            <a:custGeom>
              <a:gdLst>
                <a:gd name="T0" fmla="*/ 494 w 514"/>
                <a:gd name="T1" fmla="*/ 250 h 320"/>
                <a:gd name="T2" fmla="*/ 54 w 514"/>
                <a:gd name="T3" fmla="*/ 4 h 320"/>
                <a:gd name="T4" fmla="*/ 54 w 514"/>
                <a:gd name="T5" fmla="*/ 4 h 320"/>
                <a:gd name="T6" fmla="*/ 48 w 514"/>
                <a:gd name="T7" fmla="*/ 2 h 320"/>
                <a:gd name="T8" fmla="*/ 40 w 514"/>
                <a:gd name="T9" fmla="*/ 0 h 320"/>
                <a:gd name="T10" fmla="*/ 34 w 514"/>
                <a:gd name="T11" fmla="*/ 0 h 320"/>
                <a:gd name="T12" fmla="*/ 26 w 514"/>
                <a:gd name="T13" fmla="*/ 0 h 320"/>
                <a:gd name="T14" fmla="*/ 20 w 514"/>
                <a:gd name="T15" fmla="*/ 4 h 320"/>
                <a:gd name="T16" fmla="*/ 14 w 514"/>
                <a:gd name="T17" fmla="*/ 8 h 320"/>
                <a:gd name="T18" fmla="*/ 8 w 514"/>
                <a:gd name="T19" fmla="*/ 12 h 320"/>
                <a:gd name="T20" fmla="*/ 4 w 514"/>
                <a:gd name="T21" fmla="*/ 18 h 320"/>
                <a:gd name="T22" fmla="*/ 4 w 514"/>
                <a:gd name="T23" fmla="*/ 18 h 320"/>
                <a:gd name="T24" fmla="*/ 2 w 514"/>
                <a:gd name="T25" fmla="*/ 26 h 320"/>
                <a:gd name="T26" fmla="*/ 0 w 514"/>
                <a:gd name="T27" fmla="*/ 32 h 320"/>
                <a:gd name="T28" fmla="*/ 0 w 514"/>
                <a:gd name="T29" fmla="*/ 40 h 320"/>
                <a:gd name="T30" fmla="*/ 0 w 514"/>
                <a:gd name="T31" fmla="*/ 46 h 320"/>
                <a:gd name="T32" fmla="*/ 4 w 514"/>
                <a:gd name="T33" fmla="*/ 54 h 320"/>
                <a:gd name="T34" fmla="*/ 8 w 514"/>
                <a:gd name="T35" fmla="*/ 60 h 320"/>
                <a:gd name="T36" fmla="*/ 12 w 514"/>
                <a:gd name="T37" fmla="*/ 64 h 320"/>
                <a:gd name="T38" fmla="*/ 18 w 514"/>
                <a:gd name="T39" fmla="*/ 70 h 320"/>
                <a:gd name="T40" fmla="*/ 458 w 514"/>
                <a:gd name="T41" fmla="*/ 314 h 320"/>
                <a:gd name="T42" fmla="*/ 458 w 514"/>
                <a:gd name="T43" fmla="*/ 314 h 320"/>
                <a:gd name="T44" fmla="*/ 466 w 514"/>
                <a:gd name="T45" fmla="*/ 318 h 320"/>
                <a:gd name="T46" fmla="*/ 476 w 514"/>
                <a:gd name="T47" fmla="*/ 320 h 320"/>
                <a:gd name="T48" fmla="*/ 476 w 514"/>
                <a:gd name="T49" fmla="*/ 320 h 320"/>
                <a:gd name="T50" fmla="*/ 486 w 514"/>
                <a:gd name="T51" fmla="*/ 318 h 320"/>
                <a:gd name="T52" fmla="*/ 494 w 514"/>
                <a:gd name="T53" fmla="*/ 314 h 320"/>
                <a:gd name="T54" fmla="*/ 502 w 514"/>
                <a:gd name="T55" fmla="*/ 308 h 320"/>
                <a:gd name="T56" fmla="*/ 508 w 514"/>
                <a:gd name="T57" fmla="*/ 300 h 320"/>
                <a:gd name="T58" fmla="*/ 508 w 514"/>
                <a:gd name="T59" fmla="*/ 300 h 320"/>
                <a:gd name="T60" fmla="*/ 512 w 514"/>
                <a:gd name="T61" fmla="*/ 294 h 320"/>
                <a:gd name="T62" fmla="*/ 514 w 514"/>
                <a:gd name="T63" fmla="*/ 286 h 320"/>
                <a:gd name="T64" fmla="*/ 514 w 514"/>
                <a:gd name="T65" fmla="*/ 280 h 320"/>
                <a:gd name="T66" fmla="*/ 512 w 514"/>
                <a:gd name="T67" fmla="*/ 272 h 320"/>
                <a:gd name="T68" fmla="*/ 510 w 514"/>
                <a:gd name="T69" fmla="*/ 266 h 320"/>
                <a:gd name="T70" fmla="*/ 506 w 514"/>
                <a:gd name="T71" fmla="*/ 260 h 320"/>
                <a:gd name="T72" fmla="*/ 500 w 514"/>
                <a:gd name="T73" fmla="*/ 254 h 320"/>
                <a:gd name="T74" fmla="*/ 494 w 514"/>
                <a:gd name="T75" fmla="*/ 250 h 320"/>
                <a:gd name="T76" fmla="*/ 494 w 514"/>
                <a:gd name="T77" fmla="*/ 250 h 3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14" h="320">
                  <a:moveTo>
                    <a:pt x="494" y="250"/>
                  </a:moveTo>
                  <a:lnTo>
                    <a:pt x="54" y="4"/>
                  </a:lnTo>
                  <a:lnTo>
                    <a:pt x="54" y="4"/>
                  </a:lnTo>
                  <a:lnTo>
                    <a:pt x="48" y="2"/>
                  </a:lnTo>
                  <a:lnTo>
                    <a:pt x="40" y="0"/>
                  </a:lnTo>
                  <a:lnTo>
                    <a:pt x="34" y="0"/>
                  </a:lnTo>
                  <a:lnTo>
                    <a:pt x="26" y="0"/>
                  </a:lnTo>
                  <a:lnTo>
                    <a:pt x="20" y="4"/>
                  </a:lnTo>
                  <a:lnTo>
                    <a:pt x="14" y="8"/>
                  </a:lnTo>
                  <a:lnTo>
                    <a:pt x="8" y="12"/>
                  </a:lnTo>
                  <a:lnTo>
                    <a:pt x="4" y="18"/>
                  </a:lnTo>
                  <a:lnTo>
                    <a:pt x="4" y="18"/>
                  </a:lnTo>
                  <a:lnTo>
                    <a:pt x="2" y="26"/>
                  </a:lnTo>
                  <a:lnTo>
                    <a:pt x="0" y="32"/>
                  </a:lnTo>
                  <a:lnTo>
                    <a:pt x="0" y="40"/>
                  </a:lnTo>
                  <a:lnTo>
                    <a:pt x="0" y="46"/>
                  </a:lnTo>
                  <a:lnTo>
                    <a:pt x="4" y="54"/>
                  </a:lnTo>
                  <a:lnTo>
                    <a:pt x="8" y="60"/>
                  </a:lnTo>
                  <a:lnTo>
                    <a:pt x="12" y="64"/>
                  </a:lnTo>
                  <a:lnTo>
                    <a:pt x="18" y="70"/>
                  </a:lnTo>
                  <a:lnTo>
                    <a:pt x="458" y="314"/>
                  </a:lnTo>
                  <a:lnTo>
                    <a:pt x="458" y="314"/>
                  </a:lnTo>
                  <a:lnTo>
                    <a:pt x="466" y="318"/>
                  </a:lnTo>
                  <a:lnTo>
                    <a:pt x="476" y="320"/>
                  </a:lnTo>
                  <a:lnTo>
                    <a:pt x="476" y="320"/>
                  </a:lnTo>
                  <a:lnTo>
                    <a:pt x="486" y="318"/>
                  </a:lnTo>
                  <a:lnTo>
                    <a:pt x="494" y="314"/>
                  </a:lnTo>
                  <a:lnTo>
                    <a:pt x="502" y="308"/>
                  </a:lnTo>
                  <a:lnTo>
                    <a:pt x="508" y="300"/>
                  </a:lnTo>
                  <a:lnTo>
                    <a:pt x="508" y="300"/>
                  </a:lnTo>
                  <a:lnTo>
                    <a:pt x="512" y="294"/>
                  </a:lnTo>
                  <a:lnTo>
                    <a:pt x="514" y="286"/>
                  </a:lnTo>
                  <a:lnTo>
                    <a:pt x="514" y="280"/>
                  </a:lnTo>
                  <a:lnTo>
                    <a:pt x="512" y="272"/>
                  </a:lnTo>
                  <a:lnTo>
                    <a:pt x="510" y="266"/>
                  </a:lnTo>
                  <a:lnTo>
                    <a:pt x="506" y="260"/>
                  </a:lnTo>
                  <a:lnTo>
                    <a:pt x="500" y="254"/>
                  </a:lnTo>
                  <a:lnTo>
                    <a:pt x="494" y="250"/>
                  </a:lnTo>
                  <a:lnTo>
                    <a:pt x="494"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0" name="Freeform 17"/>
            <p:cNvSpPr/>
            <p:nvPr/>
          </p:nvSpPr>
          <p:spPr bwMode="auto">
            <a:xfrm>
              <a:off x="7042150" y="388938"/>
              <a:ext cx="508000" cy="815975"/>
            </a:xfrm>
            <a:custGeom>
              <a:gdLst>
                <a:gd name="T0" fmla="*/ 20 w 320"/>
                <a:gd name="T1" fmla="*/ 510 h 514"/>
                <a:gd name="T2" fmla="*/ 20 w 320"/>
                <a:gd name="T3" fmla="*/ 510 h 514"/>
                <a:gd name="T4" fmla="*/ 28 w 320"/>
                <a:gd name="T5" fmla="*/ 514 h 514"/>
                <a:gd name="T6" fmla="*/ 38 w 320"/>
                <a:gd name="T7" fmla="*/ 514 h 514"/>
                <a:gd name="T8" fmla="*/ 38 w 320"/>
                <a:gd name="T9" fmla="*/ 514 h 514"/>
                <a:gd name="T10" fmla="*/ 48 w 320"/>
                <a:gd name="T11" fmla="*/ 514 h 514"/>
                <a:gd name="T12" fmla="*/ 56 w 320"/>
                <a:gd name="T13" fmla="*/ 510 h 514"/>
                <a:gd name="T14" fmla="*/ 64 w 320"/>
                <a:gd name="T15" fmla="*/ 504 h 514"/>
                <a:gd name="T16" fmla="*/ 70 w 320"/>
                <a:gd name="T17" fmla="*/ 496 h 514"/>
                <a:gd name="T18" fmla="*/ 316 w 320"/>
                <a:gd name="T19" fmla="*/ 56 h 514"/>
                <a:gd name="T20" fmla="*/ 316 w 320"/>
                <a:gd name="T21" fmla="*/ 56 h 514"/>
                <a:gd name="T22" fmla="*/ 318 w 320"/>
                <a:gd name="T23" fmla="*/ 50 h 514"/>
                <a:gd name="T24" fmla="*/ 320 w 320"/>
                <a:gd name="T25" fmla="*/ 42 h 514"/>
                <a:gd name="T26" fmla="*/ 320 w 320"/>
                <a:gd name="T27" fmla="*/ 34 h 514"/>
                <a:gd name="T28" fmla="*/ 320 w 320"/>
                <a:gd name="T29" fmla="*/ 28 h 514"/>
                <a:gd name="T30" fmla="*/ 316 w 320"/>
                <a:gd name="T31" fmla="*/ 22 h 514"/>
                <a:gd name="T32" fmla="*/ 312 w 320"/>
                <a:gd name="T33" fmla="*/ 14 h 514"/>
                <a:gd name="T34" fmla="*/ 308 w 320"/>
                <a:gd name="T35" fmla="*/ 10 h 514"/>
                <a:gd name="T36" fmla="*/ 302 w 320"/>
                <a:gd name="T37" fmla="*/ 6 h 514"/>
                <a:gd name="T38" fmla="*/ 302 w 320"/>
                <a:gd name="T39" fmla="*/ 6 h 514"/>
                <a:gd name="T40" fmla="*/ 294 w 320"/>
                <a:gd name="T41" fmla="*/ 2 h 514"/>
                <a:gd name="T42" fmla="*/ 288 w 320"/>
                <a:gd name="T43" fmla="*/ 0 h 514"/>
                <a:gd name="T44" fmla="*/ 280 w 320"/>
                <a:gd name="T45" fmla="*/ 0 h 514"/>
                <a:gd name="T46" fmla="*/ 274 w 320"/>
                <a:gd name="T47" fmla="*/ 2 h 514"/>
                <a:gd name="T48" fmla="*/ 266 w 320"/>
                <a:gd name="T49" fmla="*/ 4 h 514"/>
                <a:gd name="T50" fmla="*/ 260 w 320"/>
                <a:gd name="T51" fmla="*/ 8 h 514"/>
                <a:gd name="T52" fmla="*/ 256 w 320"/>
                <a:gd name="T53" fmla="*/ 14 h 514"/>
                <a:gd name="T54" fmla="*/ 250 w 320"/>
                <a:gd name="T55" fmla="*/ 20 h 514"/>
                <a:gd name="T56" fmla="*/ 6 w 320"/>
                <a:gd name="T57" fmla="*/ 460 h 514"/>
                <a:gd name="T58" fmla="*/ 6 w 320"/>
                <a:gd name="T59" fmla="*/ 460 h 514"/>
                <a:gd name="T60" fmla="*/ 2 w 320"/>
                <a:gd name="T61" fmla="*/ 466 h 514"/>
                <a:gd name="T62" fmla="*/ 0 w 320"/>
                <a:gd name="T63" fmla="*/ 474 h 514"/>
                <a:gd name="T64" fmla="*/ 0 w 320"/>
                <a:gd name="T65" fmla="*/ 480 h 514"/>
                <a:gd name="T66" fmla="*/ 2 w 320"/>
                <a:gd name="T67" fmla="*/ 488 h 514"/>
                <a:gd name="T68" fmla="*/ 4 w 320"/>
                <a:gd name="T69" fmla="*/ 494 h 514"/>
                <a:gd name="T70" fmla="*/ 8 w 320"/>
                <a:gd name="T71" fmla="*/ 500 h 514"/>
                <a:gd name="T72" fmla="*/ 14 w 320"/>
                <a:gd name="T73" fmla="*/ 506 h 514"/>
                <a:gd name="T74" fmla="*/ 20 w 320"/>
                <a:gd name="T75" fmla="*/ 510 h 514"/>
                <a:gd name="T76" fmla="*/ 20 w 320"/>
                <a:gd name="T77" fmla="*/ 510 h 5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0" h="514">
                  <a:moveTo>
                    <a:pt x="20" y="510"/>
                  </a:moveTo>
                  <a:lnTo>
                    <a:pt x="20" y="510"/>
                  </a:lnTo>
                  <a:lnTo>
                    <a:pt x="28" y="514"/>
                  </a:lnTo>
                  <a:lnTo>
                    <a:pt x="38" y="514"/>
                  </a:lnTo>
                  <a:lnTo>
                    <a:pt x="38" y="514"/>
                  </a:lnTo>
                  <a:lnTo>
                    <a:pt x="48" y="514"/>
                  </a:lnTo>
                  <a:lnTo>
                    <a:pt x="56" y="510"/>
                  </a:lnTo>
                  <a:lnTo>
                    <a:pt x="64" y="504"/>
                  </a:lnTo>
                  <a:lnTo>
                    <a:pt x="70" y="496"/>
                  </a:lnTo>
                  <a:lnTo>
                    <a:pt x="316" y="56"/>
                  </a:lnTo>
                  <a:lnTo>
                    <a:pt x="316" y="56"/>
                  </a:lnTo>
                  <a:lnTo>
                    <a:pt x="318" y="50"/>
                  </a:lnTo>
                  <a:lnTo>
                    <a:pt x="320" y="42"/>
                  </a:lnTo>
                  <a:lnTo>
                    <a:pt x="320" y="34"/>
                  </a:lnTo>
                  <a:lnTo>
                    <a:pt x="320" y="28"/>
                  </a:lnTo>
                  <a:lnTo>
                    <a:pt x="316" y="22"/>
                  </a:lnTo>
                  <a:lnTo>
                    <a:pt x="312" y="14"/>
                  </a:lnTo>
                  <a:lnTo>
                    <a:pt x="308" y="10"/>
                  </a:lnTo>
                  <a:lnTo>
                    <a:pt x="302" y="6"/>
                  </a:lnTo>
                  <a:lnTo>
                    <a:pt x="302" y="6"/>
                  </a:lnTo>
                  <a:lnTo>
                    <a:pt x="294" y="2"/>
                  </a:lnTo>
                  <a:lnTo>
                    <a:pt x="288" y="0"/>
                  </a:lnTo>
                  <a:lnTo>
                    <a:pt x="280" y="0"/>
                  </a:lnTo>
                  <a:lnTo>
                    <a:pt x="274" y="2"/>
                  </a:lnTo>
                  <a:lnTo>
                    <a:pt x="266" y="4"/>
                  </a:lnTo>
                  <a:lnTo>
                    <a:pt x="260" y="8"/>
                  </a:lnTo>
                  <a:lnTo>
                    <a:pt x="256" y="14"/>
                  </a:lnTo>
                  <a:lnTo>
                    <a:pt x="250" y="20"/>
                  </a:lnTo>
                  <a:lnTo>
                    <a:pt x="6" y="460"/>
                  </a:lnTo>
                  <a:lnTo>
                    <a:pt x="6" y="460"/>
                  </a:lnTo>
                  <a:lnTo>
                    <a:pt x="2" y="466"/>
                  </a:lnTo>
                  <a:lnTo>
                    <a:pt x="0" y="474"/>
                  </a:lnTo>
                  <a:lnTo>
                    <a:pt x="0" y="480"/>
                  </a:lnTo>
                  <a:lnTo>
                    <a:pt x="2" y="488"/>
                  </a:lnTo>
                  <a:lnTo>
                    <a:pt x="4" y="494"/>
                  </a:lnTo>
                  <a:lnTo>
                    <a:pt x="8" y="500"/>
                  </a:lnTo>
                  <a:lnTo>
                    <a:pt x="14" y="506"/>
                  </a:lnTo>
                  <a:lnTo>
                    <a:pt x="20" y="510"/>
                  </a:lnTo>
                  <a:lnTo>
                    <a:pt x="20" y="5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1" name="Freeform 18"/>
            <p:cNvSpPr/>
            <p:nvPr/>
          </p:nvSpPr>
          <p:spPr bwMode="auto">
            <a:xfrm>
              <a:off x="5057775" y="420688"/>
              <a:ext cx="527050" cy="806450"/>
            </a:xfrm>
            <a:custGeom>
              <a:gdLst>
                <a:gd name="T0" fmla="*/ 262 w 332"/>
                <a:gd name="T1" fmla="*/ 490 h 508"/>
                <a:gd name="T2" fmla="*/ 262 w 332"/>
                <a:gd name="T3" fmla="*/ 490 h 508"/>
                <a:gd name="T4" fmla="*/ 268 w 332"/>
                <a:gd name="T5" fmla="*/ 498 h 508"/>
                <a:gd name="T6" fmla="*/ 276 w 332"/>
                <a:gd name="T7" fmla="*/ 504 h 508"/>
                <a:gd name="T8" fmla="*/ 284 w 332"/>
                <a:gd name="T9" fmla="*/ 506 h 508"/>
                <a:gd name="T10" fmla="*/ 294 w 332"/>
                <a:gd name="T11" fmla="*/ 508 h 508"/>
                <a:gd name="T12" fmla="*/ 294 w 332"/>
                <a:gd name="T13" fmla="*/ 508 h 508"/>
                <a:gd name="T14" fmla="*/ 304 w 332"/>
                <a:gd name="T15" fmla="*/ 506 h 508"/>
                <a:gd name="T16" fmla="*/ 314 w 332"/>
                <a:gd name="T17" fmla="*/ 502 h 508"/>
                <a:gd name="T18" fmla="*/ 314 w 332"/>
                <a:gd name="T19" fmla="*/ 502 h 508"/>
                <a:gd name="T20" fmla="*/ 320 w 332"/>
                <a:gd name="T21" fmla="*/ 498 h 508"/>
                <a:gd name="T22" fmla="*/ 324 w 332"/>
                <a:gd name="T23" fmla="*/ 492 h 508"/>
                <a:gd name="T24" fmla="*/ 328 w 332"/>
                <a:gd name="T25" fmla="*/ 486 h 508"/>
                <a:gd name="T26" fmla="*/ 330 w 332"/>
                <a:gd name="T27" fmla="*/ 480 h 508"/>
                <a:gd name="T28" fmla="*/ 332 w 332"/>
                <a:gd name="T29" fmla="*/ 472 h 508"/>
                <a:gd name="T30" fmla="*/ 332 w 332"/>
                <a:gd name="T31" fmla="*/ 466 h 508"/>
                <a:gd name="T32" fmla="*/ 330 w 332"/>
                <a:gd name="T33" fmla="*/ 458 h 508"/>
                <a:gd name="T34" fmla="*/ 326 w 332"/>
                <a:gd name="T35" fmla="*/ 452 h 508"/>
                <a:gd name="T36" fmla="*/ 70 w 332"/>
                <a:gd name="T37" fmla="*/ 18 h 508"/>
                <a:gd name="T38" fmla="*/ 70 w 332"/>
                <a:gd name="T39" fmla="*/ 18 h 508"/>
                <a:gd name="T40" fmla="*/ 64 w 332"/>
                <a:gd name="T41" fmla="*/ 12 h 508"/>
                <a:gd name="T42" fmla="*/ 60 w 332"/>
                <a:gd name="T43" fmla="*/ 8 h 508"/>
                <a:gd name="T44" fmla="*/ 54 w 332"/>
                <a:gd name="T45" fmla="*/ 4 h 508"/>
                <a:gd name="T46" fmla="*/ 46 w 332"/>
                <a:gd name="T47" fmla="*/ 2 h 508"/>
                <a:gd name="T48" fmla="*/ 40 w 332"/>
                <a:gd name="T49" fmla="*/ 0 h 508"/>
                <a:gd name="T50" fmla="*/ 32 w 332"/>
                <a:gd name="T51" fmla="*/ 0 h 508"/>
                <a:gd name="T52" fmla="*/ 24 w 332"/>
                <a:gd name="T53" fmla="*/ 2 h 508"/>
                <a:gd name="T54" fmla="*/ 18 w 332"/>
                <a:gd name="T55" fmla="*/ 6 h 508"/>
                <a:gd name="T56" fmla="*/ 18 w 332"/>
                <a:gd name="T57" fmla="*/ 6 h 508"/>
                <a:gd name="T58" fmla="*/ 12 w 332"/>
                <a:gd name="T59" fmla="*/ 10 h 508"/>
                <a:gd name="T60" fmla="*/ 8 w 332"/>
                <a:gd name="T61" fmla="*/ 16 h 508"/>
                <a:gd name="T62" fmla="*/ 4 w 332"/>
                <a:gd name="T63" fmla="*/ 22 h 508"/>
                <a:gd name="T64" fmla="*/ 0 w 332"/>
                <a:gd name="T65" fmla="*/ 28 h 508"/>
                <a:gd name="T66" fmla="*/ 0 w 332"/>
                <a:gd name="T67" fmla="*/ 36 h 508"/>
                <a:gd name="T68" fmla="*/ 0 w 332"/>
                <a:gd name="T69" fmla="*/ 42 h 508"/>
                <a:gd name="T70" fmla="*/ 2 w 332"/>
                <a:gd name="T71" fmla="*/ 50 h 508"/>
                <a:gd name="T72" fmla="*/ 6 w 332"/>
                <a:gd name="T73" fmla="*/ 56 h 508"/>
                <a:gd name="T74" fmla="*/ 262 w 332"/>
                <a:gd name="T75" fmla="*/ 490 h 50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32" h="508">
                  <a:moveTo>
                    <a:pt x="262" y="490"/>
                  </a:moveTo>
                  <a:lnTo>
                    <a:pt x="262" y="490"/>
                  </a:lnTo>
                  <a:lnTo>
                    <a:pt x="268" y="498"/>
                  </a:lnTo>
                  <a:lnTo>
                    <a:pt x="276" y="504"/>
                  </a:lnTo>
                  <a:lnTo>
                    <a:pt x="284" y="506"/>
                  </a:lnTo>
                  <a:lnTo>
                    <a:pt x="294" y="508"/>
                  </a:lnTo>
                  <a:lnTo>
                    <a:pt x="294" y="508"/>
                  </a:lnTo>
                  <a:lnTo>
                    <a:pt x="304" y="506"/>
                  </a:lnTo>
                  <a:lnTo>
                    <a:pt x="314" y="502"/>
                  </a:lnTo>
                  <a:lnTo>
                    <a:pt x="314" y="502"/>
                  </a:lnTo>
                  <a:lnTo>
                    <a:pt x="320" y="498"/>
                  </a:lnTo>
                  <a:lnTo>
                    <a:pt x="324" y="492"/>
                  </a:lnTo>
                  <a:lnTo>
                    <a:pt x="328" y="486"/>
                  </a:lnTo>
                  <a:lnTo>
                    <a:pt x="330" y="480"/>
                  </a:lnTo>
                  <a:lnTo>
                    <a:pt x="332" y="472"/>
                  </a:lnTo>
                  <a:lnTo>
                    <a:pt x="332" y="466"/>
                  </a:lnTo>
                  <a:lnTo>
                    <a:pt x="330" y="458"/>
                  </a:lnTo>
                  <a:lnTo>
                    <a:pt x="326" y="452"/>
                  </a:lnTo>
                  <a:lnTo>
                    <a:pt x="70" y="18"/>
                  </a:lnTo>
                  <a:lnTo>
                    <a:pt x="70" y="18"/>
                  </a:lnTo>
                  <a:lnTo>
                    <a:pt x="64" y="12"/>
                  </a:lnTo>
                  <a:lnTo>
                    <a:pt x="60" y="8"/>
                  </a:lnTo>
                  <a:lnTo>
                    <a:pt x="54" y="4"/>
                  </a:lnTo>
                  <a:lnTo>
                    <a:pt x="46" y="2"/>
                  </a:lnTo>
                  <a:lnTo>
                    <a:pt x="40" y="0"/>
                  </a:lnTo>
                  <a:lnTo>
                    <a:pt x="32" y="0"/>
                  </a:lnTo>
                  <a:lnTo>
                    <a:pt x="24" y="2"/>
                  </a:lnTo>
                  <a:lnTo>
                    <a:pt x="18" y="6"/>
                  </a:lnTo>
                  <a:lnTo>
                    <a:pt x="18" y="6"/>
                  </a:lnTo>
                  <a:lnTo>
                    <a:pt x="12" y="10"/>
                  </a:lnTo>
                  <a:lnTo>
                    <a:pt x="8" y="16"/>
                  </a:lnTo>
                  <a:lnTo>
                    <a:pt x="4" y="22"/>
                  </a:lnTo>
                  <a:lnTo>
                    <a:pt x="0" y="28"/>
                  </a:lnTo>
                  <a:lnTo>
                    <a:pt x="0" y="36"/>
                  </a:lnTo>
                  <a:lnTo>
                    <a:pt x="0" y="42"/>
                  </a:lnTo>
                  <a:lnTo>
                    <a:pt x="2" y="50"/>
                  </a:lnTo>
                  <a:lnTo>
                    <a:pt x="6" y="56"/>
                  </a:lnTo>
                  <a:lnTo>
                    <a:pt x="262" y="4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2" name="Freeform 19"/>
            <p:cNvSpPr/>
            <p:nvPr/>
          </p:nvSpPr>
          <p:spPr bwMode="auto">
            <a:xfrm>
              <a:off x="7629525" y="1249363"/>
              <a:ext cx="806450" cy="527050"/>
            </a:xfrm>
            <a:custGeom>
              <a:gdLst>
                <a:gd name="T0" fmla="*/ 56 w 508"/>
                <a:gd name="T1" fmla="*/ 328 h 332"/>
                <a:gd name="T2" fmla="*/ 490 w 508"/>
                <a:gd name="T3" fmla="*/ 70 h 332"/>
                <a:gd name="T4" fmla="*/ 490 w 508"/>
                <a:gd name="T5" fmla="*/ 70 h 332"/>
                <a:gd name="T6" fmla="*/ 496 w 508"/>
                <a:gd name="T7" fmla="*/ 66 h 332"/>
                <a:gd name="T8" fmla="*/ 500 w 508"/>
                <a:gd name="T9" fmla="*/ 60 h 332"/>
                <a:gd name="T10" fmla="*/ 504 w 508"/>
                <a:gd name="T11" fmla="*/ 54 h 332"/>
                <a:gd name="T12" fmla="*/ 506 w 508"/>
                <a:gd name="T13" fmla="*/ 48 h 332"/>
                <a:gd name="T14" fmla="*/ 508 w 508"/>
                <a:gd name="T15" fmla="*/ 40 h 332"/>
                <a:gd name="T16" fmla="*/ 508 w 508"/>
                <a:gd name="T17" fmla="*/ 34 h 332"/>
                <a:gd name="T18" fmla="*/ 506 w 508"/>
                <a:gd name="T19" fmla="*/ 26 h 332"/>
                <a:gd name="T20" fmla="*/ 502 w 508"/>
                <a:gd name="T21" fmla="*/ 20 h 332"/>
                <a:gd name="T22" fmla="*/ 502 w 508"/>
                <a:gd name="T23" fmla="*/ 20 h 332"/>
                <a:gd name="T24" fmla="*/ 498 w 508"/>
                <a:gd name="T25" fmla="*/ 14 h 332"/>
                <a:gd name="T26" fmla="*/ 492 w 508"/>
                <a:gd name="T27" fmla="*/ 8 h 332"/>
                <a:gd name="T28" fmla="*/ 486 w 508"/>
                <a:gd name="T29" fmla="*/ 4 h 332"/>
                <a:gd name="T30" fmla="*/ 480 w 508"/>
                <a:gd name="T31" fmla="*/ 2 h 332"/>
                <a:gd name="T32" fmla="*/ 472 w 508"/>
                <a:gd name="T33" fmla="*/ 0 h 332"/>
                <a:gd name="T34" fmla="*/ 466 w 508"/>
                <a:gd name="T35" fmla="*/ 2 h 332"/>
                <a:gd name="T36" fmla="*/ 458 w 508"/>
                <a:gd name="T37" fmla="*/ 2 h 332"/>
                <a:gd name="T38" fmla="*/ 452 w 508"/>
                <a:gd name="T39" fmla="*/ 6 h 332"/>
                <a:gd name="T40" fmla="*/ 18 w 508"/>
                <a:gd name="T41" fmla="*/ 264 h 332"/>
                <a:gd name="T42" fmla="*/ 18 w 508"/>
                <a:gd name="T43" fmla="*/ 264 h 332"/>
                <a:gd name="T44" fmla="*/ 12 w 508"/>
                <a:gd name="T45" fmla="*/ 268 h 332"/>
                <a:gd name="T46" fmla="*/ 8 w 508"/>
                <a:gd name="T47" fmla="*/ 274 h 332"/>
                <a:gd name="T48" fmla="*/ 4 w 508"/>
                <a:gd name="T49" fmla="*/ 280 h 332"/>
                <a:gd name="T50" fmla="*/ 2 w 508"/>
                <a:gd name="T51" fmla="*/ 286 h 332"/>
                <a:gd name="T52" fmla="*/ 0 w 508"/>
                <a:gd name="T53" fmla="*/ 294 h 332"/>
                <a:gd name="T54" fmla="*/ 0 w 508"/>
                <a:gd name="T55" fmla="*/ 300 h 332"/>
                <a:gd name="T56" fmla="*/ 2 w 508"/>
                <a:gd name="T57" fmla="*/ 308 h 332"/>
                <a:gd name="T58" fmla="*/ 6 w 508"/>
                <a:gd name="T59" fmla="*/ 314 h 332"/>
                <a:gd name="T60" fmla="*/ 6 w 508"/>
                <a:gd name="T61" fmla="*/ 314 h 332"/>
                <a:gd name="T62" fmla="*/ 12 w 508"/>
                <a:gd name="T63" fmla="*/ 322 h 332"/>
                <a:gd name="T64" fmla="*/ 20 w 508"/>
                <a:gd name="T65" fmla="*/ 328 h 332"/>
                <a:gd name="T66" fmla="*/ 28 w 508"/>
                <a:gd name="T67" fmla="*/ 332 h 332"/>
                <a:gd name="T68" fmla="*/ 38 w 508"/>
                <a:gd name="T69" fmla="*/ 332 h 332"/>
                <a:gd name="T70" fmla="*/ 38 w 508"/>
                <a:gd name="T71" fmla="*/ 332 h 332"/>
                <a:gd name="T72" fmla="*/ 48 w 508"/>
                <a:gd name="T73" fmla="*/ 332 h 332"/>
                <a:gd name="T74" fmla="*/ 56 w 508"/>
                <a:gd name="T75" fmla="*/ 328 h 332"/>
                <a:gd name="T76" fmla="*/ 56 w 508"/>
                <a:gd name="T77" fmla="*/ 328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8" h="332">
                  <a:moveTo>
                    <a:pt x="56" y="328"/>
                  </a:moveTo>
                  <a:lnTo>
                    <a:pt x="490" y="70"/>
                  </a:lnTo>
                  <a:lnTo>
                    <a:pt x="490" y="70"/>
                  </a:lnTo>
                  <a:lnTo>
                    <a:pt x="496" y="66"/>
                  </a:lnTo>
                  <a:lnTo>
                    <a:pt x="500" y="60"/>
                  </a:lnTo>
                  <a:lnTo>
                    <a:pt x="504" y="54"/>
                  </a:lnTo>
                  <a:lnTo>
                    <a:pt x="506" y="48"/>
                  </a:lnTo>
                  <a:lnTo>
                    <a:pt x="508" y="40"/>
                  </a:lnTo>
                  <a:lnTo>
                    <a:pt x="508" y="34"/>
                  </a:lnTo>
                  <a:lnTo>
                    <a:pt x="506" y="26"/>
                  </a:lnTo>
                  <a:lnTo>
                    <a:pt x="502" y="20"/>
                  </a:lnTo>
                  <a:lnTo>
                    <a:pt x="502" y="20"/>
                  </a:lnTo>
                  <a:lnTo>
                    <a:pt x="498" y="14"/>
                  </a:lnTo>
                  <a:lnTo>
                    <a:pt x="492" y="8"/>
                  </a:lnTo>
                  <a:lnTo>
                    <a:pt x="486" y="4"/>
                  </a:lnTo>
                  <a:lnTo>
                    <a:pt x="480" y="2"/>
                  </a:lnTo>
                  <a:lnTo>
                    <a:pt x="472" y="0"/>
                  </a:lnTo>
                  <a:lnTo>
                    <a:pt x="466" y="2"/>
                  </a:lnTo>
                  <a:lnTo>
                    <a:pt x="458" y="2"/>
                  </a:lnTo>
                  <a:lnTo>
                    <a:pt x="452" y="6"/>
                  </a:lnTo>
                  <a:lnTo>
                    <a:pt x="18" y="264"/>
                  </a:lnTo>
                  <a:lnTo>
                    <a:pt x="18" y="264"/>
                  </a:lnTo>
                  <a:lnTo>
                    <a:pt x="12" y="268"/>
                  </a:lnTo>
                  <a:lnTo>
                    <a:pt x="8" y="274"/>
                  </a:lnTo>
                  <a:lnTo>
                    <a:pt x="4" y="280"/>
                  </a:lnTo>
                  <a:lnTo>
                    <a:pt x="2" y="286"/>
                  </a:lnTo>
                  <a:lnTo>
                    <a:pt x="0" y="294"/>
                  </a:lnTo>
                  <a:lnTo>
                    <a:pt x="0" y="300"/>
                  </a:lnTo>
                  <a:lnTo>
                    <a:pt x="2" y="308"/>
                  </a:lnTo>
                  <a:lnTo>
                    <a:pt x="6" y="314"/>
                  </a:lnTo>
                  <a:lnTo>
                    <a:pt x="6" y="314"/>
                  </a:lnTo>
                  <a:lnTo>
                    <a:pt x="12" y="322"/>
                  </a:lnTo>
                  <a:lnTo>
                    <a:pt x="20" y="328"/>
                  </a:lnTo>
                  <a:lnTo>
                    <a:pt x="28" y="332"/>
                  </a:lnTo>
                  <a:lnTo>
                    <a:pt x="38" y="332"/>
                  </a:lnTo>
                  <a:lnTo>
                    <a:pt x="38" y="332"/>
                  </a:lnTo>
                  <a:lnTo>
                    <a:pt x="48" y="332"/>
                  </a:lnTo>
                  <a:lnTo>
                    <a:pt x="56" y="328"/>
                  </a:lnTo>
                  <a:lnTo>
                    <a:pt x="56" y="3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3" name="Freeform 20"/>
            <p:cNvSpPr/>
            <p:nvPr/>
          </p:nvSpPr>
          <p:spPr bwMode="auto">
            <a:xfrm>
              <a:off x="4229100" y="3271838"/>
              <a:ext cx="803275" cy="527050"/>
            </a:xfrm>
            <a:custGeom>
              <a:gdLst>
                <a:gd name="T0" fmla="*/ 450 w 506"/>
                <a:gd name="T1" fmla="*/ 6 h 332"/>
                <a:gd name="T2" fmla="*/ 18 w 506"/>
                <a:gd name="T3" fmla="*/ 262 h 332"/>
                <a:gd name="T4" fmla="*/ 18 w 506"/>
                <a:gd name="T5" fmla="*/ 262 h 332"/>
                <a:gd name="T6" fmla="*/ 12 w 506"/>
                <a:gd name="T7" fmla="*/ 268 h 332"/>
                <a:gd name="T8" fmla="*/ 6 w 506"/>
                <a:gd name="T9" fmla="*/ 272 h 332"/>
                <a:gd name="T10" fmla="*/ 4 w 506"/>
                <a:gd name="T11" fmla="*/ 278 h 332"/>
                <a:gd name="T12" fmla="*/ 0 w 506"/>
                <a:gd name="T13" fmla="*/ 286 h 332"/>
                <a:gd name="T14" fmla="*/ 0 w 506"/>
                <a:gd name="T15" fmla="*/ 292 h 332"/>
                <a:gd name="T16" fmla="*/ 0 w 506"/>
                <a:gd name="T17" fmla="*/ 300 h 332"/>
                <a:gd name="T18" fmla="*/ 2 w 506"/>
                <a:gd name="T19" fmla="*/ 308 h 332"/>
                <a:gd name="T20" fmla="*/ 4 w 506"/>
                <a:gd name="T21" fmla="*/ 314 h 332"/>
                <a:gd name="T22" fmla="*/ 4 w 506"/>
                <a:gd name="T23" fmla="*/ 314 h 332"/>
                <a:gd name="T24" fmla="*/ 10 w 506"/>
                <a:gd name="T25" fmla="*/ 322 h 332"/>
                <a:gd name="T26" fmla="*/ 18 w 506"/>
                <a:gd name="T27" fmla="*/ 328 h 332"/>
                <a:gd name="T28" fmla="*/ 28 w 506"/>
                <a:gd name="T29" fmla="*/ 332 h 332"/>
                <a:gd name="T30" fmla="*/ 36 w 506"/>
                <a:gd name="T31" fmla="*/ 332 h 332"/>
                <a:gd name="T32" fmla="*/ 36 w 506"/>
                <a:gd name="T33" fmla="*/ 332 h 332"/>
                <a:gd name="T34" fmla="*/ 46 w 506"/>
                <a:gd name="T35" fmla="*/ 330 h 332"/>
                <a:gd name="T36" fmla="*/ 56 w 506"/>
                <a:gd name="T37" fmla="*/ 326 h 332"/>
                <a:gd name="T38" fmla="*/ 488 w 506"/>
                <a:gd name="T39" fmla="*/ 70 h 332"/>
                <a:gd name="T40" fmla="*/ 488 w 506"/>
                <a:gd name="T41" fmla="*/ 70 h 332"/>
                <a:gd name="T42" fmla="*/ 494 w 506"/>
                <a:gd name="T43" fmla="*/ 66 h 332"/>
                <a:gd name="T44" fmla="*/ 500 w 506"/>
                <a:gd name="T45" fmla="*/ 60 h 332"/>
                <a:gd name="T46" fmla="*/ 504 w 506"/>
                <a:gd name="T47" fmla="*/ 54 h 332"/>
                <a:gd name="T48" fmla="*/ 506 w 506"/>
                <a:gd name="T49" fmla="*/ 46 h 332"/>
                <a:gd name="T50" fmla="*/ 506 w 506"/>
                <a:gd name="T51" fmla="*/ 40 h 332"/>
                <a:gd name="T52" fmla="*/ 506 w 506"/>
                <a:gd name="T53" fmla="*/ 32 h 332"/>
                <a:gd name="T54" fmla="*/ 504 w 506"/>
                <a:gd name="T55" fmla="*/ 26 h 332"/>
                <a:gd name="T56" fmla="*/ 502 w 506"/>
                <a:gd name="T57" fmla="*/ 18 h 332"/>
                <a:gd name="T58" fmla="*/ 502 w 506"/>
                <a:gd name="T59" fmla="*/ 18 h 332"/>
                <a:gd name="T60" fmla="*/ 498 w 506"/>
                <a:gd name="T61" fmla="*/ 12 h 332"/>
                <a:gd name="T62" fmla="*/ 492 w 506"/>
                <a:gd name="T63" fmla="*/ 8 h 332"/>
                <a:gd name="T64" fmla="*/ 486 w 506"/>
                <a:gd name="T65" fmla="*/ 4 h 332"/>
                <a:gd name="T66" fmla="*/ 478 w 506"/>
                <a:gd name="T67" fmla="*/ 2 h 332"/>
                <a:gd name="T68" fmla="*/ 472 w 506"/>
                <a:gd name="T69" fmla="*/ 0 h 332"/>
                <a:gd name="T70" fmla="*/ 464 w 506"/>
                <a:gd name="T71" fmla="*/ 0 h 332"/>
                <a:gd name="T72" fmla="*/ 458 w 506"/>
                <a:gd name="T73" fmla="*/ 2 h 332"/>
                <a:gd name="T74" fmla="*/ 450 w 506"/>
                <a:gd name="T75" fmla="*/ 6 h 332"/>
                <a:gd name="T76" fmla="*/ 450 w 506"/>
                <a:gd name="T77" fmla="*/ 6 h 3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6" h="332">
                  <a:moveTo>
                    <a:pt x="450" y="6"/>
                  </a:moveTo>
                  <a:lnTo>
                    <a:pt x="18" y="262"/>
                  </a:lnTo>
                  <a:lnTo>
                    <a:pt x="18" y="262"/>
                  </a:lnTo>
                  <a:lnTo>
                    <a:pt x="12" y="268"/>
                  </a:lnTo>
                  <a:lnTo>
                    <a:pt x="6" y="272"/>
                  </a:lnTo>
                  <a:lnTo>
                    <a:pt x="4" y="278"/>
                  </a:lnTo>
                  <a:lnTo>
                    <a:pt x="0" y="286"/>
                  </a:lnTo>
                  <a:lnTo>
                    <a:pt x="0" y="292"/>
                  </a:lnTo>
                  <a:lnTo>
                    <a:pt x="0" y="300"/>
                  </a:lnTo>
                  <a:lnTo>
                    <a:pt x="2" y="308"/>
                  </a:lnTo>
                  <a:lnTo>
                    <a:pt x="4" y="314"/>
                  </a:lnTo>
                  <a:lnTo>
                    <a:pt x="4" y="314"/>
                  </a:lnTo>
                  <a:lnTo>
                    <a:pt x="10" y="322"/>
                  </a:lnTo>
                  <a:lnTo>
                    <a:pt x="18" y="328"/>
                  </a:lnTo>
                  <a:lnTo>
                    <a:pt x="28" y="332"/>
                  </a:lnTo>
                  <a:lnTo>
                    <a:pt x="36" y="332"/>
                  </a:lnTo>
                  <a:lnTo>
                    <a:pt x="36" y="332"/>
                  </a:lnTo>
                  <a:lnTo>
                    <a:pt x="46" y="330"/>
                  </a:lnTo>
                  <a:lnTo>
                    <a:pt x="56" y="326"/>
                  </a:lnTo>
                  <a:lnTo>
                    <a:pt x="488" y="70"/>
                  </a:lnTo>
                  <a:lnTo>
                    <a:pt x="488" y="70"/>
                  </a:lnTo>
                  <a:lnTo>
                    <a:pt x="494" y="66"/>
                  </a:lnTo>
                  <a:lnTo>
                    <a:pt x="500" y="60"/>
                  </a:lnTo>
                  <a:lnTo>
                    <a:pt x="504" y="54"/>
                  </a:lnTo>
                  <a:lnTo>
                    <a:pt x="506" y="46"/>
                  </a:lnTo>
                  <a:lnTo>
                    <a:pt x="506" y="40"/>
                  </a:lnTo>
                  <a:lnTo>
                    <a:pt x="506" y="32"/>
                  </a:lnTo>
                  <a:lnTo>
                    <a:pt x="504" y="26"/>
                  </a:lnTo>
                  <a:lnTo>
                    <a:pt x="502" y="18"/>
                  </a:lnTo>
                  <a:lnTo>
                    <a:pt x="502" y="18"/>
                  </a:lnTo>
                  <a:lnTo>
                    <a:pt x="498" y="12"/>
                  </a:lnTo>
                  <a:lnTo>
                    <a:pt x="492" y="8"/>
                  </a:lnTo>
                  <a:lnTo>
                    <a:pt x="486" y="4"/>
                  </a:lnTo>
                  <a:lnTo>
                    <a:pt x="478" y="2"/>
                  </a:lnTo>
                  <a:lnTo>
                    <a:pt x="472" y="0"/>
                  </a:lnTo>
                  <a:lnTo>
                    <a:pt x="464" y="0"/>
                  </a:lnTo>
                  <a:lnTo>
                    <a:pt x="458" y="2"/>
                  </a:lnTo>
                  <a:lnTo>
                    <a:pt x="450" y="6"/>
                  </a:lnTo>
                  <a:lnTo>
                    <a:pt x="45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3765"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sp>
        <p:nvSpPr>
          <p:cNvPr id="24" name="矩形 23"/>
          <p:cNvSpPr/>
          <p:nvPr/>
        </p:nvSpPr>
        <p:spPr>
          <a:xfrm>
            <a:off x="782781" y="2098584"/>
            <a:ext cx="3171975" cy="892745"/>
          </a:xfrm>
          <a:prstGeom prst="rect">
            <a:avLst/>
          </a:prstGeom>
        </p:spPr>
        <p:txBody>
          <a:bodyPr wrap="square">
            <a:spAutoFit/>
          </a:bodyPr>
          <a:lstStyle/>
          <a:p>
            <a:pPr algn="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algn="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25" name="矩形 24"/>
          <p:cNvSpPr/>
          <p:nvPr/>
        </p:nvSpPr>
        <p:spPr>
          <a:xfrm>
            <a:off x="782781" y="3300612"/>
            <a:ext cx="3171975" cy="892745"/>
          </a:xfrm>
          <a:prstGeom prst="rect">
            <a:avLst/>
          </a:prstGeom>
        </p:spPr>
        <p:txBody>
          <a:bodyPr wrap="square">
            <a:spAutoFit/>
          </a:bodyPr>
          <a:lstStyle/>
          <a:p>
            <a:pPr algn="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algn="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26" name="矩形 25"/>
          <p:cNvSpPr/>
          <p:nvPr/>
        </p:nvSpPr>
        <p:spPr>
          <a:xfrm>
            <a:off x="782781" y="4502640"/>
            <a:ext cx="3171975" cy="892745"/>
          </a:xfrm>
          <a:prstGeom prst="rect">
            <a:avLst/>
          </a:prstGeom>
        </p:spPr>
        <p:txBody>
          <a:bodyPr wrap="square">
            <a:spAutoFit/>
          </a:bodyPr>
          <a:lstStyle/>
          <a:p>
            <a:pPr algn="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algn="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27" name="矩形 26"/>
          <p:cNvSpPr/>
          <p:nvPr/>
        </p:nvSpPr>
        <p:spPr>
          <a:xfrm>
            <a:off x="8245493" y="2098584"/>
            <a:ext cx="3171975" cy="892745"/>
          </a:xfrm>
          <a:prstGeom prst="rect">
            <a:avLst/>
          </a:prstGeom>
        </p:spPr>
        <p:txBody>
          <a:bodyPr wrap="square">
            <a:spAutoFit/>
          </a:bodyPr>
          <a:lstStyle/>
          <a:p>
            <a:pP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28" name="矩形 27"/>
          <p:cNvSpPr/>
          <p:nvPr/>
        </p:nvSpPr>
        <p:spPr>
          <a:xfrm>
            <a:off x="8245493" y="3300612"/>
            <a:ext cx="3171975" cy="892745"/>
          </a:xfrm>
          <a:prstGeom prst="rect">
            <a:avLst/>
          </a:prstGeom>
        </p:spPr>
        <p:txBody>
          <a:bodyPr wrap="square">
            <a:spAutoFit/>
          </a:bodyPr>
          <a:lstStyle/>
          <a:p>
            <a:pP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29" name="矩形 28"/>
          <p:cNvSpPr/>
          <p:nvPr/>
        </p:nvSpPr>
        <p:spPr>
          <a:xfrm>
            <a:off x="8245493" y="4502640"/>
            <a:ext cx="3171975" cy="892745"/>
          </a:xfrm>
          <a:prstGeom prst="rect">
            <a:avLst/>
          </a:prstGeom>
        </p:spPr>
        <p:txBody>
          <a:bodyPr wrap="square">
            <a:spAutoFit/>
          </a:bodyPr>
          <a:lstStyle/>
          <a:p>
            <a:pPr defTabSz="913765">
              <a:lnSpc>
                <a:spcPct val="150000"/>
              </a:lnSpc>
            </a:pPr>
            <a:r>
              <a:rPr lang="zh-CN" altLang="en-US" sz="1335">
                <a:solidFill>
                  <a:schemeClr val="tx1">
                    <a:lumMod val="75000"/>
                    <a:lumOff val="25000"/>
                  </a:schemeClr>
                </a:solidFill>
                <a:latin typeface="微软雅黑" panose="020b0503020204020204" pitchFamily="34" charset="-122"/>
              </a:rPr>
              <a:t>输入您的标题</a:t>
            </a:r>
            <a:endParaRPr lang="en-US" altLang="zh-CN" sz="1335">
              <a:solidFill>
                <a:schemeClr val="tx1">
                  <a:lumMod val="75000"/>
                  <a:lumOff val="25000"/>
                </a:schemeClr>
              </a:solidFill>
              <a:latin typeface="微软雅黑" panose="020b0503020204020204" pitchFamily="34" charset="-122"/>
            </a:endParaRPr>
          </a:p>
          <a:p>
            <a:pPr defTabSz="913765">
              <a:lnSpc>
                <a:spcPct val="150000"/>
              </a:lnSpc>
            </a:pPr>
            <a:r>
              <a:rPr lang="zh-CN" altLang="en-US" sz="1065">
                <a:solidFill>
                  <a:schemeClr val="tx1">
                    <a:lumMod val="75000"/>
                    <a:lumOff val="25000"/>
                  </a:schemeClr>
                </a:solidFill>
                <a:latin typeface="微软雅黑" panose="020b0503020204020204" pitchFamily="34" charset="-122"/>
              </a:rPr>
              <a:t>请在此输入您的文字，请在此输入您的文字，请在此输入您的文字，请在此输入您的文字</a:t>
            </a:r>
            <a:endParaRPr lang="zh-CN" altLang="en-US" sz="1065">
              <a:solidFill>
                <a:schemeClr val="tx1">
                  <a:lumMod val="75000"/>
                  <a:lumOff val="25000"/>
                </a:schemeClr>
              </a:solidFill>
              <a:latin typeface="微软雅黑" panose="020b0503020204020204" pitchFamily="34" charset="-122"/>
            </a:endParaRPr>
          </a:p>
        </p:txBody>
      </p:sp>
      <p:sp>
        <p:nvSpPr>
          <p:cNvPr id="30" name="椭圆 29"/>
          <p:cNvSpPr/>
          <p:nvPr/>
        </p:nvSpPr>
        <p:spPr>
          <a:xfrm>
            <a:off x="4107135" y="2282552"/>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1</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1" name="椭圆 30"/>
          <p:cNvSpPr/>
          <p:nvPr/>
        </p:nvSpPr>
        <p:spPr>
          <a:xfrm>
            <a:off x="7711921" y="2266956"/>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2</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2" name="椭圆 31"/>
          <p:cNvSpPr/>
          <p:nvPr/>
        </p:nvSpPr>
        <p:spPr>
          <a:xfrm>
            <a:off x="4107135" y="3501800"/>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3</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3" name="椭圆 32"/>
          <p:cNvSpPr/>
          <p:nvPr/>
        </p:nvSpPr>
        <p:spPr>
          <a:xfrm>
            <a:off x="7711921" y="3481480"/>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4</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4" name="椭圆 33"/>
          <p:cNvSpPr/>
          <p:nvPr/>
        </p:nvSpPr>
        <p:spPr>
          <a:xfrm>
            <a:off x="4107135" y="4681591"/>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5</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5" name="椭圆 34"/>
          <p:cNvSpPr/>
          <p:nvPr/>
        </p:nvSpPr>
        <p:spPr>
          <a:xfrm>
            <a:off x="7711921" y="4668459"/>
            <a:ext cx="384000" cy="384000"/>
          </a:xfrm>
          <a:prstGeom prst="ellipse">
            <a:avLst/>
          </a:prstGeom>
          <a:gradFill>
            <a:gsLst>
              <a:gs pos="0">
                <a:srgbClr val="00B0F0"/>
              </a:gs>
              <a:gs pos="100000">
                <a:srgbClr val="0089E6"/>
              </a:gs>
            </a:gsLst>
            <a:lin ang="5400000" scaled="1"/>
          </a:gradFill>
          <a:ln w="12700" cap="flat" cmpd="sng" algn="ctr">
            <a:noFill/>
            <a:prstDash val="solid"/>
            <a:miter lim="800000"/>
          </a:ln>
          <a:effectLst/>
        </p:spPr>
        <p:txBody>
          <a:bodyPr rtlCol="0" anchor="ctr"/>
          <a:lstStyle/>
          <a:p>
            <a:pPr marL="0" marR="0" lvl="0" indent="0" algn="ctr" defTabSz="913765" eaLnBrk="1" fontAlgn="auto" latinLnBrk="0" hangingPunct="1">
              <a:lnSpc>
                <a:spcPct val="100000"/>
              </a:lnSpc>
              <a:spcBef>
                <a:spcPct val="0"/>
              </a:spcBef>
              <a:spcAft>
                <a:spcPct val="0"/>
              </a:spcAft>
              <a:buClrTx/>
              <a:buSzTx/>
              <a:buFontTx/>
              <a:buNone/>
              <a:defRPr/>
            </a:pPr>
            <a:r>
              <a:rPr kumimoji="0" lang="en-US" altLang="zh-CN"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rPr>
              <a:t>6</a:t>
            </a:r>
            <a:endParaRPr kumimoji="0" lang="zh-CN" altLang="en-US" sz="1600" b="1" i="0" u="none" strike="noStrike" kern="0" cap="none" spc="0" normalizeH="0" baseline="0" noProof="0">
              <a:ln>
                <a:noFill/>
              </a:ln>
              <a:solidFill>
                <a:prstClr val="white"/>
              </a:solidFill>
              <a:effectLst/>
              <a:uLnTx/>
              <a:uFillTx/>
              <a:latin typeface="微软雅黑" panose="020b0503020204020204" pitchFamily="34" charset="-122"/>
              <a:ea typeface="宋体" panose="02010600030101010101" pitchFamily="2" charset="-122"/>
            </a:endParaRPr>
          </a:p>
        </p:txBody>
      </p:sp>
      <p:sp>
        <p:nvSpPr>
          <p:cNvPr id="36" name="文本框 35"/>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7" name="矩形 36"/>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nodeType="afterGroup">
                            <p:stCondLst>
                              <p:cond delay="1000"/>
                            </p:stCondLst>
                            <p:childTnLst>
                              <p:par>
                                <p:cTn id="13" presetID="3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9" fill="hold" nodeType="afterGroup">
                            <p:stCondLst>
                              <p:cond delay="2000"/>
                            </p:stCondLst>
                            <p:childTnLst>
                              <p:par>
                                <p:cTn id="20" presetID="1" presetClass="entr" presetSubtype="0" fill="hold" nodeType="afterEffect">
                                  <p:stCondLst>
                                    <p:cond delay="250"/>
                                  </p:stCondLst>
                                  <p:childTnLst>
                                    <p:set>
                                      <p:cBhvr>
                                        <p:cTn id="21" dur="1" fill="hold">
                                          <p:stCondLst>
                                            <p:cond delay="0"/>
                                          </p:stCondLst>
                                        </p:cTn>
                                        <p:tgtEl>
                                          <p:spTgt spid="7"/>
                                        </p:tgtEl>
                                        <p:attrNameLst>
                                          <p:attrName>style.visibility</p:attrName>
                                        </p:attrNameLst>
                                      </p:cBhvr>
                                      <p:to>
                                        <p:strVal val="visible"/>
                                      </p:to>
                                    </p:set>
                                  </p:childTnLst>
                                </p:cTn>
                              </p:par>
                            </p:childTnLst>
                          </p:cTn>
                        </p:par>
                        <p:par>
                          <p:cTn id="22" fill="hold" nodeType="afterGroup">
                            <p:stCondLst>
                              <p:cond delay="2251"/>
                            </p:stCondLst>
                            <p:childTnLst>
                              <p:par>
                                <p:cTn id="23" presetID="26" presetClass="emph" presetSubtype="0" fill="hold" nodeType="afterEffect">
                                  <p:stCondLst>
                                    <p:cond delay="0"/>
                                  </p:stCondLst>
                                  <p:childTnLst>
                                    <p:animEffect transition="out" filter="fade">
                                      <p:cBhvr>
                                        <p:cTn id="24" dur="500" tmFilter="0, 0; .2, .5; .8, .5; 1, 0"/>
                                        <p:tgtEl>
                                          <p:spTgt spid="7"/>
                                        </p:tgtEl>
                                      </p:cBhvr>
                                    </p:animEffect>
                                    <p:animScale>
                                      <p:cBhvr>
                                        <p:cTn id="25" dur="250" autoRev="1" fill="hold"/>
                                        <p:tgtEl>
                                          <p:spTgt spid="7"/>
                                        </p:tgtEl>
                                      </p:cBhvr>
                                      <p:by x="105000" y="105000"/>
                                    </p:animScale>
                                  </p:childTnLst>
                                </p:cTn>
                              </p:par>
                            </p:childTnLst>
                          </p:cTn>
                        </p:par>
                        <p:par>
                          <p:cTn id="26" fill="hold" nodeType="afterGroup">
                            <p:stCondLst>
                              <p:cond delay="2751"/>
                            </p:stCondLst>
                            <p:childTnLst>
                              <p:par>
                                <p:cTn id="27" presetID="37"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750"/>
                                        <p:tgtEl>
                                          <p:spTgt spid="30"/>
                                        </p:tgtEl>
                                      </p:cBhvr>
                                    </p:animEffect>
                                    <p:anim calcmode="lin" valueType="num">
                                      <p:cBhvr>
                                        <p:cTn id="30" dur="750" fill="hold"/>
                                        <p:tgtEl>
                                          <p:spTgt spid="30"/>
                                        </p:tgtEl>
                                        <p:attrNameLst>
                                          <p:attrName>ppt_x</p:attrName>
                                        </p:attrNameLst>
                                      </p:cBhvr>
                                      <p:tavLst>
                                        <p:tav tm="0">
                                          <p:val>
                                            <p:strVal val="#ppt_x"/>
                                          </p:val>
                                        </p:tav>
                                        <p:tav tm="100000">
                                          <p:val>
                                            <p:strVal val="#ppt_x"/>
                                          </p:val>
                                        </p:tav>
                                      </p:tavLst>
                                    </p:anim>
                                    <p:anim calcmode="lin" valueType="num">
                                      <p:cBhvr>
                                        <p:cTn id="31" dur="675" decel="100000" fill="hold"/>
                                        <p:tgtEl>
                                          <p:spTgt spid="30"/>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30"/>
                                        </p:tgtEl>
                                        <p:attrNameLst>
                                          <p:attrName>ppt_y</p:attrName>
                                        </p:attrNameLst>
                                      </p:cBhvr>
                                      <p:tavLst>
                                        <p:tav tm="0">
                                          <p:val>
                                            <p:strVal val="#ppt_y-.03"/>
                                          </p:val>
                                        </p:tav>
                                        <p:tav tm="100000">
                                          <p:val>
                                            <p:strVal val="#ppt_y"/>
                                          </p:val>
                                        </p:tav>
                                      </p:tavLst>
                                    </p:anim>
                                  </p:childTnLst>
                                </p:cTn>
                              </p:par>
                              <p:par>
                                <p:cTn id="33" presetID="10" presetClass="entr" presetSubtype="0" fill="hold" grpId="0" nodeType="withEffect">
                                  <p:stCondLst>
                                    <p:cond delay="50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childTnLst>
                          </p:cTn>
                        </p:par>
                        <p:par>
                          <p:cTn id="36" fill="hold" nodeType="afterGroup">
                            <p:stCondLst>
                              <p:cond delay="3501"/>
                            </p:stCondLst>
                            <p:childTnLst>
                              <p:par>
                                <p:cTn id="37" presetID="37"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750"/>
                                        <p:tgtEl>
                                          <p:spTgt spid="31"/>
                                        </p:tgtEl>
                                      </p:cBhvr>
                                    </p:animEffect>
                                    <p:anim calcmode="lin" valueType="num">
                                      <p:cBhvr>
                                        <p:cTn id="40" dur="750" fill="hold"/>
                                        <p:tgtEl>
                                          <p:spTgt spid="31"/>
                                        </p:tgtEl>
                                        <p:attrNameLst>
                                          <p:attrName>ppt_x</p:attrName>
                                        </p:attrNameLst>
                                      </p:cBhvr>
                                      <p:tavLst>
                                        <p:tav tm="0">
                                          <p:val>
                                            <p:strVal val="#ppt_x"/>
                                          </p:val>
                                        </p:tav>
                                        <p:tav tm="100000">
                                          <p:val>
                                            <p:strVal val="#ppt_x"/>
                                          </p:val>
                                        </p:tav>
                                      </p:tavLst>
                                    </p:anim>
                                    <p:anim calcmode="lin" valueType="num">
                                      <p:cBhvr>
                                        <p:cTn id="41" dur="675" decel="100000" fill="hold"/>
                                        <p:tgtEl>
                                          <p:spTgt spid="31"/>
                                        </p:tgtEl>
                                        <p:attrNameLst>
                                          <p:attrName>ppt_y</p:attrName>
                                        </p:attrNameLst>
                                      </p:cBhvr>
                                      <p:tavLst>
                                        <p:tav tm="0">
                                          <p:val>
                                            <p:strVal val="#ppt_y+1"/>
                                          </p:val>
                                        </p:tav>
                                        <p:tav tm="100000">
                                          <p:val>
                                            <p:strVal val="#ppt_y-.03"/>
                                          </p:val>
                                        </p:tav>
                                      </p:tavLst>
                                    </p:anim>
                                    <p:anim calcmode="lin" valueType="num">
                                      <p:cBhvr>
                                        <p:cTn id="42" dur="75" accel="100000" fill="hold">
                                          <p:stCondLst>
                                            <p:cond delay="675"/>
                                          </p:stCondLst>
                                        </p:cTn>
                                        <p:tgtEl>
                                          <p:spTgt spid="31"/>
                                        </p:tgtEl>
                                        <p:attrNameLst>
                                          <p:attrName>ppt_y</p:attrName>
                                        </p:attrNameLst>
                                      </p:cBhvr>
                                      <p:tavLst>
                                        <p:tav tm="0">
                                          <p:val>
                                            <p:strVal val="#ppt_y-.03"/>
                                          </p:val>
                                        </p:tav>
                                        <p:tav tm="100000">
                                          <p:val>
                                            <p:strVal val="#ppt_y"/>
                                          </p:val>
                                        </p:tav>
                                      </p:tavLst>
                                    </p:anim>
                                  </p:childTnLst>
                                </p:cTn>
                              </p:par>
                              <p:par>
                                <p:cTn id="43" presetID="10" presetClass="entr" presetSubtype="0" fill="hold" grpId="0" nodeType="withEffect">
                                  <p:stCondLst>
                                    <p:cond delay="50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250"/>
                                        <p:tgtEl>
                                          <p:spTgt spid="27"/>
                                        </p:tgtEl>
                                      </p:cBhvr>
                                    </p:animEffect>
                                  </p:childTnLst>
                                </p:cTn>
                              </p:par>
                            </p:childTnLst>
                          </p:cTn>
                        </p:par>
                        <p:par>
                          <p:cTn id="46" fill="hold" nodeType="afterGroup">
                            <p:stCondLst>
                              <p:cond delay="4251"/>
                            </p:stCondLst>
                            <p:childTnLst>
                              <p:par>
                                <p:cTn id="47" presetID="37"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750"/>
                                        <p:tgtEl>
                                          <p:spTgt spid="32"/>
                                        </p:tgtEl>
                                      </p:cBhvr>
                                    </p:animEffect>
                                    <p:anim calcmode="lin" valueType="num">
                                      <p:cBhvr>
                                        <p:cTn id="50" dur="750" fill="hold"/>
                                        <p:tgtEl>
                                          <p:spTgt spid="32"/>
                                        </p:tgtEl>
                                        <p:attrNameLst>
                                          <p:attrName>ppt_x</p:attrName>
                                        </p:attrNameLst>
                                      </p:cBhvr>
                                      <p:tavLst>
                                        <p:tav tm="0">
                                          <p:val>
                                            <p:strVal val="#ppt_x"/>
                                          </p:val>
                                        </p:tav>
                                        <p:tav tm="100000">
                                          <p:val>
                                            <p:strVal val="#ppt_x"/>
                                          </p:val>
                                        </p:tav>
                                      </p:tavLst>
                                    </p:anim>
                                    <p:anim calcmode="lin" valueType="num">
                                      <p:cBhvr>
                                        <p:cTn id="51" dur="675" decel="100000" fill="hold"/>
                                        <p:tgtEl>
                                          <p:spTgt spid="32"/>
                                        </p:tgtEl>
                                        <p:attrNameLst>
                                          <p:attrName>ppt_y</p:attrName>
                                        </p:attrNameLst>
                                      </p:cBhvr>
                                      <p:tavLst>
                                        <p:tav tm="0">
                                          <p:val>
                                            <p:strVal val="#ppt_y+1"/>
                                          </p:val>
                                        </p:tav>
                                        <p:tav tm="100000">
                                          <p:val>
                                            <p:strVal val="#ppt_y-.03"/>
                                          </p:val>
                                        </p:tav>
                                      </p:tavLst>
                                    </p:anim>
                                    <p:anim calcmode="lin" valueType="num">
                                      <p:cBhvr>
                                        <p:cTn id="52" dur="75" accel="100000" fill="hold">
                                          <p:stCondLst>
                                            <p:cond delay="675"/>
                                          </p:stCondLst>
                                        </p:cTn>
                                        <p:tgtEl>
                                          <p:spTgt spid="32"/>
                                        </p:tgtEl>
                                        <p:attrNameLst>
                                          <p:attrName>ppt_y</p:attrName>
                                        </p:attrNameLst>
                                      </p:cBhvr>
                                      <p:tavLst>
                                        <p:tav tm="0">
                                          <p:val>
                                            <p:strVal val="#ppt_y-.03"/>
                                          </p:val>
                                        </p:tav>
                                        <p:tav tm="100000">
                                          <p:val>
                                            <p:strVal val="#ppt_y"/>
                                          </p:val>
                                        </p:tav>
                                      </p:tavLst>
                                    </p:anim>
                                  </p:childTnLst>
                                </p:cTn>
                              </p:par>
                              <p:par>
                                <p:cTn id="53" presetID="10" presetClass="entr" presetSubtype="0" fill="hold" grpId="0" nodeType="withEffect">
                                  <p:stCondLst>
                                    <p:cond delay="50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50"/>
                                        <p:tgtEl>
                                          <p:spTgt spid="25"/>
                                        </p:tgtEl>
                                      </p:cBhvr>
                                    </p:animEffect>
                                  </p:childTnLst>
                                </p:cTn>
                              </p:par>
                            </p:childTnLst>
                          </p:cTn>
                        </p:par>
                        <p:par>
                          <p:cTn id="56" fill="hold" nodeType="afterGroup">
                            <p:stCondLst>
                              <p:cond delay="5001"/>
                            </p:stCondLst>
                            <p:childTnLst>
                              <p:par>
                                <p:cTn id="57" presetID="37"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750"/>
                                        <p:tgtEl>
                                          <p:spTgt spid="33"/>
                                        </p:tgtEl>
                                      </p:cBhvr>
                                    </p:animEffect>
                                    <p:anim calcmode="lin" valueType="num">
                                      <p:cBhvr>
                                        <p:cTn id="60" dur="750" fill="hold"/>
                                        <p:tgtEl>
                                          <p:spTgt spid="33"/>
                                        </p:tgtEl>
                                        <p:attrNameLst>
                                          <p:attrName>ppt_x</p:attrName>
                                        </p:attrNameLst>
                                      </p:cBhvr>
                                      <p:tavLst>
                                        <p:tav tm="0">
                                          <p:val>
                                            <p:strVal val="#ppt_x"/>
                                          </p:val>
                                        </p:tav>
                                        <p:tav tm="100000">
                                          <p:val>
                                            <p:strVal val="#ppt_x"/>
                                          </p:val>
                                        </p:tav>
                                      </p:tavLst>
                                    </p:anim>
                                    <p:anim calcmode="lin" valueType="num">
                                      <p:cBhvr>
                                        <p:cTn id="61" dur="675" decel="100000" fill="hold"/>
                                        <p:tgtEl>
                                          <p:spTgt spid="33"/>
                                        </p:tgtEl>
                                        <p:attrNameLst>
                                          <p:attrName>ppt_y</p:attrName>
                                        </p:attrNameLst>
                                      </p:cBhvr>
                                      <p:tavLst>
                                        <p:tav tm="0">
                                          <p:val>
                                            <p:strVal val="#ppt_y+1"/>
                                          </p:val>
                                        </p:tav>
                                        <p:tav tm="100000">
                                          <p:val>
                                            <p:strVal val="#ppt_y-.03"/>
                                          </p:val>
                                        </p:tav>
                                      </p:tavLst>
                                    </p:anim>
                                    <p:anim calcmode="lin" valueType="num">
                                      <p:cBhvr>
                                        <p:cTn id="62" dur="75" accel="100000" fill="hold">
                                          <p:stCondLst>
                                            <p:cond delay="675"/>
                                          </p:stCondLst>
                                        </p:cTn>
                                        <p:tgtEl>
                                          <p:spTgt spid="33"/>
                                        </p:tgtEl>
                                        <p:attrNameLst>
                                          <p:attrName>ppt_y</p:attrName>
                                        </p:attrNameLst>
                                      </p:cBhvr>
                                      <p:tavLst>
                                        <p:tav tm="0">
                                          <p:val>
                                            <p:strVal val="#ppt_y-.03"/>
                                          </p:val>
                                        </p:tav>
                                        <p:tav tm="100000">
                                          <p:val>
                                            <p:strVal val="#ppt_y"/>
                                          </p:val>
                                        </p:tav>
                                      </p:tavLst>
                                    </p:anim>
                                  </p:childTnLst>
                                </p:cTn>
                              </p:par>
                              <p:par>
                                <p:cTn id="63" presetID="10" presetClass="entr" presetSubtype="0" fill="hold" grpId="0" nodeType="withEffect">
                                  <p:stCondLst>
                                    <p:cond delay="50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childTnLst>
                                </p:cTn>
                              </p:par>
                            </p:childTnLst>
                          </p:cTn>
                        </p:par>
                        <p:par>
                          <p:cTn id="66" fill="hold" nodeType="afterGroup">
                            <p:stCondLst>
                              <p:cond delay="5751"/>
                            </p:stCondLst>
                            <p:childTnLst>
                              <p:par>
                                <p:cTn id="67" presetID="37"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750"/>
                                        <p:tgtEl>
                                          <p:spTgt spid="34"/>
                                        </p:tgtEl>
                                      </p:cBhvr>
                                    </p:animEffect>
                                    <p:anim calcmode="lin" valueType="num">
                                      <p:cBhvr>
                                        <p:cTn id="70" dur="750" fill="hold"/>
                                        <p:tgtEl>
                                          <p:spTgt spid="34"/>
                                        </p:tgtEl>
                                        <p:attrNameLst>
                                          <p:attrName>ppt_x</p:attrName>
                                        </p:attrNameLst>
                                      </p:cBhvr>
                                      <p:tavLst>
                                        <p:tav tm="0">
                                          <p:val>
                                            <p:strVal val="#ppt_x"/>
                                          </p:val>
                                        </p:tav>
                                        <p:tav tm="100000">
                                          <p:val>
                                            <p:strVal val="#ppt_x"/>
                                          </p:val>
                                        </p:tav>
                                      </p:tavLst>
                                    </p:anim>
                                    <p:anim calcmode="lin" valueType="num">
                                      <p:cBhvr>
                                        <p:cTn id="71" dur="675" decel="100000" fill="hold"/>
                                        <p:tgtEl>
                                          <p:spTgt spid="34"/>
                                        </p:tgtEl>
                                        <p:attrNameLst>
                                          <p:attrName>ppt_y</p:attrName>
                                        </p:attrNameLst>
                                      </p:cBhvr>
                                      <p:tavLst>
                                        <p:tav tm="0">
                                          <p:val>
                                            <p:strVal val="#ppt_y+1"/>
                                          </p:val>
                                        </p:tav>
                                        <p:tav tm="100000">
                                          <p:val>
                                            <p:strVal val="#ppt_y-.03"/>
                                          </p:val>
                                        </p:tav>
                                      </p:tavLst>
                                    </p:anim>
                                    <p:anim calcmode="lin" valueType="num">
                                      <p:cBhvr>
                                        <p:cTn id="72" dur="75" accel="100000" fill="hold">
                                          <p:stCondLst>
                                            <p:cond delay="675"/>
                                          </p:stCondLst>
                                        </p:cTn>
                                        <p:tgtEl>
                                          <p:spTgt spid="34"/>
                                        </p:tgtEl>
                                        <p:attrNameLst>
                                          <p:attrName>ppt_y</p:attrName>
                                        </p:attrNameLst>
                                      </p:cBhvr>
                                      <p:tavLst>
                                        <p:tav tm="0">
                                          <p:val>
                                            <p:strVal val="#ppt_y-.03"/>
                                          </p:val>
                                        </p:tav>
                                        <p:tav tm="100000">
                                          <p:val>
                                            <p:strVal val="#ppt_y"/>
                                          </p:val>
                                        </p:tav>
                                      </p:tavLst>
                                    </p:anim>
                                  </p:childTnLst>
                                </p:cTn>
                              </p:par>
                              <p:par>
                                <p:cTn id="73" presetID="10" presetClass="entr" presetSubtype="0" fill="hold" grpId="0" nodeType="withEffect">
                                  <p:stCondLst>
                                    <p:cond delay="50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250"/>
                                        <p:tgtEl>
                                          <p:spTgt spid="26"/>
                                        </p:tgtEl>
                                      </p:cBhvr>
                                    </p:animEffect>
                                  </p:childTnLst>
                                </p:cTn>
                              </p:par>
                            </p:childTnLst>
                          </p:cTn>
                        </p:par>
                        <p:par>
                          <p:cTn id="76" fill="hold" nodeType="afterGroup">
                            <p:stCondLst>
                              <p:cond delay="6501"/>
                            </p:stCondLst>
                            <p:childTnLst>
                              <p:par>
                                <p:cTn id="77" presetID="37"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750"/>
                                        <p:tgtEl>
                                          <p:spTgt spid="35"/>
                                        </p:tgtEl>
                                      </p:cBhvr>
                                    </p:animEffect>
                                    <p:anim calcmode="lin" valueType="num">
                                      <p:cBhvr>
                                        <p:cTn id="80" dur="750" fill="hold"/>
                                        <p:tgtEl>
                                          <p:spTgt spid="35"/>
                                        </p:tgtEl>
                                        <p:attrNameLst>
                                          <p:attrName>ppt_x</p:attrName>
                                        </p:attrNameLst>
                                      </p:cBhvr>
                                      <p:tavLst>
                                        <p:tav tm="0">
                                          <p:val>
                                            <p:strVal val="#ppt_x"/>
                                          </p:val>
                                        </p:tav>
                                        <p:tav tm="100000">
                                          <p:val>
                                            <p:strVal val="#ppt_x"/>
                                          </p:val>
                                        </p:tav>
                                      </p:tavLst>
                                    </p:anim>
                                    <p:anim calcmode="lin" valueType="num">
                                      <p:cBhvr>
                                        <p:cTn id="81" dur="675" decel="100000" fill="hold"/>
                                        <p:tgtEl>
                                          <p:spTgt spid="35"/>
                                        </p:tgtEl>
                                        <p:attrNameLst>
                                          <p:attrName>ppt_y</p:attrName>
                                        </p:attrNameLst>
                                      </p:cBhvr>
                                      <p:tavLst>
                                        <p:tav tm="0">
                                          <p:val>
                                            <p:strVal val="#ppt_y+1"/>
                                          </p:val>
                                        </p:tav>
                                        <p:tav tm="100000">
                                          <p:val>
                                            <p:strVal val="#ppt_y-.03"/>
                                          </p:val>
                                        </p:tav>
                                      </p:tavLst>
                                    </p:anim>
                                    <p:anim calcmode="lin" valueType="num">
                                      <p:cBhvr>
                                        <p:cTn id="82" dur="75" accel="100000" fill="hold">
                                          <p:stCondLst>
                                            <p:cond delay="675"/>
                                          </p:stCondLst>
                                        </p:cTn>
                                        <p:tgtEl>
                                          <p:spTgt spid="35"/>
                                        </p:tgtEl>
                                        <p:attrNameLst>
                                          <p:attrName>ppt_y</p:attrName>
                                        </p:attrNameLst>
                                      </p:cBhvr>
                                      <p:tavLst>
                                        <p:tav tm="0">
                                          <p:val>
                                            <p:strVal val="#ppt_y-.03"/>
                                          </p:val>
                                        </p:tav>
                                        <p:tav tm="100000">
                                          <p:val>
                                            <p:strVal val="#ppt_y"/>
                                          </p:val>
                                        </p:tav>
                                      </p:tavLst>
                                    </p:anim>
                                  </p:childTnLst>
                                </p:cTn>
                              </p:par>
                              <p:par>
                                <p:cTn id="83" presetID="10" presetClass="entr" presetSubtype="0" fill="hold" grpId="0" nodeType="withEffect">
                                  <p:stCondLst>
                                    <p:cond delay="50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2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animBg="1"/>
      <p:bldP spid="31" grpId="0" animBg="1"/>
      <p:bldP spid="32" grpId="0" animBg="1"/>
      <p:bldP spid="33" grpId="0" animBg="1"/>
      <p:bldP spid="34" grpId="0" animBg="1"/>
      <p:bldP spid="35" grpId="0" animBg="1"/>
      <p:bldP spid="36" grpId="0"/>
      <p:bldP spid="37"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6" name="组合 35"/>
          <p:cNvGrpSpPr/>
          <p:nvPr/>
        </p:nvGrpSpPr>
        <p:grpSpPr>
          <a:xfrm>
            <a:off x="3294740" y="1603077"/>
            <a:ext cx="1384850" cy="1371406"/>
            <a:chOff x="6389257" y="1470713"/>
            <a:chExt cx="781711" cy="774122"/>
          </a:xfrm>
        </p:grpSpPr>
        <p:sp>
          <p:nvSpPr>
            <p:cNvPr id="37" name="矩形 36"/>
            <p:cNvSpPr/>
            <p:nvPr/>
          </p:nvSpPr>
          <p:spPr>
            <a:xfrm rot="2700000">
              <a:off x="6698675" y="1547995"/>
              <a:ext cx="81907" cy="700743"/>
            </a:xfrm>
            <a:prstGeom prst="rect">
              <a:avLst/>
            </a:prstGeom>
            <a:gradFill>
              <a:gsLst>
                <a:gs pos="50000">
                  <a:schemeClr val="accent1">
                    <a:lumMod val="75000"/>
                    <a:alpha val="35000"/>
                  </a:schemeClr>
                </a:gs>
                <a:gs pos="0">
                  <a:schemeClr val="accent1">
                    <a:lumMod val="50000"/>
                  </a:schemeClr>
                </a:gs>
                <a:gs pos="100000">
                  <a:schemeClr val="accent1">
                    <a:lumMod val="60000"/>
                    <a:lumOff val="40000"/>
                    <a:alpha val="0"/>
                  </a:schemeClr>
                </a:gs>
              </a:gsLst>
              <a:lin ang="0" scaled="0"/>
            </a:gradFill>
            <a:ln w="12700" cap="flat" cmpd="sng" algn="ctr">
              <a:noFill/>
              <a:prstDash val="solid"/>
              <a:miter lim="800000"/>
            </a:ln>
            <a:effectLst>
              <a:softEdge rad="38100"/>
            </a:effectLst>
          </p:spPr>
          <p:txBody>
            <a:bodyPr rtlCol="0" anchor="ctr"/>
            <a:lstStyle/>
            <a:p>
              <a:pPr algn="ctr">
                <a:defRPr/>
              </a:pPr>
              <a:endParaRPr lang="zh-CN" altLang="en-US" kern="0">
                <a:solidFill>
                  <a:schemeClr val="bg1"/>
                </a:solidFill>
                <a:cs typeface="+mn-ea"/>
                <a:sym typeface="+mn-lt"/>
              </a:endParaRPr>
            </a:p>
          </p:txBody>
        </p:sp>
        <p:sp>
          <p:nvSpPr>
            <p:cNvPr id="38" name="椭圆 37"/>
            <p:cNvSpPr/>
            <p:nvPr/>
          </p:nvSpPr>
          <p:spPr>
            <a:xfrm>
              <a:off x="6396845" y="1470713"/>
              <a:ext cx="774123" cy="774122"/>
            </a:xfrm>
            <a:prstGeom prst="ellipse">
              <a:avLst/>
            </a:prstGeom>
            <a:solidFill>
              <a:srgbClr val="11A5D9"/>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pSp>
      <p:grpSp>
        <p:nvGrpSpPr>
          <p:cNvPr id="39" name="组合 38"/>
          <p:cNvGrpSpPr/>
          <p:nvPr/>
        </p:nvGrpSpPr>
        <p:grpSpPr>
          <a:xfrm>
            <a:off x="4672641" y="1603077"/>
            <a:ext cx="1371407" cy="1371406"/>
            <a:chOff x="6396845" y="1470713"/>
            <a:chExt cx="774123" cy="774122"/>
          </a:xfrm>
        </p:grpSpPr>
        <p:sp>
          <p:nvSpPr>
            <p:cNvPr id="40" name="矩形 39"/>
            <p:cNvSpPr/>
            <p:nvPr/>
          </p:nvSpPr>
          <p:spPr>
            <a:xfrm rot="2700000">
              <a:off x="6740736" y="1562584"/>
              <a:ext cx="86744" cy="589445"/>
            </a:xfrm>
            <a:prstGeom prst="rect">
              <a:avLst/>
            </a:prstGeom>
            <a:gradFill>
              <a:gsLst>
                <a:gs pos="50000">
                  <a:schemeClr val="accent1">
                    <a:lumMod val="75000"/>
                    <a:alpha val="35000"/>
                  </a:schemeClr>
                </a:gs>
                <a:gs pos="0">
                  <a:schemeClr val="accent1">
                    <a:lumMod val="50000"/>
                  </a:schemeClr>
                </a:gs>
                <a:gs pos="100000">
                  <a:schemeClr val="accent1">
                    <a:lumMod val="60000"/>
                    <a:lumOff val="40000"/>
                    <a:alpha val="0"/>
                  </a:schemeClr>
                </a:gs>
              </a:gsLst>
              <a:lin ang="0" scaled="0"/>
            </a:gradFill>
            <a:ln w="12700" cap="flat" cmpd="sng" algn="ctr">
              <a:noFill/>
              <a:prstDash val="solid"/>
              <a:miter lim="800000"/>
            </a:ln>
            <a:effectLst>
              <a:softEdge rad="38100"/>
            </a:effectLst>
          </p:spPr>
          <p:txBody>
            <a:bodyPr rtlCol="0" anchor="ctr"/>
            <a:lstStyle/>
            <a:p>
              <a:pPr algn="ctr">
                <a:defRPr/>
              </a:pPr>
              <a:endParaRPr lang="zh-CN" altLang="en-US" kern="0">
                <a:solidFill>
                  <a:schemeClr val="bg1"/>
                </a:solidFill>
                <a:cs typeface="+mn-ea"/>
                <a:sym typeface="+mn-lt"/>
              </a:endParaRPr>
            </a:p>
          </p:txBody>
        </p:sp>
        <p:sp>
          <p:nvSpPr>
            <p:cNvPr id="41" name="椭圆 40"/>
            <p:cNvSpPr/>
            <p:nvPr/>
          </p:nvSpPr>
          <p:spPr>
            <a:xfrm>
              <a:off x="6396845" y="1470713"/>
              <a:ext cx="774123" cy="774122"/>
            </a:xfrm>
            <a:prstGeom prst="ellipse">
              <a:avLst/>
            </a:prstGeom>
            <a:solidFill>
              <a:srgbClr val="0068B7"/>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pSp>
      <p:grpSp>
        <p:nvGrpSpPr>
          <p:cNvPr id="42" name="组合 41"/>
          <p:cNvGrpSpPr/>
          <p:nvPr/>
        </p:nvGrpSpPr>
        <p:grpSpPr>
          <a:xfrm>
            <a:off x="6046633" y="1603076"/>
            <a:ext cx="1371406" cy="1371404"/>
            <a:chOff x="6396845" y="1470713"/>
            <a:chExt cx="774123" cy="774122"/>
          </a:xfrm>
        </p:grpSpPr>
        <p:sp>
          <p:nvSpPr>
            <p:cNvPr id="43" name="矩形 42"/>
            <p:cNvSpPr/>
            <p:nvPr/>
          </p:nvSpPr>
          <p:spPr>
            <a:xfrm rot="2700000">
              <a:off x="6730666" y="1573358"/>
              <a:ext cx="61238" cy="577453"/>
            </a:xfrm>
            <a:prstGeom prst="rect">
              <a:avLst/>
            </a:prstGeom>
            <a:gradFill>
              <a:gsLst>
                <a:gs pos="50000">
                  <a:schemeClr val="accent1">
                    <a:lumMod val="75000"/>
                    <a:alpha val="35000"/>
                  </a:schemeClr>
                </a:gs>
                <a:gs pos="0">
                  <a:schemeClr val="accent1">
                    <a:lumMod val="50000"/>
                  </a:schemeClr>
                </a:gs>
                <a:gs pos="100000">
                  <a:schemeClr val="accent1">
                    <a:lumMod val="60000"/>
                    <a:lumOff val="40000"/>
                    <a:alpha val="0"/>
                  </a:schemeClr>
                </a:gs>
              </a:gsLst>
              <a:lin ang="0" scaled="0"/>
            </a:gradFill>
            <a:ln w="12700" cap="flat" cmpd="sng" algn="ctr">
              <a:noFill/>
              <a:prstDash val="solid"/>
              <a:miter lim="800000"/>
            </a:ln>
            <a:effectLst>
              <a:softEdge rad="38100"/>
            </a:effectLst>
          </p:spPr>
          <p:txBody>
            <a:bodyPr rtlCol="0" anchor="ctr"/>
            <a:lstStyle/>
            <a:p>
              <a:pPr algn="ctr">
                <a:defRPr/>
              </a:pPr>
              <a:endParaRPr lang="zh-CN" altLang="en-US" kern="0">
                <a:solidFill>
                  <a:schemeClr val="bg1"/>
                </a:solidFill>
                <a:cs typeface="+mn-ea"/>
                <a:sym typeface="+mn-lt"/>
              </a:endParaRPr>
            </a:p>
          </p:txBody>
        </p:sp>
        <p:sp>
          <p:nvSpPr>
            <p:cNvPr id="44" name="椭圆 43"/>
            <p:cNvSpPr/>
            <p:nvPr/>
          </p:nvSpPr>
          <p:spPr>
            <a:xfrm>
              <a:off x="6396845" y="1470713"/>
              <a:ext cx="774123" cy="774122"/>
            </a:xfrm>
            <a:prstGeom prst="ellipse">
              <a:avLst/>
            </a:prstGeom>
            <a:solidFill>
              <a:srgbClr val="11A5D9"/>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pSp>
      <p:grpSp>
        <p:nvGrpSpPr>
          <p:cNvPr id="45" name="组合 44"/>
          <p:cNvGrpSpPr/>
          <p:nvPr/>
        </p:nvGrpSpPr>
        <p:grpSpPr>
          <a:xfrm>
            <a:off x="7408511" y="1603077"/>
            <a:ext cx="1371407" cy="1371406"/>
            <a:chOff x="6396845" y="1470713"/>
            <a:chExt cx="774123" cy="774122"/>
          </a:xfrm>
        </p:grpSpPr>
        <p:sp>
          <p:nvSpPr>
            <p:cNvPr id="46" name="矩形 45"/>
            <p:cNvSpPr/>
            <p:nvPr/>
          </p:nvSpPr>
          <p:spPr>
            <a:xfrm rot="2700000">
              <a:off x="6746116" y="1652845"/>
              <a:ext cx="113464" cy="409230"/>
            </a:xfrm>
            <a:prstGeom prst="rect">
              <a:avLst/>
            </a:prstGeom>
            <a:gradFill>
              <a:gsLst>
                <a:gs pos="50000">
                  <a:schemeClr val="accent1">
                    <a:lumMod val="75000"/>
                    <a:alpha val="35000"/>
                  </a:schemeClr>
                </a:gs>
                <a:gs pos="0">
                  <a:schemeClr val="accent1">
                    <a:lumMod val="50000"/>
                  </a:schemeClr>
                </a:gs>
                <a:gs pos="100000">
                  <a:schemeClr val="accent1">
                    <a:lumMod val="60000"/>
                    <a:lumOff val="40000"/>
                    <a:alpha val="0"/>
                  </a:schemeClr>
                </a:gs>
              </a:gsLst>
              <a:lin ang="0" scaled="0"/>
            </a:gradFill>
            <a:ln w="12700" cap="flat" cmpd="sng" algn="ctr">
              <a:noFill/>
              <a:prstDash val="solid"/>
              <a:miter lim="800000"/>
            </a:ln>
            <a:effectLst>
              <a:softEdge rad="38100"/>
            </a:effectLst>
          </p:spPr>
          <p:txBody>
            <a:bodyPr rtlCol="0" anchor="ctr"/>
            <a:lstStyle/>
            <a:p>
              <a:pPr algn="ctr">
                <a:defRPr/>
              </a:pPr>
              <a:endParaRPr lang="zh-CN" altLang="en-US" kern="0">
                <a:solidFill>
                  <a:schemeClr val="bg1"/>
                </a:solidFill>
                <a:cs typeface="+mn-ea"/>
                <a:sym typeface="+mn-lt"/>
              </a:endParaRPr>
            </a:p>
          </p:txBody>
        </p:sp>
        <p:sp>
          <p:nvSpPr>
            <p:cNvPr id="47" name="椭圆 46"/>
            <p:cNvSpPr/>
            <p:nvPr/>
          </p:nvSpPr>
          <p:spPr>
            <a:xfrm>
              <a:off x="6396845" y="1470713"/>
              <a:ext cx="774123" cy="774122"/>
            </a:xfrm>
            <a:prstGeom prst="ellipse">
              <a:avLst/>
            </a:prstGeom>
            <a:solidFill>
              <a:srgbClr val="0068B7"/>
            </a:solidFill>
            <a:ln w="12700" cap="flat" cmpd="sng" algn="ctr">
              <a:noFill/>
              <a:prstDash val="solid"/>
              <a:miter lim="800000"/>
            </a:ln>
            <a:effectLst/>
          </p:spPr>
          <p:txBody>
            <a:bodyPr rtlCol="0" anchor="ctr"/>
            <a:lstStyle/>
            <a:p>
              <a:pPr algn="ctr">
                <a:defRPr/>
              </a:pPr>
              <a:endParaRPr lang="zh-CN" altLang="en-US" kern="0">
                <a:solidFill>
                  <a:schemeClr val="bg1"/>
                </a:solidFill>
                <a:cs typeface="+mn-ea"/>
                <a:sym typeface="+mn-lt"/>
              </a:endParaRPr>
            </a:p>
          </p:txBody>
        </p:sp>
      </p:grpSp>
      <p:sp>
        <p:nvSpPr>
          <p:cNvPr id="48" name="文本框 47"/>
          <p:cNvSpPr txBox="1"/>
          <p:nvPr/>
        </p:nvSpPr>
        <p:spPr>
          <a:xfrm>
            <a:off x="3244262" y="1812802"/>
            <a:ext cx="1492300" cy="1015663"/>
          </a:xfrm>
          <a:prstGeom prst="rect">
            <a:avLst/>
          </a:prstGeom>
          <a:noFill/>
        </p:spPr>
        <p:txBody>
          <a:bodyPr wrap="square" rtlCol="0">
            <a:spAutoFit/>
          </a:bodyPr>
          <a:lstStyle/>
          <a:p>
            <a:pPr algn="ctr"/>
            <a:r>
              <a:rPr lang="en-US" altLang="zh-CN" sz="6000">
                <a:solidFill>
                  <a:schemeClr val="bg1"/>
                </a:solidFill>
                <a:cs typeface="+mn-ea"/>
                <a:sym typeface="+mn-lt"/>
              </a:rPr>
              <a:t>S</a:t>
            </a:r>
            <a:endParaRPr lang="zh-CN" altLang="en-US" sz="6000">
              <a:solidFill>
                <a:schemeClr val="bg1"/>
              </a:solidFill>
              <a:cs typeface="+mn-ea"/>
              <a:sym typeface="+mn-lt"/>
            </a:endParaRPr>
          </a:p>
        </p:txBody>
      </p:sp>
      <p:sp>
        <p:nvSpPr>
          <p:cNvPr id="49" name="文本框 48"/>
          <p:cNvSpPr txBox="1"/>
          <p:nvPr/>
        </p:nvSpPr>
        <p:spPr>
          <a:xfrm>
            <a:off x="4606136" y="1812802"/>
            <a:ext cx="1492300" cy="1015663"/>
          </a:xfrm>
          <a:prstGeom prst="rect">
            <a:avLst/>
          </a:prstGeom>
          <a:noFill/>
        </p:spPr>
        <p:txBody>
          <a:bodyPr wrap="square" rtlCol="0">
            <a:spAutoFit/>
          </a:bodyPr>
          <a:lstStyle/>
          <a:p>
            <a:pPr algn="ctr"/>
            <a:r>
              <a:rPr lang="en-US" altLang="zh-CN" sz="6000">
                <a:solidFill>
                  <a:schemeClr val="bg1"/>
                </a:solidFill>
                <a:cs typeface="+mn-ea"/>
                <a:sym typeface="+mn-lt"/>
              </a:rPr>
              <a:t>W</a:t>
            </a:r>
            <a:endParaRPr lang="zh-CN" altLang="en-US" sz="6000">
              <a:solidFill>
                <a:schemeClr val="bg1"/>
              </a:solidFill>
              <a:cs typeface="+mn-ea"/>
              <a:sym typeface="+mn-lt"/>
            </a:endParaRPr>
          </a:p>
        </p:txBody>
      </p:sp>
      <p:sp>
        <p:nvSpPr>
          <p:cNvPr id="50" name="文本框 49"/>
          <p:cNvSpPr txBox="1"/>
          <p:nvPr/>
        </p:nvSpPr>
        <p:spPr>
          <a:xfrm>
            <a:off x="5986192" y="1812802"/>
            <a:ext cx="1492300" cy="1015663"/>
          </a:xfrm>
          <a:prstGeom prst="rect">
            <a:avLst/>
          </a:prstGeom>
          <a:noFill/>
        </p:spPr>
        <p:txBody>
          <a:bodyPr wrap="square" rtlCol="0">
            <a:spAutoFit/>
          </a:bodyPr>
          <a:lstStyle/>
          <a:p>
            <a:pPr algn="ctr"/>
            <a:r>
              <a:rPr lang="en-US" altLang="zh-CN" sz="6000">
                <a:solidFill>
                  <a:schemeClr val="bg1"/>
                </a:solidFill>
                <a:cs typeface="+mn-ea"/>
                <a:sym typeface="+mn-lt"/>
              </a:rPr>
              <a:t>O</a:t>
            </a:r>
            <a:endParaRPr lang="zh-CN" altLang="en-US" sz="6000">
              <a:solidFill>
                <a:schemeClr val="bg1"/>
              </a:solidFill>
              <a:cs typeface="+mn-ea"/>
              <a:sym typeface="+mn-lt"/>
            </a:endParaRPr>
          </a:p>
        </p:txBody>
      </p:sp>
      <p:sp>
        <p:nvSpPr>
          <p:cNvPr id="51" name="文本框 50"/>
          <p:cNvSpPr txBox="1"/>
          <p:nvPr/>
        </p:nvSpPr>
        <p:spPr>
          <a:xfrm>
            <a:off x="7348066" y="1812802"/>
            <a:ext cx="1492300" cy="1015663"/>
          </a:xfrm>
          <a:prstGeom prst="rect">
            <a:avLst/>
          </a:prstGeom>
          <a:noFill/>
        </p:spPr>
        <p:txBody>
          <a:bodyPr wrap="square" rtlCol="0">
            <a:spAutoFit/>
          </a:bodyPr>
          <a:lstStyle/>
          <a:p>
            <a:pPr algn="ctr"/>
            <a:r>
              <a:rPr lang="en-US" altLang="zh-CN" sz="6000">
                <a:solidFill>
                  <a:schemeClr val="bg1"/>
                </a:solidFill>
                <a:cs typeface="+mn-ea"/>
                <a:sym typeface="+mn-lt"/>
              </a:rPr>
              <a:t>T</a:t>
            </a:r>
            <a:endParaRPr lang="zh-CN" altLang="en-US" sz="6000">
              <a:solidFill>
                <a:schemeClr val="bg1"/>
              </a:solidFill>
              <a:cs typeface="+mn-ea"/>
              <a:sym typeface="+mn-lt"/>
            </a:endParaRPr>
          </a:p>
        </p:txBody>
      </p:sp>
      <p:sp>
        <p:nvSpPr>
          <p:cNvPr id="52" name="矩形 51"/>
          <p:cNvSpPr/>
          <p:nvPr/>
        </p:nvSpPr>
        <p:spPr>
          <a:xfrm>
            <a:off x="3502840" y="3096518"/>
            <a:ext cx="902811" cy="307777"/>
          </a:xfrm>
          <a:prstGeom prst="rect">
            <a:avLst/>
          </a:prstGeom>
        </p:spPr>
        <p:txBody>
          <a:bodyPr wrap="none">
            <a:spAutoFit/>
          </a:bodyPr>
          <a:lstStyle/>
          <a:p>
            <a:pPr algn="ctr"/>
            <a:r>
              <a:rPr lang="zh-CN" altLang="en-US" sz="1400">
                <a:solidFill>
                  <a:schemeClr val="tx1">
                    <a:lumMod val="85000"/>
                    <a:lumOff val="15000"/>
                  </a:schemeClr>
                </a:solidFill>
                <a:cs typeface="+mn-ea"/>
                <a:sym typeface="+mn-lt"/>
              </a:rPr>
              <a:t>竞争优势</a:t>
            </a:r>
            <a:endParaRPr lang="zh-CN" altLang="en-US" sz="1400">
              <a:solidFill>
                <a:schemeClr val="tx1">
                  <a:lumMod val="85000"/>
                  <a:lumOff val="15000"/>
                </a:schemeClr>
              </a:solidFill>
              <a:cs typeface="+mn-ea"/>
              <a:sym typeface="+mn-lt"/>
            </a:endParaRPr>
          </a:p>
        </p:txBody>
      </p:sp>
      <p:sp>
        <p:nvSpPr>
          <p:cNvPr id="53" name="矩形 52"/>
          <p:cNvSpPr/>
          <p:nvPr/>
        </p:nvSpPr>
        <p:spPr>
          <a:xfrm>
            <a:off x="4960961" y="3096518"/>
            <a:ext cx="902811" cy="307777"/>
          </a:xfrm>
          <a:prstGeom prst="rect">
            <a:avLst/>
          </a:prstGeom>
        </p:spPr>
        <p:txBody>
          <a:bodyPr wrap="none">
            <a:spAutoFit/>
          </a:bodyPr>
          <a:lstStyle/>
          <a:p>
            <a:pPr algn="ctr"/>
            <a:r>
              <a:rPr lang="zh-CN" altLang="en-US" sz="1400">
                <a:solidFill>
                  <a:schemeClr val="tx1">
                    <a:lumMod val="85000"/>
                    <a:lumOff val="15000"/>
                  </a:schemeClr>
                </a:solidFill>
                <a:cs typeface="+mn-ea"/>
                <a:sym typeface="+mn-lt"/>
              </a:rPr>
              <a:t>竞争劣势</a:t>
            </a:r>
            <a:endParaRPr lang="zh-CN" altLang="en-US" sz="1400">
              <a:solidFill>
                <a:schemeClr val="tx1">
                  <a:lumMod val="85000"/>
                  <a:lumOff val="15000"/>
                </a:schemeClr>
              </a:solidFill>
              <a:cs typeface="+mn-ea"/>
              <a:sym typeface="+mn-lt"/>
            </a:endParaRPr>
          </a:p>
        </p:txBody>
      </p:sp>
      <p:sp>
        <p:nvSpPr>
          <p:cNvPr id="54" name="矩形 53"/>
          <p:cNvSpPr/>
          <p:nvPr/>
        </p:nvSpPr>
        <p:spPr>
          <a:xfrm>
            <a:off x="6486120" y="3096518"/>
            <a:ext cx="543739" cy="307777"/>
          </a:xfrm>
          <a:prstGeom prst="rect">
            <a:avLst/>
          </a:prstGeom>
        </p:spPr>
        <p:txBody>
          <a:bodyPr wrap="none">
            <a:spAutoFit/>
          </a:bodyPr>
          <a:lstStyle/>
          <a:p>
            <a:pPr algn="ctr"/>
            <a:r>
              <a:rPr lang="zh-CN" altLang="en-US" sz="1400">
                <a:solidFill>
                  <a:schemeClr val="tx1">
                    <a:lumMod val="85000"/>
                    <a:lumOff val="15000"/>
                  </a:schemeClr>
                </a:solidFill>
                <a:cs typeface="+mn-ea"/>
                <a:sym typeface="+mn-lt"/>
              </a:rPr>
              <a:t>机会</a:t>
            </a:r>
            <a:endParaRPr lang="zh-CN" altLang="en-US" sz="1400">
              <a:solidFill>
                <a:schemeClr val="tx1">
                  <a:lumMod val="85000"/>
                  <a:lumOff val="15000"/>
                </a:schemeClr>
              </a:solidFill>
              <a:cs typeface="+mn-ea"/>
              <a:sym typeface="+mn-lt"/>
            </a:endParaRPr>
          </a:p>
        </p:txBody>
      </p:sp>
      <p:sp>
        <p:nvSpPr>
          <p:cNvPr id="55" name="矩形 54"/>
          <p:cNvSpPr/>
          <p:nvPr/>
        </p:nvSpPr>
        <p:spPr>
          <a:xfrm>
            <a:off x="7850525" y="3096518"/>
            <a:ext cx="543739" cy="307777"/>
          </a:xfrm>
          <a:prstGeom prst="rect">
            <a:avLst/>
          </a:prstGeom>
        </p:spPr>
        <p:txBody>
          <a:bodyPr wrap="none">
            <a:spAutoFit/>
          </a:bodyPr>
          <a:lstStyle/>
          <a:p>
            <a:pPr algn="ctr"/>
            <a:r>
              <a:rPr lang="zh-CN" altLang="en-US" sz="1400">
                <a:solidFill>
                  <a:schemeClr val="tx1">
                    <a:lumMod val="85000"/>
                    <a:lumOff val="15000"/>
                  </a:schemeClr>
                </a:solidFill>
                <a:cs typeface="+mn-ea"/>
                <a:sym typeface="+mn-lt"/>
              </a:rPr>
              <a:t>威胁</a:t>
            </a:r>
            <a:endParaRPr lang="zh-CN" altLang="en-US" sz="1400">
              <a:solidFill>
                <a:schemeClr val="tx1">
                  <a:lumMod val="85000"/>
                  <a:lumOff val="15000"/>
                </a:schemeClr>
              </a:solidFill>
              <a:cs typeface="+mn-ea"/>
              <a:sym typeface="+mn-lt"/>
            </a:endParaRPr>
          </a:p>
        </p:txBody>
      </p:sp>
      <p:sp>
        <p:nvSpPr>
          <p:cNvPr id="56" name="文本框 55"/>
          <p:cNvSpPr txBox="1"/>
          <p:nvPr/>
        </p:nvSpPr>
        <p:spPr bwMode="auto">
          <a:xfrm>
            <a:off x="1040953" y="4171451"/>
            <a:ext cx="2147194" cy="1384995"/>
          </a:xfrm>
          <a:prstGeom prst="rect">
            <a:avLst/>
          </a:prstGeom>
          <a:noFill/>
        </p:spPr>
        <p:txBody>
          <a:bodyPr wrap="square">
            <a:spAutoFit/>
          </a:bodyPr>
          <a:lstStyle/>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en-US" altLang="zh-CN"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p:txBody>
      </p:sp>
      <p:sp>
        <p:nvSpPr>
          <p:cNvPr id="57" name="文本框 56"/>
          <p:cNvSpPr txBox="1"/>
          <p:nvPr/>
        </p:nvSpPr>
        <p:spPr bwMode="auto">
          <a:xfrm>
            <a:off x="3695253" y="4171451"/>
            <a:ext cx="2147194" cy="1384995"/>
          </a:xfrm>
          <a:prstGeom prst="rect">
            <a:avLst/>
          </a:prstGeom>
          <a:noFill/>
        </p:spPr>
        <p:txBody>
          <a:bodyPr wrap="square">
            <a:spAutoFit/>
          </a:bodyPr>
          <a:lstStyle/>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en-US" altLang="zh-CN"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p:txBody>
      </p:sp>
      <p:sp>
        <p:nvSpPr>
          <p:cNvPr id="58" name="文本框 57"/>
          <p:cNvSpPr txBox="1"/>
          <p:nvPr/>
        </p:nvSpPr>
        <p:spPr bwMode="auto">
          <a:xfrm>
            <a:off x="6349553" y="4171451"/>
            <a:ext cx="2147194" cy="1384995"/>
          </a:xfrm>
          <a:prstGeom prst="rect">
            <a:avLst/>
          </a:prstGeom>
          <a:noFill/>
        </p:spPr>
        <p:txBody>
          <a:bodyPr wrap="square">
            <a:spAutoFit/>
          </a:bodyPr>
          <a:lstStyle/>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en-US" altLang="zh-CN"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a:p>
            <a:pPr marL="285750" indent="-285750">
              <a:lnSpc>
                <a:spcPct val="150000"/>
              </a:lnSpc>
              <a:buClr>
                <a:schemeClr val="bg1"/>
              </a:buClr>
              <a:buFont typeface="Arial" panose="020b0604020202020204" pitchFamily="34" charset="0"/>
              <a:buChar char="•"/>
              <a:defRPr/>
            </a:pPr>
            <a:r>
              <a:rPr lang="zh-CN" altLang="en-US" sz="1400">
                <a:solidFill>
                  <a:schemeClr val="tx1">
                    <a:lumMod val="85000"/>
                    <a:lumOff val="15000"/>
                  </a:schemeClr>
                </a:solidFill>
                <a:cs typeface="+mn-ea"/>
                <a:sym typeface="+mn-lt"/>
              </a:rPr>
              <a:t>最强的</a:t>
            </a:r>
            <a:r>
              <a:rPr lang="en-US" altLang="zh-CN" sz="1400">
                <a:solidFill>
                  <a:schemeClr val="tx1">
                    <a:lumMod val="85000"/>
                    <a:lumOff val="15000"/>
                  </a:schemeClr>
                </a:solidFill>
                <a:cs typeface="+mn-ea"/>
                <a:sym typeface="+mn-lt"/>
              </a:rPr>
              <a:t>PPT</a:t>
            </a:r>
            <a:r>
              <a:rPr lang="zh-CN" altLang="en-US" sz="1400">
                <a:solidFill>
                  <a:schemeClr val="tx1">
                    <a:lumMod val="85000"/>
                    <a:lumOff val="15000"/>
                  </a:schemeClr>
                </a:solidFill>
                <a:cs typeface="+mn-ea"/>
                <a:sym typeface="+mn-lt"/>
              </a:rPr>
              <a:t>制作团队</a:t>
            </a:r>
            <a:endParaRPr lang="zh-CN" altLang="en-US" sz="1400">
              <a:solidFill>
                <a:schemeClr val="tx1">
                  <a:lumMod val="85000"/>
                  <a:lumOff val="15000"/>
                </a:schemeClr>
              </a:solidFill>
              <a:cs typeface="+mn-ea"/>
              <a:sym typeface="+mn-lt"/>
            </a:endParaRPr>
          </a:p>
        </p:txBody>
      </p:sp>
      <p:sp>
        <p:nvSpPr>
          <p:cNvPr id="59" name="文本框 58"/>
          <p:cNvSpPr txBox="1"/>
          <p:nvPr/>
        </p:nvSpPr>
        <p:spPr bwMode="auto">
          <a:xfrm>
            <a:off x="9003853" y="4171451"/>
            <a:ext cx="2147194" cy="1384995"/>
          </a:xfrm>
          <a:prstGeom prst="rect">
            <a:avLst/>
          </a:prstGeom>
          <a:noFill/>
        </p:spPr>
        <p:txBody>
          <a:bodyPr wrap="square">
            <a:spAutoFit/>
          </a:bodyPr>
          <a:lstStyle>
            <a:defPPr>
              <a:defRPr lang="zh-CN"/>
            </a:defPPr>
            <a:lvl1pPr marL="228600" indent="-228600">
              <a:lnSpc>
                <a:spcPct val="150000"/>
              </a:lnSpc>
              <a:buClr>
                <a:schemeClr val="bg1"/>
              </a:buClr>
              <a:buFont typeface="Wingdings" panose="05000000000000000000" pitchFamily="2" charset="2"/>
              <a:buChar char="l"/>
              <a:defRPr sz="1400">
                <a:solidFill>
                  <a:schemeClr val="bg1"/>
                </a:solidFill>
                <a:latin typeface="方正正纤黑简体" panose="02000000000000000000" pitchFamily="2" charset="-122"/>
                <a:ea typeface="方正正纤黑简体" panose="02000000000000000000" pitchFamily="2" charset="-122"/>
              </a:defRPr>
            </a:lvl1pPr>
          </a:lstStyle>
          <a:p>
            <a:pPr>
              <a:buFont typeface="Arial" panose="020b0604020202020204" pitchFamily="34" charset="0"/>
              <a:buChar char="•"/>
            </a:pPr>
            <a:r>
              <a:rPr lang="zh-CN" altLang="en-US">
                <a:solidFill>
                  <a:schemeClr val="tx1">
                    <a:lumMod val="85000"/>
                    <a:lumOff val="15000"/>
                  </a:schemeClr>
                </a:solidFill>
                <a:latin typeface="+mn-lt"/>
                <a:ea typeface="+mn-ea"/>
                <a:cs typeface="+mn-ea"/>
                <a:sym typeface="+mn-lt"/>
              </a:rPr>
              <a:t>最强的</a:t>
            </a:r>
            <a:r>
              <a:rPr lang="en-US" altLang="zh-CN">
                <a:solidFill>
                  <a:schemeClr val="tx1">
                    <a:lumMod val="85000"/>
                    <a:lumOff val="15000"/>
                  </a:schemeClr>
                </a:solidFill>
                <a:latin typeface="+mn-lt"/>
                <a:ea typeface="+mn-ea"/>
                <a:cs typeface="+mn-ea"/>
                <a:sym typeface="+mn-lt"/>
              </a:rPr>
              <a:t>PPT</a:t>
            </a:r>
            <a:r>
              <a:rPr lang="zh-CN" altLang="en-US">
                <a:solidFill>
                  <a:schemeClr val="tx1">
                    <a:lumMod val="85000"/>
                    <a:lumOff val="15000"/>
                  </a:schemeClr>
                </a:solidFill>
                <a:latin typeface="+mn-lt"/>
                <a:ea typeface="+mn-ea"/>
                <a:cs typeface="+mn-ea"/>
                <a:sym typeface="+mn-lt"/>
              </a:rPr>
              <a:t>制作团队</a:t>
            </a:r>
            <a:endParaRPr lang="en-US" altLang="zh-CN">
              <a:solidFill>
                <a:schemeClr val="tx1">
                  <a:lumMod val="85000"/>
                  <a:lumOff val="15000"/>
                </a:schemeClr>
              </a:solidFill>
              <a:latin typeface="+mn-lt"/>
              <a:ea typeface="+mn-ea"/>
              <a:cs typeface="+mn-ea"/>
              <a:sym typeface="+mn-lt"/>
            </a:endParaRPr>
          </a:p>
          <a:p>
            <a:pPr>
              <a:buFont typeface="Arial" panose="020b0604020202020204" pitchFamily="34" charset="0"/>
              <a:buChar char="•"/>
            </a:pPr>
            <a:r>
              <a:rPr lang="zh-CN" altLang="en-US">
                <a:solidFill>
                  <a:schemeClr val="tx1">
                    <a:lumMod val="85000"/>
                    <a:lumOff val="15000"/>
                  </a:schemeClr>
                </a:solidFill>
                <a:latin typeface="+mn-lt"/>
                <a:ea typeface="+mn-ea"/>
                <a:cs typeface="+mn-ea"/>
                <a:sym typeface="+mn-lt"/>
              </a:rPr>
              <a:t>最强的</a:t>
            </a:r>
            <a:r>
              <a:rPr lang="en-US" altLang="zh-CN">
                <a:solidFill>
                  <a:schemeClr val="tx1">
                    <a:lumMod val="85000"/>
                    <a:lumOff val="15000"/>
                  </a:schemeClr>
                </a:solidFill>
                <a:latin typeface="+mn-lt"/>
                <a:ea typeface="+mn-ea"/>
                <a:cs typeface="+mn-ea"/>
                <a:sym typeface="+mn-lt"/>
              </a:rPr>
              <a:t>PPT</a:t>
            </a:r>
            <a:r>
              <a:rPr lang="zh-CN" altLang="en-US">
                <a:solidFill>
                  <a:schemeClr val="tx1">
                    <a:lumMod val="85000"/>
                    <a:lumOff val="15000"/>
                  </a:schemeClr>
                </a:solidFill>
                <a:latin typeface="+mn-lt"/>
                <a:ea typeface="+mn-ea"/>
                <a:cs typeface="+mn-ea"/>
                <a:sym typeface="+mn-lt"/>
              </a:rPr>
              <a:t>制作团队</a:t>
            </a:r>
            <a:endParaRPr lang="zh-CN" altLang="en-US">
              <a:solidFill>
                <a:schemeClr val="tx1">
                  <a:lumMod val="85000"/>
                  <a:lumOff val="15000"/>
                </a:schemeClr>
              </a:solidFill>
              <a:latin typeface="+mn-lt"/>
              <a:ea typeface="+mn-ea"/>
              <a:cs typeface="+mn-ea"/>
              <a:sym typeface="+mn-lt"/>
            </a:endParaRPr>
          </a:p>
          <a:p>
            <a:pPr>
              <a:buFont typeface="Arial" panose="020b0604020202020204" pitchFamily="34" charset="0"/>
              <a:buChar char="•"/>
            </a:pPr>
            <a:r>
              <a:rPr lang="zh-CN" altLang="en-US">
                <a:solidFill>
                  <a:schemeClr val="tx1">
                    <a:lumMod val="85000"/>
                    <a:lumOff val="15000"/>
                  </a:schemeClr>
                </a:solidFill>
                <a:latin typeface="+mn-lt"/>
                <a:ea typeface="+mn-ea"/>
                <a:cs typeface="+mn-ea"/>
                <a:sym typeface="+mn-lt"/>
              </a:rPr>
              <a:t>最强的</a:t>
            </a:r>
            <a:r>
              <a:rPr lang="en-US" altLang="zh-CN">
                <a:solidFill>
                  <a:schemeClr val="tx1">
                    <a:lumMod val="85000"/>
                    <a:lumOff val="15000"/>
                  </a:schemeClr>
                </a:solidFill>
                <a:latin typeface="+mn-lt"/>
                <a:ea typeface="+mn-ea"/>
                <a:cs typeface="+mn-ea"/>
                <a:sym typeface="+mn-lt"/>
              </a:rPr>
              <a:t>PPT</a:t>
            </a:r>
            <a:r>
              <a:rPr lang="zh-CN" altLang="en-US">
                <a:solidFill>
                  <a:schemeClr val="tx1">
                    <a:lumMod val="85000"/>
                    <a:lumOff val="15000"/>
                  </a:schemeClr>
                </a:solidFill>
                <a:latin typeface="+mn-lt"/>
                <a:ea typeface="+mn-ea"/>
                <a:cs typeface="+mn-ea"/>
                <a:sym typeface="+mn-lt"/>
              </a:rPr>
              <a:t>制作团队</a:t>
            </a:r>
            <a:endParaRPr lang="zh-CN" altLang="en-US">
              <a:solidFill>
                <a:schemeClr val="tx1">
                  <a:lumMod val="85000"/>
                  <a:lumOff val="15000"/>
                </a:schemeClr>
              </a:solidFill>
              <a:latin typeface="+mn-lt"/>
              <a:ea typeface="+mn-ea"/>
              <a:cs typeface="+mn-ea"/>
              <a:sym typeface="+mn-lt"/>
            </a:endParaRPr>
          </a:p>
          <a:p>
            <a:pPr>
              <a:buFont typeface="Arial" panose="020b0604020202020204" pitchFamily="34" charset="0"/>
              <a:buChar char="•"/>
            </a:pPr>
            <a:r>
              <a:rPr lang="zh-CN" altLang="en-US">
                <a:solidFill>
                  <a:schemeClr val="tx1">
                    <a:lumMod val="85000"/>
                    <a:lumOff val="15000"/>
                  </a:schemeClr>
                </a:solidFill>
                <a:latin typeface="+mn-lt"/>
                <a:ea typeface="+mn-ea"/>
                <a:cs typeface="+mn-ea"/>
                <a:sym typeface="+mn-lt"/>
              </a:rPr>
              <a:t>最强的</a:t>
            </a:r>
            <a:r>
              <a:rPr lang="en-US" altLang="zh-CN">
                <a:solidFill>
                  <a:schemeClr val="tx1">
                    <a:lumMod val="85000"/>
                    <a:lumOff val="15000"/>
                  </a:schemeClr>
                </a:solidFill>
                <a:latin typeface="+mn-lt"/>
                <a:ea typeface="+mn-ea"/>
                <a:cs typeface="+mn-ea"/>
                <a:sym typeface="+mn-lt"/>
              </a:rPr>
              <a:t>PPT</a:t>
            </a:r>
            <a:r>
              <a:rPr lang="zh-CN" altLang="en-US">
                <a:solidFill>
                  <a:schemeClr val="tx1">
                    <a:lumMod val="85000"/>
                    <a:lumOff val="15000"/>
                  </a:schemeClr>
                </a:solidFill>
                <a:latin typeface="+mn-lt"/>
                <a:ea typeface="+mn-ea"/>
                <a:cs typeface="+mn-ea"/>
                <a:sym typeface="+mn-lt"/>
              </a:rPr>
              <a:t>制作团队</a:t>
            </a:r>
            <a:endParaRPr lang="zh-CN" altLang="en-US">
              <a:solidFill>
                <a:schemeClr val="tx1">
                  <a:lumMod val="85000"/>
                  <a:lumOff val="15000"/>
                </a:schemeClr>
              </a:solidFill>
              <a:latin typeface="+mn-lt"/>
              <a:ea typeface="+mn-ea"/>
              <a:cs typeface="+mn-ea"/>
              <a:sym typeface="+mn-lt"/>
            </a:endParaRPr>
          </a:p>
        </p:txBody>
      </p:sp>
      <p:cxnSp>
        <p:nvCxnSpPr>
          <p:cNvPr id="60" name="直接连接符 59"/>
          <p:cNvCxnSpPr/>
          <p:nvPr/>
        </p:nvCxnSpPr>
        <p:spPr>
          <a:xfrm flipH="1">
            <a:off x="3415709" y="4296945"/>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6070009" y="4296945"/>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a:off x="8724309" y="4296945"/>
            <a:ext cx="0" cy="1172811"/>
          </a:xfrm>
          <a:prstGeom prst="line">
            <a:avLst/>
          </a:prstGeom>
          <a:ln w="9525">
            <a:solidFill>
              <a:schemeClr val="bg1"/>
            </a:solidFill>
            <a:prstDash val="solid"/>
            <a:headEnd type="diamond" w="sm" len="sm"/>
            <a:tailEnd type="diamond" w="sm" len="sm"/>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2" name="矩形 31"/>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par>
                          <p:cTn id="12" fill="hold" nodeType="afterGroup">
                            <p:stCondLst>
                              <p:cond delay="1000"/>
                            </p:stCondLst>
                            <p:childTnLst>
                              <p:par>
                                <p:cTn id="13" presetID="2" presetClass="entr" presetSubtype="4" accel="6000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par>
                                <p:cTn id="17" presetID="2" presetClass="entr" presetSubtype="4" accel="60000" fill="hold" nodeType="withEffect">
                                  <p:stCondLst>
                                    <p:cond delay="20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1+#ppt_h/2"/>
                                          </p:val>
                                        </p:tav>
                                        <p:tav tm="100000">
                                          <p:val>
                                            <p:strVal val="#ppt_y"/>
                                          </p:val>
                                        </p:tav>
                                      </p:tavLst>
                                    </p:anim>
                                  </p:childTnLst>
                                </p:cTn>
                              </p:par>
                              <p:par>
                                <p:cTn id="21" presetID="2" presetClass="entr" presetSubtype="4" accel="60000" fill="hold" nodeType="withEffect">
                                  <p:stCondLst>
                                    <p:cond delay="4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par>
                                <p:cTn id="25" presetID="2" presetClass="entr" presetSubtype="4" accel="60000" fill="hold" nodeType="withEffect">
                                  <p:stCondLst>
                                    <p:cond delay="6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100"/>
                            </p:stCondLst>
                            <p:childTnLst>
                              <p:par>
                                <p:cTn id="30" presetID="45" presetClass="entr" presetSubtype="0"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anim calcmode="lin" valueType="num">
                                      <p:cBhvr>
                                        <p:cTn id="33" dur="500" fill="hold"/>
                                        <p:tgtEl>
                                          <p:spTgt spid="48"/>
                                        </p:tgtEl>
                                        <p:attrNameLst>
                                          <p:attrName>ppt_w</p:attrName>
                                        </p:attrNameLst>
                                      </p:cBhvr>
                                      <p:tavLst>
                                        <p:tav tm="0" fmla="#ppt_w*sin(2.5*pi*$)">
                                          <p:val>
                                            <p:fltVal val="0"/>
                                          </p:val>
                                        </p:tav>
                                        <p:tav tm="100000">
                                          <p:val>
                                            <p:fltVal val="1"/>
                                          </p:val>
                                        </p:tav>
                                      </p:tavLst>
                                    </p:anim>
                                    <p:anim calcmode="lin" valueType="num">
                                      <p:cBhvr>
                                        <p:cTn id="34" dur="500" fill="hold"/>
                                        <p:tgtEl>
                                          <p:spTgt spid="48"/>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iterate type="lt">
                                    <p:tmPct val="10000"/>
                                  </p:iterate>
                                  <p:childTnLst>
                                    <p:set>
                                      <p:cBhvr>
                                        <p:cTn id="36" dur="1" fill="hold">
                                          <p:stCondLst>
                                            <p:cond delay="0"/>
                                          </p:stCondLst>
                                        </p:cTn>
                                        <p:tgtEl>
                                          <p:spTgt spid="52"/>
                                        </p:tgtEl>
                                        <p:attrNameLst>
                                          <p:attrName>style.visibility</p:attrName>
                                        </p:attrNameLst>
                                      </p:cBhvr>
                                      <p:to>
                                        <p:strVal val="visible"/>
                                      </p:to>
                                    </p:set>
                                    <p:anim calcmode="lin" valueType="num">
                                      <p:cBhvr>
                                        <p:cTn id="37" dur="500" fill="hold"/>
                                        <p:tgtEl>
                                          <p:spTgt spid="52"/>
                                        </p:tgtEl>
                                        <p:attrNameLst>
                                          <p:attrName>ppt_w</p:attrName>
                                        </p:attrNameLst>
                                      </p:cBhvr>
                                      <p:tavLst>
                                        <p:tav tm="0">
                                          <p:val>
                                            <p:fltVal val="0"/>
                                          </p:val>
                                        </p:tav>
                                        <p:tav tm="100000">
                                          <p:val>
                                            <p:strVal val="#ppt_w"/>
                                          </p:val>
                                        </p:tav>
                                      </p:tavLst>
                                    </p:anim>
                                    <p:anim calcmode="lin" valueType="num">
                                      <p:cBhvr>
                                        <p:cTn id="38" dur="500" fill="hold"/>
                                        <p:tgtEl>
                                          <p:spTgt spid="52"/>
                                        </p:tgtEl>
                                        <p:attrNameLst>
                                          <p:attrName>ppt_h</p:attrName>
                                        </p:attrNameLst>
                                      </p:cBhvr>
                                      <p:tavLst>
                                        <p:tav tm="0">
                                          <p:val>
                                            <p:fltVal val="0"/>
                                          </p:val>
                                        </p:tav>
                                        <p:tav tm="100000">
                                          <p:val>
                                            <p:strVal val="#ppt_h"/>
                                          </p:val>
                                        </p:tav>
                                      </p:tavLst>
                                    </p:anim>
                                    <p:animEffect transition="in" filter="fade">
                                      <p:cBhvr>
                                        <p:cTn id="39" dur="500"/>
                                        <p:tgtEl>
                                          <p:spTgt spid="52"/>
                                        </p:tgtEl>
                                      </p:cBhvr>
                                    </p:animEffect>
                                  </p:childTnLst>
                                </p:cTn>
                              </p:par>
                            </p:childTnLst>
                          </p:cTn>
                        </p:par>
                        <p:par>
                          <p:cTn id="40" fill="hold" nodeType="afterGroup">
                            <p:stCondLst>
                              <p:cond delay="26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nodeType="afterGroup">
                            <p:stCondLst>
                              <p:cond delay="3100"/>
                            </p:stCondLst>
                            <p:childTnLst>
                              <p:par>
                                <p:cTn id="45" presetID="22" presetClass="entr" presetSubtype="4" fill="hold" nodeType="after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wipe(down)">
                                      <p:cBhvr>
                                        <p:cTn id="47" dur="500"/>
                                        <p:tgtEl>
                                          <p:spTgt spid="60"/>
                                        </p:tgtEl>
                                      </p:cBhvr>
                                    </p:animEffect>
                                  </p:childTnLst>
                                </p:cTn>
                              </p:par>
                            </p:childTnLst>
                          </p:cTn>
                        </p:par>
                        <p:par>
                          <p:cTn id="48" fill="hold" nodeType="afterGroup">
                            <p:stCondLst>
                              <p:cond delay="3600"/>
                            </p:stCondLst>
                            <p:childTnLst>
                              <p:par>
                                <p:cTn id="49" presetID="45" presetClass="entr" presetSubtype="0"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anim calcmode="lin" valueType="num">
                                      <p:cBhvr>
                                        <p:cTn id="52" dur="500" fill="hold"/>
                                        <p:tgtEl>
                                          <p:spTgt spid="49"/>
                                        </p:tgtEl>
                                        <p:attrNameLst>
                                          <p:attrName>ppt_w</p:attrName>
                                        </p:attrNameLst>
                                      </p:cBhvr>
                                      <p:tavLst>
                                        <p:tav tm="0" fmla="#ppt_w*sin(2.5*pi*$)">
                                          <p:val>
                                            <p:fltVal val="0"/>
                                          </p:val>
                                        </p:tav>
                                        <p:tav tm="100000">
                                          <p:val>
                                            <p:fltVal val="1"/>
                                          </p:val>
                                        </p:tav>
                                      </p:tavLst>
                                    </p:anim>
                                    <p:anim calcmode="lin" valueType="num">
                                      <p:cBhvr>
                                        <p:cTn id="53" dur="500" fill="hold"/>
                                        <p:tgtEl>
                                          <p:spTgt spid="49"/>
                                        </p:tgtEl>
                                        <p:attrNameLst>
                                          <p:attrName>ppt_h</p:attrName>
                                        </p:attrNameLst>
                                      </p:cBhvr>
                                      <p:tavLst>
                                        <p:tav tm="0">
                                          <p:val>
                                            <p:strVal val="#ppt_h"/>
                                          </p:val>
                                        </p:tav>
                                        <p:tav tm="100000">
                                          <p:val>
                                            <p:strVal val="#ppt_h"/>
                                          </p:val>
                                        </p:tav>
                                      </p:tavLst>
                                    </p:anim>
                                  </p:childTnLst>
                                </p:cTn>
                              </p:par>
                              <p:par>
                                <p:cTn id="54" presetID="53" presetClass="entr" presetSubtype="16" fill="hold" grpId="0" nodeType="withEffect">
                                  <p:stCondLst>
                                    <p:cond delay="0"/>
                                  </p:stCondLst>
                                  <p:iterate type="lt">
                                    <p:tmPct val="10000"/>
                                  </p:iterate>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childTnLst>
                                </p:cTn>
                              </p:par>
                            </p:childTnLst>
                          </p:cTn>
                        </p:par>
                        <p:par>
                          <p:cTn id="59" fill="hold" nodeType="afterGroup">
                            <p:stCondLst>
                              <p:cond delay="4100"/>
                            </p:stCondLst>
                            <p:childTnLst>
                              <p:par>
                                <p:cTn id="60" presetID="22" presetClass="entr" presetSubtype="8" fill="hold" grpId="0" nodeType="after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wipe(left)">
                                      <p:cBhvr>
                                        <p:cTn id="62" dur="500"/>
                                        <p:tgtEl>
                                          <p:spTgt spid="57"/>
                                        </p:tgtEl>
                                      </p:cBhvr>
                                    </p:animEffect>
                                  </p:childTnLst>
                                </p:cTn>
                              </p:par>
                            </p:childTnLst>
                          </p:cTn>
                        </p:par>
                        <p:par>
                          <p:cTn id="63" fill="hold" nodeType="afterGroup">
                            <p:stCondLst>
                              <p:cond delay="46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childTnLst>
                          </p:cTn>
                        </p:par>
                        <p:par>
                          <p:cTn id="67" fill="hold" nodeType="afterGroup">
                            <p:stCondLst>
                              <p:cond delay="5100"/>
                            </p:stCondLst>
                            <p:childTnLst>
                              <p:par>
                                <p:cTn id="68" presetID="45" presetClass="entr" presetSubtype="0"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500"/>
                                        <p:tgtEl>
                                          <p:spTgt spid="50"/>
                                        </p:tgtEl>
                                      </p:cBhvr>
                                    </p:animEffect>
                                    <p:anim calcmode="lin" valueType="num">
                                      <p:cBhvr>
                                        <p:cTn id="71" dur="500" fill="hold"/>
                                        <p:tgtEl>
                                          <p:spTgt spid="50"/>
                                        </p:tgtEl>
                                        <p:attrNameLst>
                                          <p:attrName>ppt_w</p:attrName>
                                        </p:attrNameLst>
                                      </p:cBhvr>
                                      <p:tavLst>
                                        <p:tav tm="0" fmla="#ppt_w*sin(2.5*pi*$)">
                                          <p:val>
                                            <p:fltVal val="0"/>
                                          </p:val>
                                        </p:tav>
                                        <p:tav tm="100000">
                                          <p:val>
                                            <p:fltVal val="1"/>
                                          </p:val>
                                        </p:tav>
                                      </p:tavLst>
                                    </p:anim>
                                    <p:anim calcmode="lin" valueType="num">
                                      <p:cBhvr>
                                        <p:cTn id="72" dur="500" fill="hold"/>
                                        <p:tgtEl>
                                          <p:spTgt spid="50"/>
                                        </p:tgtEl>
                                        <p:attrNameLst>
                                          <p:attrName>ppt_h</p:attrName>
                                        </p:attrNameLst>
                                      </p:cBhvr>
                                      <p:tavLst>
                                        <p:tav tm="0">
                                          <p:val>
                                            <p:strVal val="#ppt_h"/>
                                          </p:val>
                                        </p:tav>
                                        <p:tav tm="100000">
                                          <p:val>
                                            <p:strVal val="#ppt_h"/>
                                          </p:val>
                                        </p:tav>
                                      </p:tavLst>
                                    </p:anim>
                                  </p:childTnLst>
                                </p:cTn>
                              </p:par>
                              <p:par>
                                <p:cTn id="73" presetID="53" presetClass="entr" presetSubtype="16" fill="hold" grpId="0" nodeType="withEffect">
                                  <p:stCondLst>
                                    <p:cond delay="0"/>
                                  </p:stCondLst>
                                  <p:iterate type="lt">
                                    <p:tmPct val="10000"/>
                                  </p:iterate>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Effect transition="in" filter="fade">
                                      <p:cBhvr>
                                        <p:cTn id="77" dur="500"/>
                                        <p:tgtEl>
                                          <p:spTgt spid="54"/>
                                        </p:tgtEl>
                                      </p:cBhvr>
                                    </p:animEffect>
                                  </p:childTnLst>
                                </p:cTn>
                              </p:par>
                            </p:childTnLst>
                          </p:cTn>
                        </p:par>
                        <p:par>
                          <p:cTn id="78" fill="hold" nodeType="afterGroup">
                            <p:stCondLst>
                              <p:cond delay="5600"/>
                            </p:stCondLst>
                            <p:childTnLst>
                              <p:par>
                                <p:cTn id="79" presetID="22" presetClass="entr" presetSubtype="8"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wipe(left)">
                                      <p:cBhvr>
                                        <p:cTn id="81" dur="500"/>
                                        <p:tgtEl>
                                          <p:spTgt spid="58"/>
                                        </p:tgtEl>
                                      </p:cBhvr>
                                    </p:animEffect>
                                  </p:childTnLst>
                                </p:cTn>
                              </p:par>
                            </p:childTnLst>
                          </p:cTn>
                        </p:par>
                        <p:par>
                          <p:cTn id="82" fill="hold" nodeType="afterGroup">
                            <p:stCondLst>
                              <p:cond delay="6100"/>
                            </p:stCondLst>
                            <p:childTnLst>
                              <p:par>
                                <p:cTn id="83" presetID="22" presetClass="entr" presetSubtype="4" fill="hold"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down)">
                                      <p:cBhvr>
                                        <p:cTn id="85" dur="500"/>
                                        <p:tgtEl>
                                          <p:spTgt spid="62"/>
                                        </p:tgtEl>
                                      </p:cBhvr>
                                    </p:animEffect>
                                  </p:childTnLst>
                                </p:cTn>
                              </p:par>
                            </p:childTnLst>
                          </p:cTn>
                        </p:par>
                        <p:par>
                          <p:cTn id="86" fill="hold" nodeType="afterGroup">
                            <p:stCondLst>
                              <p:cond delay="6600"/>
                            </p:stCondLst>
                            <p:childTnLst>
                              <p:par>
                                <p:cTn id="87" presetID="45" presetClass="entr" presetSubtype="0"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anim calcmode="lin" valueType="num">
                                      <p:cBhvr>
                                        <p:cTn id="90" dur="500" fill="hold"/>
                                        <p:tgtEl>
                                          <p:spTgt spid="51"/>
                                        </p:tgtEl>
                                        <p:attrNameLst>
                                          <p:attrName>ppt_w</p:attrName>
                                        </p:attrNameLst>
                                      </p:cBhvr>
                                      <p:tavLst>
                                        <p:tav tm="0" fmla="#ppt_w*sin(2.5*pi*$)">
                                          <p:val>
                                            <p:fltVal val="0"/>
                                          </p:val>
                                        </p:tav>
                                        <p:tav tm="100000">
                                          <p:val>
                                            <p:fltVal val="1"/>
                                          </p:val>
                                        </p:tav>
                                      </p:tavLst>
                                    </p:anim>
                                    <p:anim calcmode="lin" valueType="num">
                                      <p:cBhvr>
                                        <p:cTn id="91" dur="500" fill="hold"/>
                                        <p:tgtEl>
                                          <p:spTgt spid="51"/>
                                        </p:tgtEl>
                                        <p:attrNameLst>
                                          <p:attrName>ppt_h</p:attrName>
                                        </p:attrNameLst>
                                      </p:cBhvr>
                                      <p:tavLst>
                                        <p:tav tm="0">
                                          <p:val>
                                            <p:strVal val="#ppt_h"/>
                                          </p:val>
                                        </p:tav>
                                        <p:tav tm="100000">
                                          <p:val>
                                            <p:strVal val="#ppt_h"/>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55"/>
                                        </p:tgtEl>
                                        <p:attrNameLst>
                                          <p:attrName>style.visibility</p:attrName>
                                        </p:attrNameLst>
                                      </p:cBhvr>
                                      <p:to>
                                        <p:strVal val="visible"/>
                                      </p:to>
                                    </p:set>
                                    <p:anim calcmode="lin" valueType="num">
                                      <p:cBhvr>
                                        <p:cTn id="94" dur="500" fill="hold"/>
                                        <p:tgtEl>
                                          <p:spTgt spid="55"/>
                                        </p:tgtEl>
                                        <p:attrNameLst>
                                          <p:attrName>ppt_w</p:attrName>
                                        </p:attrNameLst>
                                      </p:cBhvr>
                                      <p:tavLst>
                                        <p:tav tm="0">
                                          <p:val>
                                            <p:fltVal val="0"/>
                                          </p:val>
                                        </p:tav>
                                        <p:tav tm="100000">
                                          <p:val>
                                            <p:strVal val="#ppt_w"/>
                                          </p:val>
                                        </p:tav>
                                      </p:tavLst>
                                    </p:anim>
                                    <p:anim calcmode="lin" valueType="num">
                                      <p:cBhvr>
                                        <p:cTn id="95" dur="500" fill="hold"/>
                                        <p:tgtEl>
                                          <p:spTgt spid="55"/>
                                        </p:tgtEl>
                                        <p:attrNameLst>
                                          <p:attrName>ppt_h</p:attrName>
                                        </p:attrNameLst>
                                      </p:cBhvr>
                                      <p:tavLst>
                                        <p:tav tm="0">
                                          <p:val>
                                            <p:fltVal val="0"/>
                                          </p:val>
                                        </p:tav>
                                        <p:tav tm="100000">
                                          <p:val>
                                            <p:strVal val="#ppt_h"/>
                                          </p:val>
                                        </p:tav>
                                      </p:tavLst>
                                    </p:anim>
                                    <p:animEffect transition="in" filter="fade">
                                      <p:cBhvr>
                                        <p:cTn id="96" dur="500"/>
                                        <p:tgtEl>
                                          <p:spTgt spid="55"/>
                                        </p:tgtEl>
                                      </p:cBhvr>
                                    </p:animEffect>
                                  </p:childTnLst>
                                </p:cTn>
                              </p:par>
                            </p:childTnLst>
                          </p:cTn>
                        </p:par>
                        <p:par>
                          <p:cTn id="97" fill="hold" nodeType="afterGroup">
                            <p:stCondLst>
                              <p:cond delay="7100"/>
                            </p:stCondLst>
                            <p:childTnLst>
                              <p:par>
                                <p:cTn id="98" presetID="22" presetClass="entr" presetSubtype="8"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wipe(left)">
                                      <p:cBhvr>
                                        <p:cTn id="10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3" grpId="0"/>
      <p:bldP spid="54" grpId="0"/>
      <p:bldP spid="55" grpId="0"/>
      <p:bldP spid="56" grpId="0"/>
      <p:bldP spid="57" grpId="0"/>
      <p:bldP spid="58" grpId="0"/>
      <p:bldP spid="59" grpId="0"/>
      <p:bldP spid="31" grpId="0"/>
      <p:bldP spid="3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32" name="文本框 231"/>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233" name="矩形 232"/>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4" name="矩形 233"/>
          <p:cNvSpPr/>
          <p:nvPr/>
        </p:nvSpPr>
        <p:spPr>
          <a:xfrm>
            <a:off x="1100861" y="2070406"/>
            <a:ext cx="3405448" cy="3753785"/>
          </a:xfrm>
          <a:prstGeom prst="rect">
            <a:avLst/>
          </a:prstGeom>
        </p:spPr>
        <p:txBody>
          <a:bodyPr wrap="square">
            <a:spAutoFit/>
          </a:bodyPr>
          <a:lstStyle/>
          <a:p>
            <a:pPr algn="dist">
              <a:lnSpc>
                <a:spcPct val="150000"/>
              </a:lnSpc>
              <a:defRPr/>
            </a:pPr>
            <a:r>
              <a:rPr lang="en-US" altLang="zh-CN" sz="935">
                <a:ea typeface="Roboto" pitchFamily="2" charset="0"/>
              </a:rPr>
              <a:t>The generated is therefore always free from repetition, injected humor, or non-characteristic words. Contrary to popular belief </a:t>
            </a:r>
            <a:endParaRPr lang="en-US" altLang="zh-CN" sz="935">
              <a:ea typeface="Roboto" pitchFamily="2" charset="0"/>
            </a:endParaRPr>
          </a:p>
          <a:p>
            <a:pPr algn="dist">
              <a:lnSpc>
                <a:spcPct val="150000"/>
              </a:lnSpc>
              <a:defRPr/>
            </a:pPr>
            <a:r>
              <a:rPr lang="en-US" altLang="zh-CN" sz="935">
                <a:ea typeface="Roboto" pitchFamily="2" charset="0"/>
              </a:rPr>
              <a:t>roots in a piece of classical Latin literature from 45 BC. There are many variations of passages of sum available, but the majority </a:t>
            </a:r>
            <a:endParaRPr lang="en-US" altLang="zh-CN" sz="935">
              <a:ea typeface="Roboto" pitchFamily="2" charset="0"/>
            </a:endParaRPr>
          </a:p>
          <a:p>
            <a:pPr algn="dist">
              <a:lnSpc>
                <a:spcPct val="150000"/>
              </a:lnSpc>
              <a:defRPr/>
            </a:pPr>
            <a:r>
              <a:rPr lang="en-US" altLang="zh-CN" sz="935">
                <a:ea typeface="Roboto" pitchFamily="2" charset="0"/>
              </a:rPr>
              <a:t>have suffered alteration in some form, by injected humor, or </a:t>
            </a:r>
            <a:endParaRPr lang="en-US" altLang="zh-CN" sz="935">
              <a:ea typeface="Roboto" pitchFamily="2" charset="0"/>
            </a:endParaRPr>
          </a:p>
          <a:p>
            <a:pPr algn="dist">
              <a:lnSpc>
                <a:spcPct val="150000"/>
              </a:lnSpc>
              <a:defRPr/>
            </a:pPr>
            <a:endParaRPr lang="en-US" altLang="zh-CN" sz="935">
              <a:ea typeface="Roboto" pitchFamily="2" charset="0"/>
            </a:endParaRPr>
          </a:p>
          <a:p>
            <a:pPr algn="dist">
              <a:lnSpc>
                <a:spcPct val="150000"/>
              </a:lnSpc>
              <a:defRPr/>
            </a:pPr>
            <a:r>
              <a:rPr lang="en-US" altLang="zh-CN" sz="935">
                <a:ea typeface="Roboto" pitchFamily="2" charset="0"/>
              </a:rPr>
              <a:t>The generated is therefore always free from repetition, injected humor, or non-characteristic words. Contrary to popular belief </a:t>
            </a:r>
            <a:endParaRPr lang="en-US" altLang="zh-CN" sz="935">
              <a:ea typeface="Roboto" pitchFamily="2" charset="0"/>
            </a:endParaRPr>
          </a:p>
          <a:p>
            <a:pPr algn="dist">
              <a:lnSpc>
                <a:spcPct val="150000"/>
              </a:lnSpc>
              <a:defRPr/>
            </a:pPr>
            <a:r>
              <a:rPr lang="en-US" altLang="zh-CN" sz="935">
                <a:ea typeface="Roboto" pitchFamily="2" charset="0"/>
              </a:rPr>
              <a:t>roots in a piece of classical Latin literature from 45 BC. There are many variations of passages of sum available, but the majority </a:t>
            </a:r>
            <a:endParaRPr lang="en-US" altLang="zh-CN" sz="935">
              <a:ea typeface="Roboto" pitchFamily="2" charset="0"/>
            </a:endParaRPr>
          </a:p>
          <a:p>
            <a:pPr algn="dist">
              <a:lnSpc>
                <a:spcPct val="150000"/>
              </a:lnSpc>
              <a:defRPr/>
            </a:pPr>
            <a:r>
              <a:rPr lang="en-US" altLang="zh-CN" sz="935">
                <a:ea typeface="Roboto" pitchFamily="2" charset="0"/>
              </a:rPr>
              <a:t>have suffered alteration in some form, by injected humor, or</a:t>
            </a:r>
            <a:endParaRPr lang="en-US" altLang="zh-CN" sz="935">
              <a:ea typeface="Roboto" pitchFamily="2" charset="0"/>
            </a:endParaRPr>
          </a:p>
          <a:p>
            <a:pPr algn="dist">
              <a:lnSpc>
                <a:spcPct val="150000"/>
              </a:lnSpc>
              <a:defRPr/>
            </a:pPr>
            <a:endParaRPr lang="en-US" altLang="zh-CN" sz="935">
              <a:ea typeface="Roboto" pitchFamily="2" charset="0"/>
            </a:endParaRPr>
          </a:p>
          <a:p>
            <a:pPr algn="dist">
              <a:lnSpc>
                <a:spcPct val="150000"/>
              </a:lnSpc>
              <a:defRPr/>
            </a:pPr>
            <a:r>
              <a:rPr lang="en-US" altLang="zh-CN" sz="935">
                <a:ea typeface="Roboto" pitchFamily="2" charset="0"/>
              </a:rPr>
              <a:t>The generated is therefore always free from repetition, injected humor, or non-characteristic words. Contrary to popular belief </a:t>
            </a:r>
            <a:endParaRPr lang="en-US" altLang="zh-CN" sz="935">
              <a:ea typeface="Roboto" pitchFamily="2" charset="0"/>
            </a:endParaRPr>
          </a:p>
          <a:p>
            <a:pPr algn="dist">
              <a:lnSpc>
                <a:spcPct val="150000"/>
              </a:lnSpc>
              <a:defRPr/>
            </a:pPr>
            <a:r>
              <a:rPr lang="en-US" altLang="zh-CN" sz="935">
                <a:ea typeface="Roboto" pitchFamily="2" charset="0"/>
              </a:rPr>
              <a:t>roots in a piece of classical Latin literature from 45 BC. There are many variations of passages of sum available, but the majority </a:t>
            </a:r>
            <a:endParaRPr lang="en-US" altLang="zh-CN" sz="935">
              <a:ea typeface="Roboto" pitchFamily="2" charset="0"/>
            </a:endParaRPr>
          </a:p>
          <a:p>
            <a:pPr algn="dist">
              <a:lnSpc>
                <a:spcPct val="150000"/>
              </a:lnSpc>
              <a:defRPr/>
            </a:pPr>
            <a:r>
              <a:rPr lang="en-US" altLang="zh-CN" sz="935">
                <a:ea typeface="Roboto" pitchFamily="2" charset="0"/>
              </a:rPr>
              <a:t>have suffered alteration in some form, by injected humor,      </a:t>
            </a:r>
            <a:endParaRPr lang="en-US" altLang="zh-CN" sz="935">
              <a:ea typeface="Roboto" pitchFamily="2" charset="0"/>
            </a:endParaRPr>
          </a:p>
        </p:txBody>
      </p:sp>
      <p:sp>
        <p:nvSpPr>
          <p:cNvPr id="235" name="矩形 234"/>
          <p:cNvSpPr/>
          <p:nvPr/>
        </p:nvSpPr>
        <p:spPr>
          <a:xfrm>
            <a:off x="4849859" y="2144026"/>
            <a:ext cx="2978661" cy="17332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6" name="矩形 235"/>
          <p:cNvSpPr/>
          <p:nvPr/>
        </p:nvSpPr>
        <p:spPr>
          <a:xfrm>
            <a:off x="4849859" y="4090914"/>
            <a:ext cx="2978661" cy="173327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7" name="TextBox 33"/>
          <p:cNvSpPr txBox="1"/>
          <p:nvPr/>
        </p:nvSpPr>
        <p:spPr>
          <a:xfrm>
            <a:off x="1016485" y="1604839"/>
            <a:ext cx="2913640" cy="584775"/>
          </a:xfrm>
          <a:prstGeom prst="rect">
            <a:avLst/>
          </a:prstGeom>
          <a:noFill/>
        </p:spPr>
        <p:txBody>
          <a:bodyPr wrap="square" rtlCol="0">
            <a:spAutoFit/>
          </a:bodyPr>
          <a:lstStyle/>
          <a:p>
            <a:r>
              <a:rPr lang="en-US" altLang="zh-CN" sz="3200">
                <a:solidFill>
                  <a:srgbClr val="0068B7"/>
                </a:solidFill>
                <a:latin typeface="方正粗宋简体" panose="03000509000000000000" pitchFamily="65" charset="-122"/>
                <a:ea typeface="方正粗宋简体" panose="03000509000000000000" pitchFamily="65" charset="-122"/>
              </a:rPr>
              <a:t>WORK</a:t>
            </a:r>
            <a:r>
              <a:rPr lang="en-US" altLang="zh-CN" sz="3200">
                <a:solidFill>
                  <a:srgbClr val="C00000"/>
                </a:solidFill>
                <a:latin typeface="方正粗宋简体" panose="03000509000000000000" pitchFamily="65" charset="-122"/>
                <a:ea typeface="方正粗宋简体" panose="03000509000000000000" pitchFamily="65" charset="-122"/>
              </a:rPr>
              <a:t> </a:t>
            </a:r>
            <a:r>
              <a:rPr lang="en-US" altLang="zh-CN" sz="3200">
                <a:latin typeface="方正粗宋简体" panose="03000509000000000000" pitchFamily="65" charset="-122"/>
                <a:ea typeface="方正粗宋简体" panose="03000509000000000000" pitchFamily="65" charset="-122"/>
              </a:rPr>
              <a:t>HARD</a:t>
            </a:r>
            <a:endParaRPr lang="zh-CN" altLang="en-US" sz="3200">
              <a:latin typeface="方正粗宋简体" panose="03000509000000000000" pitchFamily="65" charset="-122"/>
              <a:ea typeface="方正粗宋简体" panose="03000509000000000000" pitchFamily="65" charset="-122"/>
            </a:endParaRPr>
          </a:p>
        </p:txBody>
      </p:sp>
      <p:sp>
        <p:nvSpPr>
          <p:cNvPr id="238" name="矩形 237"/>
          <p:cNvSpPr/>
          <p:nvPr/>
        </p:nvSpPr>
        <p:spPr>
          <a:xfrm>
            <a:off x="8063839" y="2144026"/>
            <a:ext cx="2978661" cy="173327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9" name="矩形 238"/>
          <p:cNvSpPr/>
          <p:nvPr/>
        </p:nvSpPr>
        <p:spPr>
          <a:xfrm>
            <a:off x="8063839" y="4090914"/>
            <a:ext cx="2978661" cy="173327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barn(inVertical)">
                                      <p:cBhvr>
                                        <p:cTn id="7" dur="500"/>
                                        <p:tgtEl>
                                          <p:spTgt spid="23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wipe(left)">
                                      <p:cBhvr>
                                        <p:cTn id="11" dur="500"/>
                                        <p:tgtEl>
                                          <p:spTgt spid="23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iterate type="lt">
                                    <p:tmPct val="30000"/>
                                  </p:iterate>
                                  <p:childTnLst>
                                    <p:set>
                                      <p:cBhvr>
                                        <p:cTn id="14" dur="1" fill="hold">
                                          <p:stCondLst>
                                            <p:cond delay="0"/>
                                          </p:stCondLst>
                                        </p:cTn>
                                        <p:tgtEl>
                                          <p:spTgt spid="237"/>
                                        </p:tgtEl>
                                        <p:attrNameLst>
                                          <p:attrName>style.visibility</p:attrName>
                                        </p:attrNameLst>
                                      </p:cBhvr>
                                      <p:to>
                                        <p:strVal val="visible"/>
                                      </p:to>
                                    </p:set>
                                    <p:animEffect transition="in" filter="fade">
                                      <p:cBhvr>
                                        <p:cTn id="15" dur="500"/>
                                        <p:tgtEl>
                                          <p:spTgt spid="237"/>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4"/>
                                        </p:tgtEl>
                                        <p:attrNameLst>
                                          <p:attrName>style.visibility</p:attrName>
                                        </p:attrNameLst>
                                      </p:cBhvr>
                                      <p:to>
                                        <p:strVal val="visible"/>
                                      </p:to>
                                    </p:set>
                                    <p:animEffect transition="in" filter="fade">
                                      <p:cBhvr>
                                        <p:cTn id="19" dur="500"/>
                                        <p:tgtEl>
                                          <p:spTgt spid="234"/>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35"/>
                                        </p:tgtEl>
                                        <p:attrNameLst>
                                          <p:attrName>style.visibility</p:attrName>
                                        </p:attrNameLst>
                                      </p:cBhvr>
                                      <p:to>
                                        <p:strVal val="visible"/>
                                      </p:to>
                                    </p:set>
                                    <p:animEffect transition="in" filter="wipe(left)">
                                      <p:cBhvr>
                                        <p:cTn id="23" dur="500"/>
                                        <p:tgtEl>
                                          <p:spTgt spid="235"/>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236"/>
                                        </p:tgtEl>
                                        <p:attrNameLst>
                                          <p:attrName>style.visibility</p:attrName>
                                        </p:attrNameLst>
                                      </p:cBhvr>
                                      <p:to>
                                        <p:strVal val="visible"/>
                                      </p:to>
                                    </p:set>
                                    <p:animEffect transition="in" filter="wipe(right)">
                                      <p:cBhvr>
                                        <p:cTn id="26" dur="500"/>
                                        <p:tgtEl>
                                          <p:spTgt spid="23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38"/>
                                        </p:tgtEl>
                                        <p:attrNameLst>
                                          <p:attrName>style.visibility</p:attrName>
                                        </p:attrNameLst>
                                      </p:cBhvr>
                                      <p:to>
                                        <p:strVal val="visible"/>
                                      </p:to>
                                    </p:set>
                                    <p:animEffect transition="in" filter="wipe(left)">
                                      <p:cBhvr>
                                        <p:cTn id="29" dur="500"/>
                                        <p:tgtEl>
                                          <p:spTgt spid="238"/>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39"/>
                                        </p:tgtEl>
                                        <p:attrNameLst>
                                          <p:attrName>style.visibility</p:attrName>
                                        </p:attrNameLst>
                                      </p:cBhvr>
                                      <p:to>
                                        <p:strVal val="visible"/>
                                      </p:to>
                                    </p:set>
                                    <p:animEffect transition="in" filter="wipe(right)">
                                      <p:cBhvr>
                                        <p:cTn id="32"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3" grpId="0"/>
      <p:bldP spid="234" grpId="0"/>
      <p:bldP spid="235" grpId="0" animBg="1"/>
      <p:bldP spid="236" grpId="0" animBg="1"/>
      <p:bldP spid="237" grpId="0"/>
      <p:bldP spid="238" grpId="0" animBg="1"/>
      <p:bldP spid="239" grpId="0" animBg="1"/>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bg>
      <p:bgPr>
        <a:solidFill>
          <a:srgbClr val="3F3E39"/>
        </a:solid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1" y="912868"/>
            <a:ext cx="12084458" cy="5287816"/>
          </a:xfrm>
          <a:prstGeom prst="rect">
            <a:avLst/>
          </a:prstGeom>
        </p:spPr>
      </p:pic>
      <p:sp>
        <p:nvSpPr>
          <p:cNvPr id="12" name="直角三角形 11"/>
          <p:cNvSpPr/>
          <p:nvPr/>
        </p:nvSpPr>
        <p:spPr>
          <a:xfrm>
            <a:off x="0" y="0"/>
            <a:ext cx="4743450" cy="6858000"/>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Rectangle 39"/>
          <p:cNvSpPr>
            <a:spLocks noChangeArrowheads="1"/>
          </p:cNvSpPr>
          <p:nvPr/>
        </p:nvSpPr>
        <p:spPr bwMode="auto">
          <a:xfrm>
            <a:off x="889591" y="2322564"/>
            <a:ext cx="104128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pPr>
            <a:r>
              <a:rPr lang="zh-CN" altLang="en-US" sz="5400" b="1">
                <a:solidFill>
                  <a:schemeClr val="bg1"/>
                </a:solidFill>
                <a:latin typeface="Arial" panose="020b0604020202020204" pitchFamily="34" charset="0"/>
                <a:cs typeface="Arial" panose="020b0604020202020204" pitchFamily="34" charset="0"/>
              </a:rPr>
              <a:t>感谢观看 一起奋斗吧！</a:t>
            </a:r>
            <a:endParaRPr lang="en-US" altLang="zh-CN" sz="5400" b="1">
              <a:solidFill>
                <a:schemeClr val="bg1"/>
              </a:solidFill>
              <a:latin typeface="Arial" panose="020b0604020202020204" pitchFamily="34" charset="0"/>
              <a:cs typeface="Arial" panose="020b0604020202020204" pitchFamily="34" charset="0"/>
            </a:endParaRPr>
          </a:p>
        </p:txBody>
      </p:sp>
      <p:sp>
        <p:nvSpPr>
          <p:cNvPr id="8" name="副标题 2"/>
          <p:cNvSpPr txBox="1"/>
          <p:nvPr/>
        </p:nvSpPr>
        <p:spPr>
          <a:xfrm>
            <a:off x="1474381" y="3121912"/>
            <a:ext cx="9243238" cy="543578"/>
          </a:xfrm>
          <a:prstGeom prst="rect">
            <a:avLst/>
          </a:prstGeom>
        </p:spPr>
        <p:txBody>
          <a:bodyPr vert="horz" lIns="91440" tIns="45720" rIns="91440" bIns="45720" rtlCol="0" anchor="t">
            <a:noAutofit/>
          </a:bodyPr>
          <a:lstStyle>
            <a:lvl1pPr marL="0" indent="0" algn="ctr" defTabSz="685165" rtl="0" eaLnBrk="1" latinLnBrk="0" hangingPunct="1">
              <a:lnSpc>
                <a:spcPct val="90000"/>
              </a:lnSpc>
              <a:spcBef>
                <a:spcPts val="750"/>
              </a:spcBef>
              <a:buFont typeface="Arial" panose="020b0604020202020204" pitchFamily="34" charset="0"/>
              <a:buNone/>
              <a:defRPr sz="1800" kern="1200">
                <a:solidFill>
                  <a:schemeClr val="tx1"/>
                </a:solidFill>
                <a:latin typeface="微软雅黑" panose="020b0503020204020204" pitchFamily="34" charset="-122"/>
                <a:ea typeface="微软雅黑" panose="020b0503020204020204" pitchFamily="34" charset="-122"/>
                <a:cs typeface="+mn-cs"/>
              </a:defRPr>
            </a:lvl1pPr>
            <a:lvl2pPr marL="342900" indent="0" algn="ctr" defTabSz="685165" rtl="0" eaLnBrk="1" latinLnBrk="0" hangingPunct="1">
              <a:lnSpc>
                <a:spcPct val="90000"/>
              </a:lnSpc>
              <a:spcBef>
                <a:spcPts val="375"/>
              </a:spcBef>
              <a:buFont typeface="Arial" panose="020b0604020202020204" pitchFamily="34" charset="0"/>
              <a:buNone/>
              <a:defRPr sz="1500" kern="1200">
                <a:solidFill>
                  <a:schemeClr val="tx1"/>
                </a:solidFill>
                <a:latin typeface="微软雅黑" panose="020b0503020204020204" pitchFamily="34" charset="-122"/>
                <a:ea typeface="微软雅黑" panose="020b0503020204020204" pitchFamily="34" charset="-122"/>
                <a:cs typeface="+mn-cs"/>
              </a:defRPr>
            </a:lvl2pPr>
            <a:lvl3pPr marL="685800" indent="0" algn="ctr" defTabSz="685165" rtl="0" eaLnBrk="1" latinLnBrk="0" hangingPunct="1">
              <a:lnSpc>
                <a:spcPct val="90000"/>
              </a:lnSpc>
              <a:spcBef>
                <a:spcPts val="375"/>
              </a:spcBef>
              <a:buFont typeface="Arial" panose="020b0604020202020204" pitchFamily="34" charset="0"/>
              <a:buNone/>
              <a:defRPr sz="1350" kern="1200">
                <a:solidFill>
                  <a:schemeClr val="tx1"/>
                </a:solidFill>
                <a:latin typeface="微软雅黑" panose="020b0503020204020204" pitchFamily="34" charset="-122"/>
                <a:ea typeface="微软雅黑" panose="020b0503020204020204" pitchFamily="34" charset="-122"/>
                <a:cs typeface="+mn-cs"/>
              </a:defRPr>
            </a:lvl3pPr>
            <a:lvl4pPr marL="10287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微软雅黑" panose="020b0503020204020204" pitchFamily="34" charset="-122"/>
                <a:ea typeface="微软雅黑" panose="020b0503020204020204" pitchFamily="34" charset="-122"/>
                <a:cs typeface="+mn-cs"/>
              </a:defRPr>
            </a:lvl4pPr>
            <a:lvl5pPr marL="13716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微软雅黑" panose="020b0503020204020204" pitchFamily="34" charset="-122"/>
                <a:ea typeface="微软雅黑" panose="020b0503020204020204" pitchFamily="34" charset="-122"/>
                <a:cs typeface="+mn-cs"/>
              </a:defRPr>
            </a:lvl5pPr>
            <a:lvl6pPr marL="17145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165"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nSpc>
                <a:spcPct val="150000"/>
              </a:lnSpc>
            </a:pPr>
            <a:r>
              <a:rPr lang="en-US" altLang="zh-CN" sz="1100">
                <a:solidFill>
                  <a:schemeClr val="bg1"/>
                </a:solidFill>
              </a:rPr>
              <a:t>Lorem ipsum dolor sit amet, consectetur adipiscing elit. Curabitur elementum posuere pretium. Quisque nibh dolor, dignissim ac dignissim ut, luctus ac urna. Aliquam aliquet non massa quis tincidunt. </a:t>
            </a:r>
            <a:endParaRPr lang="en-US" altLang="zh-CN" sz="1100">
              <a:solidFill>
                <a:schemeClr val="bg1"/>
              </a:solidFill>
            </a:endParaRPr>
          </a:p>
        </p:txBody>
      </p:sp>
      <p:sp>
        <p:nvSpPr>
          <p:cNvPr id="13" name="直角三角形 12"/>
          <p:cNvSpPr/>
          <p:nvPr/>
        </p:nvSpPr>
        <p:spPr>
          <a:xfrm flipH="1">
            <a:off x="7453023" y="0"/>
            <a:ext cx="4743450" cy="6858000"/>
          </a:xfrm>
          <a:prstGeom prst="rtTriangle">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729184" y="3822389"/>
            <a:ext cx="2565992" cy="370840"/>
          </a:xfrm>
          <a:prstGeom prst="rect">
            <a:avLst/>
          </a:prstGeom>
          <a:noFill/>
        </p:spPr>
        <p:txBody>
          <a:bodyPr wrap="square" rtlCol="0">
            <a:spAutoFit/>
          </a:bodyPr>
          <a:lstStyle/>
          <a:p>
            <a:pPr algn="ctr">
              <a:lnSpc>
                <a:spcPct val="130000"/>
              </a:lnSpc>
            </a:pPr>
            <a:r>
              <a:rPr lang="zh-CN" altLang="en-US" sz="1400">
                <a:solidFill>
                  <a:schemeClr val="bg1"/>
                </a:solidFill>
              </a:rPr>
              <a:t>汇报人：</a:t>
            </a:r>
            <a:r>
              <a:rPr lang="en-US" altLang="zh-CN" sz="1400">
                <a:solidFill>
                  <a:schemeClr val="bg1"/>
                </a:solidFill>
              </a:rPr>
              <a:t>PPT</a:t>
            </a:r>
            <a:r>
              <a:rPr lang="zh-CN" altLang="en-US" sz="1400">
                <a:solidFill>
                  <a:schemeClr val="bg1"/>
                </a:solidFill>
              </a:rPr>
              <a:t>汇</a:t>
            </a:r>
            <a:endParaRPr lang="zh-CN" altLang="en-US" sz="1400">
              <a:solidFill>
                <a:schemeClr val="bg1"/>
              </a:solidFill>
            </a:endParaRPr>
          </a:p>
        </p:txBody>
      </p:sp>
      <p:grpSp>
        <p:nvGrpSpPr>
          <p:cNvPr id="17" name="组合 16"/>
          <p:cNvGrpSpPr/>
          <p:nvPr/>
        </p:nvGrpSpPr>
        <p:grpSpPr>
          <a:xfrm>
            <a:off x="5719789" y="6326372"/>
            <a:ext cx="584782" cy="85060"/>
            <a:chOff x="4869711" y="6113720"/>
            <a:chExt cx="1169581" cy="170122"/>
          </a:xfrm>
        </p:grpSpPr>
        <p:sp>
          <p:nvSpPr>
            <p:cNvPr id="16" name="椭圆 15"/>
            <p:cNvSpPr/>
            <p:nvPr/>
          </p:nvSpPr>
          <p:spPr>
            <a:xfrm>
              <a:off x="4869711"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02864"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5536017"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869170" y="6113720"/>
              <a:ext cx="170122" cy="1701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by="(-#ppt_w*2)" calcmode="lin" valueType="num">
                                      <p:cBhvr rctx="PPT">
                                        <p:cTn id="7" dur="500" autoRev="1" fill="hold">
                                          <p:stCondLst>
                                            <p:cond delay="0"/>
                                          </p:stCondLst>
                                        </p:cTn>
                                        <p:tgtEl>
                                          <p:spTgt spid="25"/>
                                        </p:tgtEl>
                                        <p:attrNameLst>
                                          <p:attrName>ppt_w</p:attrName>
                                        </p:attrNameLst>
                                      </p:cBhvr>
                                    </p:anim>
                                    <p:anim by="(#ppt_w*0.50)" calcmode="lin" valueType="num">
                                      <p:cBhvr>
                                        <p:cTn id="8" dur="500" decel="50000" autoRev="1" fill="hold">
                                          <p:stCondLst>
                                            <p:cond delay="0"/>
                                          </p:stCondLst>
                                        </p:cTn>
                                        <p:tgtEl>
                                          <p:spTgt spid="25"/>
                                        </p:tgtEl>
                                        <p:attrNameLst>
                                          <p:attrName>ppt_x</p:attrName>
                                        </p:attrNameLst>
                                      </p:cBhvr>
                                    </p:anim>
                                    <p:anim from="(-#ppt_h/2)" to="(#ppt_y)" calcmode="lin" valueType="num">
                                      <p:cBhvr>
                                        <p:cTn id="9" dur="1000" fill="hold">
                                          <p:stCondLst>
                                            <p:cond delay="0"/>
                                          </p:stCondLst>
                                        </p:cTn>
                                        <p:tgtEl>
                                          <p:spTgt spid="25"/>
                                        </p:tgtEl>
                                        <p:attrNameLst>
                                          <p:attrName>ppt_y</p:attrName>
                                        </p:attrNameLst>
                                      </p:cBhvr>
                                    </p:anim>
                                    <p:animRot by="21600000">
                                      <p:cBhvr>
                                        <p:cTn id="10" dur="1000" fill="hold">
                                          <p:stCondLst>
                                            <p:cond delay="0"/>
                                          </p:stCondLst>
                                        </p:cTn>
                                        <p:tgtEl>
                                          <p:spTgt spid="25"/>
                                        </p:tgtEl>
                                        <p:attrNameLst>
                                          <p:attrName>r</p:attrName>
                                        </p:attrNameLst>
                                      </p:cBhvr>
                                    </p:animRot>
                                  </p:childTnLst>
                                </p:cTn>
                              </p:par>
                            </p:childTnLst>
                          </p:cTn>
                        </p:par>
                        <p:par>
                          <p:cTn id="11" fill="hold" nodeType="afterGroup">
                            <p:stCondLst>
                              <p:cond delay="1000"/>
                            </p:stCondLst>
                            <p:childTnLst>
                              <p:par>
                                <p:cTn id="12" presetID="10" presetClass="entr" presetSubtype="0" fill="hold" grpId="0" nodeType="afterEffect">
                                  <p:stCondLst>
                                    <p:cond delay="0"/>
                                  </p:stCondLst>
                                  <p:iterate type="wd">
                                    <p:tmPct val="10000"/>
                                  </p:iterate>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nodeType="afterGroup">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8" grpId="0"/>
      <p:bldP spid="7"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243554" y="2946452"/>
            <a:ext cx="596835" cy="65715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4" name="矩形 3"/>
          <p:cNvSpPr/>
          <p:nvPr/>
        </p:nvSpPr>
        <p:spPr>
          <a:xfrm>
            <a:off x="2832452" y="2949626"/>
            <a:ext cx="9358889" cy="65715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79975" tIns="0" rIns="17997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370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658" y="2182948"/>
            <a:ext cx="9311269" cy="7746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430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37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9311927" y="2178185"/>
            <a:ext cx="853982" cy="779378"/>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3" tIns="60950" rIns="121903" bIns="60950" anchor="ctr"/>
          <a:lstStyle/>
          <a:p>
            <a:pPr algn="ctr" fontAlgn="base">
              <a:defRPr/>
            </a:pPr>
            <a:endParaRPr lang="zh-CN" altLang="en-US" sz="135" strike="noStrike" noProof="1">
              <a:solidFill>
                <a:prstClr val="white"/>
              </a:solidFill>
            </a:endParaRPr>
          </a:p>
        </p:txBody>
      </p:sp>
      <p:sp>
        <p:nvSpPr>
          <p:cNvPr id="38917" name="矩形 11"/>
          <p:cNvSpPr/>
          <p:nvPr/>
        </p:nvSpPr>
        <p:spPr>
          <a:xfrm>
            <a:off x="1854658" y="3921072"/>
            <a:ext cx="8360460" cy="1692093"/>
          </a:xfrm>
          <a:prstGeom prst="rect">
            <a:avLst/>
          </a:prstGeom>
          <a:noFill/>
          <a:ln w="25400">
            <a:noFill/>
          </a:ln>
        </p:spPr>
        <p:txBody>
          <a:bodyPr lIns="121903" tIns="60950" rIns="121903" bIns="60950" anchor="ctr"/>
          <a:lstStyle/>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模板下载：</a:t>
            </a:r>
            <a:r>
              <a:rPr lang="en-US" altLang="zh-CN" sz="140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400" b="1">
                <a:solidFill>
                  <a:srgbClr val="FFC000"/>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行业</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400" b="1">
                <a:solidFill>
                  <a:srgbClr val="4A452A"/>
                </a:solidFill>
                <a:latin typeface="微软雅黑" panose="020b0503020204020204" pitchFamily="34" charset="-122"/>
                <a:ea typeface="微软雅黑" panose="020b0503020204020204" pitchFamily="34" charset="-122"/>
              </a:rPr>
              <a:t>工作</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400" b="1">
                <a:solidFill>
                  <a:srgbClr val="4A452A"/>
                </a:solidFill>
                <a:latin typeface="微软雅黑" panose="020b0503020204020204" pitchFamily="34" charset="-122"/>
                <a:ea typeface="微软雅黑" panose="020b0503020204020204" pitchFamily="34" charset="-122"/>
              </a:rPr>
              <a:t>         </a:t>
            </a:r>
            <a:r>
              <a:rPr lang="zh-CN" altLang="en-US" sz="1400" b="1">
                <a:solidFill>
                  <a:srgbClr val="4A452A"/>
                </a:solidFill>
                <a:latin typeface="微软雅黑" panose="020b0503020204020204" pitchFamily="34" charset="-122"/>
                <a:ea typeface="微软雅黑" panose="020b0503020204020204" pitchFamily="34" charset="-122"/>
              </a:rPr>
              <a:t>节日</a:t>
            </a: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模板：</a:t>
            </a:r>
            <a:r>
              <a:rPr lang="en-US" altLang="zh-CN" sz="140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40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400" b="1">
                <a:solidFill>
                  <a:srgbClr val="4A452A"/>
                </a:solidFill>
                <a:latin typeface="微软雅黑" panose="020b0503020204020204" pitchFamily="34" charset="-122"/>
                <a:ea typeface="微软雅黑" panose="020b0503020204020204" pitchFamily="34" charset="-122"/>
              </a:rPr>
              <a:t>PPT</a:t>
            </a:r>
            <a:r>
              <a:rPr lang="zh-CN" altLang="en-US" sz="1400" b="1">
                <a:solidFill>
                  <a:srgbClr val="4A452A"/>
                </a:solidFill>
                <a:latin typeface="微软雅黑" panose="020b0503020204020204" pitchFamily="34" charset="-122"/>
                <a:ea typeface="微软雅黑" panose="020b0503020204020204" pitchFamily="34" charset="-122"/>
              </a:rPr>
              <a:t>背景图片：</a:t>
            </a:r>
            <a:r>
              <a:rPr lang="en-US" altLang="zh-CN" sz="1400" b="1">
                <a:solidFill>
                  <a:srgbClr val="4A452A"/>
                </a:solidFill>
                <a:latin typeface="微软雅黑" panose="020b0503020204020204" pitchFamily="34" charset="-122"/>
                <a:ea typeface="微软雅黑" panose="020b0503020204020204" pitchFamily="34" charset="-122"/>
              </a:rPr>
              <a:t> </a:t>
            </a:r>
            <a:r>
              <a:rPr lang="en-US" altLang="zh-CN" sz="1400"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400" b="1">
                <a:solidFill>
                  <a:srgbClr val="4A452A"/>
                </a:solidFill>
                <a:latin typeface="微软雅黑" panose="020b0503020204020204" pitchFamily="34" charset="-122"/>
                <a:ea typeface="微软雅黑" panose="020b0503020204020204" pitchFamily="34" charset="-122"/>
              </a:rPr>
              <a:t>            PPT</a:t>
            </a:r>
            <a:r>
              <a:rPr lang="zh-CN" altLang="en-US" sz="1400" b="1">
                <a:solidFill>
                  <a:srgbClr val="4A452A"/>
                </a:solidFill>
                <a:latin typeface="微软雅黑" panose="020b0503020204020204" pitchFamily="34" charset="-122"/>
                <a:ea typeface="微软雅黑" panose="020b0503020204020204" pitchFamily="34" charset="-122"/>
              </a:rPr>
              <a:t>课件模板：</a:t>
            </a:r>
            <a:r>
              <a:rPr lang="en-US" altLang="zh-CN" sz="1400"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40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130888" y="155928"/>
            <a:ext cx="3809589" cy="1904794"/>
          </a:xfrm>
          <a:prstGeom prst="rect">
            <a:avLst/>
          </a:prstGeom>
          <a:noFill/>
          <a:ln w="9525">
            <a:noFill/>
          </a:ln>
        </p:spPr>
      </p:pic>
    </p:spTree>
  </p:cSld>
  <p:clrMapOvr>
    <a:masterClrMapping/>
  </p:clrMapOvr>
  <p:transition spd="med" advClick="0" advTm="0">
    <p:push dir="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Rectangle 31"/>
          <p:cNvSpPr>
            <a:spLocks noChangeArrowheads="1"/>
          </p:cNvSpPr>
          <p:nvPr/>
        </p:nvSpPr>
        <p:spPr bwMode="auto">
          <a:xfrm>
            <a:off x="1548693" y="2491156"/>
            <a:ext cx="166276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dist" defTabSz="914400" rtl="0" eaLnBrk="1" fontAlgn="base" latinLnBrk="0" hangingPunct="1">
              <a:lnSpc>
                <a:spcPct val="100000"/>
              </a:lnSpc>
              <a:spcBef>
                <a:spcPct val="0"/>
              </a:spcBef>
              <a:spcAft>
                <a:spcPct val="0"/>
              </a:spcAft>
              <a:buClrTx/>
              <a:buSzTx/>
              <a:buFontTx/>
              <a:buNone/>
            </a:pPr>
            <a:r>
              <a:rPr lang="zh-CN" altLang="en-US" sz="6000" b="1">
                <a:solidFill>
                  <a:srgbClr val="FFFFFF"/>
                </a:solidFill>
                <a:latin typeface="微软雅黑" panose="020b0503020204020204" pitchFamily="34" charset="-122"/>
                <a:ea typeface="微软雅黑" panose="020b0503020204020204" pitchFamily="34" charset="-122"/>
              </a:rPr>
              <a:t>过渡</a:t>
            </a:r>
            <a:endParaRPr kumimoji="0" lang="zh-CN" altLang="zh-CN" sz="800" b="1"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sp>
        <p:nvSpPr>
          <p:cNvPr id="8" name="Rectangle 32"/>
          <p:cNvSpPr>
            <a:spLocks noChangeArrowheads="1"/>
          </p:cNvSpPr>
          <p:nvPr/>
        </p:nvSpPr>
        <p:spPr bwMode="auto">
          <a:xfrm>
            <a:off x="1609017" y="3518055"/>
            <a:ext cx="159767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dist" fontAlgn="base">
              <a:spcBef>
                <a:spcPct val="0"/>
              </a:spcBef>
              <a:spcAft>
                <a:spcPct val="0"/>
              </a:spcAft>
            </a:pPr>
            <a:r>
              <a:rPr lang="en-US" altLang="zh-CN" sz="1400">
                <a:solidFill>
                  <a:srgbClr val="FFFFFF"/>
                </a:solidFill>
                <a:latin typeface="Impact" panose="020b0806030902050204" pitchFamily="34" charset="0"/>
              </a:rPr>
              <a:t>TRANSITION</a:t>
            </a:r>
            <a:endParaRPr lang="en-US" altLang="zh-CN" sz="1400">
              <a:solidFill>
                <a:srgbClr val="FFFFFF"/>
              </a:solidFill>
              <a:latin typeface="Impact" panose="020b0806030902050204" pitchFamily="34" charset="0"/>
            </a:endParaRPr>
          </a:p>
        </p:txBody>
      </p:sp>
      <p:sp>
        <p:nvSpPr>
          <p:cNvPr id="9" name="Line 36"/>
          <p:cNvSpPr>
            <a:spLocks noChangeShapeType="1"/>
          </p:cNvSpPr>
          <p:nvPr/>
        </p:nvSpPr>
        <p:spPr bwMode="auto">
          <a:xfrm>
            <a:off x="1609017" y="3446047"/>
            <a:ext cx="1602441" cy="0"/>
          </a:xfrm>
          <a:prstGeom prst="line">
            <a:avLst/>
          </a:prstGeom>
          <a:noFill/>
          <a:ln w="12700" cap="flat">
            <a:solidFill>
              <a:srgbClr val="FFFFFF"/>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000"/>
          </a:p>
        </p:txBody>
      </p:sp>
      <p:sp>
        <p:nvSpPr>
          <p:cNvPr id="18" name="文本框 17"/>
          <p:cNvSpPr txBox="1"/>
          <p:nvPr/>
        </p:nvSpPr>
        <p:spPr>
          <a:xfrm>
            <a:off x="5737345" y="2283657"/>
            <a:ext cx="4542437" cy="1323439"/>
          </a:xfrm>
          <a:prstGeom prst="rect">
            <a:avLst/>
          </a:prstGeom>
          <a:noFill/>
        </p:spPr>
        <p:txBody>
          <a:bodyPr vert="horz" wrap="square" rtlCol="0">
            <a:spAutoFit/>
          </a:bodyPr>
          <a:lstStyle/>
          <a:p>
            <a:r>
              <a:rPr lang="en-US" altLang="zh-CN" sz="8000">
                <a:solidFill>
                  <a:schemeClr val="tx1">
                    <a:lumMod val="75000"/>
                    <a:lumOff val="25000"/>
                  </a:schemeClr>
                </a:solidFill>
                <a:latin typeface="Agency FB" panose="020b0503020202020204"/>
                <a:ea typeface="造字工房俊雅（非商用）常规体" pitchFamily="50" charset="-122"/>
              </a:rPr>
              <a:t>PART 01</a:t>
            </a:r>
            <a:endParaRPr lang="zh-CN" altLang="en-US" sz="8000">
              <a:solidFill>
                <a:schemeClr val="tx1">
                  <a:lumMod val="75000"/>
                  <a:lumOff val="25000"/>
                </a:schemeClr>
              </a:solidFill>
              <a:latin typeface="Agency FB" panose="020b0503020202020204"/>
              <a:ea typeface="造字工房俊雅（非商用）常规体" pitchFamily="50" charset="-122"/>
            </a:endParaRPr>
          </a:p>
        </p:txBody>
      </p:sp>
      <p:sp>
        <p:nvSpPr>
          <p:cNvPr id="19" name="文本框 18"/>
          <p:cNvSpPr txBox="1"/>
          <p:nvPr/>
        </p:nvSpPr>
        <p:spPr>
          <a:xfrm>
            <a:off x="5737344" y="3601785"/>
            <a:ext cx="4422655" cy="646331"/>
          </a:xfrm>
          <a:prstGeom prst="rect">
            <a:avLst/>
          </a:prstGeom>
          <a:noFill/>
        </p:spPr>
        <p:txBody>
          <a:bodyPr vert="horz" wrap="square" rtlCol="0">
            <a:spAutoFit/>
          </a:bodyPr>
          <a:lstStyle/>
          <a:p>
            <a:r>
              <a:rPr lang="zh-CN" altLang="en-US" sz="3600" b="1" spc="300">
                <a:solidFill>
                  <a:schemeClr val="tx1">
                    <a:lumMod val="75000"/>
                    <a:lumOff val="25000"/>
                  </a:schemeClr>
                </a:solidFill>
                <a:latin typeface="+mj-ea"/>
                <a:ea typeface="+mj-ea"/>
              </a:rPr>
              <a:t>相关段落主题文字</a:t>
            </a:r>
            <a:endParaRPr lang="zh-CN" altLang="en-US" sz="3600" b="1" spc="300">
              <a:solidFill>
                <a:schemeClr val="tx1">
                  <a:lumMod val="75000"/>
                  <a:lumOff val="25000"/>
                </a:schemeClr>
              </a:solidFill>
              <a:latin typeface="+mj-ea"/>
              <a:ea typeface="+mj-ea"/>
            </a:endParaRPr>
          </a:p>
        </p:txBody>
      </p:sp>
      <p:sp>
        <p:nvSpPr>
          <p:cNvPr id="20" name="文本框 19"/>
          <p:cNvSpPr txBox="1"/>
          <p:nvPr/>
        </p:nvSpPr>
        <p:spPr>
          <a:xfrm>
            <a:off x="5787640" y="4360319"/>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1" name="文本框 20"/>
          <p:cNvSpPr txBox="1"/>
          <p:nvPr/>
        </p:nvSpPr>
        <p:spPr>
          <a:xfrm>
            <a:off x="5787640" y="4769393"/>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
        <p:nvSpPr>
          <p:cNvPr id="22" name="文本框 21"/>
          <p:cNvSpPr txBox="1"/>
          <p:nvPr/>
        </p:nvSpPr>
        <p:spPr>
          <a:xfrm>
            <a:off x="5787640" y="5178467"/>
            <a:ext cx="3879169" cy="307777"/>
          </a:xfrm>
          <a:prstGeom prst="rect">
            <a:avLst/>
          </a:prstGeom>
          <a:noFill/>
        </p:spPr>
        <p:txBody>
          <a:bodyPr vert="horz" wrap="square" rtlCol="0">
            <a:spAutoFit/>
          </a:bodyPr>
          <a:lstStyle/>
          <a:p>
            <a:pPr marL="571500" indent="-571500">
              <a:buFont typeface="Wingdings" panose="05000000000000000000" pitchFamily="2" charset="2"/>
              <a:buChar char="l"/>
            </a:pPr>
            <a:r>
              <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rPr>
              <a:t>此处可以输入相关子项目</a:t>
            </a:r>
            <a:endParaRPr lang="zh-CN" altLang="en-US" sz="1400">
              <a:solidFill>
                <a:schemeClr val="tx1">
                  <a:lumMod val="75000"/>
                  <a:lumOff val="25000"/>
                </a:schemeClr>
              </a:solidFill>
              <a:latin typeface="微软雅黑 Light" panose="020b0502040204020203" pitchFamily="34" charset="-122"/>
              <a:ea typeface="微软雅黑 Light" panose="020b0502040204020203"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6" presetClass="entr" presetSubtype="37"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000"/>
                            </p:stCondLst>
                            <p:childTnLst>
                              <p:par>
                                <p:cTn id="25" presetID="2" presetClass="entr" presetSubtype="2"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6" name="文本框 125"/>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127" name="矩形 126"/>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28"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538711" y="1546274"/>
            <a:ext cx="6113242" cy="4074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29" name="AutoShape 5"/>
          <p:cNvSpPr/>
          <p:nvPr/>
        </p:nvSpPr>
        <p:spPr bwMode="auto">
          <a:xfrm>
            <a:off x="1356394" y="2793209"/>
            <a:ext cx="2728864" cy="2870201"/>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 </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egestas.Lorem ipsum dolor sit amet, consectetur adipiscing elit. Integer mollis vehicula ligula ut faucibus. Curabitur vestibulum consequat urna et vehicula. Suspendisse feugiat biben- dum egestas.</a:t>
            </a:r>
            <a:endParaRPr lang="es-ES" altLang="zh-CN" sz="935">
              <a:solidFill>
                <a:schemeClr val="tx1">
                  <a:lumMod val="65000"/>
                  <a:lumOff val="35000"/>
                </a:schemeClr>
              </a:solidFill>
              <a:latin typeface="+mn-lt"/>
              <a:ea typeface="+mn-ea"/>
              <a:cs typeface="+mn-ea"/>
              <a:sym typeface="+mn-lt"/>
            </a:endParaRPr>
          </a:p>
          <a:p>
            <a:pPr algn="just" defTabSz="323215">
              <a:lnSpc>
                <a:spcPct val="120000"/>
              </a:lnSpc>
              <a:spcBef>
                <a:spcPts val="850"/>
              </a:spcBef>
            </a:pPr>
            <a:r>
              <a:rPr lang="es-ES" altLang="zh-CN" sz="935">
                <a:solidFill>
                  <a:schemeClr val="tx1">
                    <a:lumMod val="65000"/>
                    <a:lumOff val="35000"/>
                  </a:schemeClr>
                </a:solidFill>
                <a:latin typeface="+mn-lt"/>
                <a:ea typeface="+mn-ea"/>
                <a:cs typeface="+mn-ea"/>
                <a:sym typeface="+mn-lt"/>
              </a:rPr>
              <a:t>Lorem ipsum dolor sit amet, consectetur adipiscing elit. Integer mollis vehicula ligula ut faucibus. Curabitur vestibulum consequat urna et vehicula. Suspendisse feugiat biben- dum egestas.</a:t>
            </a:r>
            <a:endParaRPr lang="es-ES" altLang="zh-CN" sz="2485">
              <a:solidFill>
                <a:schemeClr val="tx1">
                  <a:lumMod val="65000"/>
                  <a:lumOff val="35000"/>
                </a:schemeClr>
              </a:solidFill>
              <a:latin typeface="+mn-lt"/>
              <a:ea typeface="+mn-ea"/>
              <a:cs typeface="+mn-ea"/>
              <a:sym typeface="+mn-lt"/>
            </a:endParaRPr>
          </a:p>
        </p:txBody>
      </p:sp>
      <p:sp>
        <p:nvSpPr>
          <p:cNvPr id="130" name="Line 6"/>
          <p:cNvSpPr>
            <a:spLocks noChangeShapeType="1"/>
          </p:cNvSpPr>
          <p:nvPr/>
        </p:nvSpPr>
        <p:spPr bwMode="auto">
          <a:xfrm>
            <a:off x="1379406" y="2682081"/>
            <a:ext cx="2668558" cy="0"/>
          </a:xfrm>
          <a:prstGeom prst="line">
            <a:avLst/>
          </a:prstGeom>
          <a:noFill/>
          <a:ln w="25400" cap="flat" cmpd="sng">
            <a:solidFill>
              <a:schemeClr val="tx1">
                <a:lumMod val="65000"/>
                <a:lumOff val="35000"/>
              </a:schemeClr>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2800">
              <a:solidFill>
                <a:schemeClr val="tx1">
                  <a:lumMod val="65000"/>
                  <a:lumOff val="35000"/>
                </a:schemeClr>
              </a:solidFill>
              <a:effectLst>
                <a:outerShdw blurRad="38100" dist="38100" dir="2700000" algn="tl">
                  <a:srgbClr val="DDDDDD"/>
                </a:outerShdw>
              </a:effectLst>
              <a:latin typeface="+mn-lt"/>
              <a:ea typeface="+mn-ea"/>
              <a:cs typeface="+mn-ea"/>
              <a:sym typeface="+mn-lt"/>
            </a:endParaRPr>
          </a:p>
        </p:txBody>
      </p:sp>
      <p:sp>
        <p:nvSpPr>
          <p:cNvPr id="131" name="AutoShape 7"/>
          <p:cNvSpPr/>
          <p:nvPr/>
        </p:nvSpPr>
        <p:spPr bwMode="auto">
          <a:xfrm>
            <a:off x="4422503" y="4724366"/>
            <a:ext cx="6346453" cy="896518"/>
          </a:xfrm>
          <a:custGeom>
            <a:gdLst>
              <a:gd name="T0" fmla="*/ 6348412 w 21600"/>
              <a:gd name="T1" fmla="*/ 2533650 h 21600"/>
              <a:gd name="T2" fmla="*/ 6348412 w 21600"/>
              <a:gd name="T3" fmla="*/ 2533650 h 21600"/>
              <a:gd name="T4" fmla="*/ 6348412 w 21600"/>
              <a:gd name="T5" fmla="*/ 2533650 h 21600"/>
              <a:gd name="T6" fmla="*/ 6348412 w 21600"/>
              <a:gd name="T7" fmla="*/ 2533650 h 21600"/>
              <a:gd name="T8" fmla="*/ 0 60000 65536"/>
              <a:gd name="T9" fmla="*/ 0 60000 65536"/>
              <a:gd name="T10" fmla="*/ 0 60000 65536"/>
              <a:gd name="T11" fmla="*/ 0 60000 65536"/>
            </a:gd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chemeClr val="accent1">
              <a:lumMod val="50000"/>
              <a:alpha val="70195"/>
            </a:schemeClr>
          </a:solidFill>
          <a:ln>
            <a:noFill/>
          </a:ln>
          <a:effectLst/>
        </p:spPr>
        <p:txBody>
          <a:bodyPr lIns="0" tIns="0" rIns="0" bIns="0" anchor="ctr"/>
          <a:lstStyle/>
          <a:p>
            <a:endParaRPr lang="zh-CN" altLang="en-US" sz="2485">
              <a:solidFill>
                <a:schemeClr val="tx1">
                  <a:lumMod val="65000"/>
                  <a:lumOff val="35000"/>
                </a:schemeClr>
              </a:solidFill>
              <a:latin typeface="+mn-lt"/>
              <a:ea typeface="+mn-ea"/>
              <a:cs typeface="+mn-ea"/>
              <a:sym typeface="+mn-lt"/>
            </a:endParaRPr>
          </a:p>
        </p:txBody>
      </p:sp>
      <p:sp>
        <p:nvSpPr>
          <p:cNvPr id="132" name="Text Box 552"/>
          <p:cNvSpPr txBox="1">
            <a:spLocks noChangeArrowheads="1"/>
          </p:cNvSpPr>
          <p:nvPr/>
        </p:nvSpPr>
        <p:spPr bwMode="auto">
          <a:xfrm>
            <a:off x="1186787" y="2047734"/>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a:solidFill>
                  <a:schemeClr val="tx1">
                    <a:lumMod val="65000"/>
                    <a:lumOff val="35000"/>
                  </a:schemeClr>
                </a:solidFill>
                <a:latin typeface="+mn-lt"/>
                <a:ea typeface="+mn-ea"/>
                <a:cs typeface="+mn-ea"/>
                <a:sym typeface="+mn-lt"/>
              </a:rPr>
              <a:t>ADD YOUR TITLE</a:t>
            </a:r>
            <a:endParaRPr lang="zh-CN" altLang="en-US" sz="2400" b="1">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barn(inVertical)">
                                      <p:cBhvr>
                                        <p:cTn id="7" dur="500"/>
                                        <p:tgtEl>
                                          <p:spTgt spid="12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wipe(left)">
                                      <p:cBhvr>
                                        <p:cTn id="11" dur="500"/>
                                        <p:tgtEl>
                                          <p:spTgt spid="127"/>
                                        </p:tgtEl>
                                      </p:cBhvr>
                                    </p:animEffect>
                                  </p:childTnLst>
                                </p:cTn>
                              </p:par>
                              <p:par>
                                <p:cTn id="12" presetID="22" presetClass="entr" presetSubtype="8" fill="hold" nodeType="with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wipe(left)">
                                      <p:cBhvr>
                                        <p:cTn id="14" dur="500"/>
                                        <p:tgtEl>
                                          <p:spTgt spid="130"/>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132"/>
                                        </p:tgtEl>
                                        <p:attrNameLst>
                                          <p:attrName>style.visibility</p:attrName>
                                        </p:attrNameLst>
                                      </p:cBhvr>
                                      <p:to>
                                        <p:strVal val="visible"/>
                                      </p:to>
                                    </p:set>
                                    <p:anim calcmode="lin" valueType="num">
                                      <p:cBhvr>
                                        <p:cTn id="17" dur="1000" fill="hold"/>
                                        <p:tgtEl>
                                          <p:spTgt spid="132"/>
                                        </p:tgtEl>
                                        <p:attrNameLst>
                                          <p:attrName>ppt_x</p:attrName>
                                        </p:attrNameLst>
                                      </p:cBhvr>
                                      <p:tavLst>
                                        <p:tav tm="0">
                                          <p:val>
                                            <p:strVal val="#ppt_x"/>
                                          </p:val>
                                        </p:tav>
                                        <p:tav tm="50000">
                                          <p:val>
                                            <p:strVal val="#ppt_x+.1"/>
                                          </p:val>
                                        </p:tav>
                                        <p:tav tm="100000">
                                          <p:val>
                                            <p:strVal val="#ppt_x"/>
                                          </p:val>
                                        </p:tav>
                                      </p:tavLst>
                                    </p:anim>
                                    <p:anim calcmode="lin" valueType="num">
                                      <p:cBhvr>
                                        <p:cTn id="18" dur="1000" fill="hold"/>
                                        <p:tgtEl>
                                          <p:spTgt spid="132"/>
                                        </p:tgtEl>
                                        <p:attrNameLst>
                                          <p:attrName>ppt_y</p:attrName>
                                        </p:attrNameLst>
                                      </p:cBhvr>
                                      <p:tavLst>
                                        <p:tav tm="0">
                                          <p:val>
                                            <p:strVal val="#ppt_y"/>
                                          </p:val>
                                        </p:tav>
                                        <p:tav tm="100000">
                                          <p:val>
                                            <p:strVal val="#ppt_y"/>
                                          </p:val>
                                        </p:tav>
                                      </p:tavLst>
                                    </p:anim>
                                    <p:anim calcmode="lin" valueType="num">
                                      <p:cBhvr>
                                        <p:cTn id="19" dur="1000" fill="hold"/>
                                        <p:tgtEl>
                                          <p:spTgt spid="132"/>
                                        </p:tgtEl>
                                        <p:attrNameLst>
                                          <p:attrName>ppt_h</p:attrName>
                                        </p:attrNameLst>
                                      </p:cBhvr>
                                      <p:tavLst>
                                        <p:tav tm="0">
                                          <p:val>
                                            <p:strVal val="#ppt_h/10"/>
                                          </p:val>
                                        </p:tav>
                                        <p:tav tm="50000">
                                          <p:val>
                                            <p:strVal val="#ppt_h+.01"/>
                                          </p:val>
                                        </p:tav>
                                        <p:tav tm="100000">
                                          <p:val>
                                            <p:strVal val="#ppt_h"/>
                                          </p:val>
                                        </p:tav>
                                      </p:tavLst>
                                    </p:anim>
                                    <p:anim calcmode="lin" valueType="num">
                                      <p:cBhvr>
                                        <p:cTn id="20" dur="1000" fill="hold"/>
                                        <p:tgtEl>
                                          <p:spTgt spid="132"/>
                                        </p:tgtEl>
                                        <p:attrNameLst>
                                          <p:attrName>ppt_w</p:attrName>
                                        </p:attrNameLst>
                                      </p:cBhvr>
                                      <p:tavLst>
                                        <p:tav tm="0">
                                          <p:val>
                                            <p:strVal val="#ppt_w/10"/>
                                          </p:val>
                                        </p:tav>
                                        <p:tav tm="50000">
                                          <p:val>
                                            <p:strVal val="#ppt_w+.01"/>
                                          </p:val>
                                        </p:tav>
                                        <p:tav tm="100000">
                                          <p:val>
                                            <p:strVal val="#ppt_w"/>
                                          </p:val>
                                        </p:tav>
                                      </p:tavLst>
                                    </p:anim>
                                    <p:animEffect transition="in" filter="fade">
                                      <p:cBhvr>
                                        <p:cTn id="21" dur="1000" tmFilter="0,0; .5, 1; 1, 1"/>
                                        <p:tgtEl>
                                          <p:spTgt spid="132"/>
                                        </p:tgtEl>
                                      </p:cBhvr>
                                    </p:animEffect>
                                  </p:childTnLst>
                                </p:cTn>
                              </p:par>
                              <p:par>
                                <p:cTn id="22" presetID="10" presetClass="entr" presetSubtype="0" fill="hold" nodeType="withEffect">
                                  <p:stCondLst>
                                    <p:cond delay="1000"/>
                                  </p:stCondLst>
                                  <p:childTnLst>
                                    <p:set>
                                      <p:cBhvr>
                                        <p:cTn id="23" dur="1" fill="hold">
                                          <p:stCondLst>
                                            <p:cond delay="0"/>
                                          </p:stCondLst>
                                        </p:cTn>
                                        <p:tgtEl>
                                          <p:spTgt spid="128"/>
                                        </p:tgtEl>
                                        <p:attrNameLst>
                                          <p:attrName>style.visibility</p:attrName>
                                        </p:attrNameLst>
                                      </p:cBhvr>
                                      <p:to>
                                        <p:strVal val="visible"/>
                                      </p:to>
                                    </p:set>
                                    <p:animEffect transition="in" filter="fade">
                                      <p:cBhvr>
                                        <p:cTn id="24" dur="1000"/>
                                        <p:tgtEl>
                                          <p:spTgt spid="128"/>
                                        </p:tgtEl>
                                      </p:cBhvr>
                                    </p:animEffect>
                                  </p:childTnLst>
                                </p:cTn>
                              </p:par>
                            </p:childTnLst>
                          </p:cTn>
                        </p:par>
                        <p:par>
                          <p:cTn id="25" fill="hold" nodeType="afterGroup">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29"/>
                                        </p:tgtEl>
                                        <p:attrNameLst>
                                          <p:attrName>style.visibility</p:attrName>
                                        </p:attrNameLst>
                                      </p:cBhvr>
                                      <p:to>
                                        <p:strVal val="visible"/>
                                      </p:to>
                                    </p:set>
                                    <p:anim calcmode="lin" valueType="num">
                                      <p:cBhvr additive="base">
                                        <p:cTn id="28" dur="500" fill="hold"/>
                                        <p:tgtEl>
                                          <p:spTgt spid="129"/>
                                        </p:tgtEl>
                                        <p:attrNameLst>
                                          <p:attrName>ppt_x</p:attrName>
                                        </p:attrNameLst>
                                      </p:cBhvr>
                                      <p:tavLst>
                                        <p:tav tm="0">
                                          <p:val>
                                            <p:strVal val="#ppt_x"/>
                                          </p:val>
                                        </p:tav>
                                        <p:tav tm="100000">
                                          <p:val>
                                            <p:strVal val="#ppt_x"/>
                                          </p:val>
                                        </p:tav>
                                      </p:tavLst>
                                    </p:anim>
                                    <p:anim calcmode="lin" valueType="num">
                                      <p:cBhvr additive="base">
                                        <p:cTn id="29" dur="500" fill="hold"/>
                                        <p:tgtEl>
                                          <p:spTgt spid="129"/>
                                        </p:tgtEl>
                                        <p:attrNameLst>
                                          <p:attrName>ppt_y</p:attrName>
                                        </p:attrNameLst>
                                      </p:cBhvr>
                                      <p:tavLst>
                                        <p:tav tm="0">
                                          <p:val>
                                            <p:strVal val="1+#ppt_h/2"/>
                                          </p:val>
                                        </p:tav>
                                        <p:tav tm="100000">
                                          <p:val>
                                            <p:strVal val="#ppt_y"/>
                                          </p:val>
                                        </p:tav>
                                      </p:tavLst>
                                    </p:anim>
                                  </p:childTnLst>
                                </p:cTn>
                              </p:par>
                              <p:par>
                                <p:cTn id="30" presetID="9" presetClass="entr" presetSubtype="0" fill="hold" grpId="0" nodeType="withEffect">
                                  <p:stCondLst>
                                    <p:cond delay="0"/>
                                  </p:stCondLst>
                                  <p:childTnLst>
                                    <p:set>
                                      <p:cBhvr>
                                        <p:cTn id="31" dur="1" fill="hold">
                                          <p:stCondLst>
                                            <p:cond delay="0"/>
                                          </p:stCondLst>
                                        </p:cTn>
                                        <p:tgtEl>
                                          <p:spTgt spid="131"/>
                                        </p:tgtEl>
                                        <p:attrNameLst>
                                          <p:attrName>style.visibility</p:attrName>
                                        </p:attrNameLst>
                                      </p:cBhvr>
                                      <p:to>
                                        <p:strVal val="visible"/>
                                      </p:to>
                                    </p:set>
                                    <p:animEffect transition="in" filter="dissolve">
                                      <p:cBhvr>
                                        <p:cTn id="32"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P spid="127" grpId="0"/>
      <p:bldP spid="129" grpId="0"/>
      <p:bldP spid="131"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3" name="任意多边形 92"/>
          <p:cNvSpPr/>
          <p:nvPr/>
        </p:nvSpPr>
        <p:spPr>
          <a:xfrm>
            <a:off x="6817258" y="1138689"/>
            <a:ext cx="4644428" cy="5144415"/>
          </a:xfrm>
          <a:custGeom>
            <a:gdLst>
              <a:gd name="connsiteX0" fmla="*/ 0 w 4644428"/>
              <a:gd name="connsiteY0" fmla="*/ 3586526 h 5144415"/>
              <a:gd name="connsiteX1" fmla="*/ 1475715 w 4644428"/>
              <a:gd name="connsiteY1" fmla="*/ 3586526 h 5144415"/>
              <a:gd name="connsiteX2" fmla="*/ 1475715 w 4644428"/>
              <a:gd name="connsiteY2" fmla="*/ 5144415 h 5144415"/>
              <a:gd name="connsiteX3" fmla="*/ 0 w 4644428"/>
              <a:gd name="connsiteY3" fmla="*/ 5144415 h 5144415"/>
              <a:gd name="connsiteX4" fmla="*/ 3168713 w 4644428"/>
              <a:gd name="connsiteY4" fmla="*/ 3578197 h 5144415"/>
              <a:gd name="connsiteX5" fmla="*/ 4644428 w 4644428"/>
              <a:gd name="connsiteY5" fmla="*/ 3578197 h 5144415"/>
              <a:gd name="connsiteX6" fmla="*/ 4644428 w 4644428"/>
              <a:gd name="connsiteY6" fmla="*/ 5132994 h 5144415"/>
              <a:gd name="connsiteX7" fmla="*/ 3168713 w 4644428"/>
              <a:gd name="connsiteY7" fmla="*/ 5132994 h 5144415"/>
              <a:gd name="connsiteX8" fmla="*/ 1584357 w 4644428"/>
              <a:gd name="connsiteY8" fmla="*/ 1423442 h 5144415"/>
              <a:gd name="connsiteX9" fmla="*/ 3060072 w 4644428"/>
              <a:gd name="connsiteY9" fmla="*/ 1423442 h 5144415"/>
              <a:gd name="connsiteX10" fmla="*/ 3060072 w 4644428"/>
              <a:gd name="connsiteY10" fmla="*/ 5144415 h 5144415"/>
              <a:gd name="connsiteX11" fmla="*/ 1584357 w 4644428"/>
              <a:gd name="connsiteY11" fmla="*/ 5144415 h 5144415"/>
              <a:gd name="connsiteX12" fmla="*/ 3168713 w 4644428"/>
              <a:gd name="connsiteY12" fmla="*/ 2048 h 5144415"/>
              <a:gd name="connsiteX13" fmla="*/ 4644428 w 4644428"/>
              <a:gd name="connsiteY13" fmla="*/ 2048 h 5144415"/>
              <a:gd name="connsiteX14" fmla="*/ 4644428 w 4644428"/>
              <a:gd name="connsiteY14" fmla="*/ 3486193 h 5144415"/>
              <a:gd name="connsiteX15" fmla="*/ 3168713 w 4644428"/>
              <a:gd name="connsiteY15" fmla="*/ 3486193 h 5144415"/>
              <a:gd name="connsiteX16" fmla="*/ 1584357 w 4644428"/>
              <a:gd name="connsiteY16" fmla="*/ 2048 h 5144415"/>
              <a:gd name="connsiteX17" fmla="*/ 3060072 w 4644428"/>
              <a:gd name="connsiteY17" fmla="*/ 2048 h 5144415"/>
              <a:gd name="connsiteX18" fmla="*/ 3060072 w 4644428"/>
              <a:gd name="connsiteY18" fmla="*/ 1287639 h 5144415"/>
              <a:gd name="connsiteX19" fmla="*/ 1584357 w 4644428"/>
              <a:gd name="connsiteY19" fmla="*/ 1287639 h 5144415"/>
              <a:gd name="connsiteX20" fmla="*/ 0 w 4644428"/>
              <a:gd name="connsiteY20" fmla="*/ 0 h 5144415"/>
              <a:gd name="connsiteX21" fmla="*/ 1475715 w 4644428"/>
              <a:gd name="connsiteY21" fmla="*/ 0 h 5144415"/>
              <a:gd name="connsiteX22" fmla="*/ 1475715 w 4644428"/>
              <a:gd name="connsiteY22" fmla="*/ 3487632 h 5144415"/>
              <a:gd name="connsiteX23" fmla="*/ 0 w 4644428"/>
              <a:gd name="connsiteY23" fmla="*/ 3487632 h 51444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44428" h="5144415">
                <a:moveTo>
                  <a:pt x="0" y="3586526"/>
                </a:moveTo>
                <a:lnTo>
                  <a:pt x="1475715" y="3586526"/>
                </a:lnTo>
                <a:lnTo>
                  <a:pt x="1475715" y="5144415"/>
                </a:lnTo>
                <a:lnTo>
                  <a:pt x="0" y="5144415"/>
                </a:lnTo>
                <a:close/>
                <a:moveTo>
                  <a:pt x="3168713" y="3578197"/>
                </a:moveTo>
                <a:lnTo>
                  <a:pt x="4644428" y="3578197"/>
                </a:lnTo>
                <a:lnTo>
                  <a:pt x="4644428" y="5132994"/>
                </a:lnTo>
                <a:lnTo>
                  <a:pt x="3168713" y="5132994"/>
                </a:lnTo>
                <a:close/>
                <a:moveTo>
                  <a:pt x="1584357" y="1423442"/>
                </a:moveTo>
                <a:lnTo>
                  <a:pt x="3060072" y="1423442"/>
                </a:lnTo>
                <a:lnTo>
                  <a:pt x="3060072" y="5144415"/>
                </a:lnTo>
                <a:lnTo>
                  <a:pt x="1584357" y="5144415"/>
                </a:lnTo>
                <a:close/>
                <a:moveTo>
                  <a:pt x="3168713" y="2048"/>
                </a:moveTo>
                <a:lnTo>
                  <a:pt x="4644428" y="2048"/>
                </a:lnTo>
                <a:lnTo>
                  <a:pt x="4644428" y="3486193"/>
                </a:lnTo>
                <a:lnTo>
                  <a:pt x="3168713" y="3486193"/>
                </a:lnTo>
                <a:close/>
                <a:moveTo>
                  <a:pt x="1584357" y="2048"/>
                </a:moveTo>
                <a:lnTo>
                  <a:pt x="3060072" y="2048"/>
                </a:lnTo>
                <a:lnTo>
                  <a:pt x="3060072" y="1287639"/>
                </a:lnTo>
                <a:lnTo>
                  <a:pt x="1584357" y="1287639"/>
                </a:lnTo>
                <a:close/>
                <a:moveTo>
                  <a:pt x="0" y="0"/>
                </a:moveTo>
                <a:lnTo>
                  <a:pt x="1475715" y="0"/>
                </a:lnTo>
                <a:lnTo>
                  <a:pt x="1475715" y="3487632"/>
                </a:lnTo>
                <a:lnTo>
                  <a:pt x="0" y="348763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9" name="矩形 38"/>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996808" y="2190503"/>
            <a:ext cx="4652554" cy="591124"/>
          </a:xfrm>
          <a:prstGeom prst="rect">
            <a:avLst/>
          </a:prstGeom>
        </p:spPr>
        <p:txBody>
          <a:bodyPr wrap="square">
            <a:spAutoFit/>
          </a:bodyPr>
          <a:lstStyle/>
          <a:p>
            <a:pPr>
              <a:lnSpc>
                <a:spcPct val="120000"/>
              </a:lnSpc>
            </a:pPr>
            <a:r>
              <a:rPr lang="en-US" altLang="zh-CN" sz="1400">
                <a:solidFill>
                  <a:prstClr val="black">
                    <a:lumMod val="75000"/>
                    <a:lumOff val="25000"/>
                  </a:prstClr>
                </a:solidFill>
                <a:latin typeface="Open Sans" panose="020b0606030504020204" pitchFamily="34" charset="0"/>
                <a:ea typeface="Open Sans" panose="020b0606030504020204" pitchFamily="34" charset="0"/>
                <a:cs typeface="Open Sans" panose="020b0606030504020204" pitchFamily="34" charset="0"/>
              </a:rPr>
              <a:t>Lorem ipsum dolor sit, consectetur adipisicing elit, eiusmod tempor dolore magna aliqua. </a:t>
            </a:r>
            <a:endParaRPr lang="zh-CN" altLang="en-US" sz="1400">
              <a:solidFill>
                <a:prstClr val="black">
                  <a:lumMod val="75000"/>
                  <a:lumOff val="25000"/>
                </a:prstClr>
              </a:solidFill>
              <a:latin typeface="Open Sans" panose="020b0606030504020204" pitchFamily="34" charset="0"/>
              <a:ea typeface="等线" panose="02010600030101010101" pitchFamily="2" charset="-122"/>
              <a:cs typeface="Open Sans" panose="020b0606030504020204" pitchFamily="34" charset="0"/>
            </a:endParaRPr>
          </a:p>
        </p:txBody>
      </p:sp>
      <p:grpSp>
        <p:nvGrpSpPr>
          <p:cNvPr id="94" name="组合 93"/>
          <p:cNvGrpSpPr/>
          <p:nvPr/>
        </p:nvGrpSpPr>
        <p:grpSpPr>
          <a:xfrm>
            <a:off x="860079" y="3603439"/>
            <a:ext cx="607316" cy="607316"/>
            <a:chOff x="787796" y="3531156"/>
            <a:chExt cx="751882" cy="751882"/>
          </a:xfrm>
        </p:grpSpPr>
        <p:sp>
          <p:nvSpPr>
            <p:cNvPr id="66" name="椭圆 65"/>
            <p:cNvSpPr/>
            <p:nvPr/>
          </p:nvSpPr>
          <p:spPr>
            <a:xfrm>
              <a:off x="787796" y="3531156"/>
              <a:ext cx="751882" cy="751882"/>
            </a:xfrm>
            <a:prstGeom prst="ellipse">
              <a:avLst/>
            </a:prstGeom>
            <a:noFill/>
            <a:ln w="1905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68" name="组合 67"/>
            <p:cNvGrpSpPr/>
            <p:nvPr/>
          </p:nvGrpSpPr>
          <p:grpSpPr>
            <a:xfrm>
              <a:off x="873553" y="3617256"/>
              <a:ext cx="580368" cy="579682"/>
              <a:chOff x="4602162" y="361950"/>
              <a:chExt cx="1343026" cy="1341438"/>
            </a:xfrm>
          </p:grpSpPr>
          <p:sp>
            <p:nvSpPr>
              <p:cNvPr id="69" name="Freeform 23"/>
              <p:cNvSpPr>
                <a:spLocks noEditPoints="1"/>
              </p:cNvSpPr>
              <p:nvPr/>
            </p:nvSpPr>
            <p:spPr bwMode="auto">
              <a:xfrm>
                <a:off x="4602162" y="361950"/>
                <a:ext cx="1343026" cy="1341438"/>
              </a:xfrm>
              <a:custGeom>
                <a:gdLst>
                  <a:gd name="T0" fmla="*/ 0 w 355"/>
                  <a:gd name="T1" fmla="*/ 178 h 355"/>
                  <a:gd name="T2" fmla="*/ 355 w 355"/>
                  <a:gd name="T3" fmla="*/ 178 h 355"/>
                  <a:gd name="T4" fmla="*/ 177 w 355"/>
                  <a:gd name="T5" fmla="*/ 331 h 355"/>
                  <a:gd name="T6" fmla="*/ 24 w 355"/>
                  <a:gd name="T7" fmla="*/ 175 h 355"/>
                  <a:gd name="T8" fmla="*/ 58 w 355"/>
                  <a:gd name="T9" fmla="*/ 192 h 355"/>
                  <a:gd name="T10" fmla="*/ 71 w 355"/>
                  <a:gd name="T11" fmla="*/ 232 h 355"/>
                  <a:gd name="T12" fmla="*/ 95 w 355"/>
                  <a:gd name="T13" fmla="*/ 243 h 355"/>
                  <a:gd name="T14" fmla="*/ 112 w 355"/>
                  <a:gd name="T15" fmla="*/ 315 h 355"/>
                  <a:gd name="T16" fmla="*/ 118 w 355"/>
                  <a:gd name="T17" fmla="*/ 305 h 355"/>
                  <a:gd name="T18" fmla="*/ 146 w 355"/>
                  <a:gd name="T19" fmla="*/ 265 h 355"/>
                  <a:gd name="T20" fmla="*/ 162 w 355"/>
                  <a:gd name="T21" fmla="*/ 222 h 355"/>
                  <a:gd name="T22" fmla="*/ 112 w 355"/>
                  <a:gd name="T23" fmla="*/ 189 h 355"/>
                  <a:gd name="T24" fmla="*/ 66 w 355"/>
                  <a:gd name="T25" fmla="*/ 165 h 355"/>
                  <a:gd name="T26" fmla="*/ 102 w 355"/>
                  <a:gd name="T27" fmla="*/ 154 h 355"/>
                  <a:gd name="T28" fmla="*/ 138 w 355"/>
                  <a:gd name="T29" fmla="*/ 140 h 355"/>
                  <a:gd name="T30" fmla="*/ 119 w 355"/>
                  <a:gd name="T31" fmla="*/ 97 h 355"/>
                  <a:gd name="T32" fmla="*/ 95 w 355"/>
                  <a:gd name="T33" fmla="*/ 109 h 355"/>
                  <a:gd name="T34" fmla="*/ 70 w 355"/>
                  <a:gd name="T35" fmla="*/ 93 h 355"/>
                  <a:gd name="T36" fmla="*/ 85 w 355"/>
                  <a:gd name="T37" fmla="*/ 68 h 355"/>
                  <a:gd name="T38" fmla="*/ 177 w 355"/>
                  <a:gd name="T39" fmla="*/ 25 h 355"/>
                  <a:gd name="T40" fmla="*/ 244 w 355"/>
                  <a:gd name="T41" fmla="*/ 63 h 355"/>
                  <a:gd name="T42" fmla="*/ 236 w 355"/>
                  <a:gd name="T43" fmla="*/ 104 h 355"/>
                  <a:gd name="T44" fmla="*/ 220 w 355"/>
                  <a:gd name="T45" fmla="*/ 110 h 355"/>
                  <a:gd name="T46" fmla="*/ 223 w 355"/>
                  <a:gd name="T47" fmla="*/ 104 h 355"/>
                  <a:gd name="T48" fmla="*/ 215 w 355"/>
                  <a:gd name="T49" fmla="*/ 96 h 355"/>
                  <a:gd name="T50" fmla="*/ 213 w 355"/>
                  <a:gd name="T51" fmla="*/ 94 h 355"/>
                  <a:gd name="T52" fmla="*/ 215 w 355"/>
                  <a:gd name="T53" fmla="*/ 126 h 355"/>
                  <a:gd name="T54" fmla="*/ 192 w 355"/>
                  <a:gd name="T55" fmla="*/ 155 h 355"/>
                  <a:gd name="T56" fmla="*/ 219 w 355"/>
                  <a:gd name="T57" fmla="*/ 138 h 355"/>
                  <a:gd name="T58" fmla="*/ 239 w 355"/>
                  <a:gd name="T59" fmla="*/ 150 h 355"/>
                  <a:gd name="T60" fmla="*/ 261 w 355"/>
                  <a:gd name="T61" fmla="*/ 160 h 355"/>
                  <a:gd name="T62" fmla="*/ 262 w 355"/>
                  <a:gd name="T63" fmla="*/ 159 h 355"/>
                  <a:gd name="T64" fmla="*/ 320 w 355"/>
                  <a:gd name="T65" fmla="*/ 175 h 355"/>
                  <a:gd name="T66" fmla="*/ 330 w 355"/>
                  <a:gd name="T67" fmla="*/ 178 h 3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355">
                    <a:moveTo>
                      <a:pt x="177" y="0"/>
                    </a:moveTo>
                    <a:cubicBezTo>
                      <a:pt x="79" y="0"/>
                      <a:pt x="0" y="80"/>
                      <a:pt x="0" y="178"/>
                    </a:cubicBezTo>
                    <a:cubicBezTo>
                      <a:pt x="0" y="275"/>
                      <a:pt x="79" y="355"/>
                      <a:pt x="177" y="355"/>
                    </a:cubicBezTo>
                    <a:cubicBezTo>
                      <a:pt x="275" y="355"/>
                      <a:pt x="355" y="275"/>
                      <a:pt x="355" y="178"/>
                    </a:cubicBezTo>
                    <a:cubicBezTo>
                      <a:pt x="355" y="80"/>
                      <a:pt x="275" y="0"/>
                      <a:pt x="177" y="0"/>
                    </a:cubicBezTo>
                    <a:close/>
                    <a:moveTo>
                      <a:pt x="177" y="331"/>
                    </a:moveTo>
                    <a:cubicBezTo>
                      <a:pt x="93" y="331"/>
                      <a:pt x="24" y="262"/>
                      <a:pt x="24" y="178"/>
                    </a:cubicBezTo>
                    <a:cubicBezTo>
                      <a:pt x="24" y="177"/>
                      <a:pt x="24" y="176"/>
                      <a:pt x="24" y="175"/>
                    </a:cubicBezTo>
                    <a:cubicBezTo>
                      <a:pt x="46" y="192"/>
                      <a:pt x="46" y="192"/>
                      <a:pt x="46" y="192"/>
                    </a:cubicBezTo>
                    <a:cubicBezTo>
                      <a:pt x="58" y="192"/>
                      <a:pt x="58" y="192"/>
                      <a:pt x="58" y="192"/>
                    </a:cubicBezTo>
                    <a:cubicBezTo>
                      <a:pt x="71" y="205"/>
                      <a:pt x="71" y="205"/>
                      <a:pt x="71" y="205"/>
                    </a:cubicBezTo>
                    <a:cubicBezTo>
                      <a:pt x="71" y="232"/>
                      <a:pt x="71" y="232"/>
                      <a:pt x="71" y="232"/>
                    </a:cubicBezTo>
                    <a:cubicBezTo>
                      <a:pt x="82" y="243"/>
                      <a:pt x="82" y="243"/>
                      <a:pt x="82" y="243"/>
                    </a:cubicBezTo>
                    <a:cubicBezTo>
                      <a:pt x="95" y="243"/>
                      <a:pt x="95" y="243"/>
                      <a:pt x="95" y="243"/>
                    </a:cubicBezTo>
                    <a:cubicBezTo>
                      <a:pt x="95" y="298"/>
                      <a:pt x="95" y="298"/>
                      <a:pt x="95" y="298"/>
                    </a:cubicBezTo>
                    <a:cubicBezTo>
                      <a:pt x="112" y="315"/>
                      <a:pt x="112" y="315"/>
                      <a:pt x="112" y="315"/>
                    </a:cubicBezTo>
                    <a:cubicBezTo>
                      <a:pt x="118" y="315"/>
                      <a:pt x="118" y="315"/>
                      <a:pt x="118" y="315"/>
                    </a:cubicBezTo>
                    <a:cubicBezTo>
                      <a:pt x="118" y="305"/>
                      <a:pt x="118" y="305"/>
                      <a:pt x="118" y="305"/>
                    </a:cubicBezTo>
                    <a:cubicBezTo>
                      <a:pt x="146" y="276"/>
                      <a:pt x="146" y="276"/>
                      <a:pt x="146" y="276"/>
                    </a:cubicBezTo>
                    <a:cubicBezTo>
                      <a:pt x="146" y="265"/>
                      <a:pt x="146" y="265"/>
                      <a:pt x="146" y="265"/>
                    </a:cubicBezTo>
                    <a:cubicBezTo>
                      <a:pt x="162" y="249"/>
                      <a:pt x="162" y="249"/>
                      <a:pt x="162" y="249"/>
                    </a:cubicBezTo>
                    <a:cubicBezTo>
                      <a:pt x="162" y="222"/>
                      <a:pt x="162" y="222"/>
                      <a:pt x="162" y="222"/>
                    </a:cubicBezTo>
                    <a:cubicBezTo>
                      <a:pt x="145" y="222"/>
                      <a:pt x="145" y="222"/>
                      <a:pt x="145" y="222"/>
                    </a:cubicBezTo>
                    <a:cubicBezTo>
                      <a:pt x="112" y="189"/>
                      <a:pt x="112" y="189"/>
                      <a:pt x="112" y="189"/>
                    </a:cubicBezTo>
                    <a:cubicBezTo>
                      <a:pt x="66" y="189"/>
                      <a:pt x="66" y="189"/>
                      <a:pt x="66" y="189"/>
                    </a:cubicBezTo>
                    <a:cubicBezTo>
                      <a:pt x="66" y="165"/>
                      <a:pt x="66" y="165"/>
                      <a:pt x="66" y="165"/>
                    </a:cubicBezTo>
                    <a:cubicBezTo>
                      <a:pt x="102" y="165"/>
                      <a:pt x="102" y="165"/>
                      <a:pt x="102" y="165"/>
                    </a:cubicBezTo>
                    <a:cubicBezTo>
                      <a:pt x="102" y="154"/>
                      <a:pt x="102" y="154"/>
                      <a:pt x="102" y="154"/>
                    </a:cubicBezTo>
                    <a:cubicBezTo>
                      <a:pt x="124" y="154"/>
                      <a:pt x="124" y="154"/>
                      <a:pt x="124" y="154"/>
                    </a:cubicBezTo>
                    <a:cubicBezTo>
                      <a:pt x="138" y="140"/>
                      <a:pt x="138" y="140"/>
                      <a:pt x="138" y="140"/>
                    </a:cubicBezTo>
                    <a:cubicBezTo>
                      <a:pt x="138" y="116"/>
                      <a:pt x="138" y="116"/>
                      <a:pt x="138" y="116"/>
                    </a:cubicBezTo>
                    <a:cubicBezTo>
                      <a:pt x="119" y="97"/>
                      <a:pt x="119" y="97"/>
                      <a:pt x="119" y="97"/>
                    </a:cubicBezTo>
                    <a:cubicBezTo>
                      <a:pt x="95" y="97"/>
                      <a:pt x="95" y="97"/>
                      <a:pt x="95" y="97"/>
                    </a:cubicBezTo>
                    <a:cubicBezTo>
                      <a:pt x="95" y="109"/>
                      <a:pt x="95" y="109"/>
                      <a:pt x="95" y="109"/>
                    </a:cubicBezTo>
                    <a:cubicBezTo>
                      <a:pt x="70" y="109"/>
                      <a:pt x="70" y="109"/>
                      <a:pt x="70" y="109"/>
                    </a:cubicBezTo>
                    <a:cubicBezTo>
                      <a:pt x="70" y="93"/>
                      <a:pt x="70" y="93"/>
                      <a:pt x="70" y="93"/>
                    </a:cubicBezTo>
                    <a:cubicBezTo>
                      <a:pt x="85" y="78"/>
                      <a:pt x="85" y="78"/>
                      <a:pt x="85" y="78"/>
                    </a:cubicBezTo>
                    <a:cubicBezTo>
                      <a:pt x="85" y="68"/>
                      <a:pt x="85" y="68"/>
                      <a:pt x="85" y="68"/>
                    </a:cubicBezTo>
                    <a:cubicBezTo>
                      <a:pt x="71" y="68"/>
                      <a:pt x="71" y="68"/>
                      <a:pt x="71" y="68"/>
                    </a:cubicBezTo>
                    <a:cubicBezTo>
                      <a:pt x="98" y="41"/>
                      <a:pt x="136" y="25"/>
                      <a:pt x="177" y="25"/>
                    </a:cubicBezTo>
                    <a:cubicBezTo>
                      <a:pt x="216" y="25"/>
                      <a:pt x="251" y="39"/>
                      <a:pt x="278" y="63"/>
                    </a:cubicBezTo>
                    <a:cubicBezTo>
                      <a:pt x="244" y="63"/>
                      <a:pt x="244" y="63"/>
                      <a:pt x="244" y="63"/>
                    </a:cubicBezTo>
                    <a:cubicBezTo>
                      <a:pt x="219" y="87"/>
                      <a:pt x="219" y="87"/>
                      <a:pt x="219" y="87"/>
                    </a:cubicBezTo>
                    <a:cubicBezTo>
                      <a:pt x="236" y="104"/>
                      <a:pt x="236" y="104"/>
                      <a:pt x="236" y="104"/>
                    </a:cubicBezTo>
                    <a:cubicBezTo>
                      <a:pt x="225" y="115"/>
                      <a:pt x="225" y="115"/>
                      <a:pt x="225" y="115"/>
                    </a:cubicBezTo>
                    <a:cubicBezTo>
                      <a:pt x="220" y="110"/>
                      <a:pt x="220" y="110"/>
                      <a:pt x="220" y="110"/>
                    </a:cubicBezTo>
                    <a:cubicBezTo>
                      <a:pt x="225" y="106"/>
                      <a:pt x="225" y="106"/>
                      <a:pt x="225" y="106"/>
                    </a:cubicBezTo>
                    <a:cubicBezTo>
                      <a:pt x="223" y="104"/>
                      <a:pt x="223" y="104"/>
                      <a:pt x="223" y="104"/>
                    </a:cubicBezTo>
                    <a:cubicBezTo>
                      <a:pt x="223" y="104"/>
                      <a:pt x="223" y="104"/>
                      <a:pt x="223" y="104"/>
                    </a:cubicBezTo>
                    <a:cubicBezTo>
                      <a:pt x="215" y="96"/>
                      <a:pt x="215" y="96"/>
                      <a:pt x="215" y="96"/>
                    </a:cubicBezTo>
                    <a:cubicBezTo>
                      <a:pt x="215" y="96"/>
                      <a:pt x="215" y="96"/>
                      <a:pt x="215" y="96"/>
                    </a:cubicBezTo>
                    <a:cubicBezTo>
                      <a:pt x="213" y="94"/>
                      <a:pt x="213" y="94"/>
                      <a:pt x="213" y="94"/>
                    </a:cubicBezTo>
                    <a:cubicBezTo>
                      <a:pt x="198" y="109"/>
                      <a:pt x="198" y="109"/>
                      <a:pt x="198" y="109"/>
                    </a:cubicBezTo>
                    <a:cubicBezTo>
                      <a:pt x="215" y="126"/>
                      <a:pt x="215" y="126"/>
                      <a:pt x="215" y="126"/>
                    </a:cubicBezTo>
                    <a:cubicBezTo>
                      <a:pt x="192" y="126"/>
                      <a:pt x="192" y="126"/>
                      <a:pt x="192" y="126"/>
                    </a:cubicBezTo>
                    <a:cubicBezTo>
                      <a:pt x="192" y="155"/>
                      <a:pt x="192" y="155"/>
                      <a:pt x="192" y="155"/>
                    </a:cubicBezTo>
                    <a:cubicBezTo>
                      <a:pt x="219" y="155"/>
                      <a:pt x="219" y="155"/>
                      <a:pt x="219" y="155"/>
                    </a:cubicBezTo>
                    <a:cubicBezTo>
                      <a:pt x="219" y="138"/>
                      <a:pt x="219" y="138"/>
                      <a:pt x="219" y="138"/>
                    </a:cubicBezTo>
                    <a:cubicBezTo>
                      <a:pt x="223" y="134"/>
                      <a:pt x="223" y="134"/>
                      <a:pt x="223" y="134"/>
                    </a:cubicBezTo>
                    <a:cubicBezTo>
                      <a:pt x="239" y="150"/>
                      <a:pt x="239" y="150"/>
                      <a:pt x="239" y="150"/>
                    </a:cubicBezTo>
                    <a:cubicBezTo>
                      <a:pt x="239" y="160"/>
                      <a:pt x="239" y="160"/>
                      <a:pt x="239" y="160"/>
                    </a:cubicBezTo>
                    <a:cubicBezTo>
                      <a:pt x="261" y="160"/>
                      <a:pt x="261" y="160"/>
                      <a:pt x="261" y="160"/>
                    </a:cubicBezTo>
                    <a:cubicBezTo>
                      <a:pt x="262" y="159"/>
                      <a:pt x="262" y="159"/>
                      <a:pt x="262" y="159"/>
                    </a:cubicBezTo>
                    <a:cubicBezTo>
                      <a:pt x="262" y="159"/>
                      <a:pt x="262" y="159"/>
                      <a:pt x="262" y="159"/>
                    </a:cubicBezTo>
                    <a:cubicBezTo>
                      <a:pt x="298" y="196"/>
                      <a:pt x="298" y="196"/>
                      <a:pt x="298" y="196"/>
                    </a:cubicBezTo>
                    <a:cubicBezTo>
                      <a:pt x="320" y="175"/>
                      <a:pt x="320" y="175"/>
                      <a:pt x="320" y="175"/>
                    </a:cubicBezTo>
                    <a:cubicBezTo>
                      <a:pt x="330" y="175"/>
                      <a:pt x="330" y="175"/>
                      <a:pt x="330" y="175"/>
                    </a:cubicBezTo>
                    <a:cubicBezTo>
                      <a:pt x="330" y="176"/>
                      <a:pt x="330" y="177"/>
                      <a:pt x="330" y="178"/>
                    </a:cubicBezTo>
                    <a:cubicBezTo>
                      <a:pt x="330" y="262"/>
                      <a:pt x="262" y="331"/>
                      <a:pt x="177" y="331"/>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sp>
            <p:nvSpPr>
              <p:cNvPr id="70" name="Freeform 24"/>
              <p:cNvSpPr/>
              <p:nvPr/>
            </p:nvSpPr>
            <p:spPr bwMode="auto">
              <a:xfrm>
                <a:off x="5056188" y="512763"/>
                <a:ext cx="234950" cy="257175"/>
              </a:xfrm>
              <a:custGeom>
                <a:gdLst>
                  <a:gd name="T0" fmla="*/ 148 w 148"/>
                  <a:gd name="T1" fmla="*/ 0 h 162"/>
                  <a:gd name="T2" fmla="*/ 0 w 148"/>
                  <a:gd name="T3" fmla="*/ 0 h 162"/>
                  <a:gd name="T4" fmla="*/ 0 w 148"/>
                  <a:gd name="T5" fmla="*/ 100 h 162"/>
                  <a:gd name="T6" fmla="*/ 62 w 148"/>
                  <a:gd name="T7" fmla="*/ 162 h 162"/>
                  <a:gd name="T8" fmla="*/ 88 w 148"/>
                  <a:gd name="T9" fmla="*/ 162 h 162"/>
                  <a:gd name="T10" fmla="*/ 88 w 148"/>
                  <a:gd name="T11" fmla="*/ 119 h 162"/>
                  <a:gd name="T12" fmla="*/ 148 w 148"/>
                  <a:gd name="T13" fmla="*/ 59 h 162"/>
                  <a:gd name="T14" fmla="*/ 148 w 148"/>
                  <a:gd name="T15" fmla="*/ 0 h 162"/>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162">
                    <a:moveTo>
                      <a:pt x="148" y="0"/>
                    </a:moveTo>
                    <a:lnTo>
                      <a:pt x="0" y="0"/>
                    </a:lnTo>
                    <a:lnTo>
                      <a:pt x="0" y="100"/>
                    </a:lnTo>
                    <a:lnTo>
                      <a:pt x="62" y="162"/>
                    </a:lnTo>
                    <a:lnTo>
                      <a:pt x="88" y="162"/>
                    </a:lnTo>
                    <a:lnTo>
                      <a:pt x="88" y="119"/>
                    </a:lnTo>
                    <a:lnTo>
                      <a:pt x="148" y="59"/>
                    </a:lnTo>
                    <a:lnTo>
                      <a:pt x="148" y="0"/>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sp>
            <p:nvSpPr>
              <p:cNvPr id="71" name="Freeform 25"/>
              <p:cNvSpPr/>
              <p:nvPr/>
            </p:nvSpPr>
            <p:spPr bwMode="auto">
              <a:xfrm>
                <a:off x="5272088" y="985838"/>
                <a:ext cx="457200" cy="476250"/>
              </a:xfrm>
              <a:custGeom>
                <a:gdLst>
                  <a:gd name="T0" fmla="*/ 245 w 288"/>
                  <a:gd name="T1" fmla="*/ 97 h 300"/>
                  <a:gd name="T2" fmla="*/ 145 w 288"/>
                  <a:gd name="T3" fmla="*/ 0 h 300"/>
                  <a:gd name="T4" fmla="*/ 145 w 288"/>
                  <a:gd name="T5" fmla="*/ 0 h 300"/>
                  <a:gd name="T6" fmla="*/ 33 w 288"/>
                  <a:gd name="T7" fmla="*/ 0 h 300"/>
                  <a:gd name="T8" fmla="*/ 0 w 288"/>
                  <a:gd name="T9" fmla="*/ 33 h 300"/>
                  <a:gd name="T10" fmla="*/ 0 w 288"/>
                  <a:gd name="T11" fmla="*/ 104 h 300"/>
                  <a:gd name="T12" fmla="*/ 48 w 288"/>
                  <a:gd name="T13" fmla="*/ 152 h 300"/>
                  <a:gd name="T14" fmla="*/ 133 w 288"/>
                  <a:gd name="T15" fmla="*/ 152 h 300"/>
                  <a:gd name="T16" fmla="*/ 133 w 288"/>
                  <a:gd name="T17" fmla="*/ 235 h 300"/>
                  <a:gd name="T18" fmla="*/ 200 w 288"/>
                  <a:gd name="T19" fmla="*/ 300 h 300"/>
                  <a:gd name="T20" fmla="*/ 214 w 288"/>
                  <a:gd name="T21" fmla="*/ 300 h 300"/>
                  <a:gd name="T22" fmla="*/ 214 w 288"/>
                  <a:gd name="T23" fmla="*/ 219 h 300"/>
                  <a:gd name="T24" fmla="*/ 248 w 288"/>
                  <a:gd name="T25" fmla="*/ 188 h 300"/>
                  <a:gd name="T26" fmla="*/ 248 w 288"/>
                  <a:gd name="T27" fmla="*/ 131 h 300"/>
                  <a:gd name="T28" fmla="*/ 264 w 288"/>
                  <a:gd name="T29" fmla="*/ 131 h 300"/>
                  <a:gd name="T30" fmla="*/ 288 w 288"/>
                  <a:gd name="T31" fmla="*/ 107 h 300"/>
                  <a:gd name="T32" fmla="*/ 279 w 288"/>
                  <a:gd name="T33" fmla="*/ 97 h 300"/>
                  <a:gd name="T34" fmla="*/ 245 w 288"/>
                  <a:gd name="T35" fmla="*/ 97 h 3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8" h="300">
                    <a:moveTo>
                      <a:pt x="245" y="97"/>
                    </a:moveTo>
                    <a:lnTo>
                      <a:pt x="145" y="0"/>
                    </a:lnTo>
                    <a:lnTo>
                      <a:pt x="145" y="0"/>
                    </a:lnTo>
                    <a:lnTo>
                      <a:pt x="33" y="0"/>
                    </a:lnTo>
                    <a:lnTo>
                      <a:pt x="0" y="33"/>
                    </a:lnTo>
                    <a:lnTo>
                      <a:pt x="0" y="104"/>
                    </a:lnTo>
                    <a:lnTo>
                      <a:pt x="48" y="152"/>
                    </a:lnTo>
                    <a:lnTo>
                      <a:pt x="133" y="152"/>
                    </a:lnTo>
                    <a:lnTo>
                      <a:pt x="133" y="235"/>
                    </a:lnTo>
                    <a:lnTo>
                      <a:pt x="200" y="300"/>
                    </a:lnTo>
                    <a:lnTo>
                      <a:pt x="214" y="300"/>
                    </a:lnTo>
                    <a:lnTo>
                      <a:pt x="214" y="219"/>
                    </a:lnTo>
                    <a:lnTo>
                      <a:pt x="248" y="188"/>
                    </a:lnTo>
                    <a:lnTo>
                      <a:pt x="248" y="131"/>
                    </a:lnTo>
                    <a:lnTo>
                      <a:pt x="264" y="131"/>
                    </a:lnTo>
                    <a:lnTo>
                      <a:pt x="288" y="107"/>
                    </a:lnTo>
                    <a:lnTo>
                      <a:pt x="279" y="97"/>
                    </a:lnTo>
                    <a:lnTo>
                      <a:pt x="245" y="97"/>
                    </a:ln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sp>
            <p:nvSpPr>
              <p:cNvPr id="72" name="Freeform 26"/>
              <p:cNvSpPr/>
              <p:nvPr/>
            </p:nvSpPr>
            <p:spPr bwMode="auto">
              <a:xfrm>
                <a:off x="5646738" y="1341438"/>
                <a:ext cx="44450" cy="101600"/>
              </a:xfrm>
              <a:custGeom>
                <a:gdLst>
                  <a:gd name="T0" fmla="*/ 0 w 28"/>
                  <a:gd name="T1" fmla="*/ 64 h 64"/>
                  <a:gd name="T2" fmla="*/ 28 w 28"/>
                  <a:gd name="T3" fmla="*/ 40 h 64"/>
                  <a:gd name="T4" fmla="*/ 28 w 28"/>
                  <a:gd name="T5" fmla="*/ 0 h 64"/>
                  <a:gd name="T6" fmla="*/ 0 w 28"/>
                  <a:gd name="T7" fmla="*/ 0 h 64"/>
                  <a:gd name="T8" fmla="*/ 0 w 28"/>
                  <a:gd name="T9" fmla="*/ 64 h 64"/>
                </a:gdLst>
                <a:cxnLst>
                  <a:cxn ang="0">
                    <a:pos x="T0" y="T1"/>
                  </a:cxn>
                  <a:cxn ang="0">
                    <a:pos x="T2" y="T3"/>
                  </a:cxn>
                  <a:cxn ang="0">
                    <a:pos x="T4" y="T5"/>
                  </a:cxn>
                  <a:cxn ang="0">
                    <a:pos x="T6" y="T7"/>
                  </a:cxn>
                  <a:cxn ang="0">
                    <a:pos x="T8" y="T9"/>
                  </a:cxn>
                </a:cxnLst>
                <a:rect l="0" t="0" r="r" b="b"/>
                <a:pathLst>
                  <a:path w="28" h="64">
                    <a:moveTo>
                      <a:pt x="0" y="64"/>
                    </a:moveTo>
                    <a:lnTo>
                      <a:pt x="28" y="40"/>
                    </a:lnTo>
                    <a:lnTo>
                      <a:pt x="28" y="0"/>
                    </a:lnTo>
                    <a:lnTo>
                      <a:pt x="0" y="0"/>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grpSp>
      </p:grpSp>
      <p:grpSp>
        <p:nvGrpSpPr>
          <p:cNvPr id="73" name="组合 72"/>
          <p:cNvGrpSpPr/>
          <p:nvPr/>
        </p:nvGrpSpPr>
        <p:grpSpPr>
          <a:xfrm>
            <a:off x="1612496" y="3531156"/>
            <a:ext cx="4515598" cy="887908"/>
            <a:chOff x="1331170" y="4779449"/>
            <a:chExt cx="4515598" cy="887908"/>
          </a:xfrm>
        </p:grpSpPr>
        <p:sp>
          <p:nvSpPr>
            <p:cNvPr id="74" name="文本框 73"/>
            <p:cNvSpPr txBox="1"/>
            <p:nvPr/>
          </p:nvSpPr>
          <p:spPr>
            <a:xfrm>
              <a:off x="1331170" y="4779449"/>
              <a:ext cx="1786597" cy="338554"/>
            </a:xfrm>
            <a:prstGeom prst="rect">
              <a:avLst/>
            </a:prstGeom>
            <a:noFill/>
          </p:spPr>
          <p:txBody>
            <a:bodyPr wrap="square" rtlCol="0">
              <a:spAutoFit/>
            </a:bodyPr>
            <a:lstStyle/>
            <a:p>
              <a:r>
                <a:rPr lang="en-US" altLang="zh-CN" sz="1600" b="1">
                  <a:solidFill>
                    <a:schemeClr val="tx1">
                      <a:lumMod val="75000"/>
                      <a:lumOff val="25000"/>
                    </a:schemeClr>
                  </a:solidFill>
                  <a:latin typeface="AXIS Std M" panose="020b0600000000000000" pitchFamily="34" charset="-128"/>
                  <a:ea typeface="AXIS Std M" panose="020b0600000000000000" pitchFamily="34" charset="-128"/>
                  <a:cs typeface="Open Sans" panose="020b0606030504020204" pitchFamily="34" charset="0"/>
                </a:rPr>
                <a:t>SUBTITLE </a:t>
              </a:r>
              <a:endParaRPr lang="zh-CN" altLang="en-US" sz="1600" b="1">
                <a:solidFill>
                  <a:schemeClr val="tx1">
                    <a:lumMod val="75000"/>
                    <a:lumOff val="25000"/>
                  </a:schemeClr>
                </a:solidFill>
                <a:latin typeface="AXIS Std M" panose="020b0600000000000000" pitchFamily="34" charset="-128"/>
                <a:ea typeface="AXIS Std M" panose="020b0600000000000000" pitchFamily="34" charset="-128"/>
                <a:cs typeface="Open Sans" panose="020b0606030504020204" pitchFamily="34" charset="0"/>
              </a:endParaRPr>
            </a:p>
          </p:txBody>
        </p:sp>
        <p:sp>
          <p:nvSpPr>
            <p:cNvPr id="75" name="矩形 74"/>
            <p:cNvSpPr/>
            <p:nvPr/>
          </p:nvSpPr>
          <p:spPr>
            <a:xfrm>
              <a:off x="1331170" y="5057959"/>
              <a:ext cx="4515598" cy="609398"/>
            </a:xfrm>
            <a:prstGeom prst="rect">
              <a:avLst/>
            </a:prstGeom>
          </p:spPr>
          <p:txBody>
            <a:bodyPr wrap="square">
              <a:spAutoFit/>
            </a:bodyPr>
            <a:lstStyle/>
            <a:p>
              <a:pPr>
                <a:lnSpc>
                  <a:spcPct val="120000"/>
                </a:lnSpc>
              </a:pPr>
              <a:r>
                <a:rPr lang="en-US" altLang="zh-CN"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 adipisicing elit, eiusmod tempor dolore magna aliqua. </a:t>
              </a:r>
              <a:endParaRPr lang="zh-CN" altLang="en-US" sz="1400">
                <a:solidFill>
                  <a:schemeClr val="tx1">
                    <a:lumMod val="75000"/>
                    <a:lumOff val="25000"/>
                  </a:schemeClr>
                </a:solidFill>
                <a:latin typeface="Open Sans" panose="020b0606030504020204" pitchFamily="34" charset="0"/>
                <a:ea typeface="等线" panose="02010600030101010101" pitchFamily="2" charset="-122"/>
                <a:cs typeface="Open Sans" panose="020b0606030504020204" pitchFamily="34" charset="0"/>
              </a:endParaRPr>
            </a:p>
          </p:txBody>
        </p:sp>
      </p:grpSp>
      <p:grpSp>
        <p:nvGrpSpPr>
          <p:cNvPr id="76" name="组合 75"/>
          <p:cNvGrpSpPr/>
          <p:nvPr/>
        </p:nvGrpSpPr>
        <p:grpSpPr>
          <a:xfrm>
            <a:off x="1612496" y="4797050"/>
            <a:ext cx="4515598" cy="857928"/>
            <a:chOff x="1331170" y="4779449"/>
            <a:chExt cx="4515598" cy="857928"/>
          </a:xfrm>
        </p:grpSpPr>
        <p:sp>
          <p:nvSpPr>
            <p:cNvPr id="77" name="文本框 76"/>
            <p:cNvSpPr txBox="1"/>
            <p:nvPr/>
          </p:nvSpPr>
          <p:spPr>
            <a:xfrm>
              <a:off x="1331170" y="4779449"/>
              <a:ext cx="1786597" cy="338554"/>
            </a:xfrm>
            <a:prstGeom prst="rect">
              <a:avLst/>
            </a:prstGeom>
            <a:noFill/>
          </p:spPr>
          <p:txBody>
            <a:bodyPr wrap="square" rtlCol="0">
              <a:spAutoFit/>
            </a:bodyPr>
            <a:lstStyle/>
            <a:p>
              <a:r>
                <a:rPr lang="en-US" altLang="zh-CN" sz="1600" b="1">
                  <a:solidFill>
                    <a:schemeClr val="tx1">
                      <a:lumMod val="75000"/>
                      <a:lumOff val="25000"/>
                    </a:schemeClr>
                  </a:solidFill>
                  <a:latin typeface="AXIS Std M" panose="020b0600000000000000" pitchFamily="34" charset="-128"/>
                  <a:ea typeface="AXIS Std M" panose="020b0600000000000000" pitchFamily="34" charset="-128"/>
                  <a:cs typeface="Open Sans" panose="020b0606030504020204" pitchFamily="34" charset="0"/>
                </a:rPr>
                <a:t>SUBTITLE </a:t>
              </a:r>
              <a:endParaRPr lang="zh-CN" altLang="en-US" sz="1600" b="1">
                <a:solidFill>
                  <a:schemeClr val="tx1">
                    <a:lumMod val="75000"/>
                    <a:lumOff val="25000"/>
                  </a:schemeClr>
                </a:solidFill>
                <a:latin typeface="AXIS Std M" panose="020b0600000000000000" pitchFamily="34" charset="-128"/>
                <a:ea typeface="AXIS Std M" panose="020b0600000000000000" pitchFamily="34" charset="-128"/>
                <a:cs typeface="Open Sans" panose="020b0606030504020204" pitchFamily="34" charset="0"/>
              </a:endParaRPr>
            </a:p>
          </p:txBody>
        </p:sp>
        <p:sp>
          <p:nvSpPr>
            <p:cNvPr id="78" name="矩形 77"/>
            <p:cNvSpPr/>
            <p:nvPr/>
          </p:nvSpPr>
          <p:spPr>
            <a:xfrm>
              <a:off x="1331170" y="5027979"/>
              <a:ext cx="4515598" cy="609398"/>
            </a:xfrm>
            <a:prstGeom prst="rect">
              <a:avLst/>
            </a:prstGeom>
          </p:spPr>
          <p:txBody>
            <a:bodyPr wrap="square">
              <a:spAutoFit/>
            </a:bodyPr>
            <a:lstStyle/>
            <a:p>
              <a:pPr>
                <a:lnSpc>
                  <a:spcPct val="120000"/>
                </a:lnSpc>
              </a:pPr>
              <a:r>
                <a:rPr lang="en-US" altLang="zh-CN" sz="140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Lorem ipsum dolor sit, consectetur adipisicing elit, eiusmod tempor dolore magna aliqua. </a:t>
              </a:r>
              <a:endParaRPr lang="zh-CN" altLang="en-US" sz="1400">
                <a:solidFill>
                  <a:schemeClr val="tx1">
                    <a:lumMod val="75000"/>
                    <a:lumOff val="25000"/>
                  </a:schemeClr>
                </a:solidFill>
                <a:latin typeface="Open Sans" panose="020b0606030504020204" pitchFamily="34" charset="0"/>
                <a:ea typeface="等线" panose="02010600030101010101" pitchFamily="2" charset="-122"/>
                <a:cs typeface="Open Sans" panose="020b0606030504020204" pitchFamily="34" charset="0"/>
              </a:endParaRPr>
            </a:p>
          </p:txBody>
        </p:sp>
      </p:grpSp>
      <p:grpSp>
        <p:nvGrpSpPr>
          <p:cNvPr id="3" name="组合 2"/>
          <p:cNvGrpSpPr/>
          <p:nvPr/>
        </p:nvGrpSpPr>
        <p:grpSpPr>
          <a:xfrm>
            <a:off x="860079" y="4881873"/>
            <a:ext cx="607316" cy="607316"/>
            <a:chOff x="787796" y="4809590"/>
            <a:chExt cx="751882" cy="751882"/>
          </a:xfrm>
        </p:grpSpPr>
        <p:sp>
          <p:nvSpPr>
            <p:cNvPr id="67" name="椭圆 66"/>
            <p:cNvSpPr/>
            <p:nvPr/>
          </p:nvSpPr>
          <p:spPr>
            <a:xfrm>
              <a:off x="787796" y="4809590"/>
              <a:ext cx="751882" cy="751882"/>
            </a:xfrm>
            <a:prstGeom prst="ellipse">
              <a:avLst/>
            </a:prstGeom>
            <a:noFill/>
            <a:ln w="1905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nvGrpSpPr>
            <p:cNvPr id="79" name="组合 78"/>
            <p:cNvGrpSpPr/>
            <p:nvPr/>
          </p:nvGrpSpPr>
          <p:grpSpPr>
            <a:xfrm>
              <a:off x="931042" y="4907553"/>
              <a:ext cx="488378" cy="442976"/>
              <a:chOff x="3468688" y="460375"/>
              <a:chExt cx="631825" cy="573088"/>
            </a:xfrm>
            <a:solidFill>
              <a:srgbClr val="282828"/>
            </a:solidFill>
          </p:grpSpPr>
          <p:sp>
            <p:nvSpPr>
              <p:cNvPr id="80" name="Freeform 19"/>
              <p:cNvSpPr/>
              <p:nvPr/>
            </p:nvSpPr>
            <p:spPr bwMode="auto">
              <a:xfrm>
                <a:off x="3468688" y="460375"/>
                <a:ext cx="271463" cy="422275"/>
              </a:xfrm>
              <a:custGeom>
                <a:gdLst>
                  <a:gd name="T0" fmla="*/ 150 w 169"/>
                  <a:gd name="T1" fmla="*/ 150 h 263"/>
                  <a:gd name="T2" fmla="*/ 169 w 169"/>
                  <a:gd name="T3" fmla="*/ 0 h 263"/>
                  <a:gd name="T4" fmla="*/ 56 w 169"/>
                  <a:gd name="T5" fmla="*/ 103 h 263"/>
                  <a:gd name="T6" fmla="*/ 0 w 169"/>
                  <a:gd name="T7" fmla="*/ 263 h 263"/>
                  <a:gd name="T8" fmla="*/ 169 w 169"/>
                  <a:gd name="T9" fmla="*/ 263 h 263"/>
                  <a:gd name="T10" fmla="*/ 150 w 169"/>
                  <a:gd name="T11" fmla="*/ 150 h 263"/>
                </a:gdLst>
                <a:cxnLst>
                  <a:cxn ang="0">
                    <a:pos x="T0" y="T1"/>
                  </a:cxn>
                  <a:cxn ang="0">
                    <a:pos x="T2" y="T3"/>
                  </a:cxn>
                  <a:cxn ang="0">
                    <a:pos x="T4" y="T5"/>
                  </a:cxn>
                  <a:cxn ang="0">
                    <a:pos x="T6" y="T7"/>
                  </a:cxn>
                  <a:cxn ang="0">
                    <a:pos x="T8" y="T9"/>
                  </a:cxn>
                  <a:cxn ang="0">
                    <a:pos x="T10" y="T11"/>
                  </a:cxn>
                </a:cxnLst>
                <a:rect l="0" t="0" r="r" b="b"/>
                <a:pathLst>
                  <a:path w="169" h="263">
                    <a:moveTo>
                      <a:pt x="150" y="150"/>
                    </a:moveTo>
                    <a:cubicBezTo>
                      <a:pt x="150" y="66"/>
                      <a:pt x="169" y="0"/>
                      <a:pt x="169" y="0"/>
                    </a:cubicBezTo>
                    <a:cubicBezTo>
                      <a:pt x="169" y="0"/>
                      <a:pt x="113" y="10"/>
                      <a:pt x="56" y="103"/>
                    </a:cubicBezTo>
                    <a:cubicBezTo>
                      <a:pt x="0" y="197"/>
                      <a:pt x="0" y="263"/>
                      <a:pt x="0" y="263"/>
                    </a:cubicBezTo>
                    <a:cubicBezTo>
                      <a:pt x="169" y="263"/>
                      <a:pt x="169" y="263"/>
                      <a:pt x="169" y="263"/>
                    </a:cubicBezTo>
                    <a:cubicBezTo>
                      <a:pt x="169" y="263"/>
                      <a:pt x="150" y="235"/>
                      <a:pt x="150"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sp>
            <p:nvSpPr>
              <p:cNvPr id="81" name="Freeform 20"/>
              <p:cNvSpPr/>
              <p:nvPr/>
            </p:nvSpPr>
            <p:spPr bwMode="auto">
              <a:xfrm>
                <a:off x="3829050" y="611188"/>
                <a:ext cx="271463" cy="271463"/>
              </a:xfrm>
              <a:custGeom>
                <a:gdLst>
                  <a:gd name="T0" fmla="*/ 0 w 171"/>
                  <a:gd name="T1" fmla="*/ 0 h 171"/>
                  <a:gd name="T2" fmla="*/ 0 w 171"/>
                  <a:gd name="T3" fmla="*/ 171 h 171"/>
                  <a:gd name="T4" fmla="*/ 171 w 171"/>
                  <a:gd name="T5" fmla="*/ 171 h 171"/>
                  <a:gd name="T6" fmla="*/ 0 w 171"/>
                  <a:gd name="T7" fmla="*/ 0 h 171"/>
                </a:gdLst>
                <a:cxnLst>
                  <a:cxn ang="0">
                    <a:pos x="T0" y="T1"/>
                  </a:cxn>
                  <a:cxn ang="0">
                    <a:pos x="T2" y="T3"/>
                  </a:cxn>
                  <a:cxn ang="0">
                    <a:pos x="T4" y="T5"/>
                  </a:cxn>
                  <a:cxn ang="0">
                    <a:pos x="T6" y="T7"/>
                  </a:cxn>
                </a:cxnLst>
                <a:rect l="0" t="0" r="r" b="b"/>
                <a:pathLst>
                  <a:path w="171" h="171">
                    <a:moveTo>
                      <a:pt x="0" y="0"/>
                    </a:moveTo>
                    <a:lnTo>
                      <a:pt x="0" y="171"/>
                    </a:lnTo>
                    <a:lnTo>
                      <a:pt x="171" y="17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sp>
            <p:nvSpPr>
              <p:cNvPr id="82" name="Freeform 21"/>
              <p:cNvSpPr/>
              <p:nvPr/>
            </p:nvSpPr>
            <p:spPr bwMode="auto">
              <a:xfrm>
                <a:off x="3468688" y="460375"/>
                <a:ext cx="631825" cy="573088"/>
              </a:xfrm>
              <a:custGeom>
                <a:gdLst>
                  <a:gd name="T0" fmla="*/ 207 w 394"/>
                  <a:gd name="T1" fmla="*/ 282 h 357"/>
                  <a:gd name="T2" fmla="*/ 207 w 394"/>
                  <a:gd name="T3" fmla="*/ 0 h 357"/>
                  <a:gd name="T4" fmla="*/ 188 w 394"/>
                  <a:gd name="T5" fmla="*/ 0 h 357"/>
                  <a:gd name="T6" fmla="*/ 188 w 394"/>
                  <a:gd name="T7" fmla="*/ 282 h 357"/>
                  <a:gd name="T8" fmla="*/ 2 w 394"/>
                  <a:gd name="T9" fmla="*/ 282 h 357"/>
                  <a:gd name="T10" fmla="*/ 0 w 394"/>
                  <a:gd name="T11" fmla="*/ 282 h 357"/>
                  <a:gd name="T12" fmla="*/ 75 w 394"/>
                  <a:gd name="T13" fmla="*/ 357 h 357"/>
                  <a:gd name="T14" fmla="*/ 319 w 394"/>
                  <a:gd name="T15" fmla="*/ 357 h 357"/>
                  <a:gd name="T16" fmla="*/ 394 w 394"/>
                  <a:gd name="T17" fmla="*/ 282 h 357"/>
                  <a:gd name="T18" fmla="*/ 392 w 394"/>
                  <a:gd name="T19" fmla="*/ 282 h 357"/>
                  <a:gd name="T20" fmla="*/ 207 w 394"/>
                  <a:gd name="T21" fmla="*/ 282 h 3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4" h="357">
                    <a:moveTo>
                      <a:pt x="207" y="282"/>
                    </a:moveTo>
                    <a:cubicBezTo>
                      <a:pt x="207" y="0"/>
                      <a:pt x="207" y="0"/>
                      <a:pt x="207" y="0"/>
                    </a:cubicBezTo>
                    <a:cubicBezTo>
                      <a:pt x="188" y="0"/>
                      <a:pt x="188" y="0"/>
                      <a:pt x="188" y="0"/>
                    </a:cubicBezTo>
                    <a:cubicBezTo>
                      <a:pt x="188" y="282"/>
                      <a:pt x="188" y="282"/>
                      <a:pt x="188" y="282"/>
                    </a:cubicBezTo>
                    <a:cubicBezTo>
                      <a:pt x="2" y="282"/>
                      <a:pt x="2" y="282"/>
                      <a:pt x="2" y="282"/>
                    </a:cubicBezTo>
                    <a:cubicBezTo>
                      <a:pt x="0" y="282"/>
                      <a:pt x="0" y="282"/>
                      <a:pt x="0" y="282"/>
                    </a:cubicBezTo>
                    <a:cubicBezTo>
                      <a:pt x="0" y="323"/>
                      <a:pt x="34" y="357"/>
                      <a:pt x="75" y="357"/>
                    </a:cubicBezTo>
                    <a:cubicBezTo>
                      <a:pt x="319" y="357"/>
                      <a:pt x="319" y="357"/>
                      <a:pt x="319" y="357"/>
                    </a:cubicBezTo>
                    <a:cubicBezTo>
                      <a:pt x="361" y="357"/>
                      <a:pt x="394" y="323"/>
                      <a:pt x="394" y="282"/>
                    </a:cubicBezTo>
                    <a:cubicBezTo>
                      <a:pt x="392" y="282"/>
                      <a:pt x="392" y="282"/>
                      <a:pt x="392" y="282"/>
                    </a:cubicBezTo>
                    <a:lnTo>
                      <a:pt x="207" y="2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pitchFamily="2" charset="-122"/>
                  <a:ea typeface="等线" panose="02010600030101010101" pitchFamily="2" charset="-122"/>
                </a:endParaRPr>
              </a:p>
            </p:txBody>
          </p:sp>
        </p:grpSp>
      </p:grpSp>
      <p:sp>
        <p:nvSpPr>
          <p:cNvPr id="86" name="Text Box 552"/>
          <p:cNvSpPr txBox="1">
            <a:spLocks noChangeArrowheads="1"/>
          </p:cNvSpPr>
          <p:nvPr/>
        </p:nvSpPr>
        <p:spPr bwMode="auto">
          <a:xfrm>
            <a:off x="998548" y="1697551"/>
            <a:ext cx="3081029" cy="46166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r>
              <a:rPr lang="en-US" altLang="zh-CN" sz="2400" b="1">
                <a:solidFill>
                  <a:schemeClr val="tx1">
                    <a:lumMod val="65000"/>
                    <a:lumOff val="35000"/>
                  </a:schemeClr>
                </a:solidFill>
                <a:latin typeface="+mn-lt"/>
                <a:ea typeface="+mn-ea"/>
                <a:cs typeface="+mn-ea"/>
                <a:sym typeface="+mn-lt"/>
              </a:rPr>
              <a:t>ADD YOUR TITLE</a:t>
            </a:r>
            <a:endParaRPr lang="zh-CN" altLang="en-US" sz="2400" b="1">
              <a:solidFill>
                <a:schemeClr val="tx1">
                  <a:lumMod val="65000"/>
                  <a:lumOff val="35000"/>
                </a:schemeClr>
              </a:solidFill>
              <a:latin typeface="+mn-lt"/>
              <a:ea typeface="+mn-ea"/>
              <a:cs typeface="+mn-ea"/>
              <a:sym typeface="+mn-lt"/>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nodeType="afterGroup">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1000"/>
                                        <p:tgtEl>
                                          <p:spTgt spid="86"/>
                                        </p:tgtEl>
                                      </p:cBhvr>
                                    </p:animEffect>
                                    <p:anim calcmode="lin" valueType="num">
                                      <p:cBhvr>
                                        <p:cTn id="16" dur="1000" fill="hold"/>
                                        <p:tgtEl>
                                          <p:spTgt spid="86"/>
                                        </p:tgtEl>
                                        <p:attrNameLst>
                                          <p:attrName>ppt_x</p:attrName>
                                        </p:attrNameLst>
                                      </p:cBhvr>
                                      <p:tavLst>
                                        <p:tav tm="0">
                                          <p:val>
                                            <p:strVal val="#ppt_x"/>
                                          </p:val>
                                        </p:tav>
                                        <p:tav tm="100000">
                                          <p:val>
                                            <p:strVal val="#ppt_x"/>
                                          </p:val>
                                        </p:tav>
                                      </p:tavLst>
                                    </p:anim>
                                    <p:anim calcmode="lin" valueType="num">
                                      <p:cBhvr>
                                        <p:cTn id="17" dur="1000" fill="hold"/>
                                        <p:tgtEl>
                                          <p:spTgt spid="8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1000"/>
                                        <p:tgtEl>
                                          <p:spTgt spid="93"/>
                                        </p:tgtEl>
                                      </p:cBhvr>
                                    </p:animEffect>
                                    <p:anim calcmode="lin" valueType="num">
                                      <p:cBhvr>
                                        <p:cTn id="26" dur="1000" fill="hold"/>
                                        <p:tgtEl>
                                          <p:spTgt spid="93"/>
                                        </p:tgtEl>
                                        <p:attrNameLst>
                                          <p:attrName>ppt_x</p:attrName>
                                        </p:attrNameLst>
                                      </p:cBhvr>
                                      <p:tavLst>
                                        <p:tav tm="0">
                                          <p:val>
                                            <p:strVal val="#ppt_x"/>
                                          </p:val>
                                        </p:tav>
                                        <p:tav tm="100000">
                                          <p:val>
                                            <p:strVal val="#ppt_x"/>
                                          </p:val>
                                        </p:tav>
                                      </p:tavLst>
                                    </p:anim>
                                    <p:anim calcmode="lin" valueType="num">
                                      <p:cBhvr>
                                        <p:cTn id="27" dur="1000" fill="hold"/>
                                        <p:tgtEl>
                                          <p:spTgt spid="9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53" presetClass="entr" presetSubtype="16"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childTnLst>
                                </p:cTn>
                              </p:par>
                              <p:par>
                                <p:cTn id="34" presetID="53" presetClass="entr" presetSubtype="16" fill="hold" nodeType="withEffect">
                                  <p:stCondLst>
                                    <p:cond delay="10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Effect transition="in" filter="fade">
                                      <p:cBhvr>
                                        <p:cTn id="38" dur="500"/>
                                        <p:tgtEl>
                                          <p:spTgt spid="3"/>
                                        </p:tgtEl>
                                      </p:cBhvr>
                                    </p:animEffect>
                                  </p:childTnLst>
                                </p:cTn>
                              </p:par>
                              <p:par>
                                <p:cTn id="39" presetID="18" presetClass="entr" presetSubtype="6" fill="hold" nodeType="withEffect">
                                  <p:stCondLst>
                                    <p:cond delay="100"/>
                                  </p:stCondLst>
                                  <p:childTnLst>
                                    <p:set>
                                      <p:cBhvr>
                                        <p:cTn id="40" dur="1" fill="hold">
                                          <p:stCondLst>
                                            <p:cond delay="0"/>
                                          </p:stCondLst>
                                        </p:cTn>
                                        <p:tgtEl>
                                          <p:spTgt spid="73"/>
                                        </p:tgtEl>
                                        <p:attrNameLst>
                                          <p:attrName>style.visibility</p:attrName>
                                        </p:attrNameLst>
                                      </p:cBhvr>
                                      <p:to>
                                        <p:strVal val="visible"/>
                                      </p:to>
                                    </p:set>
                                    <p:animEffect transition="in" filter="strips(downRight)">
                                      <p:cBhvr>
                                        <p:cTn id="41" dur="750"/>
                                        <p:tgtEl>
                                          <p:spTgt spid="73"/>
                                        </p:tgtEl>
                                      </p:cBhvr>
                                    </p:animEffect>
                                  </p:childTnLst>
                                </p:cTn>
                              </p:par>
                              <p:par>
                                <p:cTn id="42" presetID="18" presetClass="entr" presetSubtype="6" fill="hold" nodeType="with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strips(downRight)">
                                      <p:cBhvr>
                                        <p:cTn id="44"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8" grpId="0"/>
      <p:bldP spid="39" grpId="0"/>
      <p:bldP spid="65" grpId="0"/>
      <p:bldP spid="86"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8" name="文本框 37"/>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9" name="矩形 38"/>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Box 5"/>
          <p:cNvSpPr txBox="1"/>
          <p:nvPr/>
        </p:nvSpPr>
        <p:spPr>
          <a:xfrm>
            <a:off x="2649524" y="1565284"/>
            <a:ext cx="8496944" cy="502573"/>
          </a:xfrm>
          <a:prstGeom prst="rect">
            <a:avLst/>
          </a:prstGeom>
          <a:noFill/>
        </p:spPr>
        <p:txBody>
          <a:bodyPr wrap="square" rtlCol="0">
            <a:spAutoFit/>
          </a:bodyPr>
          <a:lstStyle/>
          <a:p>
            <a:pPr fontAlgn="auto">
              <a:spcBef>
                <a:spcPct val="0"/>
              </a:spcBef>
              <a:spcAft>
                <a:spcPct val="0"/>
              </a:spcAft>
              <a:buFontTx/>
              <a:buNone/>
            </a:pPr>
            <a:r>
              <a:rPr lang="zh-CN" altLang="en-US" sz="1335">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35">
              <a:solidFill>
                <a:prstClr val="black"/>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1717717" y="1499791"/>
            <a:ext cx="557051" cy="557051"/>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43" name="椭圆 42"/>
            <p:cNvSpPr/>
            <p:nvPr/>
          </p:nvSpPr>
          <p:spPr>
            <a:xfrm>
              <a:off x="326948" y="695255"/>
              <a:ext cx="3956211" cy="3956197"/>
            </a:xfrm>
            <a:prstGeom prst="ellipse">
              <a:avLst/>
            </a:prstGeom>
            <a:solidFill>
              <a:srgbClr val="0068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1</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4" name="TextBox 21"/>
          <p:cNvSpPr txBox="1"/>
          <p:nvPr/>
        </p:nvSpPr>
        <p:spPr>
          <a:xfrm>
            <a:off x="2710830" y="2403945"/>
            <a:ext cx="8496944" cy="502573"/>
          </a:xfrm>
          <a:prstGeom prst="rect">
            <a:avLst/>
          </a:prstGeom>
          <a:noFill/>
        </p:spPr>
        <p:txBody>
          <a:bodyPr wrap="square" rtlCol="0">
            <a:spAutoFit/>
          </a:bodyPr>
          <a:lstStyle/>
          <a:p>
            <a:pPr fontAlgn="auto">
              <a:spcBef>
                <a:spcPct val="0"/>
              </a:spcBef>
              <a:spcAft>
                <a:spcPct val="0"/>
              </a:spcAft>
              <a:buFontTx/>
              <a:buNone/>
            </a:pPr>
            <a:r>
              <a:rPr lang="zh-CN" altLang="en-US" sz="1335">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45" name="TextBox 22"/>
          <p:cNvSpPr txBox="1"/>
          <p:nvPr/>
        </p:nvSpPr>
        <p:spPr>
          <a:xfrm>
            <a:off x="2710830" y="3268041"/>
            <a:ext cx="8496944" cy="502573"/>
          </a:xfrm>
          <a:prstGeom prst="rect">
            <a:avLst/>
          </a:prstGeom>
          <a:noFill/>
        </p:spPr>
        <p:txBody>
          <a:bodyPr wrap="square" rtlCol="0">
            <a:spAutoFit/>
          </a:bodyPr>
          <a:lstStyle/>
          <a:p>
            <a:pPr fontAlgn="auto">
              <a:spcBef>
                <a:spcPct val="0"/>
              </a:spcBef>
              <a:spcAft>
                <a:spcPct val="0"/>
              </a:spcAft>
              <a:buFontTx/>
              <a:buNone/>
            </a:pPr>
            <a:r>
              <a:rPr lang="zh-CN" altLang="en-US" sz="1335">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46" name="TextBox 23"/>
          <p:cNvSpPr txBox="1"/>
          <p:nvPr/>
        </p:nvSpPr>
        <p:spPr>
          <a:xfrm>
            <a:off x="2710830" y="4164087"/>
            <a:ext cx="8496944" cy="502573"/>
          </a:xfrm>
          <a:prstGeom prst="rect">
            <a:avLst/>
          </a:prstGeom>
          <a:noFill/>
        </p:spPr>
        <p:txBody>
          <a:bodyPr wrap="square" rtlCol="0">
            <a:spAutoFit/>
          </a:bodyPr>
          <a:lstStyle/>
          <a:p>
            <a:pPr fontAlgn="auto">
              <a:spcBef>
                <a:spcPct val="0"/>
              </a:spcBef>
              <a:spcAft>
                <a:spcPct val="0"/>
              </a:spcAft>
              <a:buFontTx/>
              <a:buNone/>
            </a:pPr>
            <a:r>
              <a:rPr lang="zh-CN" altLang="en-US" sz="1335">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47" name="TextBox 24"/>
          <p:cNvSpPr txBox="1"/>
          <p:nvPr/>
        </p:nvSpPr>
        <p:spPr>
          <a:xfrm>
            <a:off x="2710830" y="5095927"/>
            <a:ext cx="8496944" cy="502573"/>
          </a:xfrm>
          <a:prstGeom prst="rect">
            <a:avLst/>
          </a:prstGeom>
          <a:noFill/>
        </p:spPr>
        <p:txBody>
          <a:bodyPr wrap="square" rtlCol="0">
            <a:spAutoFit/>
          </a:bodyPr>
          <a:lstStyle/>
          <a:p>
            <a:pPr fontAlgn="auto">
              <a:spcBef>
                <a:spcPct val="0"/>
              </a:spcBef>
              <a:spcAft>
                <a:spcPct val="0"/>
              </a:spcAft>
              <a:buFontTx/>
              <a:buNone/>
            </a:pPr>
            <a:r>
              <a:rPr lang="zh-CN" altLang="en-US" sz="1335">
                <a:solidFill>
                  <a:prstClr val="black"/>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点击输入简要文字内容，文字内容需概括精炼，不用多余的文字修饰。点击输入简要文字内容，文字内容需概括精炼，不用多余的文字修饰。</a:t>
            </a:r>
            <a:endParaRPr lang="en-US" altLang="zh-CN" sz="1335">
              <a:solidFill>
                <a:prstClr val="black"/>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701958" y="2376029"/>
            <a:ext cx="588570" cy="588568"/>
            <a:chOff x="191626" y="559933"/>
            <a:chExt cx="4226856" cy="4226841"/>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50" name="椭圆 49"/>
            <p:cNvSpPr/>
            <p:nvPr/>
          </p:nvSpPr>
          <p:spPr>
            <a:xfrm>
              <a:off x="191626" y="559933"/>
              <a:ext cx="4226856" cy="422684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2</a:t>
              </a: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698015" y="3255883"/>
            <a:ext cx="557051" cy="557051"/>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3" name="椭圆 52"/>
            <p:cNvSpPr/>
            <p:nvPr/>
          </p:nvSpPr>
          <p:spPr>
            <a:xfrm>
              <a:off x="310208" y="678515"/>
              <a:ext cx="3989692" cy="3989677"/>
            </a:xfrm>
            <a:prstGeom prst="ellipse">
              <a:avLst/>
            </a:prstGeom>
            <a:solidFill>
              <a:srgbClr val="0068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3</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1660713" y="4146488"/>
            <a:ext cx="592252" cy="592250"/>
            <a:chOff x="178404" y="546712"/>
            <a:chExt cx="4253298" cy="4253284"/>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sp>
          <p:nvSpPr>
            <p:cNvPr id="56" name="椭圆 55"/>
            <p:cNvSpPr/>
            <p:nvPr/>
          </p:nvSpPr>
          <p:spPr>
            <a:xfrm>
              <a:off x="178404" y="546712"/>
              <a:ext cx="4253298" cy="425328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4</a:t>
              </a:r>
              <a:endParaRPr kumimoji="0" lang="zh-CN" altLang="en-US" sz="3600" b="0" i="0" u="none" strike="noStrike" kern="0" cap="none" spc="0" normalizeH="0" baseline="0" noProof="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1647207" y="5060888"/>
            <a:ext cx="579860" cy="579858"/>
            <a:chOff x="222901" y="591209"/>
            <a:chExt cx="4164304" cy="416429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3600" b="0" i="0" u="none" strike="noStrike" kern="0" cap="none" spc="0" normalizeH="0" baseline="0" noProof="0">
                <a:ln>
                  <a:noFill/>
                </a:ln>
                <a:solidFill>
                  <a:srgbClr val="C00000"/>
                </a:solidFill>
                <a:effectLst/>
                <a:uLnTx/>
                <a:uFillTx/>
                <a:latin typeface="微软雅黑" panose="020b0503020204020204" pitchFamily="34" charset="-122"/>
                <a:ea typeface="微软雅黑" panose="020b0503020204020204" pitchFamily="34" charset="-122"/>
              </a:endParaRPr>
            </a:p>
          </p:txBody>
        </p:sp>
        <p:sp>
          <p:nvSpPr>
            <p:cNvPr id="59" name="椭圆 58"/>
            <p:cNvSpPr/>
            <p:nvPr/>
          </p:nvSpPr>
          <p:spPr>
            <a:xfrm>
              <a:off x="222901" y="591209"/>
              <a:ext cx="4164304" cy="4164290"/>
            </a:xfrm>
            <a:prstGeom prst="ellipse">
              <a:avLst/>
            </a:prstGeom>
            <a:solidFill>
              <a:srgbClr val="0068B7"/>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rPr>
                <a:t>5</a:t>
              </a:r>
              <a:endParaRPr kumimoji="0" lang="zh-CN" altLang="en-US" sz="36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ppt_x"/>
                                          </p:val>
                                        </p:tav>
                                        <p:tav tm="100000">
                                          <p:val>
                                            <p:strVal val="#ppt_x"/>
                                          </p:val>
                                        </p:tav>
                                      </p:tavLst>
                                    </p:anim>
                                    <p:anim calcmode="lin" valueType="num">
                                      <p:cBhvr additive="base">
                                        <p:cTn id="20" dur="500" fill="hold"/>
                                        <p:tgtEl>
                                          <p:spTgt spid="4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45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60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ppt_x"/>
                                          </p:val>
                                        </p:tav>
                                        <p:tav tm="100000">
                                          <p:val>
                                            <p:strVal val="#ppt_x"/>
                                          </p:val>
                                        </p:tav>
                                      </p:tavLst>
                                    </p:anim>
                                    <p:anim calcmode="lin" valueType="num">
                                      <p:cBhvr additive="base">
                                        <p:cTn id="32" dur="500" fill="hold"/>
                                        <p:tgtEl>
                                          <p:spTgt spid="57"/>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100"/>
                            </p:stCondLst>
                            <p:childTnLst>
                              <p:par>
                                <p:cTn id="34" presetID="1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p:tgtEl>
                                          <p:spTgt spid="40"/>
                                        </p:tgtEl>
                                        <p:attrNameLst>
                                          <p:attrName>ppt_x</p:attrName>
                                        </p:attrNameLst>
                                      </p:cBhvr>
                                      <p:tavLst>
                                        <p:tav tm="0">
                                          <p:val>
                                            <p:strVal val="#ppt_x-#ppt_w*1.125000"/>
                                          </p:val>
                                        </p:tav>
                                        <p:tav tm="100000">
                                          <p:val>
                                            <p:strVal val="#ppt_x"/>
                                          </p:val>
                                        </p:tav>
                                      </p:tavLst>
                                    </p:anim>
                                    <p:animEffect transition="in" filter="wipe(right)">
                                      <p:cBhvr>
                                        <p:cTn id="37" dur="500"/>
                                        <p:tgtEl>
                                          <p:spTgt spid="40"/>
                                        </p:tgtEl>
                                      </p:cBhvr>
                                    </p:animEffect>
                                  </p:childTnLst>
                                </p:cTn>
                              </p:par>
                              <p:par>
                                <p:cTn id="38" presetID="12" presetClass="entr" presetSubtype="8" fill="hold" grpId="0" nodeType="withEffect">
                                  <p:stCondLst>
                                    <p:cond delay="10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p:tgtEl>
                                          <p:spTgt spid="44"/>
                                        </p:tgtEl>
                                        <p:attrNameLst>
                                          <p:attrName>ppt_x</p:attrName>
                                        </p:attrNameLst>
                                      </p:cBhvr>
                                      <p:tavLst>
                                        <p:tav tm="0">
                                          <p:val>
                                            <p:strVal val="#ppt_x-#ppt_w*1.125000"/>
                                          </p:val>
                                        </p:tav>
                                        <p:tav tm="100000">
                                          <p:val>
                                            <p:strVal val="#ppt_x"/>
                                          </p:val>
                                        </p:tav>
                                      </p:tavLst>
                                    </p:anim>
                                    <p:animEffect transition="in" filter="wipe(right)">
                                      <p:cBhvr>
                                        <p:cTn id="41" dur="500"/>
                                        <p:tgtEl>
                                          <p:spTgt spid="44"/>
                                        </p:tgtEl>
                                      </p:cBhvr>
                                    </p:animEffect>
                                  </p:childTnLst>
                                </p:cTn>
                              </p:par>
                              <p:par>
                                <p:cTn id="42" presetID="12" presetClass="entr" presetSubtype="8" fill="hold" grpId="0" nodeType="withEffect">
                                  <p:stCondLst>
                                    <p:cond delay="200"/>
                                  </p:stCondLst>
                                  <p:childTnLst>
                                    <p:set>
                                      <p:cBhvr>
                                        <p:cTn id="43" dur="1" fill="hold">
                                          <p:stCondLst>
                                            <p:cond delay="0"/>
                                          </p:stCondLst>
                                        </p:cTn>
                                        <p:tgtEl>
                                          <p:spTgt spid="45"/>
                                        </p:tgtEl>
                                        <p:attrNameLst>
                                          <p:attrName>style.visibility</p:attrName>
                                        </p:attrNameLst>
                                      </p:cBhvr>
                                      <p:to>
                                        <p:strVal val="visible"/>
                                      </p:to>
                                    </p:set>
                                    <p:anim calcmode="lin" valueType="num">
                                      <p:cBhvr additive="base">
                                        <p:cTn id="44" dur="500"/>
                                        <p:tgtEl>
                                          <p:spTgt spid="45"/>
                                        </p:tgtEl>
                                        <p:attrNameLst>
                                          <p:attrName>ppt_x</p:attrName>
                                        </p:attrNameLst>
                                      </p:cBhvr>
                                      <p:tavLst>
                                        <p:tav tm="0">
                                          <p:val>
                                            <p:strVal val="#ppt_x-#ppt_w*1.125000"/>
                                          </p:val>
                                        </p:tav>
                                        <p:tav tm="100000">
                                          <p:val>
                                            <p:strVal val="#ppt_x"/>
                                          </p:val>
                                        </p:tav>
                                      </p:tavLst>
                                    </p:anim>
                                    <p:animEffect transition="in" filter="wipe(right)">
                                      <p:cBhvr>
                                        <p:cTn id="45" dur="500"/>
                                        <p:tgtEl>
                                          <p:spTgt spid="45"/>
                                        </p:tgtEl>
                                      </p:cBhvr>
                                    </p:animEffect>
                                  </p:childTnLst>
                                </p:cTn>
                              </p:par>
                              <p:par>
                                <p:cTn id="46" presetID="12" presetClass="entr" presetSubtype="8" fill="hold" grpId="0" nodeType="withEffect">
                                  <p:stCondLst>
                                    <p:cond delay="400"/>
                                  </p:stCondLst>
                                  <p:childTnLst>
                                    <p:set>
                                      <p:cBhvr>
                                        <p:cTn id="47" dur="1" fill="hold">
                                          <p:stCondLst>
                                            <p:cond delay="0"/>
                                          </p:stCondLst>
                                        </p:cTn>
                                        <p:tgtEl>
                                          <p:spTgt spid="46"/>
                                        </p:tgtEl>
                                        <p:attrNameLst>
                                          <p:attrName>style.visibility</p:attrName>
                                        </p:attrNameLst>
                                      </p:cBhvr>
                                      <p:to>
                                        <p:strVal val="visible"/>
                                      </p:to>
                                    </p:set>
                                    <p:anim calcmode="lin" valueType="num">
                                      <p:cBhvr additive="base">
                                        <p:cTn id="48" dur="500"/>
                                        <p:tgtEl>
                                          <p:spTgt spid="46"/>
                                        </p:tgtEl>
                                        <p:attrNameLst>
                                          <p:attrName>ppt_x</p:attrName>
                                        </p:attrNameLst>
                                      </p:cBhvr>
                                      <p:tavLst>
                                        <p:tav tm="0">
                                          <p:val>
                                            <p:strVal val="#ppt_x-#ppt_w*1.125000"/>
                                          </p:val>
                                        </p:tav>
                                        <p:tav tm="100000">
                                          <p:val>
                                            <p:strVal val="#ppt_x"/>
                                          </p:val>
                                        </p:tav>
                                      </p:tavLst>
                                    </p:anim>
                                    <p:animEffect transition="in" filter="wipe(right)">
                                      <p:cBhvr>
                                        <p:cTn id="49" dur="500"/>
                                        <p:tgtEl>
                                          <p:spTgt spid="46"/>
                                        </p:tgtEl>
                                      </p:cBhvr>
                                    </p:animEffect>
                                  </p:childTnLst>
                                </p:cTn>
                              </p:par>
                              <p:par>
                                <p:cTn id="50" presetID="12" presetClass="entr" presetSubtype="8" fill="hold" grpId="0" nodeType="withEffect">
                                  <p:stCondLst>
                                    <p:cond delay="500"/>
                                  </p:stCondLst>
                                  <p:childTnLst>
                                    <p:set>
                                      <p:cBhvr>
                                        <p:cTn id="51" dur="1" fill="hold">
                                          <p:stCondLst>
                                            <p:cond delay="0"/>
                                          </p:stCondLst>
                                        </p:cTn>
                                        <p:tgtEl>
                                          <p:spTgt spid="47"/>
                                        </p:tgtEl>
                                        <p:attrNameLst>
                                          <p:attrName>style.visibility</p:attrName>
                                        </p:attrNameLst>
                                      </p:cBhvr>
                                      <p:to>
                                        <p:strVal val="visible"/>
                                      </p:to>
                                    </p:set>
                                    <p:anim calcmode="lin" valueType="num">
                                      <p:cBhvr additive="base">
                                        <p:cTn id="52" dur="500"/>
                                        <p:tgtEl>
                                          <p:spTgt spid="47"/>
                                        </p:tgtEl>
                                        <p:attrNameLst>
                                          <p:attrName>ppt_x</p:attrName>
                                        </p:attrNameLst>
                                      </p:cBhvr>
                                      <p:tavLst>
                                        <p:tav tm="0">
                                          <p:val>
                                            <p:strVal val="#ppt_x-#ppt_w*1.125000"/>
                                          </p:val>
                                        </p:tav>
                                        <p:tav tm="100000">
                                          <p:val>
                                            <p:strVal val="#ppt_x"/>
                                          </p:val>
                                        </p:tav>
                                      </p:tavLst>
                                    </p:anim>
                                    <p:animEffect transition="in" filter="wipe(right)">
                                      <p:cBhvr>
                                        <p:cTn id="5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文本框 49"/>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51" name="矩形 50"/>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矩形 51"/>
          <p:cNvSpPr/>
          <p:nvPr/>
        </p:nvSpPr>
        <p:spPr>
          <a:xfrm>
            <a:off x="8542176" y="4844036"/>
            <a:ext cx="1866899" cy="889000"/>
          </a:xfrm>
          <a:prstGeom prst="rect">
            <a:avLst/>
          </a:prstGeom>
          <a:noFill/>
          <a:ln w="47625" cap="sq">
            <a:solidFill>
              <a:srgbClr val="0068B7">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53" name="文本框 52"/>
          <p:cNvSpPr txBox="1"/>
          <p:nvPr/>
        </p:nvSpPr>
        <p:spPr>
          <a:xfrm>
            <a:off x="8383574" y="1779669"/>
            <a:ext cx="1543228" cy="904863"/>
          </a:xfrm>
          <a:prstGeom prst="rect">
            <a:avLst/>
          </a:prstGeom>
          <a:noFill/>
        </p:spPr>
        <p:txBody>
          <a:bodyPr wrap="square" rtlCol="0">
            <a:spAutoFit/>
          </a:bodyPr>
          <a:lstStyle/>
          <a:p>
            <a:pPr>
              <a:lnSpc>
                <a:spcPct val="80000"/>
              </a:lnSpc>
            </a:pPr>
            <a:r>
              <a:rPr lang="en-US" altLang="zh-CN" sz="3200" b="1">
                <a:solidFill>
                  <a:srgbClr val="0068B7"/>
                </a:solidFill>
                <a:latin typeface="Arial" panose="020b0604020202020204" pitchFamily="34" charset="0"/>
                <a:cs typeface="Arial" panose="020b0604020202020204" pitchFamily="34" charset="0"/>
              </a:rPr>
              <a:t>OUR</a:t>
            </a:r>
            <a:endParaRPr lang="en-US" altLang="zh-CN" sz="3200" b="1">
              <a:solidFill>
                <a:srgbClr val="0068B7"/>
              </a:solidFill>
              <a:latin typeface="Arial" panose="020b0604020202020204" pitchFamily="34" charset="0"/>
              <a:cs typeface="Arial" panose="020b0604020202020204" pitchFamily="34" charset="0"/>
            </a:endParaRPr>
          </a:p>
          <a:p>
            <a:pPr>
              <a:lnSpc>
                <a:spcPct val="85000"/>
              </a:lnSpc>
            </a:pPr>
            <a:r>
              <a:rPr lang="en-US" altLang="zh-CN" sz="3200" b="1">
                <a:solidFill>
                  <a:srgbClr val="0068B7"/>
                </a:solidFill>
                <a:latin typeface="Arial" panose="020b0604020202020204" pitchFamily="34" charset="0"/>
                <a:cs typeface="Arial" panose="020b0604020202020204" pitchFamily="34" charset="0"/>
              </a:rPr>
              <a:t>TEAM</a:t>
            </a:r>
            <a:endParaRPr lang="zh-CN" altLang="en-US" sz="3200" b="1">
              <a:solidFill>
                <a:srgbClr val="0068B7"/>
              </a:solidFill>
              <a:latin typeface="Arial" panose="020b0604020202020204" pitchFamily="34" charset="0"/>
              <a:cs typeface="Arial" panose="020b0604020202020204" pitchFamily="34" charset="0"/>
            </a:endParaRPr>
          </a:p>
        </p:txBody>
      </p:sp>
      <p:grpSp>
        <p:nvGrpSpPr>
          <p:cNvPr id="54" name="组合 53"/>
          <p:cNvGrpSpPr/>
          <p:nvPr/>
        </p:nvGrpSpPr>
        <p:grpSpPr>
          <a:xfrm>
            <a:off x="1316807" y="1419669"/>
            <a:ext cx="1865574" cy="2393896"/>
            <a:chOff x="687127" y="1586829"/>
            <a:chExt cx="1865574" cy="2393896"/>
          </a:xfrm>
        </p:grpSpPr>
        <p:sp>
          <p:nvSpPr>
            <p:cNvPr id="55" name="矩形 54"/>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56" name="矩形 55"/>
            <p:cNvSpPr/>
            <p:nvPr/>
          </p:nvSpPr>
          <p:spPr>
            <a:xfrm>
              <a:off x="687127" y="3498757"/>
              <a:ext cx="1865574" cy="481968"/>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57" name="矩形 56"/>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58" name="矩形 57"/>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grpSp>
        <p:nvGrpSpPr>
          <p:cNvPr id="59" name="组合 58"/>
          <p:cNvGrpSpPr/>
          <p:nvPr/>
        </p:nvGrpSpPr>
        <p:grpSpPr>
          <a:xfrm>
            <a:off x="3561655" y="1419669"/>
            <a:ext cx="1865574" cy="2393896"/>
            <a:chOff x="687127" y="1586829"/>
            <a:chExt cx="1865574" cy="2393896"/>
          </a:xfrm>
        </p:grpSpPr>
        <p:sp>
          <p:nvSpPr>
            <p:cNvPr id="60" name="矩形 59"/>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61" name="矩形 60"/>
            <p:cNvSpPr/>
            <p:nvPr/>
          </p:nvSpPr>
          <p:spPr>
            <a:xfrm>
              <a:off x="687127" y="3498757"/>
              <a:ext cx="1865574" cy="481968"/>
            </a:xfrm>
            <a:prstGeom prst="rect">
              <a:avLst/>
            </a:prstGeom>
            <a:solidFill>
              <a:srgbClr val="12B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62" name="矩形 61"/>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63" name="矩形 62"/>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grpSp>
        <p:nvGrpSpPr>
          <p:cNvPr id="64" name="组合 63"/>
          <p:cNvGrpSpPr/>
          <p:nvPr/>
        </p:nvGrpSpPr>
        <p:grpSpPr>
          <a:xfrm>
            <a:off x="5752405" y="1419669"/>
            <a:ext cx="1865574" cy="2393896"/>
            <a:chOff x="687127" y="1586829"/>
            <a:chExt cx="1865574" cy="2393896"/>
          </a:xfrm>
        </p:grpSpPr>
        <p:sp>
          <p:nvSpPr>
            <p:cNvPr id="65" name="矩形 64"/>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66" name="矩形 65"/>
            <p:cNvSpPr/>
            <p:nvPr/>
          </p:nvSpPr>
          <p:spPr>
            <a:xfrm>
              <a:off x="687127" y="3498757"/>
              <a:ext cx="1865574" cy="481968"/>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67" name="矩形 66"/>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68" name="矩形 67"/>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grpSp>
        <p:nvGrpSpPr>
          <p:cNvPr id="69" name="组合 68"/>
          <p:cNvGrpSpPr/>
          <p:nvPr/>
        </p:nvGrpSpPr>
        <p:grpSpPr>
          <a:xfrm>
            <a:off x="1316807" y="3943794"/>
            <a:ext cx="1865574" cy="2393896"/>
            <a:chOff x="687127" y="1586829"/>
            <a:chExt cx="1865574" cy="2393896"/>
          </a:xfrm>
        </p:grpSpPr>
        <p:sp>
          <p:nvSpPr>
            <p:cNvPr id="70" name="矩形 69"/>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71" name="矩形 70"/>
            <p:cNvSpPr/>
            <p:nvPr/>
          </p:nvSpPr>
          <p:spPr>
            <a:xfrm>
              <a:off x="687127" y="3498757"/>
              <a:ext cx="1865574" cy="481968"/>
            </a:xfrm>
            <a:prstGeom prst="rect">
              <a:avLst/>
            </a:prstGeom>
            <a:solidFill>
              <a:srgbClr val="12B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72" name="矩形 71"/>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73" name="矩形 72"/>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grpSp>
        <p:nvGrpSpPr>
          <p:cNvPr id="74" name="组合 73"/>
          <p:cNvGrpSpPr/>
          <p:nvPr/>
        </p:nvGrpSpPr>
        <p:grpSpPr>
          <a:xfrm>
            <a:off x="3561655" y="3943794"/>
            <a:ext cx="1865574" cy="2393896"/>
            <a:chOff x="687127" y="1586829"/>
            <a:chExt cx="1865574" cy="2393896"/>
          </a:xfrm>
        </p:grpSpPr>
        <p:sp>
          <p:nvSpPr>
            <p:cNvPr id="75" name="矩形 74"/>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76" name="矩形 75"/>
            <p:cNvSpPr/>
            <p:nvPr/>
          </p:nvSpPr>
          <p:spPr>
            <a:xfrm>
              <a:off x="687127" y="3498757"/>
              <a:ext cx="1865574" cy="481968"/>
            </a:xfrm>
            <a:prstGeom prst="rect">
              <a:avLst/>
            </a:prstGeom>
            <a:solidFill>
              <a:srgbClr val="006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77" name="矩形 76"/>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78" name="矩形 77"/>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grpSp>
        <p:nvGrpSpPr>
          <p:cNvPr id="79" name="组合 78"/>
          <p:cNvGrpSpPr/>
          <p:nvPr/>
        </p:nvGrpSpPr>
        <p:grpSpPr>
          <a:xfrm>
            <a:off x="5752405" y="3943794"/>
            <a:ext cx="1865574" cy="2393896"/>
            <a:chOff x="687127" y="1586829"/>
            <a:chExt cx="1865574" cy="2393896"/>
          </a:xfrm>
        </p:grpSpPr>
        <p:sp>
          <p:nvSpPr>
            <p:cNvPr id="80" name="矩形 79"/>
            <p:cNvSpPr/>
            <p:nvPr/>
          </p:nvSpPr>
          <p:spPr>
            <a:xfrm>
              <a:off x="691133" y="1586829"/>
              <a:ext cx="1861567" cy="2159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81" name="矩形 80"/>
            <p:cNvSpPr/>
            <p:nvPr/>
          </p:nvSpPr>
          <p:spPr>
            <a:xfrm>
              <a:off x="687127" y="3498757"/>
              <a:ext cx="1865574" cy="481968"/>
            </a:xfrm>
            <a:prstGeom prst="rect">
              <a:avLst/>
            </a:prstGeom>
            <a:solidFill>
              <a:srgbClr val="12B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F0"/>
                </a:solidFill>
              </a:endParaRPr>
            </a:p>
          </p:txBody>
        </p:sp>
        <p:sp>
          <p:nvSpPr>
            <p:cNvPr id="82" name="矩形 81"/>
            <p:cNvSpPr/>
            <p:nvPr/>
          </p:nvSpPr>
          <p:spPr>
            <a:xfrm>
              <a:off x="746280" y="3698811"/>
              <a:ext cx="1747267" cy="276999"/>
            </a:xfrm>
            <a:prstGeom prst="rect">
              <a:avLst/>
            </a:prstGeom>
          </p:spPr>
          <p:txBody>
            <a:bodyPr wrap="square">
              <a:spAutoFit/>
            </a:bodyPr>
            <a:lstStyle/>
            <a:p>
              <a:pPr algn="ctr"/>
              <a:r>
                <a:rPr lang="en-US" altLang="zh-CN" sz="1200">
                  <a:solidFill>
                    <a:schemeClr val="bg1"/>
                  </a:solidFill>
                  <a:latin typeface="Calibri" panose="020f0502020204030204" pitchFamily="34" charset="0"/>
                  <a:ea typeface="Roboto" pitchFamily="2" charset="0"/>
                </a:rPr>
                <a:t>ADD YOUR TEXT HERE</a:t>
              </a:r>
              <a:endParaRPr lang="en-US" altLang="zh-CN" sz="1200">
                <a:solidFill>
                  <a:schemeClr val="bg1"/>
                </a:solidFill>
                <a:latin typeface="Calibri" panose="020f0502020204030204" pitchFamily="34" charset="0"/>
                <a:ea typeface="Roboto" pitchFamily="2" charset="0"/>
              </a:endParaRPr>
            </a:p>
          </p:txBody>
        </p:sp>
        <p:sp>
          <p:nvSpPr>
            <p:cNvPr id="83" name="矩形 82"/>
            <p:cNvSpPr/>
            <p:nvPr/>
          </p:nvSpPr>
          <p:spPr>
            <a:xfrm>
              <a:off x="805434" y="3429507"/>
              <a:ext cx="1585342" cy="338554"/>
            </a:xfrm>
            <a:prstGeom prst="rect">
              <a:avLst/>
            </a:prstGeom>
          </p:spPr>
          <p:txBody>
            <a:bodyPr wrap="square">
              <a:spAutoFit/>
            </a:bodyPr>
            <a:lstStyle/>
            <a:p>
              <a:pPr algn="ctr"/>
              <a:r>
                <a:rPr lang="en-US" altLang="zh-CN" sz="1600" b="1">
                  <a:solidFill>
                    <a:schemeClr val="bg1"/>
                  </a:solidFill>
                  <a:latin typeface="Calibri" panose="020f0502020204030204" pitchFamily="34" charset="0"/>
                  <a:ea typeface="Roboto" pitchFamily="2" charset="0"/>
                </a:rPr>
                <a:t>NAME</a:t>
              </a:r>
              <a:endParaRPr lang="en-US" altLang="zh-CN" sz="1600" b="1">
                <a:solidFill>
                  <a:schemeClr val="bg1"/>
                </a:solidFill>
                <a:latin typeface="Calibri" panose="020f0502020204030204" pitchFamily="34" charset="0"/>
                <a:ea typeface="Roboto" pitchFamily="2" charset="0"/>
              </a:endParaRPr>
            </a:p>
          </p:txBody>
        </p:sp>
      </p:grpSp>
      <p:cxnSp>
        <p:nvCxnSpPr>
          <p:cNvPr id="84" name="直接连接符 83"/>
          <p:cNvCxnSpPr/>
          <p:nvPr/>
        </p:nvCxnSpPr>
        <p:spPr>
          <a:xfrm flipH="1">
            <a:off x="8383574" y="3122804"/>
            <a:ext cx="0" cy="118800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8509854" y="2684647"/>
            <a:ext cx="2057295" cy="1836825"/>
            <a:chOff x="6377851" y="1038415"/>
            <a:chExt cx="2546008" cy="1836825"/>
          </a:xfrm>
        </p:grpSpPr>
        <p:sp>
          <p:nvSpPr>
            <p:cNvPr id="86" name="矩形 85"/>
            <p:cNvSpPr/>
            <p:nvPr/>
          </p:nvSpPr>
          <p:spPr>
            <a:xfrm>
              <a:off x="6377852" y="1038415"/>
              <a:ext cx="2546007" cy="338554"/>
            </a:xfrm>
            <a:prstGeom prst="rect">
              <a:avLst/>
            </a:prstGeom>
          </p:spPr>
          <p:txBody>
            <a:bodyPr wrap="none">
              <a:spAutoFit/>
            </a:bodyPr>
            <a:lstStyle/>
            <a:p>
              <a:r>
                <a:rPr lang="en-US" altLang="zh-CN" sz="1600" b="1">
                  <a:solidFill>
                    <a:schemeClr val="bg1">
                      <a:lumMod val="75000"/>
                    </a:schemeClr>
                  </a:solidFill>
                  <a:latin typeface="Calibri" panose="020f0502020204030204" pitchFamily="34" charset="0"/>
                  <a:ea typeface="Roboto" pitchFamily="2" charset="0"/>
                </a:rPr>
                <a:t>ADD YOUR TEXT HERE</a:t>
              </a:r>
              <a:endParaRPr lang="en-US" altLang="zh-CN" sz="1600" b="1">
                <a:solidFill>
                  <a:schemeClr val="bg1">
                    <a:lumMod val="75000"/>
                  </a:schemeClr>
                </a:solidFill>
                <a:latin typeface="Calibri" panose="020f0502020204030204" pitchFamily="34" charset="0"/>
                <a:ea typeface="Roboto" pitchFamily="2" charset="0"/>
              </a:endParaRPr>
            </a:p>
          </p:txBody>
        </p:sp>
        <p:sp>
          <p:nvSpPr>
            <p:cNvPr id="87" name="文本框 8"/>
            <p:cNvSpPr txBox="1"/>
            <p:nvPr/>
          </p:nvSpPr>
          <p:spPr>
            <a:xfrm>
              <a:off x="6377851" y="1360979"/>
              <a:ext cx="2494652" cy="151426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10000"/>
                </a:lnSpc>
              </a:pPr>
              <a:r>
                <a:rPr lang="en-US" altLang="zh-CN" sz="1200">
                  <a:solidFill>
                    <a:schemeClr val="bg1">
                      <a:lumMod val="75000"/>
                    </a:schemeClr>
                  </a:solidFill>
                  <a:latin typeface="Calibri" panose="020f0502020204030204" pitchFamily="34" charset="0"/>
                </a:rPr>
                <a:t>Insert you awesome clever slogan or theme in this area awesome clever slogan or theme in this world short of ambition. It would probably be a kinder world: with out demands, without…… </a:t>
              </a:r>
              <a:endParaRPr lang="zh-CN" altLang="en-US" sz="1200">
                <a:solidFill>
                  <a:schemeClr val="bg1">
                    <a:lumMod val="75000"/>
                  </a:schemeClr>
                </a:solidFill>
                <a:latin typeface="Calibri" panose="020f0502020204030204" pitchFamily="34" charset="0"/>
              </a:endParaRPr>
            </a:p>
          </p:txBody>
        </p:sp>
      </p:grpSp>
      <p:grpSp>
        <p:nvGrpSpPr>
          <p:cNvPr id="88" name="组合 87"/>
          <p:cNvGrpSpPr/>
          <p:nvPr/>
        </p:nvGrpSpPr>
        <p:grpSpPr>
          <a:xfrm>
            <a:off x="9209782" y="5029436"/>
            <a:ext cx="615940" cy="518200"/>
            <a:chOff x="5146675" y="766763"/>
            <a:chExt cx="1590676" cy="1338263"/>
          </a:xfrm>
          <a:solidFill>
            <a:srgbClr val="0068B7"/>
          </a:solidFill>
        </p:grpSpPr>
        <p:sp>
          <p:nvSpPr>
            <p:cNvPr id="89"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0" name="Freeform 19"/>
            <p:cNvSpPr/>
            <p:nvPr/>
          </p:nvSpPr>
          <p:spPr bwMode="auto">
            <a:xfrm>
              <a:off x="5511800" y="1344613"/>
              <a:ext cx="860425" cy="760413"/>
            </a:xfrm>
            <a:custGeom>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1" name="Freeform 20"/>
            <p:cNvSpPr/>
            <p:nvPr/>
          </p:nvSpPr>
          <p:spPr bwMode="auto">
            <a:xfrm>
              <a:off x="5900738" y="1319213"/>
              <a:ext cx="85725" cy="50800"/>
            </a:xfrm>
            <a:custGeom>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2" name="Freeform 21"/>
            <p:cNvSpPr/>
            <p:nvPr/>
          </p:nvSpPr>
          <p:spPr bwMode="auto">
            <a:xfrm>
              <a:off x="5894388" y="1377951"/>
              <a:ext cx="95250" cy="130175"/>
            </a:xfrm>
            <a:custGeom>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3" name="Freeform 22"/>
            <p:cNvSpPr/>
            <p:nvPr/>
          </p:nvSpPr>
          <p:spPr bwMode="auto">
            <a:xfrm>
              <a:off x="5432425" y="1427163"/>
              <a:ext cx="71438" cy="96838"/>
            </a:xfrm>
            <a:custGeom>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4" name="Freeform 23"/>
            <p:cNvSpPr/>
            <p:nvPr/>
          </p:nvSpPr>
          <p:spPr bwMode="auto">
            <a:xfrm>
              <a:off x="5146675" y="1401763"/>
              <a:ext cx="465138" cy="568325"/>
            </a:xfrm>
            <a:custGeom>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5" name="Freeform 24"/>
            <p:cNvSpPr/>
            <p:nvPr/>
          </p:nvSpPr>
          <p:spPr bwMode="auto">
            <a:xfrm>
              <a:off x="5438775" y="1381126"/>
              <a:ext cx="61913" cy="41275"/>
            </a:xfrm>
            <a:custGeom>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6"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7" name="Freeform 26"/>
            <p:cNvSpPr/>
            <p:nvPr/>
          </p:nvSpPr>
          <p:spPr bwMode="auto">
            <a:xfrm>
              <a:off x="6386513" y="1381126"/>
              <a:ext cx="61913" cy="41275"/>
            </a:xfrm>
            <a:custGeom>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8" name="Freeform 27"/>
            <p:cNvSpPr/>
            <p:nvPr/>
          </p:nvSpPr>
          <p:spPr bwMode="auto">
            <a:xfrm>
              <a:off x="6380163" y="1427163"/>
              <a:ext cx="71438" cy="96838"/>
            </a:xfrm>
            <a:custGeom>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99"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sp>
          <p:nvSpPr>
            <p:cNvPr id="100" name="Freeform 29"/>
            <p:cNvSpPr/>
            <p:nvPr/>
          </p:nvSpPr>
          <p:spPr bwMode="auto">
            <a:xfrm>
              <a:off x="6272213" y="1401763"/>
              <a:ext cx="465138" cy="568325"/>
            </a:xfrm>
            <a:custGeom>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ct val="0"/>
                </a:spcBef>
                <a:spcAft>
                  <a:spcPct val="0"/>
                </a:spcAft>
                <a:buClrTx/>
                <a:buSzTx/>
                <a:buFontTx/>
                <a:buNone/>
                <a:defRPr/>
              </a:pPr>
              <a:endParaRPr kumimoji="0" lang="zh-CN" altLang="en-US" sz="2400" b="0" i="0" u="none" strike="noStrike" kern="0" cap="none" spc="0" normalizeH="0" baseline="0" noProof="0">
                <a:ln>
                  <a:noFill/>
                </a:ln>
                <a:solidFill>
                  <a:srgbClr val="FFFFFF"/>
                </a:solidFill>
                <a:effectLst/>
                <a:uLnTx/>
                <a:uFillTx/>
                <a:cs typeface="+mn-ea"/>
                <a:sym typeface="+mn-lt"/>
              </a:endParaRPr>
            </a:p>
          </p:txBody>
        </p:sp>
      </p:gr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left)">
                                      <p:cBhvr>
                                        <p:cTn id="11" dur="500"/>
                                        <p:tgtEl>
                                          <p:spTgt spid="51"/>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strips(downLeft)">
                                      <p:cBhvr>
                                        <p:cTn id="15" dur="500"/>
                                        <p:tgtEl>
                                          <p:spTgt spid="54"/>
                                        </p:tgtEl>
                                      </p:cBhvr>
                                    </p:animEffect>
                                  </p:childTnLst>
                                </p:cTn>
                              </p:par>
                              <p:par>
                                <p:cTn id="16" presetID="18" presetClass="entr" presetSubtype="12"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strips(downLeft)">
                                      <p:cBhvr>
                                        <p:cTn id="18" dur="500"/>
                                        <p:tgtEl>
                                          <p:spTgt spid="59"/>
                                        </p:tgtEl>
                                      </p:cBhvr>
                                    </p:animEffect>
                                  </p:childTnLst>
                                </p:cTn>
                              </p:par>
                              <p:par>
                                <p:cTn id="19" presetID="18" presetClass="entr" presetSubtype="12"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strips(downLeft)">
                                      <p:cBhvr>
                                        <p:cTn id="21" dur="500"/>
                                        <p:tgtEl>
                                          <p:spTgt spid="64"/>
                                        </p:tgtEl>
                                      </p:cBhvr>
                                    </p:animEffect>
                                  </p:childTnLst>
                                </p:cTn>
                              </p:par>
                              <p:par>
                                <p:cTn id="22" presetID="18" presetClass="entr" presetSubtype="12"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strips(downLeft)">
                                      <p:cBhvr>
                                        <p:cTn id="24" dur="500"/>
                                        <p:tgtEl>
                                          <p:spTgt spid="69"/>
                                        </p:tgtEl>
                                      </p:cBhvr>
                                    </p:animEffect>
                                  </p:childTnLst>
                                </p:cTn>
                              </p:par>
                              <p:par>
                                <p:cTn id="25" presetID="18" presetClass="entr" presetSubtype="12"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strips(downLeft)">
                                      <p:cBhvr>
                                        <p:cTn id="27" dur="500"/>
                                        <p:tgtEl>
                                          <p:spTgt spid="74"/>
                                        </p:tgtEl>
                                      </p:cBhvr>
                                    </p:animEffect>
                                  </p:childTnLst>
                                </p:cTn>
                              </p:par>
                              <p:par>
                                <p:cTn id="28" presetID="18" presetClass="entr" presetSubtype="12" fill="hold" nodeType="withEffect">
                                  <p:stCondLst>
                                    <p:cond delay="0"/>
                                  </p:stCondLst>
                                  <p:childTnLst>
                                    <p:set>
                                      <p:cBhvr>
                                        <p:cTn id="29" dur="1" fill="hold">
                                          <p:stCondLst>
                                            <p:cond delay="0"/>
                                          </p:stCondLst>
                                        </p:cTn>
                                        <p:tgtEl>
                                          <p:spTgt spid="79"/>
                                        </p:tgtEl>
                                        <p:attrNameLst>
                                          <p:attrName>style.visibility</p:attrName>
                                        </p:attrNameLst>
                                      </p:cBhvr>
                                      <p:to>
                                        <p:strVal val="visible"/>
                                      </p:to>
                                    </p:set>
                                    <p:animEffect transition="in" filter="strips(downLeft)">
                                      <p:cBhvr>
                                        <p:cTn id="30" dur="500"/>
                                        <p:tgtEl>
                                          <p:spTgt spid="79"/>
                                        </p:tgtEl>
                                      </p:cBhvr>
                                    </p:animEffect>
                                  </p:childTnLst>
                                </p:cTn>
                              </p:par>
                            </p:childTnLst>
                          </p:cTn>
                        </p:par>
                        <p:par>
                          <p:cTn id="31" fill="hold" nodeType="afterGroup">
                            <p:stCondLst>
                              <p:cond delay="1500"/>
                            </p:stCondLst>
                            <p:childTnLst>
                              <p:par>
                                <p:cTn id="32" presetID="42" presetClass="entr" presetSubtype="0"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750"/>
                                        <p:tgtEl>
                                          <p:spTgt spid="53"/>
                                        </p:tgtEl>
                                      </p:cBhvr>
                                    </p:animEffect>
                                    <p:anim calcmode="lin" valueType="num">
                                      <p:cBhvr>
                                        <p:cTn id="35" dur="750" fill="hold"/>
                                        <p:tgtEl>
                                          <p:spTgt spid="53"/>
                                        </p:tgtEl>
                                        <p:attrNameLst>
                                          <p:attrName>ppt_x</p:attrName>
                                        </p:attrNameLst>
                                      </p:cBhvr>
                                      <p:tavLst>
                                        <p:tav tm="0">
                                          <p:val>
                                            <p:strVal val="#ppt_x"/>
                                          </p:val>
                                        </p:tav>
                                        <p:tav tm="100000">
                                          <p:val>
                                            <p:strVal val="#ppt_x"/>
                                          </p:val>
                                        </p:tav>
                                      </p:tavLst>
                                    </p:anim>
                                    <p:anim calcmode="lin" valueType="num">
                                      <p:cBhvr>
                                        <p:cTn id="36" dur="750" fill="hold"/>
                                        <p:tgtEl>
                                          <p:spTgt spid="5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2250"/>
                            </p:stCondLst>
                            <p:childTnLst>
                              <p:par>
                                <p:cTn id="38" presetID="22" presetClass="entr" presetSubtype="1"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up)">
                                      <p:cBhvr>
                                        <p:cTn id="40" dur="500"/>
                                        <p:tgtEl>
                                          <p:spTgt spid="85"/>
                                        </p:tgtEl>
                                      </p:cBhvr>
                                    </p:animEffect>
                                  </p:childTnLst>
                                </p:cTn>
                              </p:par>
                              <p:par>
                                <p:cTn id="41" presetID="22" presetClass="entr" presetSubtype="1" fill="hold" nodeType="withEffect">
                                  <p:stCondLst>
                                    <p:cond delay="250"/>
                                  </p:stCondLst>
                                  <p:childTnLst>
                                    <p:set>
                                      <p:cBhvr>
                                        <p:cTn id="42" dur="1" fill="hold">
                                          <p:stCondLst>
                                            <p:cond delay="0"/>
                                          </p:stCondLst>
                                        </p:cTn>
                                        <p:tgtEl>
                                          <p:spTgt spid="84"/>
                                        </p:tgtEl>
                                        <p:attrNameLst>
                                          <p:attrName>style.visibility</p:attrName>
                                        </p:attrNameLst>
                                      </p:cBhvr>
                                      <p:to>
                                        <p:strVal val="visible"/>
                                      </p:to>
                                    </p:set>
                                    <p:animEffect transition="in" filter="wipe(up)">
                                      <p:cBhvr>
                                        <p:cTn id="43" dur="500"/>
                                        <p:tgtEl>
                                          <p:spTgt spid="84"/>
                                        </p:tgtEl>
                                      </p:cBhvr>
                                    </p:animEffect>
                                  </p:childTnLst>
                                </p:cTn>
                              </p:par>
                              <p:par>
                                <p:cTn id="44" presetID="17" presetClass="entr" presetSubtype="10" fill="hold" grpId="0" nodeType="withEffect">
                                  <p:stCondLst>
                                    <p:cond delay="500"/>
                                  </p:stCondLst>
                                  <p:childTnLst>
                                    <p:set>
                                      <p:cBhvr>
                                        <p:cTn id="45" dur="1" fill="hold">
                                          <p:stCondLst>
                                            <p:cond delay="0"/>
                                          </p:stCondLst>
                                        </p:cTn>
                                        <p:tgtEl>
                                          <p:spTgt spid="52"/>
                                        </p:tgtEl>
                                        <p:attrNameLst>
                                          <p:attrName>style.visibility</p:attrName>
                                        </p:attrNameLst>
                                      </p:cBhvr>
                                      <p:to>
                                        <p:strVal val="visible"/>
                                      </p:to>
                                    </p:set>
                                    <p:anim calcmode="lin" valueType="num">
                                      <p:cBhvr>
                                        <p:cTn id="46" dur="500" fill="hold"/>
                                        <p:tgtEl>
                                          <p:spTgt spid="52"/>
                                        </p:tgtEl>
                                        <p:attrNameLst>
                                          <p:attrName>ppt_w</p:attrName>
                                        </p:attrNameLst>
                                      </p:cBhvr>
                                      <p:tavLst>
                                        <p:tav tm="0">
                                          <p:val>
                                            <p:fltVal val="0"/>
                                          </p:val>
                                        </p:tav>
                                        <p:tav tm="100000">
                                          <p:val>
                                            <p:strVal val="#ppt_w"/>
                                          </p:val>
                                        </p:tav>
                                      </p:tavLst>
                                    </p:anim>
                                    <p:anim calcmode="lin" valueType="num">
                                      <p:cBhvr>
                                        <p:cTn id="47" dur="500" fill="hold"/>
                                        <p:tgtEl>
                                          <p:spTgt spid="52"/>
                                        </p:tgtEl>
                                        <p:attrNameLst>
                                          <p:attrName>ppt_h</p:attrName>
                                        </p:attrNameLst>
                                      </p:cBhvr>
                                      <p:tavLst>
                                        <p:tav tm="0">
                                          <p:val>
                                            <p:strVal val="#ppt_h"/>
                                          </p:val>
                                        </p:tav>
                                        <p:tav tm="100000">
                                          <p:val>
                                            <p:strVal val="#ppt_h"/>
                                          </p:val>
                                        </p:tav>
                                      </p:tavLst>
                                    </p:anim>
                                  </p:childTnLst>
                                </p:cTn>
                              </p:par>
                              <p:par>
                                <p:cTn id="48" presetID="10" presetClass="entr" presetSubtype="0" fill="hold" nodeType="withEffect">
                                  <p:stCondLst>
                                    <p:cond delay="650"/>
                                  </p:stCondLst>
                                  <p:childTnLst>
                                    <p:set>
                                      <p:cBhvr>
                                        <p:cTn id="49" dur="1" fill="hold">
                                          <p:stCondLst>
                                            <p:cond delay="0"/>
                                          </p:stCondLst>
                                        </p:cTn>
                                        <p:tgtEl>
                                          <p:spTgt spid="88"/>
                                        </p:tgtEl>
                                        <p:attrNameLst>
                                          <p:attrName>style.visibility</p:attrName>
                                        </p:attrNameLst>
                                      </p:cBhvr>
                                      <p:to>
                                        <p:strVal val="visible"/>
                                      </p:to>
                                    </p:set>
                                    <p:animEffect transition="in" filter="fade">
                                      <p:cBhvr>
                                        <p:cTn id="50"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animBg="1"/>
      <p:bldP spid="5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4" name="组合 13"/>
          <p:cNvGrpSpPr/>
          <p:nvPr/>
        </p:nvGrpSpPr>
        <p:grpSpPr>
          <a:xfrm>
            <a:off x="1033932" y="1475185"/>
            <a:ext cx="2571049" cy="4528171"/>
            <a:chOff x="1033932" y="1475185"/>
            <a:chExt cx="2571049" cy="4528171"/>
          </a:xfrm>
        </p:grpSpPr>
        <p:sp>
          <p:nvSpPr>
            <p:cNvPr id="15" name="矩形 14"/>
            <p:cNvSpPr/>
            <p:nvPr/>
          </p:nvSpPr>
          <p:spPr>
            <a:xfrm>
              <a:off x="1033932" y="1475185"/>
              <a:ext cx="2571049" cy="4528171"/>
            </a:xfrm>
            <a:prstGeom prst="rect">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6" name="矩形 15"/>
            <p:cNvSpPr/>
            <p:nvPr/>
          </p:nvSpPr>
          <p:spPr>
            <a:xfrm>
              <a:off x="1213098" y="2828953"/>
              <a:ext cx="2212717" cy="434350"/>
            </a:xfrm>
            <a:prstGeom prst="rect">
              <a:avLst/>
            </a:prstGeom>
          </p:spPr>
          <p:txBody>
            <a:bodyPr wrap="square">
              <a:spAutoFit/>
            </a:bodyPr>
            <a:lstStyle/>
            <a:p>
              <a:pPr algn="ctr">
                <a:lnSpc>
                  <a:spcPct val="130000"/>
                </a:lnSpc>
              </a:pPr>
              <a:r>
                <a:rPr lang="zh-CN" altLang="en-US" sz="1865" b="1">
                  <a:solidFill>
                    <a:srgbClr val="FFFFFF"/>
                  </a:solidFill>
                </a:rPr>
                <a:t>点击此处添加标题</a:t>
              </a:r>
              <a:endParaRPr lang="zh-CN" altLang="en-US" sz="1335">
                <a:solidFill>
                  <a:srgbClr val="FFFFFF"/>
                </a:solidFill>
              </a:endParaRPr>
            </a:p>
          </p:txBody>
        </p:sp>
        <p:sp>
          <p:nvSpPr>
            <p:cNvPr id="17" name="矩形 16"/>
            <p:cNvSpPr/>
            <p:nvPr/>
          </p:nvSpPr>
          <p:spPr>
            <a:xfrm>
              <a:off x="1151803" y="3561003"/>
              <a:ext cx="2212717" cy="1669944"/>
            </a:xfrm>
            <a:prstGeom prst="rect">
              <a:avLst/>
            </a:prstGeom>
          </p:spPr>
          <p:txBody>
            <a:bodyPr wrap="square">
              <a:spAutoFit/>
            </a:bodyPr>
            <a:lstStyle/>
            <a:p>
              <a:pPr algn="ctr">
                <a:lnSpc>
                  <a:spcPct val="130000"/>
                </a:lnSpc>
              </a:pPr>
              <a:r>
                <a:rPr lang="zh-CN" altLang="en-US" sz="1335">
                  <a:solidFill>
                    <a:srgbClr val="FFFFFF"/>
                  </a:solidFill>
                </a:rPr>
                <a:t>标题数字等都可以通过点击和重新输入进行更改，顶部“开始”面板中可以对字体、字号、颜色、行距等进行修改。建议正文</a:t>
              </a:r>
              <a:r>
                <a:rPr lang="en-US" altLang="zh-CN" sz="1335">
                  <a:solidFill>
                    <a:srgbClr val="FFFFFF"/>
                  </a:solidFill>
                </a:rPr>
                <a:t>10</a:t>
              </a:r>
              <a:r>
                <a:rPr lang="zh-CN" altLang="en-US" sz="1335">
                  <a:solidFill>
                    <a:srgbClr val="FFFFFF"/>
                  </a:solidFill>
                </a:rPr>
                <a:t>号字，</a:t>
              </a:r>
              <a:r>
                <a:rPr lang="en-US" altLang="zh-CN" sz="1335">
                  <a:solidFill>
                    <a:srgbClr val="FFFFFF"/>
                  </a:solidFill>
                </a:rPr>
                <a:t>1.3</a:t>
              </a:r>
              <a:r>
                <a:rPr lang="zh-CN" altLang="en-US" sz="1335">
                  <a:solidFill>
                    <a:srgbClr val="FFFFFF"/>
                  </a:solidFill>
                </a:rPr>
                <a:t>倍字间距。</a:t>
              </a:r>
              <a:endParaRPr lang="zh-CN" altLang="en-US" sz="1335">
                <a:solidFill>
                  <a:srgbClr val="FFFFFF"/>
                </a:solidFill>
              </a:endParaRPr>
            </a:p>
          </p:txBody>
        </p:sp>
        <p:cxnSp>
          <p:nvCxnSpPr>
            <p:cNvPr id="18" name="直接连接符 16"/>
            <p:cNvCxnSpPr/>
            <p:nvPr/>
          </p:nvCxnSpPr>
          <p:spPr>
            <a:xfrm>
              <a:off x="1033932" y="3297045"/>
              <a:ext cx="25710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Freeform 18"/>
            <p:cNvSpPr>
              <a:spLocks noChangeAspect="1" noEditPoints="1"/>
            </p:cNvSpPr>
            <p:nvPr/>
          </p:nvSpPr>
          <p:spPr bwMode="auto">
            <a:xfrm>
              <a:off x="2030654" y="1873639"/>
              <a:ext cx="533293" cy="643976"/>
            </a:xfrm>
            <a:custGeom>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grpSp>
      <p:grpSp>
        <p:nvGrpSpPr>
          <p:cNvPr id="20" name="组合 19"/>
          <p:cNvGrpSpPr/>
          <p:nvPr/>
        </p:nvGrpSpPr>
        <p:grpSpPr>
          <a:xfrm>
            <a:off x="3595821" y="1475184"/>
            <a:ext cx="2580208" cy="4528171"/>
            <a:chOff x="3595821" y="1475184"/>
            <a:chExt cx="2580208" cy="4528171"/>
          </a:xfrm>
        </p:grpSpPr>
        <p:sp>
          <p:nvSpPr>
            <p:cNvPr id="21" name="矩形 20"/>
            <p:cNvSpPr/>
            <p:nvPr/>
          </p:nvSpPr>
          <p:spPr>
            <a:xfrm>
              <a:off x="3604980" y="1475184"/>
              <a:ext cx="2571049" cy="4528171"/>
            </a:xfrm>
            <a:prstGeom prst="rect">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2" name="Freeform 218"/>
            <p:cNvSpPr>
              <a:spLocks noChangeAspect="1" noEditPoints="1"/>
            </p:cNvSpPr>
            <p:nvPr/>
          </p:nvSpPr>
          <p:spPr bwMode="auto">
            <a:xfrm>
              <a:off x="4599411" y="1873639"/>
              <a:ext cx="612564" cy="643976"/>
            </a:xfrm>
            <a:custGeom>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sp>
          <p:nvSpPr>
            <p:cNvPr id="23" name="矩形 22"/>
            <p:cNvSpPr/>
            <p:nvPr/>
          </p:nvSpPr>
          <p:spPr>
            <a:xfrm>
              <a:off x="3722851" y="2828953"/>
              <a:ext cx="2212717" cy="434350"/>
            </a:xfrm>
            <a:prstGeom prst="rect">
              <a:avLst/>
            </a:prstGeom>
          </p:spPr>
          <p:txBody>
            <a:bodyPr wrap="square">
              <a:spAutoFit/>
            </a:bodyPr>
            <a:lstStyle/>
            <a:p>
              <a:pPr algn="ctr">
                <a:lnSpc>
                  <a:spcPct val="130000"/>
                </a:lnSpc>
              </a:pPr>
              <a:r>
                <a:rPr lang="zh-CN" altLang="en-US" sz="1865" b="1">
                  <a:solidFill>
                    <a:srgbClr val="FFFFFF"/>
                  </a:solidFill>
                </a:rPr>
                <a:t>点击此处添加标题</a:t>
              </a:r>
              <a:endParaRPr lang="zh-CN" altLang="en-US" sz="1335">
                <a:solidFill>
                  <a:srgbClr val="FFFFFF"/>
                </a:solidFill>
              </a:endParaRPr>
            </a:p>
          </p:txBody>
        </p:sp>
        <p:sp>
          <p:nvSpPr>
            <p:cNvPr id="24" name="矩形 23"/>
            <p:cNvSpPr/>
            <p:nvPr/>
          </p:nvSpPr>
          <p:spPr>
            <a:xfrm>
              <a:off x="3722851" y="3561003"/>
              <a:ext cx="2212717" cy="1669944"/>
            </a:xfrm>
            <a:prstGeom prst="rect">
              <a:avLst/>
            </a:prstGeom>
          </p:spPr>
          <p:txBody>
            <a:bodyPr wrap="square">
              <a:spAutoFit/>
            </a:bodyPr>
            <a:lstStyle/>
            <a:p>
              <a:pPr algn="ctr">
                <a:lnSpc>
                  <a:spcPct val="130000"/>
                </a:lnSpc>
              </a:pPr>
              <a:r>
                <a:rPr lang="zh-CN" altLang="en-US" sz="1335">
                  <a:solidFill>
                    <a:srgbClr val="FFFFFF"/>
                  </a:solidFill>
                </a:rPr>
                <a:t>标题数字等都可以通过点击和重新输入进行更改，顶部“开始”面板中可以对字体、字号、颜色、行距等进行修改。建议正文</a:t>
              </a:r>
              <a:r>
                <a:rPr lang="en-US" altLang="zh-CN" sz="1335">
                  <a:solidFill>
                    <a:srgbClr val="FFFFFF"/>
                  </a:solidFill>
                </a:rPr>
                <a:t>10</a:t>
              </a:r>
              <a:r>
                <a:rPr lang="zh-CN" altLang="en-US" sz="1335">
                  <a:solidFill>
                    <a:srgbClr val="FFFFFF"/>
                  </a:solidFill>
                </a:rPr>
                <a:t>号字，</a:t>
              </a:r>
              <a:r>
                <a:rPr lang="en-US" altLang="zh-CN" sz="1335">
                  <a:solidFill>
                    <a:srgbClr val="FFFFFF"/>
                  </a:solidFill>
                </a:rPr>
                <a:t>1.3</a:t>
              </a:r>
              <a:r>
                <a:rPr lang="zh-CN" altLang="en-US" sz="1335">
                  <a:solidFill>
                    <a:srgbClr val="FFFFFF"/>
                  </a:solidFill>
                </a:rPr>
                <a:t>倍字间距。</a:t>
              </a:r>
              <a:endParaRPr lang="zh-CN" altLang="en-US" sz="1335">
                <a:solidFill>
                  <a:srgbClr val="FFFFFF"/>
                </a:solidFill>
              </a:endParaRPr>
            </a:p>
          </p:txBody>
        </p:sp>
        <p:cxnSp>
          <p:nvCxnSpPr>
            <p:cNvPr id="25" name="直接连接符 16"/>
            <p:cNvCxnSpPr/>
            <p:nvPr/>
          </p:nvCxnSpPr>
          <p:spPr>
            <a:xfrm>
              <a:off x="3595821" y="3297045"/>
              <a:ext cx="25710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64042" y="1475183"/>
            <a:ext cx="2583036" cy="4528171"/>
            <a:chOff x="6164042" y="1475183"/>
            <a:chExt cx="2583036" cy="4528171"/>
          </a:xfrm>
        </p:grpSpPr>
        <p:sp>
          <p:nvSpPr>
            <p:cNvPr id="27" name="矩形 26"/>
            <p:cNvSpPr/>
            <p:nvPr/>
          </p:nvSpPr>
          <p:spPr>
            <a:xfrm>
              <a:off x="6176029" y="1475183"/>
              <a:ext cx="2571049" cy="4528171"/>
            </a:xfrm>
            <a:prstGeom prst="rect">
              <a:avLst/>
            </a:prstGeom>
            <a:gradFill>
              <a:gsLst>
                <a:gs pos="0">
                  <a:srgbClr val="00B0F0"/>
                </a:gs>
                <a:gs pos="100000">
                  <a:srgbClr val="0089E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8" name="Freeform 19"/>
            <p:cNvSpPr>
              <a:spLocks noChangeAspect="1" noEditPoints="1"/>
            </p:cNvSpPr>
            <p:nvPr/>
          </p:nvSpPr>
          <p:spPr bwMode="auto">
            <a:xfrm>
              <a:off x="7100139" y="1873639"/>
              <a:ext cx="664751" cy="643976"/>
            </a:xfrm>
            <a:custGeom>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sp>
          <p:nvSpPr>
            <p:cNvPr id="29" name="矩形 28"/>
            <p:cNvSpPr/>
            <p:nvPr/>
          </p:nvSpPr>
          <p:spPr>
            <a:xfrm>
              <a:off x="6355195" y="2828953"/>
              <a:ext cx="2212717" cy="434350"/>
            </a:xfrm>
            <a:prstGeom prst="rect">
              <a:avLst/>
            </a:prstGeom>
          </p:spPr>
          <p:txBody>
            <a:bodyPr wrap="square">
              <a:spAutoFit/>
            </a:bodyPr>
            <a:lstStyle/>
            <a:p>
              <a:pPr algn="ctr">
                <a:lnSpc>
                  <a:spcPct val="130000"/>
                </a:lnSpc>
              </a:pPr>
              <a:r>
                <a:rPr lang="zh-CN" altLang="en-US" sz="1865" b="1">
                  <a:solidFill>
                    <a:srgbClr val="FFFFFF"/>
                  </a:solidFill>
                </a:rPr>
                <a:t>点击此处添加标题</a:t>
              </a:r>
              <a:endParaRPr lang="zh-CN" altLang="en-US" sz="1335">
                <a:solidFill>
                  <a:srgbClr val="FFFFFF"/>
                </a:solidFill>
              </a:endParaRPr>
            </a:p>
          </p:txBody>
        </p:sp>
        <p:sp>
          <p:nvSpPr>
            <p:cNvPr id="30" name="矩形 29"/>
            <p:cNvSpPr/>
            <p:nvPr/>
          </p:nvSpPr>
          <p:spPr>
            <a:xfrm>
              <a:off x="6355195" y="3561003"/>
              <a:ext cx="2212717" cy="1669944"/>
            </a:xfrm>
            <a:prstGeom prst="rect">
              <a:avLst/>
            </a:prstGeom>
          </p:spPr>
          <p:txBody>
            <a:bodyPr wrap="square">
              <a:spAutoFit/>
            </a:bodyPr>
            <a:lstStyle/>
            <a:p>
              <a:pPr algn="ctr">
                <a:lnSpc>
                  <a:spcPct val="130000"/>
                </a:lnSpc>
              </a:pPr>
              <a:r>
                <a:rPr lang="zh-CN" altLang="en-US" sz="1335">
                  <a:solidFill>
                    <a:srgbClr val="FFFFFF"/>
                  </a:solidFill>
                </a:rPr>
                <a:t>标题数字等都可以通过点击和重新输入进行更改，顶部“开始”面板中可以对字体、字号、颜色、行距等进行修改。建议正文</a:t>
              </a:r>
              <a:r>
                <a:rPr lang="en-US" altLang="zh-CN" sz="1335">
                  <a:solidFill>
                    <a:srgbClr val="FFFFFF"/>
                  </a:solidFill>
                </a:rPr>
                <a:t>10</a:t>
              </a:r>
              <a:r>
                <a:rPr lang="zh-CN" altLang="en-US" sz="1335">
                  <a:solidFill>
                    <a:srgbClr val="FFFFFF"/>
                  </a:solidFill>
                </a:rPr>
                <a:t>号字，</a:t>
              </a:r>
              <a:r>
                <a:rPr lang="en-US" altLang="zh-CN" sz="1335">
                  <a:solidFill>
                    <a:srgbClr val="FFFFFF"/>
                  </a:solidFill>
                </a:rPr>
                <a:t>1.3</a:t>
              </a:r>
              <a:r>
                <a:rPr lang="zh-CN" altLang="en-US" sz="1335">
                  <a:solidFill>
                    <a:srgbClr val="FFFFFF"/>
                  </a:solidFill>
                </a:rPr>
                <a:t>倍字间距。</a:t>
              </a:r>
              <a:endParaRPr lang="zh-CN" altLang="en-US" sz="1335">
                <a:solidFill>
                  <a:srgbClr val="FFFFFF"/>
                </a:solidFill>
              </a:endParaRPr>
            </a:p>
          </p:txBody>
        </p:sp>
        <p:cxnSp>
          <p:nvCxnSpPr>
            <p:cNvPr id="31" name="直接连接符 16"/>
            <p:cNvCxnSpPr/>
            <p:nvPr/>
          </p:nvCxnSpPr>
          <p:spPr>
            <a:xfrm>
              <a:off x="6164042" y="3297045"/>
              <a:ext cx="25710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8735091" y="1475181"/>
            <a:ext cx="2583036" cy="4528171"/>
            <a:chOff x="8735091" y="1475181"/>
            <a:chExt cx="2583036" cy="4528171"/>
          </a:xfrm>
        </p:grpSpPr>
        <p:sp>
          <p:nvSpPr>
            <p:cNvPr id="33" name="矩形 32"/>
            <p:cNvSpPr/>
            <p:nvPr/>
          </p:nvSpPr>
          <p:spPr>
            <a:xfrm>
              <a:off x="8747078" y="1475181"/>
              <a:ext cx="2571049" cy="4528171"/>
            </a:xfrm>
            <a:prstGeom prst="rect">
              <a:avLst/>
            </a:prstGeom>
            <a:solidFill>
              <a:srgbClr val="424A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34" name="Freeform 131"/>
            <p:cNvSpPr>
              <a:spLocks noChangeAspect="1" noEditPoints="1"/>
            </p:cNvSpPr>
            <p:nvPr/>
          </p:nvSpPr>
          <p:spPr bwMode="auto">
            <a:xfrm>
              <a:off x="9692057" y="1873639"/>
              <a:ext cx="648932" cy="643976"/>
            </a:xfrm>
            <a:custGeom>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sp>
          <p:nvSpPr>
            <p:cNvPr id="35" name="矩形 34"/>
            <p:cNvSpPr/>
            <p:nvPr/>
          </p:nvSpPr>
          <p:spPr>
            <a:xfrm>
              <a:off x="8926244" y="2828953"/>
              <a:ext cx="2212717" cy="434350"/>
            </a:xfrm>
            <a:prstGeom prst="rect">
              <a:avLst/>
            </a:prstGeom>
          </p:spPr>
          <p:txBody>
            <a:bodyPr wrap="square">
              <a:spAutoFit/>
            </a:bodyPr>
            <a:lstStyle/>
            <a:p>
              <a:pPr algn="ctr">
                <a:lnSpc>
                  <a:spcPct val="130000"/>
                </a:lnSpc>
              </a:pPr>
              <a:r>
                <a:rPr lang="zh-CN" altLang="en-US" sz="1865" b="1">
                  <a:solidFill>
                    <a:srgbClr val="FFFFFF"/>
                  </a:solidFill>
                </a:rPr>
                <a:t>点击此处添加标题</a:t>
              </a:r>
              <a:endParaRPr lang="zh-CN" altLang="en-US" sz="1335">
                <a:solidFill>
                  <a:srgbClr val="FFFFFF"/>
                </a:solidFill>
              </a:endParaRPr>
            </a:p>
          </p:txBody>
        </p:sp>
        <p:sp>
          <p:nvSpPr>
            <p:cNvPr id="36" name="矩形 35"/>
            <p:cNvSpPr/>
            <p:nvPr/>
          </p:nvSpPr>
          <p:spPr>
            <a:xfrm>
              <a:off x="8926244" y="3561003"/>
              <a:ext cx="2212717" cy="1669944"/>
            </a:xfrm>
            <a:prstGeom prst="rect">
              <a:avLst/>
            </a:prstGeom>
          </p:spPr>
          <p:txBody>
            <a:bodyPr wrap="square">
              <a:spAutoFit/>
            </a:bodyPr>
            <a:lstStyle/>
            <a:p>
              <a:pPr algn="ctr">
                <a:lnSpc>
                  <a:spcPct val="130000"/>
                </a:lnSpc>
              </a:pPr>
              <a:r>
                <a:rPr lang="zh-CN" altLang="en-US" sz="1335">
                  <a:solidFill>
                    <a:srgbClr val="FFFFFF"/>
                  </a:solidFill>
                </a:rPr>
                <a:t>标题数字等都可以通过点击和重新输入进行更改，顶部“开始”面板中可以对字体、字号、颜色、行距等进行修改。建议正文</a:t>
              </a:r>
              <a:r>
                <a:rPr lang="en-US" altLang="zh-CN" sz="1335">
                  <a:solidFill>
                    <a:srgbClr val="FFFFFF"/>
                  </a:solidFill>
                </a:rPr>
                <a:t>10</a:t>
              </a:r>
              <a:r>
                <a:rPr lang="zh-CN" altLang="en-US" sz="1335">
                  <a:solidFill>
                    <a:srgbClr val="FFFFFF"/>
                  </a:solidFill>
                </a:rPr>
                <a:t>号字，</a:t>
              </a:r>
              <a:r>
                <a:rPr lang="en-US" altLang="zh-CN" sz="1335">
                  <a:solidFill>
                    <a:srgbClr val="FFFFFF"/>
                  </a:solidFill>
                </a:rPr>
                <a:t>1.3</a:t>
              </a:r>
              <a:r>
                <a:rPr lang="zh-CN" altLang="en-US" sz="1335">
                  <a:solidFill>
                    <a:srgbClr val="FFFFFF"/>
                  </a:solidFill>
                </a:rPr>
                <a:t>倍字间距。</a:t>
              </a:r>
              <a:endParaRPr lang="zh-CN" altLang="en-US" sz="1335">
                <a:solidFill>
                  <a:srgbClr val="FFFFFF"/>
                </a:solidFill>
              </a:endParaRPr>
            </a:p>
          </p:txBody>
        </p:sp>
        <p:cxnSp>
          <p:nvCxnSpPr>
            <p:cNvPr id="38" name="直接连接符 16"/>
            <p:cNvCxnSpPr/>
            <p:nvPr/>
          </p:nvCxnSpPr>
          <p:spPr>
            <a:xfrm>
              <a:off x="8735091" y="3297045"/>
              <a:ext cx="25710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文本框 36"/>
          <p:cNvSpPr txBox="1"/>
          <p:nvPr/>
        </p:nvSpPr>
        <p:spPr>
          <a:xfrm>
            <a:off x="1016485" y="308118"/>
            <a:ext cx="4322133" cy="701731"/>
          </a:xfrm>
          <a:prstGeom prst="rect">
            <a:avLst/>
          </a:prstGeom>
          <a:noFill/>
        </p:spPr>
        <p:txBody>
          <a:bodyPr wrap="square" rtlCol="0">
            <a:spAutoFit/>
          </a:bodyPr>
          <a:lstStyle/>
          <a:p>
            <a:pPr>
              <a:lnSpc>
                <a:spcPct val="110000"/>
              </a:lnSpc>
            </a:pPr>
            <a:r>
              <a:rPr kumimoji="1" lang="zh-CN" altLang="en-US" sz="3600" b="1">
                <a:solidFill>
                  <a:schemeClr val="tx1">
                    <a:lumMod val="75000"/>
                    <a:lumOff val="25000"/>
                  </a:schemeClr>
                </a:solidFill>
              </a:rPr>
              <a:t>这里是您的页面标题</a:t>
            </a:r>
            <a:endParaRPr kumimoji="1" lang="zh-CN" altLang="en-US" sz="3600" b="1">
              <a:solidFill>
                <a:schemeClr val="tx1">
                  <a:lumMod val="75000"/>
                  <a:lumOff val="25000"/>
                </a:schemeClr>
              </a:solidFill>
            </a:endParaRPr>
          </a:p>
        </p:txBody>
      </p:sp>
      <p:sp>
        <p:nvSpPr>
          <p:cNvPr id="39" name="矩形 38"/>
          <p:cNvSpPr/>
          <p:nvPr/>
        </p:nvSpPr>
        <p:spPr>
          <a:xfrm>
            <a:off x="1016485" y="898156"/>
            <a:ext cx="6812035" cy="276999"/>
          </a:xfrm>
          <a:prstGeom prst="rect">
            <a:avLst/>
          </a:prstGeom>
        </p:spPr>
        <p:txBody>
          <a:bodyPr wrap="square">
            <a:spAutoFit/>
          </a:bodyPr>
          <a:lstStyle/>
          <a:p>
            <a:r>
              <a:rPr lang="en-US" altLang="zh-CN" sz="1200">
                <a:solidFill>
                  <a:schemeClr val="tx1">
                    <a:lumMod val="75000"/>
                    <a:lumOff val="25000"/>
                  </a:schemeClr>
                </a:solidFill>
                <a:latin typeface="微软雅黑" panose="020b0503020204020204" pitchFamily="34" charset="-122"/>
                <a:ea typeface="微软雅黑" panose="020b0503020204020204" pitchFamily="34" charset="-122"/>
              </a:rPr>
              <a:t>Inset some short and brief lorem ipsum explan atory text about title here</a:t>
            </a:r>
            <a:endParaRPr lang="en-US" altLang="zh-CN" sz="12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500">
        <p:random/>
      </p:transition>
    </mc:Choice>
    <mc:Fallback>
      <p:transition spd="slow" advTm="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nodeType="afterGroup">
                            <p:stCondLst>
                              <p:cond delay="1000"/>
                            </p:stCondLst>
                            <p:childTnLst>
                              <p:par>
                                <p:cTn id="13" presetID="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2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500" fill="hold"/>
                                        <p:tgtEl>
                                          <p:spTgt spid="32"/>
                                        </p:tgtEl>
                                        <p:attrNameLst>
                                          <p:attrName>ppt_x</p:attrName>
                                        </p:attrNameLst>
                                      </p:cBhvr>
                                      <p:tavLst>
                                        <p:tav tm="0">
                                          <p:val>
                                            <p:strVal val="#ppt_x"/>
                                          </p:val>
                                        </p:tav>
                                        <p:tav tm="100000">
                                          <p:val>
                                            <p:strVal val="#ppt_x"/>
                                          </p:val>
                                        </p:tav>
                                      </p:tavLst>
                                    </p:anim>
                                    <p:anim calcmode="lin" valueType="num">
                                      <p:cBhvr additive="base">
                                        <p:cTn id="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TEMPLATE_JOB_ID" val="6"/>
  <p:tag name="KSO_WM_TEMPLATE_OUTLINE_ID" val="6"/>
  <p:tag name="KSO_WM_TEMPLATE_SCENE_ID" val="1"/>
  <p:tag name="KSO_WM_TEMPLATE_TOPIC_DEFAULT" val="0"/>
  <p:tag name="KSO_WM_TEMPLATE_TOPIC_ID" val="2869567"/>
</p:tagLst>
</file>

<file path=ppt/tags/tag62.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onstantia"/>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424</Paragraphs>
  <Slides>37</Slides>
  <Notes>37</Notes>
  <TotalTime>0</TotalTime>
  <HiddenSlides>0</HiddenSlides>
  <MMClips>1</MMClips>
  <ScaleCrop>0</ScaleCrop>
  <HeadingPairs>
    <vt:vector baseType="variant" size="6">
      <vt:variant>
        <vt:lpstr>Fonts used</vt:lpstr>
      </vt:variant>
      <vt:variant>
        <vt:i4>32</vt:i4>
      </vt:variant>
      <vt:variant>
        <vt:lpstr>Theme</vt:lpstr>
      </vt:variant>
      <vt:variant>
        <vt:i4>1</vt:i4>
      </vt:variant>
      <vt:variant>
        <vt:lpstr>Slide Titles</vt:lpstr>
      </vt:variant>
      <vt:variant>
        <vt:i4>37</vt:i4>
      </vt:variant>
    </vt:vector>
  </HeadingPairs>
  <TitlesOfParts>
    <vt:vector baseType="lpstr" size="70">
      <vt:lpstr>Arial</vt:lpstr>
      <vt:lpstr>Constantia</vt:lpstr>
      <vt:lpstr>微软雅黑</vt:lpstr>
      <vt:lpstr>Calibri</vt:lpstr>
      <vt:lpstr>Calibri Light</vt:lpstr>
      <vt:lpstr>宋体</vt:lpstr>
      <vt:lpstr>Impact</vt:lpstr>
      <vt:lpstr>Agency FB</vt:lpstr>
      <vt:lpstr>造字工房俊雅（非商用）常规体</vt:lpstr>
      <vt:lpstr>Wingdings</vt:lpstr>
      <vt:lpstr>微软雅黑 Light</vt:lpstr>
      <vt:lpstr>Open Sans</vt:lpstr>
      <vt:lpstr>等线</vt:lpstr>
      <vt:lpstr>AXIS Std M</vt:lpstr>
      <vt:lpstr>Roboto</vt:lpstr>
      <vt:lpstr>Open Sans Light</vt:lpstr>
      <vt:lpstr>Abadi MT</vt:lpstr>
      <vt:lpstr>Century Gothic</vt:lpstr>
      <vt:lpstr>Arial Narrow</vt:lpstr>
      <vt:lpstr>Fira Sans SemiBold Italic</vt:lpstr>
      <vt:lpstr>Clear Sans</vt:lpstr>
      <vt:lpstr>Lato</vt:lpstr>
      <vt:lpstr>MS PGothic</vt:lpstr>
      <vt:lpstr>Gill Sans</vt:lpstr>
      <vt:lpstr>方正粗宋简体</vt:lpstr>
      <vt:lpstr>Roboto condensed</vt:lpstr>
      <vt:lpstr>Rockwell</vt:lpstr>
      <vt:lpstr>Roboto Condensed Regular</vt:lpstr>
      <vt:lpstr>Roboto Light</vt:lpstr>
      <vt:lpstr>华文细黑</vt:lpstr>
      <vt:lpstr>方正正纤黑简体</vt:lpstr>
      <vt:lpstr>Meiryo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50</cp:revision>
  <dcterms:created xsi:type="dcterms:W3CDTF">2015-12-20T05:34:00Z</dcterms:created>
  <dcterms:modified xsi:type="dcterms:W3CDTF">2023-05-08T03:38:15Z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2052-11.1.0.9208</vt:lpwstr>
  </property>
  <property fmtid="{D5CDD505-2E9C-101B-9397-08002B2CF9AE}" pid="3" name="KSORubyTemplateID">
    <vt:lpwstr>2</vt:lpwstr>
  </property>
</Properties>
</file>