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xlsx" ContentType="application/vnd.openxmlformats-officedocument.spreadsheetml.sheet"/>
  <Default Extension="png" ContentType="image/png"/>
  <Default Extension="emf" ContentType="image/x-emf"/>
  <Default Extension="wdp" ContentType="image/vnd.ms-photo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3.4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  <p:sldMasterId id="2147483661" r:id="rId2"/>
    <p:sldMasterId id="2147483676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3" r:id="rId11"/>
    <p:sldId id="262" r:id="rId12"/>
    <p:sldId id="264" r:id="rId13"/>
    <p:sldId id="265" r:id="rId14"/>
    <p:sldId id="267" r:id="rId15"/>
    <p:sldId id="266" r:id="rId16"/>
    <p:sldId id="268" r:id="rId17"/>
    <p:sldId id="269" r:id="rId18"/>
    <p:sldId id="271" r:id="rId19"/>
    <p:sldId id="270" r:id="rId20"/>
    <p:sldId id="272" r:id="rId21"/>
    <p:sldId id="273" r:id="rId22"/>
    <p:sldId id="274" r:id="rId23"/>
    <p:sldId id="275" r:id="rId24"/>
    <p:sldId id="279" r:id="rId25"/>
    <p:sldId id="300" r:id="rId26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13" autoAdjust="0"/>
    <p:restoredTop sz="94660"/>
  </p:normalViewPr>
  <p:slideViewPr>
    <p:cSldViewPr showGuides="1">
      <p:cViewPr>
        <p:scale>
          <a:sx n="66" d="100"/>
          <a:sy n="66" d="100"/>
        </p:scale>
        <p:origin x="-2544" y="-10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6.xml" /><Relationship Id="rId11" Type="http://schemas.openxmlformats.org/officeDocument/2006/relationships/slide" Target="slides/slide7.xml" /><Relationship Id="rId12" Type="http://schemas.openxmlformats.org/officeDocument/2006/relationships/slide" Target="slides/slide8.xml" /><Relationship Id="rId13" Type="http://schemas.openxmlformats.org/officeDocument/2006/relationships/slide" Target="slides/slide9.xml" /><Relationship Id="rId14" Type="http://schemas.openxmlformats.org/officeDocument/2006/relationships/slide" Target="slides/slide10.xml" /><Relationship Id="rId15" Type="http://schemas.openxmlformats.org/officeDocument/2006/relationships/slide" Target="slides/slide11.xml" /><Relationship Id="rId16" Type="http://schemas.openxmlformats.org/officeDocument/2006/relationships/slide" Target="slides/slide12.xml" /><Relationship Id="rId17" Type="http://schemas.openxmlformats.org/officeDocument/2006/relationships/slide" Target="slides/slide13.xml" /><Relationship Id="rId18" Type="http://schemas.openxmlformats.org/officeDocument/2006/relationships/slide" Target="slides/slide14.xml" /><Relationship Id="rId19" Type="http://schemas.openxmlformats.org/officeDocument/2006/relationships/slide" Target="slides/slide15.xml" /><Relationship Id="rId2" Type="http://schemas.openxmlformats.org/officeDocument/2006/relationships/slideMaster" Target="slideMasters/slideMaster2.xml" /><Relationship Id="rId20" Type="http://schemas.openxmlformats.org/officeDocument/2006/relationships/slide" Target="slides/slide16.xml" /><Relationship Id="rId21" Type="http://schemas.openxmlformats.org/officeDocument/2006/relationships/slide" Target="slides/slide17.xml" /><Relationship Id="rId22" Type="http://schemas.openxmlformats.org/officeDocument/2006/relationships/slide" Target="slides/slide18.xml" /><Relationship Id="rId23" Type="http://schemas.openxmlformats.org/officeDocument/2006/relationships/slide" Target="slides/slide19.xml" /><Relationship Id="rId24" Type="http://schemas.openxmlformats.org/officeDocument/2006/relationships/slide" Target="slides/slide20.xml" /><Relationship Id="rId25" Type="http://schemas.openxmlformats.org/officeDocument/2006/relationships/slide" Target="slides/slide21.xml" /><Relationship Id="rId26" Type="http://schemas.openxmlformats.org/officeDocument/2006/relationships/slide" Target="slides/slide22.xml" /><Relationship Id="rId27" Type="http://schemas.openxmlformats.org/officeDocument/2006/relationships/tags" Target="tags/tag61.xml" /><Relationship Id="rId28" Type="http://schemas.openxmlformats.org/officeDocument/2006/relationships/presProps" Target="presProps.xml" /><Relationship Id="rId29" Type="http://schemas.openxmlformats.org/officeDocument/2006/relationships/viewProps" Target="viewProps.xml" /><Relationship Id="rId3" Type="http://schemas.openxmlformats.org/officeDocument/2006/relationships/slideMaster" Target="slideMasters/slideMaster3.xml" /><Relationship Id="rId30" Type="http://schemas.openxmlformats.org/officeDocument/2006/relationships/theme" Target="theme/theme1.xml" /><Relationship Id="rId31" Type="http://schemas.openxmlformats.org/officeDocument/2006/relationships/tableStyles" Target="tableStyles.xml" /><Relationship Id="rId4" Type="http://schemas.openxmlformats.org/officeDocument/2006/relationships/notesMaster" Target="notesMasters/notesMaster1.xml" /><Relationship Id="rId5" Type="http://schemas.openxmlformats.org/officeDocument/2006/relationships/slide" Target="slides/slide1.xml" /><Relationship Id="rId6" Type="http://schemas.openxmlformats.org/officeDocument/2006/relationships/slide" Target="slides/slide2.xml" /><Relationship Id="rId7" Type="http://schemas.openxmlformats.org/officeDocument/2006/relationships/slide" Target="slides/slide3.xml" /><Relationship Id="rId8" Type="http://schemas.openxmlformats.org/officeDocument/2006/relationships/slide" Target="slides/slide4.xml" /><Relationship Id="rId9" Type="http://schemas.openxmlformats.org/officeDocument/2006/relationships/slide" Target="slides/slide5.xml" /></Relationships>
</file>

<file path=ppt/charts/_rels/chart1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.xlsx" /></Relationships>
</file>

<file path=ppt/charts/_rels/chart2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2.xlsx" /><Relationship Id="rId2" Type="http://schemas.openxmlformats.org/officeDocument/2006/relationships/themeOverride" Target="../theme/themeOverride1.xml" /></Relationships>
</file>

<file path=ppt/charts/chart1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gradFill>
              <a:gsLst>
                <a:gs pos="0">
                  <a:srgbClr val="444D54"/>
                </a:gs>
                <a:gs pos="100000">
                  <a:srgbClr val="CA7D32"/>
                </a:gs>
                <a:gs pos="75000">
                  <a:srgbClr val="BC6B2A"/>
                </a:gs>
              </a:gsLst>
              <a:lin ang="13500000" scaled="1"/>
            </a:gradFill>
          </c:spPr>
          <c:invertIfNegative val="0"/>
          <c:cat>
            <c:strRef>
              <c:f>Sheet1!$A$2:$A$6</c:f>
              <c:strCache>
                <c:ptCount val="5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430</c:v>
                </c:pt>
                <c:pt idx="1">
                  <c:v>688</c:v>
                </c:pt>
                <c:pt idx="2">
                  <c:v>389</c:v>
                </c:pt>
                <c:pt idx="3">
                  <c:v>650</c:v>
                </c:pt>
                <c:pt idx="4">
                  <c:v>910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/>
        <c:overlap val="100"/>
        <c:axId val="499438720"/>
        <c:axId val="499440256"/>
      </c:barChart>
      <c:catAx>
        <c:axId val="499438720"/>
        <c:scaling>
          <c:orientation/>
        </c:scaling>
        <c:delete val="0"/>
        <c:axPos val="b"/>
        <c:numFmt formatCode="General" sourceLinked="0"/>
        <c:majorTickMark val="out"/>
        <c:minorTickMark val="none"/>
        <c:spPr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</a:ln>
        </c:spPr>
        <c:txPr>
          <a:bodyPr rot="-60000000" spcFirstLastPara="0" vertOverflow="ellipsis" vert="horz" wrap="square" anchor="ctr" anchorCtr="1"/>
          <a:p>
            <a:pPr>
              <a:defRPr lang="zh-CN" sz="1800" b="0" i="0" u="none" strike="noStrike" kern="1200" baseline="0" smtId="4294967295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zh-CN" sz="1800" b="0" i="0" u="none" strike="noStrike" kern="1200" baseline="0" smtId="4294967295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endParaRPr>
          </a:p>
        </c:txPr>
        <c:crossAx val="499440256"/>
        <c:crosses val="autoZero"/>
        <c:auto val="0"/>
        <c:lblAlgn val="ctr"/>
        <c:lblOffset/>
        <c:noMultiLvlLbl val="0"/>
      </c:catAx>
      <c:valAx>
        <c:axId val="499440256"/>
        <c:scaling>
          <c:orientation/>
        </c:scaling>
        <c:delete val="0"/>
        <c:axPos val="l"/>
        <c:numFmt formatCode="General" sourceLinked="1"/>
        <c:majorTickMark val="out"/>
        <c:minorTickMark val="none"/>
        <c:spPr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</a:ln>
        </c:spPr>
        <c:txPr>
          <a:bodyPr rot="-60000000" spcFirstLastPara="0" vertOverflow="ellipsis" vert="horz" wrap="square" anchor="ctr" anchorCtr="1"/>
          <a:p>
            <a:pPr>
              <a:defRPr lang="zh-CN" sz="1800" b="0" i="0" u="none" strike="noStrike" kern="1200" baseline="0" smtId="4294967295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zh-CN" sz="1800" b="0" i="0" u="none" strike="noStrike" kern="1200" baseline="0" smtId="4294967295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endParaRPr>
          </a:p>
        </c:txPr>
        <c:crossAx val="499438720"/>
        <c:crosses val="autoZero"/>
        <c:crossBetween val="between"/>
      </c:valAx>
    </c:plotArea>
    <c:plotVisOnly val="1"/>
    <c:dispBlanksAs val="gap"/>
    <c:showDLblsOverMax val="0"/>
  </c:chart>
  <c:txPr>
    <a:bodyPr/>
    <a:p>
      <a:pPr>
        <a:defRPr lang="zh-CN" sz="1800" smtId="4294967295">
          <a:latin typeface="+mn-lt"/>
          <a:ea typeface="+mn-ea"/>
          <a:cs typeface="+mn-ea"/>
          <a:sym typeface="+mn-lt"/>
        </a:defRPr>
      </a:pPr>
      <a:endParaRPr lang="zh-CN" sz="1800" smtId="4294967295">
        <a:latin typeface="+mn-lt"/>
        <a:ea typeface="+mn-ea"/>
        <a:cs typeface="+mn-ea"/>
        <a:sym typeface="+mn-lt"/>
      </a:endParaRPr>
    </a:p>
  </c:txPr>
  <c:externalData r:id="rId1">
    <c:autoUpdate val="0"/>
  </c:externalData>
</c:chartSpace>
</file>

<file path=ppt/charts/chart2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gradFill>
              <a:gsLst>
                <a:gs pos="0">
                  <a:srgbClr val="444D54"/>
                </a:gs>
                <a:gs pos="100000">
                  <a:srgbClr val="CA7D32"/>
                </a:gs>
                <a:gs pos="75000">
                  <a:srgbClr val="BC6B2A"/>
                </a:gs>
              </a:gsLst>
              <a:lin ang="13500000" scaled="1"/>
            </a:gradFill>
          </c:spPr>
          <c:invertIfNegative val="0"/>
          <c:cat>
            <c:strRef>
              <c:f>Sheet1!$A$2:$A$6</c:f>
              <c:strCache>
                <c:ptCount val="5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528</c:v>
                </c:pt>
                <c:pt idx="1">
                  <c:v>253</c:v>
                </c:pt>
                <c:pt idx="2">
                  <c:v>430</c:v>
                </c:pt>
                <c:pt idx="3">
                  <c:v>571</c:v>
                </c:pt>
                <c:pt idx="4">
                  <c:v>757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/>
        <c:overlap val="100"/>
        <c:axId val="499585408"/>
        <c:axId val="499586944"/>
      </c:barChart>
      <c:catAx>
        <c:axId val="499585408"/>
        <c:scaling>
          <c:orientation/>
        </c:scaling>
        <c:delete val="0"/>
        <c:axPos val="b"/>
        <c:numFmt formatCode="General" sourceLinked="0"/>
        <c:majorTickMark val="out"/>
        <c:minorTickMark val="none"/>
        <c:spPr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</a:ln>
        </c:spPr>
        <c:txPr>
          <a:bodyPr rot="-60000000" spcFirstLastPara="0" vertOverflow="ellipsis" vert="horz" wrap="square" anchor="ctr" anchorCtr="1"/>
          <a:p>
            <a:pPr>
              <a:defRPr lang="zh-CN" sz="1800" b="0" i="0" u="none" strike="noStrike" kern="1200" baseline="0" smtId="4294967295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zh-CN" sz="1800" b="0" i="0" u="none" strike="noStrike" kern="1200" baseline="0" smtId="4294967295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endParaRPr>
          </a:p>
        </c:txPr>
        <c:crossAx val="499586944"/>
        <c:crosses val="autoZero"/>
        <c:auto val="0"/>
        <c:lblAlgn val="ctr"/>
        <c:lblOffset/>
        <c:noMultiLvlLbl val="0"/>
      </c:catAx>
      <c:valAx>
        <c:axId val="499586944"/>
        <c:scaling>
          <c:orientation/>
        </c:scaling>
        <c:delete val="0"/>
        <c:axPos val="l"/>
        <c:numFmt formatCode="General" sourceLinked="1"/>
        <c:majorTickMark val="out"/>
        <c:minorTickMark val="none"/>
        <c:spPr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</a:ln>
        </c:spPr>
        <c:txPr>
          <a:bodyPr rot="-60000000" spcFirstLastPara="0" vertOverflow="ellipsis" vert="horz" wrap="square" anchor="ctr" anchorCtr="1"/>
          <a:p>
            <a:pPr>
              <a:defRPr lang="zh-CN" sz="1800" b="0" i="0" u="none" strike="noStrike" kern="1200" baseline="0" smtId="4294967295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zh-CN" sz="1800" b="0" i="0" u="none" strike="noStrike" kern="1200" baseline="0" smtId="4294967295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endParaRPr>
          </a:p>
        </c:txPr>
        <c:crossAx val="499585408"/>
        <c:crosses val="autoZero"/>
        <c:crossBetween val="between"/>
      </c:valAx>
    </c:plotArea>
    <c:plotVisOnly val="1"/>
    <c:dispBlanksAs val="gap"/>
    <c:showDLblsOverMax val="0"/>
  </c:chart>
  <c:txPr>
    <a:bodyPr/>
    <a:p>
      <a:pPr>
        <a:defRPr lang="zh-CN" sz="1800" smtId="4294967295">
          <a:latin typeface="+mn-lt"/>
          <a:ea typeface="+mn-ea"/>
          <a:cs typeface="+mn-ea"/>
          <a:sym typeface="+mn-lt"/>
        </a:defRPr>
      </a:pPr>
      <a:endParaRPr lang="zh-CN" sz="1800" smtId="4294967295">
        <a:latin typeface="+mn-lt"/>
        <a:ea typeface="+mn-ea"/>
        <a:cs typeface="+mn-ea"/>
        <a:sym typeface="+mn-lt"/>
      </a:endParaRPr>
    </a:p>
  </c:txPr>
  <c:externalData r:id="rId1">
    <c:autoUpdate val="0"/>
  </c:externalData>
</c:chartSpace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4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/>
                <a:ea typeface="宋体" panose="02010600030101010101" pitchFamily="2" charset="-122"/>
              </a:rPr>
              <a:t>21</a:t>
            </a:fld>
            <a:endParaRPr lang="zh-CN" altLang="en-US" sz="1200">
              <a:solidFill>
                <a:srgbClr val="000000"/>
              </a:solidFill>
              <a:latin typeface="Calibri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/>
                <a:ea typeface="宋体" panose="02010600030101010101" pitchFamily="2" charset="-122"/>
              </a:rPr>
              <a:t>22</a:t>
            </a:fld>
            <a:endParaRPr lang="zh-CN" altLang="en-US" sz="1200">
              <a:solidFill>
                <a:srgbClr val="000000"/>
              </a:solidFill>
              <a:latin typeface="Calibri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2" Type="http://schemas.openxmlformats.org/officeDocument/2006/relationships/tags" Target="../tags/tag2.xml" /><Relationship Id="rId3" Type="http://schemas.openxmlformats.org/officeDocument/2006/relationships/tags" Target="../tags/tag3.xml" /><Relationship Id="rId4" Type="http://schemas.openxmlformats.org/officeDocument/2006/relationships/tags" Target="../tags/tag4.xml" /><Relationship Id="rId5" Type="http://schemas.openxmlformats.org/officeDocument/2006/relationships/tags" Target="../tags/tag5.xml" /><Relationship Id="rId6" Type="http://schemas.openxmlformats.org/officeDocument/2006/relationships/slideMaster" Target="../slideMasters/slideMaster3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.xml" /><Relationship Id="rId2" Type="http://schemas.openxmlformats.org/officeDocument/2006/relationships/tags" Target="../tags/tag7.xml" /><Relationship Id="rId3" Type="http://schemas.openxmlformats.org/officeDocument/2006/relationships/tags" Target="../tags/tag8.xml" /><Relationship Id="rId4" Type="http://schemas.openxmlformats.org/officeDocument/2006/relationships/tags" Target="../tags/tag9.xml" /><Relationship Id="rId5" Type="http://schemas.openxmlformats.org/officeDocument/2006/relationships/tags" Target="../tags/tag10.xml" /><Relationship Id="rId6" Type="http://schemas.openxmlformats.org/officeDocument/2006/relationships/slideMaster" Target="../slideMasters/slideMaster3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1.xml" /><Relationship Id="rId2" Type="http://schemas.openxmlformats.org/officeDocument/2006/relationships/tags" Target="../tags/tag12.xml" /><Relationship Id="rId3" Type="http://schemas.openxmlformats.org/officeDocument/2006/relationships/tags" Target="../tags/tag13.xml" /><Relationship Id="rId4" Type="http://schemas.openxmlformats.org/officeDocument/2006/relationships/tags" Target="../tags/tag14.xml" /><Relationship Id="rId5" Type="http://schemas.openxmlformats.org/officeDocument/2006/relationships/tags" Target="../tags/tag15.xml" /><Relationship Id="rId6" Type="http://schemas.openxmlformats.org/officeDocument/2006/relationships/slideMaster" Target="../slideMasters/slideMaster3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6.xml" /><Relationship Id="rId2" Type="http://schemas.openxmlformats.org/officeDocument/2006/relationships/tags" Target="../tags/tag17.xml" /><Relationship Id="rId3" Type="http://schemas.openxmlformats.org/officeDocument/2006/relationships/tags" Target="../tags/tag18.xml" /><Relationship Id="rId4" Type="http://schemas.openxmlformats.org/officeDocument/2006/relationships/tags" Target="../tags/tag19.xml" /><Relationship Id="rId5" Type="http://schemas.openxmlformats.org/officeDocument/2006/relationships/tags" Target="../tags/tag20.xml" /><Relationship Id="rId6" Type="http://schemas.openxmlformats.org/officeDocument/2006/relationships/tags" Target="../tags/tag21.xml" /><Relationship Id="rId7" Type="http://schemas.openxmlformats.org/officeDocument/2006/relationships/slideMaster" Target="../slideMasters/slideMaster3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2.xml" /><Relationship Id="rId2" Type="http://schemas.openxmlformats.org/officeDocument/2006/relationships/tags" Target="../tags/tag23.xml" /><Relationship Id="rId3" Type="http://schemas.openxmlformats.org/officeDocument/2006/relationships/tags" Target="../tags/tag24.xml" /><Relationship Id="rId4" Type="http://schemas.openxmlformats.org/officeDocument/2006/relationships/tags" Target="../tags/tag25.xml" /><Relationship Id="rId5" Type="http://schemas.openxmlformats.org/officeDocument/2006/relationships/tags" Target="../tags/tag26.xml" /><Relationship Id="rId6" Type="http://schemas.openxmlformats.org/officeDocument/2006/relationships/tags" Target="../tags/tag27.xml" /><Relationship Id="rId7" Type="http://schemas.openxmlformats.org/officeDocument/2006/relationships/tags" Target="../tags/tag28.xml" /><Relationship Id="rId8" Type="http://schemas.openxmlformats.org/officeDocument/2006/relationships/tags" Target="../tags/tag29.xml" /><Relationship Id="rId9" Type="http://schemas.openxmlformats.org/officeDocument/2006/relationships/slideMaster" Target="../slideMasters/slideMaster3.xml" /></Relationships>
</file>

<file path=ppt/slideLayouts/_rels/slideLayout2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0.xml" /><Relationship Id="rId2" Type="http://schemas.openxmlformats.org/officeDocument/2006/relationships/tags" Target="../tags/tag31.xml" /><Relationship Id="rId3" Type="http://schemas.openxmlformats.org/officeDocument/2006/relationships/tags" Target="../tags/tag32.xml" /><Relationship Id="rId4" Type="http://schemas.openxmlformats.org/officeDocument/2006/relationships/tags" Target="../tags/tag33.xml" /><Relationship Id="rId5" Type="http://schemas.openxmlformats.org/officeDocument/2006/relationships/slideMaster" Target="../slideMasters/slideMaster3.xml" /></Relationships>
</file>

<file path=ppt/slideLayouts/_rels/slideLayout2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4.xml" /><Relationship Id="rId2" Type="http://schemas.openxmlformats.org/officeDocument/2006/relationships/tags" Target="../tags/tag35.xml" /><Relationship Id="rId3" Type="http://schemas.openxmlformats.org/officeDocument/2006/relationships/tags" Target="../tags/tag36.xml" /><Relationship Id="rId4" Type="http://schemas.openxmlformats.org/officeDocument/2006/relationships/slideMaster" Target="../slideMasters/slideMaster3.xml" /></Relationships>
</file>

<file path=ppt/slideLayouts/_rels/slideLayout2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7.xml" /><Relationship Id="rId2" Type="http://schemas.openxmlformats.org/officeDocument/2006/relationships/tags" Target="../tags/tag38.xml" /><Relationship Id="rId3" Type="http://schemas.openxmlformats.org/officeDocument/2006/relationships/tags" Target="../tags/tag39.xml" /><Relationship Id="rId4" Type="http://schemas.openxmlformats.org/officeDocument/2006/relationships/tags" Target="../tags/tag40.xml" /><Relationship Id="rId5" Type="http://schemas.openxmlformats.org/officeDocument/2006/relationships/tags" Target="../tags/tag41.xml" /><Relationship Id="rId6" Type="http://schemas.openxmlformats.org/officeDocument/2006/relationships/tags" Target="../tags/tag42.xml" /><Relationship Id="rId7" Type="http://schemas.openxmlformats.org/officeDocument/2006/relationships/slideMaster" Target="../slideMasters/slideMaster3.xml" /></Relationships>
</file>

<file path=ppt/slideLayouts/_rels/slideLayout2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3.xml" /><Relationship Id="rId2" Type="http://schemas.openxmlformats.org/officeDocument/2006/relationships/tags" Target="../tags/tag44.xml" /><Relationship Id="rId3" Type="http://schemas.openxmlformats.org/officeDocument/2006/relationships/tags" Target="../tags/tag45.xml" /><Relationship Id="rId4" Type="http://schemas.openxmlformats.org/officeDocument/2006/relationships/tags" Target="../tags/tag46.xml" /><Relationship Id="rId5" Type="http://schemas.openxmlformats.org/officeDocument/2006/relationships/tags" Target="../tags/tag47.xml" /><Relationship Id="rId6" Type="http://schemas.openxmlformats.org/officeDocument/2006/relationships/slideMaster" Target="../slideMasters/slideMaster3.xml" /></Relationships>
</file>

<file path=ppt/slideLayouts/_rels/slideLayout2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8.xml" /><Relationship Id="rId2" Type="http://schemas.openxmlformats.org/officeDocument/2006/relationships/tags" Target="../tags/tag49.xml" /><Relationship Id="rId3" Type="http://schemas.openxmlformats.org/officeDocument/2006/relationships/tags" Target="../tags/tag50.xml" /><Relationship Id="rId4" Type="http://schemas.openxmlformats.org/officeDocument/2006/relationships/tags" Target="../tags/tag51.xml" /><Relationship Id="rId5" Type="http://schemas.openxmlformats.org/officeDocument/2006/relationships/slideMaster" Target="../slideMasters/slideMaster3.xml" /></Relationships>
</file>

<file path=ppt/slideLayouts/_rels/slideLayout2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2.xml" /><Relationship Id="rId2" Type="http://schemas.openxmlformats.org/officeDocument/2006/relationships/tags" Target="../tags/tag53.xml" /><Relationship Id="rId3" Type="http://schemas.openxmlformats.org/officeDocument/2006/relationships/tags" Target="../tags/tag54.xml" /><Relationship Id="rId4" Type="http://schemas.openxmlformats.org/officeDocument/2006/relationships/tags" Target="../tags/tag55.xml" /><Relationship Id="rId5" Type="http://schemas.openxmlformats.org/officeDocument/2006/relationships/tags" Target="../tags/tag56.xml" /><Relationship Id="rId6" Type="http://schemas.openxmlformats.org/officeDocument/2006/relationships/slideMaster" Target="../slideMasters/slideMaster3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hyperlink" Target="http://www.1ppt.com/moban/" TargetMode="External" /><Relationship Id="rId2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601EB-C126-4447-BBF8-17F5E305CB8C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86164-A2A1-4DE0-8569-840D24A5369C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601EB-C126-4447-BBF8-17F5E305CB8C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86164-A2A1-4DE0-8569-840D24A5369C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601EB-C126-4447-BBF8-17F5E305CB8C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86164-A2A1-4DE0-8569-840D24A5369C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601EB-C126-4447-BBF8-17F5E305CB8C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86164-A2A1-4DE0-8569-840D24A5369C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/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/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/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/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601EB-C126-4447-BBF8-17F5E305CB8C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86164-A2A1-4DE0-8569-840D24A5369C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601EB-C126-4447-BBF8-17F5E305CB8C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86164-A2A1-4DE0-8569-840D24A5369C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601EB-C126-4447-BBF8-17F5E305CB8C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86164-A2A1-4DE0-8569-840D24A5369C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601EB-C126-4447-BBF8-17F5E305CB8C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86164-A2A1-4DE0-8569-840D24A5369C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601EB-C126-4447-BBF8-17F5E305CB8C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86164-A2A1-4DE0-8569-840D24A5369C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839416" y="6739570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1"/>
              </a:rPr>
              <a:t>PPT</a:t>
            </a:r>
            <a:r>
              <a:rPr kumimoji="0" lang="zh-CN" altLang="en-US" sz="1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1"/>
              </a:rPr>
              <a:t>模板</a:t>
            </a:r>
            <a:r>
              <a:rPr kumimoji="0" lang="zh-CN" altLang="en-US" sz="1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601EB-C126-4447-BBF8-17F5E305CB8C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86164-A2A1-4DE0-8569-840D24A5369C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601EB-C126-4447-BBF8-17F5E305CB8C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86164-A2A1-4DE0-8569-840D24A5369C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601EB-C126-4447-BBF8-17F5E305CB8C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86164-A2A1-4DE0-8569-840D24A5369C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slideLayout" Target="../slideLayouts/slideLayout12.xml" /><Relationship Id="rId13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slideLayout" Target="../slideLayouts/slideLayout14.xml" /><Relationship Id="rId3" Type="http://schemas.openxmlformats.org/officeDocument/2006/relationships/slideLayout" Target="../slideLayouts/slideLayout15.xml" /><Relationship Id="rId4" Type="http://schemas.openxmlformats.org/officeDocument/2006/relationships/theme" Target="../theme/theme2.xml" /></Relationships>
</file>

<file path=ppt/slideMasters/_rels/slideMaster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6.xml" /><Relationship Id="rId10" Type="http://schemas.openxmlformats.org/officeDocument/2006/relationships/slideLayout" Target="../slideLayouts/slideLayout25.xml" /><Relationship Id="rId11" Type="http://schemas.openxmlformats.org/officeDocument/2006/relationships/slideLayout" Target="../slideLayouts/slideLayout26.xml" /><Relationship Id="rId12" Type="http://schemas.openxmlformats.org/officeDocument/2006/relationships/tags" Target="../tags/tag57.xml" /><Relationship Id="rId13" Type="http://schemas.openxmlformats.org/officeDocument/2006/relationships/tags" Target="../tags/tag58.xml" /><Relationship Id="rId14" Type="http://schemas.openxmlformats.org/officeDocument/2006/relationships/tags" Target="../tags/tag59.xml" /><Relationship Id="rId15" Type="http://schemas.openxmlformats.org/officeDocument/2006/relationships/tags" Target="../tags/tag60.xml" /><Relationship Id="rId16" Type="http://schemas.openxmlformats.org/officeDocument/2006/relationships/theme" Target="../theme/theme3.xml" /><Relationship Id="rId2" Type="http://schemas.openxmlformats.org/officeDocument/2006/relationships/slideLayout" Target="../slideLayouts/slideLayout17.xml" /><Relationship Id="rId3" Type="http://schemas.openxmlformats.org/officeDocument/2006/relationships/slideLayout" Target="../slideLayouts/slideLayout18.xml" /><Relationship Id="rId4" Type="http://schemas.openxmlformats.org/officeDocument/2006/relationships/slideLayout" Target="../slideLayouts/slideLayout19.xml" /><Relationship Id="rId5" Type="http://schemas.openxmlformats.org/officeDocument/2006/relationships/slideLayout" Target="../slideLayouts/slideLayout20.xml" /><Relationship Id="rId6" Type="http://schemas.openxmlformats.org/officeDocument/2006/relationships/slideLayout" Target="../slideLayouts/slideLayout21.xml" /><Relationship Id="rId7" Type="http://schemas.openxmlformats.org/officeDocument/2006/relationships/slideLayout" Target="../slideLayouts/slideLayout22.xml" /><Relationship Id="rId8" Type="http://schemas.openxmlformats.org/officeDocument/2006/relationships/slideLayout" Target="../slideLayouts/slideLayout23.xml" /><Relationship Id="rId9" Type="http://schemas.openxmlformats.org/officeDocument/2006/relationships/slideLayout" Target="../slideLayouts/slideLayout2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6601EB-C126-4447-BBF8-17F5E305CB8C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286164-A2A1-4DE0-8569-840D24A5369C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2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3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ct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4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AE70B2-8BF9-45C0-BB95-33D1B9D3A854}" type="slidenum">
              <a:rPr lang="zh-CN" altLang="en-US" smtClean="0"/>
              <a:t>0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635"/>
            <a:ext cx="12193270" cy="68567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  <p:custDataLst>
      <p:tags r:id="rId15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ransition/>
  <p:timing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Relationship Id="rId4" Type="http://schemas.microsoft.com/office/2007/relationships/hdphoto" Target="../media/image3.wdp" /><Relationship Id="rId5" Type="http://schemas.openxmlformats.org/officeDocument/2006/relationships/image" Target="../media/image4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Relationship Id="rId4" Type="http://schemas.microsoft.com/office/2007/relationships/hdphoto" Target="../media/image3.wdp" /><Relationship Id="rId5" Type="http://schemas.openxmlformats.org/officeDocument/2006/relationships/image" Target="../media/image4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image" Target="../media/image18.png" /><Relationship Id="rId3" Type="http://schemas.microsoft.com/office/2007/relationships/hdphoto" Target="../media/image19.wdp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image" Target="../media/image20.emf" /><Relationship Id="rId3" Type="http://schemas.openxmlformats.org/officeDocument/2006/relationships/image" Target="../media/image21.emf" /><Relationship Id="rId4" Type="http://schemas.openxmlformats.org/officeDocument/2006/relationships/image" Target="../media/image22.emf" /><Relationship Id="rId5" Type="http://schemas.openxmlformats.org/officeDocument/2006/relationships/image" Target="../media/image23.emf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Relationship Id="rId4" Type="http://schemas.microsoft.com/office/2007/relationships/hdphoto" Target="../media/image3.wdp" /><Relationship Id="rId5" Type="http://schemas.openxmlformats.org/officeDocument/2006/relationships/image" Target="../media/image4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image" Target="../media/image24.png" /><Relationship Id="rId3" Type="http://schemas.microsoft.com/office/2007/relationships/hdphoto" Target="../media/image25.wdp" /><Relationship Id="rId4" Type="http://schemas.openxmlformats.org/officeDocument/2006/relationships/image" Target="../media/image26.emf" /><Relationship Id="rId5" Type="http://schemas.openxmlformats.org/officeDocument/2006/relationships/image" Target="../media/image27.emf" /><Relationship Id="rId6" Type="http://schemas.openxmlformats.org/officeDocument/2006/relationships/image" Target="../media/image28.emf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image" Target="../media/image29.emf" /><Relationship Id="rId3" Type="http://schemas.openxmlformats.org/officeDocument/2006/relationships/image" Target="../media/image30.emf" /><Relationship Id="rId4" Type="http://schemas.openxmlformats.org/officeDocument/2006/relationships/image" Target="../media/image31.emf" /><Relationship Id="rId5" Type="http://schemas.openxmlformats.org/officeDocument/2006/relationships/image" Target="../media/image32.emf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chart" Target="../charts/chart1.xml" /><Relationship Id="rId3" Type="http://schemas.openxmlformats.org/officeDocument/2006/relationships/chart" Target="../charts/chart2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image" Target="../media/image5.png" /><Relationship Id="rId3" Type="http://schemas.openxmlformats.org/officeDocument/2006/relationships/image" Target="../media/image4.png" /><Relationship Id="rId4" Type="http://schemas.openxmlformats.org/officeDocument/2006/relationships/image" Target="../media/image6.png" /><Relationship Id="rId5" Type="http://schemas.microsoft.com/office/2007/relationships/hdphoto" Target="../media/image7.wdp" /><Relationship Id="rId6" Type="http://schemas.openxmlformats.org/officeDocument/2006/relationships/image" Target="../media/image8.emf" /><Relationship Id="rId7" Type="http://schemas.openxmlformats.org/officeDocument/2006/relationships/image" Target="../media/image9.emf" /><Relationship Id="rId8" Type="http://schemas.openxmlformats.org/officeDocument/2006/relationships/image" Target="../media/image10.emf" /><Relationship Id="rId9" Type="http://schemas.openxmlformats.org/officeDocument/2006/relationships/image" Target="../media/image11.emf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Relationship Id="rId4" Type="http://schemas.microsoft.com/office/2007/relationships/hdphoto" Target="../media/image3.wdp" /><Relationship Id="rId5" Type="http://schemas.openxmlformats.org/officeDocument/2006/relationships/image" Target="../media/image4.pn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www.ppthui.com/jingpin/" TargetMode="External" /><Relationship Id="rId4" Type="http://schemas.openxmlformats.org/officeDocument/2006/relationships/hyperlink" Target="https://www.ppthui.com/hangye/" TargetMode="External" /><Relationship Id="rId5" Type="http://schemas.openxmlformats.org/officeDocument/2006/relationships/hyperlink" Target="https://www.ppthui.com/gongzuo/" TargetMode="External" /><Relationship Id="rId6" Type="http://schemas.openxmlformats.org/officeDocument/2006/relationships/hyperlink" Target="https://www.ppthui.com/jieri/" TargetMode="External" /><Relationship Id="rId7" Type="http://schemas.openxmlformats.org/officeDocument/2006/relationships/image" Target="../media/image33.pn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.xml" /><Relationship Id="rId10" Type="http://schemas.openxmlformats.org/officeDocument/2006/relationships/image" Target="../media/image33.png" /><Relationship Id="rId11" Type="http://schemas.openxmlformats.org/officeDocument/2006/relationships/hyperlink" Target="https://www.ppthui.com/jianjie/" TargetMode="External" /><Relationship Id="rId12" Type="http://schemas.openxmlformats.org/officeDocument/2006/relationships/hyperlink" Target="https://www.ppthui.com/shangwu/" TargetMode="External" /><Relationship Id="rId13" Type="http://schemas.openxmlformats.org/officeDocument/2006/relationships/hyperlink" Target="https://www.ppthui.com/fengjing/" TargetMode="External" /><Relationship Id="rId14" Type="http://schemas.openxmlformats.org/officeDocument/2006/relationships/hyperlink" Target="https://www.ppthui.com/shishang/" TargetMode="External" /><Relationship Id="rId15" Type="http://schemas.openxmlformats.org/officeDocument/2006/relationships/hyperlink" Target="https://www.ppthui.com/gudian/" TargetMode="External" /><Relationship Id="rId16" Type="http://schemas.openxmlformats.org/officeDocument/2006/relationships/hyperlink" Target="https://www.ppthui.com/aiqing/" TargetMode="External" /><Relationship Id="rId17" Type="http://schemas.openxmlformats.org/officeDocument/2006/relationships/hyperlink" Target="https://www.ppthui.com/dongman/" TargetMode="External" /><Relationship Id="rId18" Type="http://schemas.openxmlformats.org/officeDocument/2006/relationships/hyperlink" Target="https://www.ppthui.com/sheji/" TargetMode="External" /><Relationship Id="rId19" Type="http://schemas.openxmlformats.org/officeDocument/2006/relationships/hyperlink" Target="https://www.ppthui.com/search/&#20027;&#39064;&#29677;&#20250;.html" TargetMode="External" /><Relationship Id="rId2" Type="http://schemas.openxmlformats.org/officeDocument/2006/relationships/notesSlide" Target="../notesSlides/notesSlide2.xml" /><Relationship Id="rId20" Type="http://schemas.openxmlformats.org/officeDocument/2006/relationships/hyperlink" Target="https://www.ppthui.com/search/&#32972;&#26223;&#22270;&#29255;.html" TargetMode="External" /><Relationship Id="rId21" Type="http://schemas.openxmlformats.org/officeDocument/2006/relationships/hyperlink" Target="https://www.ppthui.com/dangzheng/" TargetMode="External" /><Relationship Id="rId22" Type="http://schemas.openxmlformats.org/officeDocument/2006/relationships/hyperlink" Target="https://www.ppthui.com/keji/" TargetMode="External" /><Relationship Id="rId23" Type="http://schemas.openxmlformats.org/officeDocument/2006/relationships/hyperlink" Target="https://www.ppthui.com/gongye/" TargetMode="External" /><Relationship Id="rId24" Type="http://schemas.openxmlformats.org/officeDocument/2006/relationships/hyperlink" Target="https://www.ppthui.com/yixue/" TargetMode="External" /><Relationship Id="rId25" Type="http://schemas.openxmlformats.org/officeDocument/2006/relationships/hyperlink" Target="https://www.ppthui.com/lvyou/" TargetMode="External" /><Relationship Id="rId26" Type="http://schemas.openxmlformats.org/officeDocument/2006/relationships/hyperlink" Target="https://www.ppthui.com/jinrong/" TargetMode="External" /><Relationship Id="rId27" Type="http://schemas.openxmlformats.org/officeDocument/2006/relationships/hyperlink" Target="https://www.ppthui.com/canyin/" TargetMode="External" /><Relationship Id="rId28" Type="http://schemas.openxmlformats.org/officeDocument/2006/relationships/hyperlink" Target="https://www.ppthui.com/jiaoyu/" TargetMode="External" /><Relationship Id="rId29" Type="http://schemas.openxmlformats.org/officeDocument/2006/relationships/hyperlink" Target="https://www.ppthui.com/search/&#25945;&#23398;&#35828;&#35838;.html" TargetMode="External" /><Relationship Id="rId3" Type="http://schemas.openxmlformats.org/officeDocument/2006/relationships/hyperlink" Target="https://www.ppthui.com" TargetMode="External" /><Relationship Id="rId30" Type="http://schemas.openxmlformats.org/officeDocument/2006/relationships/hyperlink" Target="https://www.ppthui.com/search/&#38144;&#21806;.html" TargetMode="External" /><Relationship Id="rId31" Type="http://schemas.openxmlformats.org/officeDocument/2006/relationships/hyperlink" Target="https://www.ppthui.com/huibao/" TargetMode="External" /><Relationship Id="rId32" Type="http://schemas.openxmlformats.org/officeDocument/2006/relationships/hyperlink" Target="https://www.ppthui.com/biye/" TargetMode="External" /><Relationship Id="rId33" Type="http://schemas.openxmlformats.org/officeDocument/2006/relationships/hyperlink" Target="https://www.ppthui.com/peixun/" TargetMode="External" /><Relationship Id="rId34" Type="http://schemas.openxmlformats.org/officeDocument/2006/relationships/hyperlink" Target="https://www.ppthui.com/shuzhi/" TargetMode="External" /><Relationship Id="rId35" Type="http://schemas.openxmlformats.org/officeDocument/2006/relationships/hyperlink" Target="https://www.ppthui.com/fenxi/" TargetMode="External" /><Relationship Id="rId36" Type="http://schemas.openxmlformats.org/officeDocument/2006/relationships/hyperlink" Target="https://www.ppthui.com/jianli/" TargetMode="External" /><Relationship Id="rId37" Type="http://schemas.openxmlformats.org/officeDocument/2006/relationships/hyperlink" Target="https://www.ppthui.com/gongsi/" TargetMode="External" /><Relationship Id="rId38" Type="http://schemas.openxmlformats.org/officeDocument/2006/relationships/hyperlink" Target="https://www.ppthui.com/search/&#24037;&#20316;&#24635;&#32467;.html" TargetMode="External" /><Relationship Id="rId39" Type="http://schemas.openxmlformats.org/officeDocument/2006/relationships/hyperlink" Target="https://www.ppthui.com/search/&#22242;&#38431;.html" TargetMode="External" /><Relationship Id="rId4" Type="http://schemas.openxmlformats.org/officeDocument/2006/relationships/hyperlink" Target="https://www.ppthui.com/jingpin/" TargetMode="External" /><Relationship Id="rId5" Type="http://schemas.openxmlformats.org/officeDocument/2006/relationships/hyperlink" Target="https://www.ppthui.com/hangye/" TargetMode="External" /><Relationship Id="rId6" Type="http://schemas.openxmlformats.org/officeDocument/2006/relationships/hyperlink" Target="https://www.ppthui.com/gongzuo/" TargetMode="External" /><Relationship Id="rId7" Type="http://schemas.openxmlformats.org/officeDocument/2006/relationships/hyperlink" Target="https://www.ppthui.com/jieri/" TargetMode="External" /><Relationship Id="rId8" Type="http://schemas.openxmlformats.org/officeDocument/2006/relationships/hyperlink" Target="http://www.ppthui.com/dangzheng/" TargetMode="External" /><Relationship Id="rId9" Type="http://schemas.openxmlformats.org/officeDocument/2006/relationships/hyperlink" Target="http://www.ppthui.com/jiaoyu/" TargetMode="Externa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Relationship Id="rId4" Type="http://schemas.microsoft.com/office/2007/relationships/hdphoto" Target="../media/image3.wdp" /><Relationship Id="rId5" Type="http://schemas.openxmlformats.org/officeDocument/2006/relationships/image" Target="../media/image4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image" Target="../media/image12.png" /><Relationship Id="rId3" Type="http://schemas.microsoft.com/office/2007/relationships/hdphoto" Target="../media/image13.wdp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Relationship Id="rId4" Type="http://schemas.microsoft.com/office/2007/relationships/hdphoto" Target="../media/image3.wdp" /><Relationship Id="rId5" Type="http://schemas.openxmlformats.org/officeDocument/2006/relationships/image" Target="../media/image4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image" Target="../media/image14.jpeg" /><Relationship Id="rId3" Type="http://schemas.openxmlformats.org/officeDocument/2006/relationships/image" Target="../media/image15.jpeg" /><Relationship Id="rId4" Type="http://schemas.openxmlformats.org/officeDocument/2006/relationships/image" Target="../media/image16.jpeg" /><Relationship Id="rId5" Type="http://schemas.openxmlformats.org/officeDocument/2006/relationships/image" Target="../media/image17.jpe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gradFill flip="none" rotWithShape="1">
          <a:gsLst>
            <a:gs pos="22000">
              <a:srgbClr val="192437"/>
            </a:gs>
            <a:gs pos="74000">
              <a:srgbClr val="070404"/>
            </a:gs>
            <a:gs pos="83000">
              <a:srgbClr val="070404"/>
            </a:gs>
            <a:gs pos="100000">
              <a:srgbClr val="07040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0" name="组合 9"/>
          <p:cNvGrpSpPr/>
          <p:nvPr/>
        </p:nvGrpSpPr>
        <p:grpSpPr>
          <a:xfrm>
            <a:off x="0" y="0"/>
            <a:ext cx="12192000" cy="6869420"/>
            <a:chExt cx="12192000" cy="6869420"/>
          </a:xfrm>
        </p:grpSpPr>
        <p:sp>
          <p:nvSpPr>
            <p:cNvPr id="9" name="矩形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>
              <a:gsLst>
                <a:gs pos="22000">
                  <a:srgbClr val="192437"/>
                </a:gs>
                <a:gs pos="74000">
                  <a:srgbClr val="070404"/>
                </a:gs>
                <a:gs pos="83000">
                  <a:srgbClr val="070404"/>
                </a:gs>
                <a:gs pos="100000">
                  <a:srgbClr val="070404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"/>
              <a:ext cx="12192000" cy="6858000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-1479554" y="1490972"/>
              <a:ext cx="6858002" cy="3898893"/>
            </a:xfrm>
            <a:prstGeom prst="rect">
              <a:avLst/>
            </a:prstGeom>
          </p:spPr>
        </p:pic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8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35460" y="1156087"/>
            <a:ext cx="9721080" cy="4545829"/>
          </a:xfrm>
          <a:custGeom>
            <a:gdLst>
              <a:gd name="connsiteX0" fmla="*/ 547954 w 9721080"/>
              <a:gd name="connsiteY0" fmla="*/ 0 h 4545829"/>
              <a:gd name="connsiteX1" fmla="*/ 9173126 w 9721080"/>
              <a:gd name="connsiteY1" fmla="*/ 0 h 4545829"/>
              <a:gd name="connsiteX2" fmla="*/ 9721080 w 9721080"/>
              <a:gd name="connsiteY2" fmla="*/ 547954 h 4545829"/>
              <a:gd name="connsiteX3" fmla="*/ 9721080 w 9721080"/>
              <a:gd name="connsiteY3" fmla="*/ 3997875 h 4545829"/>
              <a:gd name="connsiteX4" fmla="*/ 9173126 w 9721080"/>
              <a:gd name="connsiteY4" fmla="*/ 4545829 h 4545829"/>
              <a:gd name="connsiteX5" fmla="*/ 547954 w 9721080"/>
              <a:gd name="connsiteY5" fmla="*/ 4545829 h 4545829"/>
              <a:gd name="connsiteX6" fmla="*/ 0 w 9721080"/>
              <a:gd name="connsiteY6" fmla="*/ 3997875 h 4545829"/>
              <a:gd name="connsiteX7" fmla="*/ 0 w 9721080"/>
              <a:gd name="connsiteY7" fmla="*/ 547954 h 4545829"/>
              <a:gd name="connsiteX8" fmla="*/ 547954 w 9721080"/>
              <a:gd name="connsiteY8" fmla="*/ 0 h 454582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21080" h="4545829">
                <a:moveTo>
                  <a:pt x="547954" y="0"/>
                </a:moveTo>
                <a:lnTo>
                  <a:pt x="9173126" y="0"/>
                </a:lnTo>
                <a:cubicBezTo>
                  <a:pt x="9475753" y="0"/>
                  <a:pt x="9721080" y="245327"/>
                  <a:pt x="9721080" y="547954"/>
                </a:cubicBezTo>
                <a:lnTo>
                  <a:pt x="9721080" y="3997875"/>
                </a:lnTo>
                <a:cubicBezTo>
                  <a:pt x="9721080" y="4300502"/>
                  <a:pt x="9475753" y="4545829"/>
                  <a:pt x="9173126" y="4545829"/>
                </a:cubicBezTo>
                <a:lnTo>
                  <a:pt x="547954" y="4545829"/>
                </a:lnTo>
                <a:cubicBezTo>
                  <a:pt x="245327" y="4545829"/>
                  <a:pt x="0" y="4300502"/>
                  <a:pt x="0" y="3997875"/>
                </a:cubicBezTo>
                <a:lnTo>
                  <a:pt x="0" y="547954"/>
                </a:lnTo>
                <a:cubicBezTo>
                  <a:pt x="0" y="245327"/>
                  <a:pt x="245327" y="0"/>
                  <a:pt x="547954" y="0"/>
                </a:cubicBezTo>
                <a:close/>
              </a:path>
            </a:pathLst>
          </a:custGeom>
        </p:spPr>
      </p:pic>
      <p:sp>
        <p:nvSpPr>
          <p:cNvPr id="15" name="矩形: 圆角 14"/>
          <p:cNvSpPr/>
          <p:nvPr/>
        </p:nvSpPr>
        <p:spPr>
          <a:xfrm>
            <a:off x="1235460" y="1156086"/>
            <a:ext cx="9721080" cy="4545829"/>
          </a:xfrm>
          <a:prstGeom prst="roundRect">
            <a:avLst>
              <a:gd name="adj" fmla="val 12054"/>
            </a:avLst>
          </a:prstGeom>
          <a:solidFill>
            <a:schemeClr val="bg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11312071" y="6320484"/>
            <a:ext cx="444160" cy="217114"/>
            <a:chOff x="8606971" y="427684"/>
            <a:chExt cx="444160" cy="217114"/>
          </a:xfrm>
          <a:solidFill>
            <a:srgbClr val="FFDD09"/>
          </a:solidFill>
        </p:grpSpPr>
        <p:sp>
          <p:nvSpPr>
            <p:cNvPr id="19" name="矩形: 圆角 18"/>
            <p:cNvSpPr/>
            <p:nvPr/>
          </p:nvSpPr>
          <p:spPr>
            <a:xfrm>
              <a:off x="8606971" y="427684"/>
              <a:ext cx="444160" cy="4571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矩形: 圆角 19"/>
            <p:cNvSpPr/>
            <p:nvPr/>
          </p:nvSpPr>
          <p:spPr>
            <a:xfrm>
              <a:off x="8606971" y="513381"/>
              <a:ext cx="444160" cy="4571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矩形: 圆角 20"/>
            <p:cNvSpPr/>
            <p:nvPr/>
          </p:nvSpPr>
          <p:spPr>
            <a:xfrm>
              <a:off x="8606971" y="599079"/>
              <a:ext cx="444160" cy="4571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23" name="图片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80" y="332656"/>
            <a:ext cx="760143" cy="465753"/>
          </a:xfrm>
          <a:prstGeom prst="rect">
            <a:avLst/>
          </a:prstGeom>
        </p:spPr>
      </p:pic>
      <p:grpSp>
        <p:nvGrpSpPr>
          <p:cNvPr id="26" name="组合 25"/>
          <p:cNvGrpSpPr/>
          <p:nvPr/>
        </p:nvGrpSpPr>
        <p:grpSpPr>
          <a:xfrm>
            <a:off x="4583833" y="406100"/>
            <a:ext cx="7056784" cy="583473"/>
            <a:chOff x="5341463" y="406100"/>
            <a:chExt cx="6192688" cy="583473"/>
          </a:xfrm>
        </p:grpSpPr>
        <p:sp>
          <p:nvSpPr>
            <p:cNvPr id="24" name="文本框 23"/>
            <p:cNvSpPr txBox="1"/>
            <p:nvPr/>
          </p:nvSpPr>
          <p:spPr>
            <a:xfrm>
              <a:off x="6493591" y="406100"/>
              <a:ext cx="504056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050">
                  <a:solidFill>
                    <a:schemeClr val="bg1"/>
                  </a:solidFill>
                  <a:cs typeface="+mn-ea"/>
                  <a:sym typeface="+mn-lt"/>
                </a:rPr>
                <a:t>用硬核成果开新局 以创新引领谋新篇</a:t>
              </a:r>
              <a:endParaRPr lang="zh-CN" altLang="en-US" sz="105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5341463" y="589463"/>
              <a:ext cx="61926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000">
                  <a:solidFill>
                    <a:schemeClr val="bg1"/>
                  </a:solidFill>
                  <a:cs typeface="+mn-ea"/>
                  <a:sym typeface="+mn-lt"/>
                </a:rPr>
                <a:t>OPEN A NEW CHAPTER WITH HARD CORE ACHIEVEMENTS AND SEEK NEW CHAPTERS WITH INNOVATION</a:t>
              </a:r>
              <a:endParaRPr lang="zh-CN" altLang="en-US" sz="10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7" name="矩形: 圆角 26"/>
          <p:cNvSpPr/>
          <p:nvPr/>
        </p:nvSpPr>
        <p:spPr>
          <a:xfrm>
            <a:off x="1523492" y="1417146"/>
            <a:ext cx="9145017" cy="4023708"/>
          </a:xfrm>
          <a:prstGeom prst="roundRect">
            <a:avLst>
              <a:gd name="adj" fmla="val 5421"/>
            </a:avLst>
          </a:prstGeom>
          <a:noFill/>
          <a:ln w="31750">
            <a:solidFill>
              <a:schemeClr val="bg1">
                <a:alpha val="4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2003425" y="2191657"/>
            <a:ext cx="81851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6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毛玻璃商务汇报</a:t>
            </a:r>
            <a:endParaRPr lang="zh-CN" altLang="en-US" sz="6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2297042" y="3162441"/>
            <a:ext cx="75979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商务汇报</a:t>
            </a:r>
            <a:r>
              <a:rPr lang="en-US" altLang="zh-CN" sz="1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/</a:t>
            </a:r>
            <a:r>
              <a:rPr lang="zh-CN" altLang="en-US" sz="1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企业汇报</a:t>
            </a:r>
            <a:r>
              <a:rPr lang="en-US" altLang="zh-CN" sz="1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/</a:t>
            </a:r>
            <a:r>
              <a:rPr lang="zh-CN" altLang="en-US" sz="1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季中汇报</a:t>
            </a:r>
            <a:r>
              <a:rPr lang="en-US" altLang="zh-CN" sz="1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/</a:t>
            </a:r>
            <a:r>
              <a:rPr lang="zh-CN" altLang="en-US" sz="1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商业策划</a:t>
            </a:r>
            <a:r>
              <a:rPr lang="en-US" altLang="zh-CN" sz="1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/</a:t>
            </a:r>
            <a:r>
              <a:rPr lang="zh-CN" altLang="en-US" sz="1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项目汇报</a:t>
            </a:r>
            <a:endParaRPr lang="zh-CN" altLang="en-US" sz="14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2061028" y="3657702"/>
            <a:ext cx="8069943" cy="526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000" spc="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FROSTED GLASS WIND BUSINESS PLAN PRODUCT INTRODUCTION GRADIENT WIND FROSTED GLASS REPORT TEMPLATE</a:t>
            </a:r>
            <a:endParaRPr lang="zh-CN" altLang="en-US" sz="1000" spc="4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032797" y="4502380"/>
            <a:ext cx="2126406" cy="459082"/>
            <a:chOff x="5032797" y="4347124"/>
            <a:chExt cx="2126406" cy="459082"/>
          </a:xfrm>
        </p:grpSpPr>
        <p:sp>
          <p:nvSpPr>
            <p:cNvPr id="32" name="矩形: 圆角 31"/>
            <p:cNvSpPr/>
            <p:nvPr/>
          </p:nvSpPr>
          <p:spPr>
            <a:xfrm>
              <a:off x="5032797" y="4347124"/>
              <a:ext cx="2126406" cy="459082"/>
            </a:xfrm>
            <a:prstGeom prst="roundRect">
              <a:avLst>
                <a:gd name="adj" fmla="val 39609"/>
              </a:avLst>
            </a:prstGeom>
            <a:gradFill>
              <a:gsLst>
                <a:gs pos="0">
                  <a:srgbClr val="444D54"/>
                </a:gs>
                <a:gs pos="100000">
                  <a:srgbClr val="CA7D32"/>
                </a:gs>
                <a:gs pos="75000">
                  <a:srgbClr val="BC6B2A"/>
                </a:gs>
              </a:gsLst>
              <a:lin ang="13500000" scaled="1"/>
            </a:gra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5260975" y="4391999"/>
              <a:ext cx="167005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PPT</a:t>
              </a:r>
              <a:r>
                <a:rPr lang="zh-CN" alt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汇</a:t>
              </a:r>
              <a:endParaRPr lang="zh-CN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11578168" y="1532220"/>
            <a:ext cx="369332" cy="3755779"/>
            <a:chOff x="11687685" y="1908421"/>
            <a:chExt cx="369332" cy="3755779"/>
          </a:xfrm>
        </p:grpSpPr>
        <p:grpSp>
          <p:nvGrpSpPr>
            <p:cNvPr id="35" name="组合 34"/>
            <p:cNvGrpSpPr/>
            <p:nvPr/>
          </p:nvGrpSpPr>
          <p:grpSpPr>
            <a:xfrm>
              <a:off x="11687685" y="1908421"/>
              <a:ext cx="369332" cy="2518379"/>
              <a:chOff x="11687685" y="1908421"/>
              <a:chExt cx="369332" cy="2518379"/>
            </a:xfrm>
          </p:grpSpPr>
          <p:sp>
            <p:nvSpPr>
              <p:cNvPr id="37" name="文本框 36"/>
              <p:cNvSpPr txBox="1"/>
              <p:nvPr/>
            </p:nvSpPr>
            <p:spPr>
              <a:xfrm>
                <a:off x="11687685" y="1908421"/>
                <a:ext cx="369332" cy="251837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eaVert" wrap="square" rtlCol="0">
                <a:spAutoFit/>
              </a:bodyPr>
              <a:lstStyle/>
              <a:p>
                <a:pPr algn="dist"/>
                <a:r>
                  <a:rPr lang="zh-CN" altLang="en-US" sz="120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cs typeface="+mn-ea"/>
                    <a:sym typeface="+mn-lt"/>
                  </a:rPr>
                  <a:t>聚能前行不负韶华</a:t>
                </a:r>
                <a:endParaRPr lang="zh-CN" altLang="en-US" sz="120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cxnSp>
            <p:nvCxnSpPr>
              <p:cNvPr id="38" name="直接连接符 37"/>
              <p:cNvCxnSpPr/>
              <p:nvPr/>
            </p:nvCxnSpPr>
            <p:spPr>
              <a:xfrm>
                <a:off x="11790893" y="2149317"/>
                <a:ext cx="150448" cy="8905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/>
              <p:cNvCxnSpPr/>
              <p:nvPr/>
            </p:nvCxnSpPr>
            <p:spPr>
              <a:xfrm>
                <a:off x="11790893" y="2475938"/>
                <a:ext cx="150448" cy="8905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接连接符 39"/>
              <p:cNvCxnSpPr/>
              <p:nvPr/>
            </p:nvCxnSpPr>
            <p:spPr>
              <a:xfrm>
                <a:off x="11790893" y="2802559"/>
                <a:ext cx="150448" cy="8905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接连接符 40"/>
              <p:cNvCxnSpPr/>
              <p:nvPr/>
            </p:nvCxnSpPr>
            <p:spPr>
              <a:xfrm>
                <a:off x="11790893" y="3129180"/>
                <a:ext cx="150448" cy="8905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接连接符 41"/>
              <p:cNvCxnSpPr/>
              <p:nvPr/>
            </p:nvCxnSpPr>
            <p:spPr>
              <a:xfrm>
                <a:off x="11790893" y="3455801"/>
                <a:ext cx="150448" cy="8905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1790893" y="3782422"/>
                <a:ext cx="150448" cy="8905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接连接符 43"/>
              <p:cNvCxnSpPr/>
              <p:nvPr/>
            </p:nvCxnSpPr>
            <p:spPr>
              <a:xfrm>
                <a:off x="11790893" y="4109044"/>
                <a:ext cx="150448" cy="8905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6" name="直接连接符 35"/>
            <p:cNvCxnSpPr/>
            <p:nvPr/>
          </p:nvCxnSpPr>
          <p:spPr>
            <a:xfrm flipH="1">
              <a:off x="11872351" y="4432300"/>
              <a:ext cx="0" cy="12319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组合 44"/>
          <p:cNvGrpSpPr/>
          <p:nvPr/>
        </p:nvGrpSpPr>
        <p:grpSpPr>
          <a:xfrm>
            <a:off x="204924" y="2620490"/>
            <a:ext cx="369332" cy="3917108"/>
            <a:chOff x="11687685" y="509692"/>
            <a:chExt cx="369332" cy="3917108"/>
          </a:xfrm>
        </p:grpSpPr>
        <p:grpSp>
          <p:nvGrpSpPr>
            <p:cNvPr id="46" name="组合 45"/>
            <p:cNvGrpSpPr/>
            <p:nvPr/>
          </p:nvGrpSpPr>
          <p:grpSpPr>
            <a:xfrm>
              <a:off x="11687685" y="1908421"/>
              <a:ext cx="369332" cy="2518379"/>
              <a:chOff x="11687685" y="1908421"/>
              <a:chExt cx="369332" cy="2518379"/>
            </a:xfrm>
          </p:grpSpPr>
          <p:sp>
            <p:nvSpPr>
              <p:cNvPr id="48" name="文本框 47"/>
              <p:cNvSpPr txBox="1"/>
              <p:nvPr/>
            </p:nvSpPr>
            <p:spPr>
              <a:xfrm>
                <a:off x="11687685" y="1908421"/>
                <a:ext cx="369332" cy="251837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eaVert" wrap="square" rtlCol="0">
                <a:spAutoFit/>
              </a:bodyPr>
              <a:lstStyle/>
              <a:p>
                <a:pPr algn="dist"/>
                <a:r>
                  <a:rPr lang="zh-CN" altLang="en-US" sz="120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cs typeface="+mn-ea"/>
                    <a:sym typeface="+mn-lt"/>
                  </a:rPr>
                  <a:t>聚能前行不负韶华</a:t>
                </a:r>
                <a:endParaRPr lang="zh-CN" altLang="en-US" sz="120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cxnSp>
            <p:nvCxnSpPr>
              <p:cNvPr id="49" name="直接连接符 48"/>
              <p:cNvCxnSpPr/>
              <p:nvPr/>
            </p:nvCxnSpPr>
            <p:spPr>
              <a:xfrm>
                <a:off x="11790893" y="2149317"/>
                <a:ext cx="150448" cy="8905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11790893" y="2475938"/>
                <a:ext cx="150448" cy="8905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11790893" y="2802559"/>
                <a:ext cx="150448" cy="8905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11790893" y="3129180"/>
                <a:ext cx="150448" cy="8905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11790893" y="3455801"/>
                <a:ext cx="150448" cy="8905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11790893" y="3782422"/>
                <a:ext cx="150448" cy="8905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11790893" y="4109044"/>
                <a:ext cx="150448" cy="8905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7" name="直接连接符 46"/>
            <p:cNvCxnSpPr/>
            <p:nvPr/>
          </p:nvCxnSpPr>
          <p:spPr>
            <a:xfrm flipH="1">
              <a:off x="11866117" y="509692"/>
              <a:ext cx="0" cy="12319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椭圆 1"/>
          <p:cNvSpPr/>
          <p:nvPr/>
        </p:nvSpPr>
        <p:spPr>
          <a:xfrm>
            <a:off x="-454046" y="-580573"/>
            <a:ext cx="1494971" cy="1494971"/>
          </a:xfrm>
          <a:prstGeom prst="ellipse">
            <a:avLst/>
          </a:prstGeom>
          <a:gradFill>
            <a:gsLst>
              <a:gs pos="0">
                <a:srgbClr val="444D54"/>
              </a:gs>
              <a:gs pos="100000">
                <a:srgbClr val="CA7D32"/>
              </a:gs>
              <a:gs pos="75000">
                <a:srgbClr val="BC6B2A"/>
              </a:gs>
            </a:gsLst>
            <a:lin ang="135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066326" y="166913"/>
            <a:ext cx="4443317" cy="703852"/>
            <a:chOff x="1471255" y="144958"/>
            <a:chExt cx="4443317" cy="703852"/>
          </a:xfrm>
        </p:grpSpPr>
        <p:sp>
          <p:nvSpPr>
            <p:cNvPr id="4" name="文本框 3"/>
            <p:cNvSpPr txBox="1"/>
            <p:nvPr/>
          </p:nvSpPr>
          <p:spPr>
            <a:xfrm>
              <a:off x="1471255" y="144958"/>
              <a:ext cx="382645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spc="40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主要领导介绍</a:t>
              </a:r>
              <a:endParaRPr lang="zh-CN" altLang="en-US" sz="3200" spc="4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522056" y="617978"/>
              <a:ext cx="439251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90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COMPANY PROJECT INTRODUCTION</a:t>
              </a:r>
              <a:endParaRPr lang="zh-CN" altLang="en-US" sz="9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6" name="Line 6"/>
          <p:cNvSpPr>
            <a:spLocks noChangeShapeType="1"/>
          </p:cNvSpPr>
          <p:nvPr/>
        </p:nvSpPr>
        <p:spPr bwMode="auto">
          <a:xfrm rot="18900000">
            <a:off x="7678842" y="3506311"/>
            <a:ext cx="204796" cy="208588"/>
          </a:xfrm>
          <a:prstGeom prst="line">
            <a:avLst/>
          </a:prstGeom>
          <a:noFill/>
          <a:ln w="34925" cap="rnd">
            <a:solidFill>
              <a:srgbClr val="9F6431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 rot="18900000">
            <a:off x="5978981" y="3502242"/>
            <a:ext cx="216173" cy="218070"/>
          </a:xfrm>
          <a:prstGeom prst="line">
            <a:avLst/>
          </a:prstGeom>
          <a:noFill/>
          <a:ln w="34925" cap="rnd">
            <a:solidFill>
              <a:srgbClr val="9F6431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 rot="18900000">
            <a:off x="4297204" y="3506311"/>
            <a:ext cx="204796" cy="208588"/>
          </a:xfrm>
          <a:prstGeom prst="line">
            <a:avLst/>
          </a:prstGeom>
          <a:noFill/>
          <a:ln w="34925" cap="rnd">
            <a:solidFill>
              <a:srgbClr val="9F6431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 rot="18900000">
            <a:off x="2565326" y="3503744"/>
            <a:ext cx="210485" cy="212381"/>
          </a:xfrm>
          <a:prstGeom prst="line">
            <a:avLst/>
          </a:prstGeom>
          <a:noFill/>
          <a:ln w="34925" cap="rnd">
            <a:solidFill>
              <a:srgbClr val="9F6431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0" name="Freeform 10"/>
          <p:cNvSpPr/>
          <p:nvPr/>
        </p:nvSpPr>
        <p:spPr bwMode="auto">
          <a:xfrm rot="18900000">
            <a:off x="822337" y="2317692"/>
            <a:ext cx="2027099" cy="1746452"/>
          </a:xfrm>
          <a:custGeom>
            <a:gdLst>
              <a:gd name="T0" fmla="*/ 108 w 780"/>
              <a:gd name="T1" fmla="*/ 672 h 672"/>
              <a:gd name="T2" fmla="*/ 108 w 780"/>
              <a:gd name="T3" fmla="*/ 282 h 672"/>
              <a:gd name="T4" fmla="*/ 498 w 780"/>
              <a:gd name="T5" fmla="*/ 282 h 672"/>
              <a:gd name="T6" fmla="*/ 780 w 780"/>
              <a:gd name="T7" fmla="*/ 0 h 672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0" h="672">
                <a:moveTo>
                  <a:pt x="108" y="672"/>
                </a:moveTo>
                <a:cubicBezTo>
                  <a:pt x="0" y="564"/>
                  <a:pt x="0" y="389"/>
                  <a:pt x="108" y="282"/>
                </a:cubicBezTo>
                <a:cubicBezTo>
                  <a:pt x="216" y="174"/>
                  <a:pt x="391" y="174"/>
                  <a:pt x="498" y="282"/>
                </a:cubicBezTo>
                <a:cubicBezTo>
                  <a:pt x="780" y="0"/>
                  <a:pt x="780" y="0"/>
                  <a:pt x="780" y="0"/>
                </a:cubicBezTo>
              </a:path>
            </a:pathLst>
          </a:custGeom>
          <a:noFill/>
          <a:ln w="34925" cap="rnd">
            <a:solidFill>
              <a:srgbClr val="9F6431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grpSp>
        <p:nvGrpSpPr>
          <p:cNvPr id="11" name="Group 54"/>
          <p:cNvGrpSpPr/>
          <p:nvPr/>
        </p:nvGrpSpPr>
        <p:grpSpPr>
          <a:xfrm>
            <a:off x="1421223" y="3094824"/>
            <a:ext cx="1027771" cy="1031563"/>
            <a:chOff x="2239027" y="3573124"/>
            <a:chExt cx="1027771" cy="1031563"/>
          </a:xfrm>
        </p:grpSpPr>
        <p:sp>
          <p:nvSpPr>
            <p:cNvPr id="12" name="Freeform 11"/>
            <p:cNvSpPr/>
            <p:nvPr/>
          </p:nvSpPr>
          <p:spPr bwMode="auto">
            <a:xfrm rot="18900000">
              <a:off x="2239027" y="3573124"/>
              <a:ext cx="1027771" cy="1031563"/>
            </a:xfrm>
            <a:custGeom>
              <a:gdLst>
                <a:gd name="T0" fmla="*/ 396 w 396"/>
                <a:gd name="T1" fmla="*/ 198 h 396"/>
                <a:gd name="T2" fmla="*/ 198 w 396"/>
                <a:gd name="T3" fmla="*/ 396 h 396"/>
                <a:gd name="T4" fmla="*/ 0 w 396"/>
                <a:gd name="T5" fmla="*/ 198 h 396"/>
                <a:gd name="T6" fmla="*/ 198 w 396"/>
                <a:gd name="T7" fmla="*/ 0 h 396"/>
                <a:gd name="T8" fmla="*/ 396 w 396"/>
                <a:gd name="T9" fmla="*/ 198 h 39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6" h="396">
                  <a:moveTo>
                    <a:pt x="396" y="198"/>
                  </a:moveTo>
                  <a:cubicBezTo>
                    <a:pt x="396" y="307"/>
                    <a:pt x="307" y="396"/>
                    <a:pt x="198" y="396"/>
                  </a:cubicBezTo>
                  <a:cubicBezTo>
                    <a:pt x="89" y="396"/>
                    <a:pt x="0" y="307"/>
                    <a:pt x="0" y="198"/>
                  </a:cubicBezTo>
                  <a:cubicBezTo>
                    <a:pt x="0" y="88"/>
                    <a:pt x="89" y="0"/>
                    <a:pt x="198" y="0"/>
                  </a:cubicBezTo>
                  <a:cubicBezTo>
                    <a:pt x="308" y="0"/>
                    <a:pt x="396" y="89"/>
                    <a:pt x="396" y="198"/>
                  </a:cubicBezTo>
                  <a:close/>
                </a:path>
              </a:pathLst>
            </a:custGeom>
            <a:gradFill>
              <a:gsLst>
                <a:gs pos="0">
                  <a:srgbClr val="444D54"/>
                </a:gs>
                <a:gs pos="100000">
                  <a:srgbClr val="CA7D32"/>
                </a:gs>
                <a:gs pos="75000">
                  <a:srgbClr val="BC6B2A"/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3" name="Oval 12"/>
            <p:cNvSpPr>
              <a:spLocks noChangeArrowheads="1"/>
            </p:cNvSpPr>
            <p:nvPr/>
          </p:nvSpPr>
          <p:spPr bwMode="auto">
            <a:xfrm rot="18900000">
              <a:off x="2338580" y="3673232"/>
              <a:ext cx="828665" cy="82866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14" name="Group 55"/>
          <p:cNvGrpSpPr/>
          <p:nvPr/>
        </p:nvGrpSpPr>
        <p:grpSpPr>
          <a:xfrm>
            <a:off x="3127462" y="3096443"/>
            <a:ext cx="1027771" cy="1029667"/>
            <a:chOff x="3945266" y="3574743"/>
            <a:chExt cx="1027771" cy="1029667"/>
          </a:xfrm>
        </p:grpSpPr>
        <p:sp>
          <p:nvSpPr>
            <p:cNvPr id="15" name="Oval 18"/>
            <p:cNvSpPr>
              <a:spLocks noChangeArrowheads="1"/>
            </p:cNvSpPr>
            <p:nvPr/>
          </p:nvSpPr>
          <p:spPr bwMode="auto">
            <a:xfrm rot="18900000">
              <a:off x="3945266" y="3574743"/>
              <a:ext cx="1027771" cy="1029667"/>
            </a:xfrm>
            <a:prstGeom prst="ellipse">
              <a:avLst/>
            </a:prstGeom>
            <a:gradFill>
              <a:gsLst>
                <a:gs pos="0">
                  <a:srgbClr val="444D54"/>
                </a:gs>
                <a:gs pos="100000">
                  <a:srgbClr val="CA7D32"/>
                </a:gs>
                <a:gs pos="75000">
                  <a:srgbClr val="BC6B2A"/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6" name="Freeform 21"/>
            <p:cNvSpPr/>
            <p:nvPr/>
          </p:nvSpPr>
          <p:spPr bwMode="auto">
            <a:xfrm rot="18900000">
              <a:off x="4042808" y="3674574"/>
              <a:ext cx="828665" cy="828664"/>
            </a:xfrm>
            <a:custGeom>
              <a:gdLst>
                <a:gd name="T0" fmla="*/ 319 w 319"/>
                <a:gd name="T1" fmla="*/ 160 h 319"/>
                <a:gd name="T2" fmla="*/ 160 w 319"/>
                <a:gd name="T3" fmla="*/ 319 h 319"/>
                <a:gd name="T4" fmla="*/ 0 w 319"/>
                <a:gd name="T5" fmla="*/ 159 h 319"/>
                <a:gd name="T6" fmla="*/ 160 w 319"/>
                <a:gd name="T7" fmla="*/ 0 h 319"/>
                <a:gd name="T8" fmla="*/ 319 w 319"/>
                <a:gd name="T9" fmla="*/ 160 h 3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9" h="319">
                  <a:moveTo>
                    <a:pt x="319" y="160"/>
                  </a:moveTo>
                  <a:cubicBezTo>
                    <a:pt x="319" y="248"/>
                    <a:pt x="248" y="319"/>
                    <a:pt x="160" y="319"/>
                  </a:cubicBezTo>
                  <a:cubicBezTo>
                    <a:pt x="72" y="319"/>
                    <a:pt x="0" y="248"/>
                    <a:pt x="0" y="159"/>
                  </a:cubicBezTo>
                  <a:cubicBezTo>
                    <a:pt x="0" y="71"/>
                    <a:pt x="72" y="0"/>
                    <a:pt x="160" y="0"/>
                  </a:cubicBezTo>
                  <a:cubicBezTo>
                    <a:pt x="248" y="0"/>
                    <a:pt x="319" y="71"/>
                    <a:pt x="319" y="1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17" name="Group 56"/>
          <p:cNvGrpSpPr/>
          <p:nvPr/>
        </p:nvGrpSpPr>
        <p:grpSpPr>
          <a:xfrm>
            <a:off x="4828731" y="3097113"/>
            <a:ext cx="1029668" cy="1029667"/>
            <a:chOff x="5646535" y="3575413"/>
            <a:chExt cx="1029668" cy="1029667"/>
          </a:xfrm>
        </p:grpSpPr>
        <p:sp>
          <p:nvSpPr>
            <p:cNvPr id="18" name="Oval 14"/>
            <p:cNvSpPr>
              <a:spLocks noChangeArrowheads="1"/>
            </p:cNvSpPr>
            <p:nvPr/>
          </p:nvSpPr>
          <p:spPr bwMode="auto">
            <a:xfrm rot="18900000">
              <a:off x="5646535" y="3575413"/>
              <a:ext cx="1029668" cy="1029667"/>
            </a:xfrm>
            <a:prstGeom prst="ellipse">
              <a:avLst/>
            </a:prstGeom>
            <a:gradFill>
              <a:gsLst>
                <a:gs pos="0">
                  <a:srgbClr val="444D54"/>
                </a:gs>
                <a:gs pos="100000">
                  <a:srgbClr val="CA7D32"/>
                </a:gs>
                <a:gs pos="75000">
                  <a:srgbClr val="BC6B2A"/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9" name="Freeform 22"/>
            <p:cNvSpPr/>
            <p:nvPr/>
          </p:nvSpPr>
          <p:spPr bwMode="auto">
            <a:xfrm rot="18900000">
              <a:off x="5749047" y="3674295"/>
              <a:ext cx="828665" cy="830560"/>
            </a:xfrm>
            <a:custGeom>
              <a:gdLst>
                <a:gd name="T0" fmla="*/ 319 w 319"/>
                <a:gd name="T1" fmla="*/ 159 h 319"/>
                <a:gd name="T2" fmla="*/ 159 w 319"/>
                <a:gd name="T3" fmla="*/ 319 h 319"/>
                <a:gd name="T4" fmla="*/ 0 w 319"/>
                <a:gd name="T5" fmla="*/ 159 h 319"/>
                <a:gd name="T6" fmla="*/ 160 w 319"/>
                <a:gd name="T7" fmla="*/ 0 h 319"/>
                <a:gd name="T8" fmla="*/ 319 w 319"/>
                <a:gd name="T9" fmla="*/ 159 h 3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9" h="319">
                  <a:moveTo>
                    <a:pt x="319" y="159"/>
                  </a:moveTo>
                  <a:cubicBezTo>
                    <a:pt x="319" y="247"/>
                    <a:pt x="248" y="319"/>
                    <a:pt x="159" y="319"/>
                  </a:cubicBezTo>
                  <a:cubicBezTo>
                    <a:pt x="71" y="319"/>
                    <a:pt x="0" y="247"/>
                    <a:pt x="0" y="159"/>
                  </a:cubicBezTo>
                  <a:cubicBezTo>
                    <a:pt x="0" y="71"/>
                    <a:pt x="71" y="0"/>
                    <a:pt x="160" y="0"/>
                  </a:cubicBezTo>
                  <a:cubicBezTo>
                    <a:pt x="248" y="0"/>
                    <a:pt x="319" y="71"/>
                    <a:pt x="319" y="1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20" name="Group 57"/>
          <p:cNvGrpSpPr/>
          <p:nvPr/>
        </p:nvGrpSpPr>
        <p:grpSpPr>
          <a:xfrm>
            <a:off x="6534299" y="3097113"/>
            <a:ext cx="1029668" cy="1029667"/>
            <a:chOff x="7352103" y="3575413"/>
            <a:chExt cx="1029668" cy="1029667"/>
          </a:xfrm>
        </p:grpSpPr>
        <p:sp>
          <p:nvSpPr>
            <p:cNvPr id="21" name="Oval 20"/>
            <p:cNvSpPr>
              <a:spLocks noChangeArrowheads="1"/>
            </p:cNvSpPr>
            <p:nvPr/>
          </p:nvSpPr>
          <p:spPr bwMode="auto">
            <a:xfrm rot="18900000">
              <a:off x="7352103" y="3575413"/>
              <a:ext cx="1029668" cy="1029667"/>
            </a:xfrm>
            <a:prstGeom prst="ellipse">
              <a:avLst/>
            </a:prstGeom>
            <a:gradFill>
              <a:gsLst>
                <a:gs pos="0">
                  <a:srgbClr val="444D54"/>
                </a:gs>
                <a:gs pos="100000">
                  <a:srgbClr val="CA7D32"/>
                </a:gs>
                <a:gs pos="75000">
                  <a:srgbClr val="BC6B2A"/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2" name="Oval 23"/>
            <p:cNvSpPr>
              <a:spLocks noChangeArrowheads="1"/>
            </p:cNvSpPr>
            <p:nvPr/>
          </p:nvSpPr>
          <p:spPr bwMode="auto">
            <a:xfrm rot="18900000">
              <a:off x="7452604" y="3673232"/>
              <a:ext cx="828665" cy="82866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23" name="Group 58"/>
          <p:cNvGrpSpPr/>
          <p:nvPr/>
        </p:nvGrpSpPr>
        <p:grpSpPr>
          <a:xfrm>
            <a:off x="8238527" y="3098455"/>
            <a:ext cx="1029668" cy="1029667"/>
            <a:chOff x="9056331" y="3576755"/>
            <a:chExt cx="1029668" cy="1029667"/>
          </a:xfrm>
        </p:grpSpPr>
        <p:sp>
          <p:nvSpPr>
            <p:cNvPr id="24" name="Oval 16"/>
            <p:cNvSpPr>
              <a:spLocks noChangeArrowheads="1"/>
            </p:cNvSpPr>
            <p:nvPr/>
          </p:nvSpPr>
          <p:spPr bwMode="auto">
            <a:xfrm rot="18900000">
              <a:off x="9056331" y="3576755"/>
              <a:ext cx="1029668" cy="1029667"/>
            </a:xfrm>
            <a:prstGeom prst="ellipse">
              <a:avLst/>
            </a:prstGeom>
            <a:gradFill>
              <a:gsLst>
                <a:gs pos="0">
                  <a:srgbClr val="444D54"/>
                </a:gs>
                <a:gs pos="100000">
                  <a:srgbClr val="CA7D32"/>
                </a:gs>
                <a:gs pos="75000">
                  <a:srgbClr val="BC6B2A"/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5" name="Freeform 24"/>
            <p:cNvSpPr/>
            <p:nvPr/>
          </p:nvSpPr>
          <p:spPr bwMode="auto">
            <a:xfrm rot="18900000">
              <a:off x="9155885" y="3674967"/>
              <a:ext cx="830560" cy="830560"/>
            </a:xfrm>
            <a:custGeom>
              <a:gdLst>
                <a:gd name="T0" fmla="*/ 319 w 319"/>
                <a:gd name="T1" fmla="*/ 160 h 319"/>
                <a:gd name="T2" fmla="*/ 160 w 319"/>
                <a:gd name="T3" fmla="*/ 319 h 319"/>
                <a:gd name="T4" fmla="*/ 0 w 319"/>
                <a:gd name="T5" fmla="*/ 159 h 319"/>
                <a:gd name="T6" fmla="*/ 160 w 319"/>
                <a:gd name="T7" fmla="*/ 0 h 319"/>
                <a:gd name="T8" fmla="*/ 319 w 319"/>
                <a:gd name="T9" fmla="*/ 160 h 3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9" h="319">
                  <a:moveTo>
                    <a:pt x="319" y="160"/>
                  </a:moveTo>
                  <a:cubicBezTo>
                    <a:pt x="319" y="248"/>
                    <a:pt x="248" y="319"/>
                    <a:pt x="160" y="319"/>
                  </a:cubicBezTo>
                  <a:cubicBezTo>
                    <a:pt x="72" y="319"/>
                    <a:pt x="0" y="248"/>
                    <a:pt x="0" y="159"/>
                  </a:cubicBezTo>
                  <a:cubicBezTo>
                    <a:pt x="0" y="71"/>
                    <a:pt x="72" y="0"/>
                    <a:pt x="160" y="0"/>
                  </a:cubicBezTo>
                  <a:cubicBezTo>
                    <a:pt x="248" y="0"/>
                    <a:pt x="319" y="71"/>
                    <a:pt x="319" y="1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26" name="Freeform 15"/>
          <p:cNvSpPr/>
          <p:nvPr/>
        </p:nvSpPr>
        <p:spPr bwMode="auto">
          <a:xfrm rot="2700000" flipV="1">
            <a:off x="2464217" y="3176515"/>
            <a:ext cx="2159837" cy="1879190"/>
          </a:xfrm>
          <a:custGeom>
            <a:gdLst>
              <a:gd name="T0" fmla="*/ 108 w 831"/>
              <a:gd name="T1" fmla="*/ 723 h 723"/>
              <a:gd name="T2" fmla="*/ 108 w 831"/>
              <a:gd name="T3" fmla="*/ 333 h 723"/>
              <a:gd name="T4" fmla="*/ 498 w 831"/>
              <a:gd name="T5" fmla="*/ 333 h 723"/>
              <a:gd name="T6" fmla="*/ 831 w 831"/>
              <a:gd name="T7" fmla="*/ 0 h 72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31" h="723">
                <a:moveTo>
                  <a:pt x="108" y="723"/>
                </a:moveTo>
                <a:cubicBezTo>
                  <a:pt x="0" y="615"/>
                  <a:pt x="0" y="441"/>
                  <a:pt x="108" y="333"/>
                </a:cubicBezTo>
                <a:cubicBezTo>
                  <a:pt x="216" y="225"/>
                  <a:pt x="391" y="225"/>
                  <a:pt x="498" y="333"/>
                </a:cubicBezTo>
                <a:cubicBezTo>
                  <a:pt x="831" y="0"/>
                  <a:pt x="831" y="0"/>
                  <a:pt x="831" y="0"/>
                </a:cubicBezTo>
              </a:path>
            </a:pathLst>
          </a:custGeom>
          <a:noFill/>
          <a:ln w="34925" cap="rnd">
            <a:solidFill>
              <a:srgbClr val="9F6431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27" name="Freeform 15"/>
          <p:cNvSpPr/>
          <p:nvPr/>
        </p:nvSpPr>
        <p:spPr bwMode="auto">
          <a:xfrm rot="2700000" flipV="1">
            <a:off x="5876695" y="3176515"/>
            <a:ext cx="2159837" cy="1879190"/>
          </a:xfrm>
          <a:custGeom>
            <a:gdLst>
              <a:gd name="T0" fmla="*/ 108 w 831"/>
              <a:gd name="T1" fmla="*/ 723 h 723"/>
              <a:gd name="T2" fmla="*/ 108 w 831"/>
              <a:gd name="T3" fmla="*/ 333 h 723"/>
              <a:gd name="T4" fmla="*/ 498 w 831"/>
              <a:gd name="T5" fmla="*/ 333 h 723"/>
              <a:gd name="T6" fmla="*/ 831 w 831"/>
              <a:gd name="T7" fmla="*/ 0 h 72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31" h="723">
                <a:moveTo>
                  <a:pt x="108" y="723"/>
                </a:moveTo>
                <a:cubicBezTo>
                  <a:pt x="0" y="615"/>
                  <a:pt x="0" y="441"/>
                  <a:pt x="108" y="333"/>
                </a:cubicBezTo>
                <a:cubicBezTo>
                  <a:pt x="216" y="225"/>
                  <a:pt x="391" y="225"/>
                  <a:pt x="498" y="333"/>
                </a:cubicBezTo>
                <a:cubicBezTo>
                  <a:pt x="831" y="0"/>
                  <a:pt x="831" y="0"/>
                  <a:pt x="831" y="0"/>
                </a:cubicBezTo>
              </a:path>
            </a:pathLst>
          </a:custGeom>
          <a:noFill/>
          <a:ln w="34925" cap="rnd">
            <a:solidFill>
              <a:srgbClr val="9F6431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28" name="Freeform 10"/>
          <p:cNvSpPr/>
          <p:nvPr/>
        </p:nvSpPr>
        <p:spPr bwMode="auto">
          <a:xfrm rot="18900000">
            <a:off x="4251294" y="2317692"/>
            <a:ext cx="2027099" cy="1746452"/>
          </a:xfrm>
          <a:custGeom>
            <a:gdLst>
              <a:gd name="T0" fmla="*/ 108 w 780"/>
              <a:gd name="T1" fmla="*/ 672 h 672"/>
              <a:gd name="T2" fmla="*/ 108 w 780"/>
              <a:gd name="T3" fmla="*/ 282 h 672"/>
              <a:gd name="T4" fmla="*/ 498 w 780"/>
              <a:gd name="T5" fmla="*/ 282 h 672"/>
              <a:gd name="T6" fmla="*/ 780 w 780"/>
              <a:gd name="T7" fmla="*/ 0 h 672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0" h="672">
                <a:moveTo>
                  <a:pt x="108" y="672"/>
                </a:moveTo>
                <a:cubicBezTo>
                  <a:pt x="0" y="564"/>
                  <a:pt x="0" y="389"/>
                  <a:pt x="108" y="282"/>
                </a:cubicBezTo>
                <a:cubicBezTo>
                  <a:pt x="216" y="174"/>
                  <a:pt x="391" y="174"/>
                  <a:pt x="498" y="282"/>
                </a:cubicBezTo>
                <a:cubicBezTo>
                  <a:pt x="780" y="0"/>
                  <a:pt x="780" y="0"/>
                  <a:pt x="780" y="0"/>
                </a:cubicBezTo>
              </a:path>
            </a:pathLst>
          </a:custGeom>
          <a:noFill/>
          <a:ln w="34925" cap="rnd">
            <a:solidFill>
              <a:srgbClr val="9F6431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29" name="Freeform 10"/>
          <p:cNvSpPr/>
          <p:nvPr/>
        </p:nvSpPr>
        <p:spPr bwMode="auto">
          <a:xfrm rot="18900000">
            <a:off x="7645873" y="2317693"/>
            <a:ext cx="2027099" cy="1746452"/>
          </a:xfrm>
          <a:custGeom>
            <a:gdLst>
              <a:gd name="T0" fmla="*/ 108 w 780"/>
              <a:gd name="T1" fmla="*/ 672 h 672"/>
              <a:gd name="T2" fmla="*/ 108 w 780"/>
              <a:gd name="T3" fmla="*/ 282 h 672"/>
              <a:gd name="T4" fmla="*/ 498 w 780"/>
              <a:gd name="T5" fmla="*/ 282 h 672"/>
              <a:gd name="T6" fmla="*/ 780 w 780"/>
              <a:gd name="T7" fmla="*/ 0 h 672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0" h="672">
                <a:moveTo>
                  <a:pt x="108" y="672"/>
                </a:moveTo>
                <a:cubicBezTo>
                  <a:pt x="0" y="564"/>
                  <a:pt x="0" y="389"/>
                  <a:pt x="108" y="282"/>
                </a:cubicBezTo>
                <a:cubicBezTo>
                  <a:pt x="216" y="174"/>
                  <a:pt x="391" y="174"/>
                  <a:pt x="498" y="282"/>
                </a:cubicBezTo>
                <a:cubicBezTo>
                  <a:pt x="780" y="0"/>
                  <a:pt x="780" y="0"/>
                  <a:pt x="780" y="0"/>
                </a:cubicBezTo>
              </a:path>
            </a:pathLst>
          </a:custGeom>
          <a:noFill/>
          <a:ln w="34925" cap="rnd">
            <a:solidFill>
              <a:srgbClr val="9F6431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30" name="Freeform 29"/>
          <p:cNvSpPr>
            <a:spLocks noEditPoints="1"/>
          </p:cNvSpPr>
          <p:nvPr/>
        </p:nvSpPr>
        <p:spPr bwMode="auto">
          <a:xfrm rot="2700000">
            <a:off x="8589663" y="3285081"/>
            <a:ext cx="379413" cy="588963"/>
          </a:xfrm>
          <a:custGeom>
            <a:gdLst>
              <a:gd name="T0" fmla="*/ 622 w 2155"/>
              <a:gd name="T1" fmla="*/ 1203 h 3337"/>
              <a:gd name="T2" fmla="*/ 541 w 2155"/>
              <a:gd name="T3" fmla="*/ 1706 h 3337"/>
              <a:gd name="T4" fmla="*/ 536 w 2155"/>
              <a:gd name="T5" fmla="*/ 2225 h 3337"/>
              <a:gd name="T6" fmla="*/ 612 w 2155"/>
              <a:gd name="T7" fmla="*/ 2724 h 3337"/>
              <a:gd name="T8" fmla="*/ 1005 w 2155"/>
              <a:gd name="T9" fmla="*/ 2534 h 3337"/>
              <a:gd name="T10" fmla="*/ 1517 w 2155"/>
              <a:gd name="T11" fmla="*/ 2845 h 3337"/>
              <a:gd name="T12" fmla="*/ 1616 w 2155"/>
              <a:gd name="T13" fmla="*/ 2355 h 3337"/>
              <a:gd name="T14" fmla="*/ 1635 w 2155"/>
              <a:gd name="T15" fmla="*/ 1838 h 3337"/>
              <a:gd name="T16" fmla="*/ 1573 w 2155"/>
              <a:gd name="T17" fmla="*/ 1328 h 3337"/>
              <a:gd name="T18" fmla="*/ 1436 w 2155"/>
              <a:gd name="T19" fmla="*/ 852 h 3337"/>
              <a:gd name="T20" fmla="*/ 976 w 2155"/>
              <a:gd name="T21" fmla="*/ 372 h 3337"/>
              <a:gd name="T22" fmla="*/ 791 w 2155"/>
              <a:gd name="T23" fmla="*/ 709 h 3337"/>
              <a:gd name="T24" fmla="*/ 1242 w 2155"/>
              <a:gd name="T25" fmla="*/ 454 h 3337"/>
              <a:gd name="T26" fmla="*/ 1077 w 2155"/>
              <a:gd name="T27" fmla="*/ 0 h 3337"/>
              <a:gd name="T28" fmla="*/ 1104 w 2155"/>
              <a:gd name="T29" fmla="*/ 32 h 3337"/>
              <a:gd name="T30" fmla="*/ 1176 w 2155"/>
              <a:gd name="T31" fmla="*/ 125 h 3337"/>
              <a:gd name="T32" fmla="*/ 1278 w 2155"/>
              <a:gd name="T33" fmla="*/ 276 h 3337"/>
              <a:gd name="T34" fmla="*/ 1398 w 2155"/>
              <a:gd name="T35" fmla="*/ 481 h 3337"/>
              <a:gd name="T36" fmla="*/ 1521 w 2155"/>
              <a:gd name="T37" fmla="*/ 736 h 3337"/>
              <a:gd name="T38" fmla="*/ 1634 w 2155"/>
              <a:gd name="T39" fmla="*/ 1037 h 3337"/>
              <a:gd name="T40" fmla="*/ 1722 w 2155"/>
              <a:gd name="T41" fmla="*/ 1381 h 3337"/>
              <a:gd name="T42" fmla="*/ 1773 w 2155"/>
              <a:gd name="T43" fmla="*/ 1764 h 3337"/>
              <a:gd name="T44" fmla="*/ 1770 w 2155"/>
              <a:gd name="T45" fmla="*/ 2232 h 3337"/>
              <a:gd name="T46" fmla="*/ 1853 w 2155"/>
              <a:gd name="T47" fmla="*/ 2592 h 3337"/>
              <a:gd name="T48" fmla="*/ 2029 w 2155"/>
              <a:gd name="T49" fmla="*/ 2832 h 3337"/>
              <a:gd name="T50" fmla="*/ 2130 w 2155"/>
              <a:gd name="T51" fmla="*/ 3110 h 3337"/>
              <a:gd name="T52" fmla="*/ 2011 w 2155"/>
              <a:gd name="T53" fmla="*/ 3337 h 3337"/>
              <a:gd name="T54" fmla="*/ 1973 w 2155"/>
              <a:gd name="T55" fmla="*/ 3088 h 3337"/>
              <a:gd name="T56" fmla="*/ 1895 w 2155"/>
              <a:gd name="T57" fmla="*/ 2892 h 3337"/>
              <a:gd name="T58" fmla="*/ 1805 w 2155"/>
              <a:gd name="T59" fmla="*/ 2749 h 3337"/>
              <a:gd name="T60" fmla="*/ 1727 w 2155"/>
              <a:gd name="T61" fmla="*/ 2660 h 3337"/>
              <a:gd name="T62" fmla="*/ 1692 w 2155"/>
              <a:gd name="T63" fmla="*/ 2729 h 3337"/>
              <a:gd name="T64" fmla="*/ 1653 w 2155"/>
              <a:gd name="T65" fmla="*/ 2862 h 3337"/>
              <a:gd name="T66" fmla="*/ 1612 w 2155"/>
              <a:gd name="T67" fmla="*/ 2991 h 3337"/>
              <a:gd name="T68" fmla="*/ 1581 w 2155"/>
              <a:gd name="T69" fmla="*/ 3082 h 3337"/>
              <a:gd name="T70" fmla="*/ 1150 w 2155"/>
              <a:gd name="T71" fmla="*/ 3107 h 3337"/>
              <a:gd name="T72" fmla="*/ 582 w 2155"/>
              <a:gd name="T73" fmla="*/ 3107 h 3337"/>
              <a:gd name="T74" fmla="*/ 569 w 2155"/>
              <a:gd name="T75" fmla="*/ 3064 h 3337"/>
              <a:gd name="T76" fmla="*/ 537 w 2155"/>
              <a:gd name="T77" fmla="*/ 2958 h 3337"/>
              <a:gd name="T78" fmla="*/ 499 w 2155"/>
              <a:gd name="T79" fmla="*/ 2824 h 3337"/>
              <a:gd name="T80" fmla="*/ 464 w 2155"/>
              <a:gd name="T81" fmla="*/ 2693 h 3337"/>
              <a:gd name="T82" fmla="*/ 423 w 2155"/>
              <a:gd name="T83" fmla="*/ 2665 h 3337"/>
              <a:gd name="T84" fmla="*/ 339 w 2155"/>
              <a:gd name="T85" fmla="*/ 2765 h 3337"/>
              <a:gd name="T86" fmla="*/ 245 w 2155"/>
              <a:gd name="T87" fmla="*/ 2922 h 3337"/>
              <a:gd name="T88" fmla="*/ 171 w 2155"/>
              <a:gd name="T89" fmla="*/ 3137 h 3337"/>
              <a:gd name="T90" fmla="*/ 0 w 2155"/>
              <a:gd name="T91" fmla="*/ 3337 h 3337"/>
              <a:gd name="T92" fmla="*/ 43 w 2155"/>
              <a:gd name="T93" fmla="*/ 3034 h 3337"/>
              <a:gd name="T94" fmla="*/ 167 w 2155"/>
              <a:gd name="T95" fmla="*/ 2762 h 3337"/>
              <a:gd name="T96" fmla="*/ 365 w 2155"/>
              <a:gd name="T97" fmla="*/ 2531 h 3337"/>
              <a:gd name="T98" fmla="*/ 390 w 2155"/>
              <a:gd name="T99" fmla="*/ 2099 h 3337"/>
              <a:gd name="T100" fmla="*/ 404 w 2155"/>
              <a:gd name="T101" fmla="*/ 1640 h 3337"/>
              <a:gd name="T102" fmla="*/ 468 w 2155"/>
              <a:gd name="T103" fmla="*/ 1243 h 3337"/>
              <a:gd name="T104" fmla="*/ 567 w 2155"/>
              <a:gd name="T105" fmla="*/ 899 h 3337"/>
              <a:gd name="T106" fmla="*/ 686 w 2155"/>
              <a:gd name="T107" fmla="*/ 607 h 3337"/>
              <a:gd name="T108" fmla="*/ 810 w 2155"/>
              <a:gd name="T109" fmla="*/ 370 h 3337"/>
              <a:gd name="T110" fmla="*/ 926 w 2155"/>
              <a:gd name="T111" fmla="*/ 191 h 3337"/>
              <a:gd name="T112" fmla="*/ 1017 w 2155"/>
              <a:gd name="T113" fmla="*/ 69 h 3337"/>
              <a:gd name="T114" fmla="*/ 1070 w 2155"/>
              <a:gd name="T115" fmla="*/ 8 h 333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155" h="3337">
                <a:moveTo>
                  <a:pt x="730" y="852"/>
                </a:moveTo>
                <a:lnTo>
                  <a:pt x="690" y="967"/>
                </a:lnTo>
                <a:lnTo>
                  <a:pt x="653" y="1084"/>
                </a:lnTo>
                <a:lnTo>
                  <a:pt x="622" y="1203"/>
                </a:lnTo>
                <a:lnTo>
                  <a:pt x="594" y="1326"/>
                </a:lnTo>
                <a:lnTo>
                  <a:pt x="572" y="1451"/>
                </a:lnTo>
                <a:lnTo>
                  <a:pt x="554" y="1578"/>
                </a:lnTo>
                <a:lnTo>
                  <a:pt x="541" y="1706"/>
                </a:lnTo>
                <a:lnTo>
                  <a:pt x="534" y="1837"/>
                </a:lnTo>
                <a:lnTo>
                  <a:pt x="531" y="1969"/>
                </a:lnTo>
                <a:lnTo>
                  <a:pt x="531" y="2097"/>
                </a:lnTo>
                <a:lnTo>
                  <a:pt x="536" y="2225"/>
                </a:lnTo>
                <a:lnTo>
                  <a:pt x="547" y="2352"/>
                </a:lnTo>
                <a:lnTo>
                  <a:pt x="564" y="2478"/>
                </a:lnTo>
                <a:lnTo>
                  <a:pt x="585" y="2601"/>
                </a:lnTo>
                <a:lnTo>
                  <a:pt x="612" y="2724"/>
                </a:lnTo>
                <a:lnTo>
                  <a:pt x="644" y="2845"/>
                </a:lnTo>
                <a:lnTo>
                  <a:pt x="682" y="2965"/>
                </a:lnTo>
                <a:lnTo>
                  <a:pt x="1005" y="2965"/>
                </a:lnTo>
                <a:lnTo>
                  <a:pt x="1005" y="2534"/>
                </a:lnTo>
                <a:lnTo>
                  <a:pt x="1149" y="2534"/>
                </a:lnTo>
                <a:lnTo>
                  <a:pt x="1149" y="2965"/>
                </a:lnTo>
                <a:lnTo>
                  <a:pt x="1479" y="2965"/>
                </a:lnTo>
                <a:lnTo>
                  <a:pt x="1517" y="2845"/>
                </a:lnTo>
                <a:lnTo>
                  <a:pt x="1550" y="2725"/>
                </a:lnTo>
                <a:lnTo>
                  <a:pt x="1577" y="2603"/>
                </a:lnTo>
                <a:lnTo>
                  <a:pt x="1598" y="2480"/>
                </a:lnTo>
                <a:lnTo>
                  <a:pt x="1616" y="2355"/>
                </a:lnTo>
                <a:lnTo>
                  <a:pt x="1628" y="2228"/>
                </a:lnTo>
                <a:lnTo>
                  <a:pt x="1635" y="2099"/>
                </a:lnTo>
                <a:lnTo>
                  <a:pt x="1637" y="1969"/>
                </a:lnTo>
                <a:lnTo>
                  <a:pt x="1635" y="1838"/>
                </a:lnTo>
                <a:lnTo>
                  <a:pt x="1627" y="1709"/>
                </a:lnTo>
                <a:lnTo>
                  <a:pt x="1614" y="1580"/>
                </a:lnTo>
                <a:lnTo>
                  <a:pt x="1596" y="1453"/>
                </a:lnTo>
                <a:lnTo>
                  <a:pt x="1573" y="1328"/>
                </a:lnTo>
                <a:lnTo>
                  <a:pt x="1545" y="1205"/>
                </a:lnTo>
                <a:lnTo>
                  <a:pt x="1514" y="1085"/>
                </a:lnTo>
                <a:lnTo>
                  <a:pt x="1476" y="967"/>
                </a:lnTo>
                <a:lnTo>
                  <a:pt x="1436" y="852"/>
                </a:lnTo>
                <a:lnTo>
                  <a:pt x="730" y="852"/>
                </a:lnTo>
                <a:close/>
                <a:moveTo>
                  <a:pt x="1085" y="222"/>
                </a:moveTo>
                <a:lnTo>
                  <a:pt x="1029" y="295"/>
                </a:lnTo>
                <a:lnTo>
                  <a:pt x="976" y="372"/>
                </a:lnTo>
                <a:lnTo>
                  <a:pt x="925" y="453"/>
                </a:lnTo>
                <a:lnTo>
                  <a:pt x="877" y="536"/>
                </a:lnTo>
                <a:lnTo>
                  <a:pt x="832" y="621"/>
                </a:lnTo>
                <a:lnTo>
                  <a:pt x="791" y="709"/>
                </a:lnTo>
                <a:lnTo>
                  <a:pt x="1376" y="709"/>
                </a:lnTo>
                <a:lnTo>
                  <a:pt x="1334" y="621"/>
                </a:lnTo>
                <a:lnTo>
                  <a:pt x="1289" y="536"/>
                </a:lnTo>
                <a:lnTo>
                  <a:pt x="1242" y="454"/>
                </a:lnTo>
                <a:lnTo>
                  <a:pt x="1192" y="373"/>
                </a:lnTo>
                <a:lnTo>
                  <a:pt x="1140" y="296"/>
                </a:lnTo>
                <a:lnTo>
                  <a:pt x="1085" y="222"/>
                </a:lnTo>
                <a:close/>
                <a:moveTo>
                  <a:pt x="1077" y="0"/>
                </a:moveTo>
                <a:lnTo>
                  <a:pt x="1079" y="2"/>
                </a:lnTo>
                <a:lnTo>
                  <a:pt x="1085" y="8"/>
                </a:lnTo>
                <a:lnTo>
                  <a:pt x="1093" y="18"/>
                </a:lnTo>
                <a:lnTo>
                  <a:pt x="1104" y="32"/>
                </a:lnTo>
                <a:lnTo>
                  <a:pt x="1118" y="50"/>
                </a:lnTo>
                <a:lnTo>
                  <a:pt x="1135" y="71"/>
                </a:lnTo>
                <a:lnTo>
                  <a:pt x="1155" y="96"/>
                </a:lnTo>
                <a:lnTo>
                  <a:pt x="1176" y="125"/>
                </a:lnTo>
                <a:lnTo>
                  <a:pt x="1200" y="157"/>
                </a:lnTo>
                <a:lnTo>
                  <a:pt x="1224" y="194"/>
                </a:lnTo>
                <a:lnTo>
                  <a:pt x="1250" y="233"/>
                </a:lnTo>
                <a:lnTo>
                  <a:pt x="1278" y="276"/>
                </a:lnTo>
                <a:lnTo>
                  <a:pt x="1307" y="323"/>
                </a:lnTo>
                <a:lnTo>
                  <a:pt x="1337" y="372"/>
                </a:lnTo>
                <a:lnTo>
                  <a:pt x="1367" y="425"/>
                </a:lnTo>
                <a:lnTo>
                  <a:pt x="1398" y="481"/>
                </a:lnTo>
                <a:lnTo>
                  <a:pt x="1429" y="540"/>
                </a:lnTo>
                <a:lnTo>
                  <a:pt x="1460" y="603"/>
                </a:lnTo>
                <a:lnTo>
                  <a:pt x="1491" y="668"/>
                </a:lnTo>
                <a:lnTo>
                  <a:pt x="1521" y="736"/>
                </a:lnTo>
                <a:lnTo>
                  <a:pt x="1551" y="807"/>
                </a:lnTo>
                <a:lnTo>
                  <a:pt x="1580" y="881"/>
                </a:lnTo>
                <a:lnTo>
                  <a:pt x="1608" y="958"/>
                </a:lnTo>
                <a:lnTo>
                  <a:pt x="1634" y="1037"/>
                </a:lnTo>
                <a:lnTo>
                  <a:pt x="1659" y="1119"/>
                </a:lnTo>
                <a:lnTo>
                  <a:pt x="1682" y="1204"/>
                </a:lnTo>
                <a:lnTo>
                  <a:pt x="1703" y="1292"/>
                </a:lnTo>
                <a:lnTo>
                  <a:pt x="1722" y="1381"/>
                </a:lnTo>
                <a:lnTo>
                  <a:pt x="1740" y="1473"/>
                </a:lnTo>
                <a:lnTo>
                  <a:pt x="1754" y="1568"/>
                </a:lnTo>
                <a:lnTo>
                  <a:pt x="1765" y="1665"/>
                </a:lnTo>
                <a:lnTo>
                  <a:pt x="1773" y="1764"/>
                </a:lnTo>
                <a:lnTo>
                  <a:pt x="1778" y="1866"/>
                </a:lnTo>
                <a:lnTo>
                  <a:pt x="1780" y="1969"/>
                </a:lnTo>
                <a:lnTo>
                  <a:pt x="1777" y="2101"/>
                </a:lnTo>
                <a:lnTo>
                  <a:pt x="1770" y="2232"/>
                </a:lnTo>
                <a:lnTo>
                  <a:pt x="1757" y="2362"/>
                </a:lnTo>
                <a:lnTo>
                  <a:pt x="1740" y="2491"/>
                </a:lnTo>
                <a:lnTo>
                  <a:pt x="1799" y="2539"/>
                </a:lnTo>
                <a:lnTo>
                  <a:pt x="1853" y="2592"/>
                </a:lnTo>
                <a:lnTo>
                  <a:pt x="1904" y="2648"/>
                </a:lnTo>
                <a:lnTo>
                  <a:pt x="1949" y="2707"/>
                </a:lnTo>
                <a:lnTo>
                  <a:pt x="1991" y="2769"/>
                </a:lnTo>
                <a:lnTo>
                  <a:pt x="2029" y="2832"/>
                </a:lnTo>
                <a:lnTo>
                  <a:pt x="2061" y="2899"/>
                </a:lnTo>
                <a:lnTo>
                  <a:pt x="2090" y="2967"/>
                </a:lnTo>
                <a:lnTo>
                  <a:pt x="2113" y="3038"/>
                </a:lnTo>
                <a:lnTo>
                  <a:pt x="2130" y="3110"/>
                </a:lnTo>
                <a:lnTo>
                  <a:pt x="2144" y="3184"/>
                </a:lnTo>
                <a:lnTo>
                  <a:pt x="2152" y="3260"/>
                </a:lnTo>
                <a:lnTo>
                  <a:pt x="2155" y="3337"/>
                </a:lnTo>
                <a:lnTo>
                  <a:pt x="2011" y="3337"/>
                </a:lnTo>
                <a:lnTo>
                  <a:pt x="2006" y="3270"/>
                </a:lnTo>
                <a:lnTo>
                  <a:pt x="1998" y="3206"/>
                </a:lnTo>
                <a:lnTo>
                  <a:pt x="1987" y="3145"/>
                </a:lnTo>
                <a:lnTo>
                  <a:pt x="1973" y="3088"/>
                </a:lnTo>
                <a:lnTo>
                  <a:pt x="1955" y="3035"/>
                </a:lnTo>
                <a:lnTo>
                  <a:pt x="1937" y="2984"/>
                </a:lnTo>
                <a:lnTo>
                  <a:pt x="1917" y="2936"/>
                </a:lnTo>
                <a:lnTo>
                  <a:pt x="1895" y="2892"/>
                </a:lnTo>
                <a:lnTo>
                  <a:pt x="1873" y="2852"/>
                </a:lnTo>
                <a:lnTo>
                  <a:pt x="1850" y="2814"/>
                </a:lnTo>
                <a:lnTo>
                  <a:pt x="1827" y="2780"/>
                </a:lnTo>
                <a:lnTo>
                  <a:pt x="1805" y="2749"/>
                </a:lnTo>
                <a:lnTo>
                  <a:pt x="1784" y="2722"/>
                </a:lnTo>
                <a:lnTo>
                  <a:pt x="1763" y="2699"/>
                </a:lnTo>
                <a:lnTo>
                  <a:pt x="1744" y="2677"/>
                </a:lnTo>
                <a:lnTo>
                  <a:pt x="1727" y="2660"/>
                </a:lnTo>
                <a:lnTo>
                  <a:pt x="1712" y="2647"/>
                </a:lnTo>
                <a:lnTo>
                  <a:pt x="1706" y="2671"/>
                </a:lnTo>
                <a:lnTo>
                  <a:pt x="1700" y="2700"/>
                </a:lnTo>
                <a:lnTo>
                  <a:pt x="1692" y="2729"/>
                </a:lnTo>
                <a:lnTo>
                  <a:pt x="1683" y="2762"/>
                </a:lnTo>
                <a:lnTo>
                  <a:pt x="1674" y="2794"/>
                </a:lnTo>
                <a:lnTo>
                  <a:pt x="1663" y="2829"/>
                </a:lnTo>
                <a:lnTo>
                  <a:pt x="1653" y="2862"/>
                </a:lnTo>
                <a:lnTo>
                  <a:pt x="1642" y="2897"/>
                </a:lnTo>
                <a:lnTo>
                  <a:pt x="1632" y="2929"/>
                </a:lnTo>
                <a:lnTo>
                  <a:pt x="1622" y="2961"/>
                </a:lnTo>
                <a:lnTo>
                  <a:pt x="1612" y="2991"/>
                </a:lnTo>
                <a:lnTo>
                  <a:pt x="1602" y="3018"/>
                </a:lnTo>
                <a:lnTo>
                  <a:pt x="1594" y="3044"/>
                </a:lnTo>
                <a:lnTo>
                  <a:pt x="1587" y="3065"/>
                </a:lnTo>
                <a:lnTo>
                  <a:pt x="1581" y="3082"/>
                </a:lnTo>
                <a:lnTo>
                  <a:pt x="1577" y="3095"/>
                </a:lnTo>
                <a:lnTo>
                  <a:pt x="1574" y="3105"/>
                </a:lnTo>
                <a:lnTo>
                  <a:pt x="1573" y="3107"/>
                </a:lnTo>
                <a:lnTo>
                  <a:pt x="1150" y="3107"/>
                </a:lnTo>
                <a:lnTo>
                  <a:pt x="1150" y="3337"/>
                </a:lnTo>
                <a:lnTo>
                  <a:pt x="1005" y="3337"/>
                </a:lnTo>
                <a:lnTo>
                  <a:pt x="1005" y="3107"/>
                </a:lnTo>
                <a:lnTo>
                  <a:pt x="582" y="3107"/>
                </a:lnTo>
                <a:lnTo>
                  <a:pt x="581" y="3105"/>
                </a:lnTo>
                <a:lnTo>
                  <a:pt x="579" y="3095"/>
                </a:lnTo>
                <a:lnTo>
                  <a:pt x="575" y="3082"/>
                </a:lnTo>
                <a:lnTo>
                  <a:pt x="569" y="3064"/>
                </a:lnTo>
                <a:lnTo>
                  <a:pt x="563" y="3043"/>
                </a:lnTo>
                <a:lnTo>
                  <a:pt x="554" y="3017"/>
                </a:lnTo>
                <a:lnTo>
                  <a:pt x="546" y="2989"/>
                </a:lnTo>
                <a:lnTo>
                  <a:pt x="537" y="2958"/>
                </a:lnTo>
                <a:lnTo>
                  <a:pt x="528" y="2926"/>
                </a:lnTo>
                <a:lnTo>
                  <a:pt x="518" y="2892"/>
                </a:lnTo>
                <a:lnTo>
                  <a:pt x="509" y="2858"/>
                </a:lnTo>
                <a:lnTo>
                  <a:pt x="499" y="2824"/>
                </a:lnTo>
                <a:lnTo>
                  <a:pt x="489" y="2789"/>
                </a:lnTo>
                <a:lnTo>
                  <a:pt x="480" y="2756"/>
                </a:lnTo>
                <a:lnTo>
                  <a:pt x="472" y="2723"/>
                </a:lnTo>
                <a:lnTo>
                  <a:pt x="464" y="2693"/>
                </a:lnTo>
                <a:lnTo>
                  <a:pt x="458" y="2664"/>
                </a:lnTo>
                <a:lnTo>
                  <a:pt x="453" y="2639"/>
                </a:lnTo>
                <a:lnTo>
                  <a:pt x="440" y="2650"/>
                </a:lnTo>
                <a:lnTo>
                  <a:pt x="423" y="2665"/>
                </a:lnTo>
                <a:lnTo>
                  <a:pt x="405" y="2685"/>
                </a:lnTo>
                <a:lnTo>
                  <a:pt x="385" y="2708"/>
                </a:lnTo>
                <a:lnTo>
                  <a:pt x="362" y="2734"/>
                </a:lnTo>
                <a:lnTo>
                  <a:pt x="339" y="2765"/>
                </a:lnTo>
                <a:lnTo>
                  <a:pt x="315" y="2798"/>
                </a:lnTo>
                <a:lnTo>
                  <a:pt x="292" y="2836"/>
                </a:lnTo>
                <a:lnTo>
                  <a:pt x="269" y="2877"/>
                </a:lnTo>
                <a:lnTo>
                  <a:pt x="245" y="2922"/>
                </a:lnTo>
                <a:lnTo>
                  <a:pt x="224" y="2971"/>
                </a:lnTo>
                <a:lnTo>
                  <a:pt x="203" y="3022"/>
                </a:lnTo>
                <a:lnTo>
                  <a:pt x="186" y="3078"/>
                </a:lnTo>
                <a:lnTo>
                  <a:pt x="171" y="3137"/>
                </a:lnTo>
                <a:lnTo>
                  <a:pt x="158" y="3200"/>
                </a:lnTo>
                <a:lnTo>
                  <a:pt x="150" y="3267"/>
                </a:lnTo>
                <a:lnTo>
                  <a:pt x="144" y="3337"/>
                </a:lnTo>
                <a:lnTo>
                  <a:pt x="0" y="3337"/>
                </a:lnTo>
                <a:lnTo>
                  <a:pt x="3" y="3259"/>
                </a:lnTo>
                <a:lnTo>
                  <a:pt x="11" y="3182"/>
                </a:lnTo>
                <a:lnTo>
                  <a:pt x="24" y="3107"/>
                </a:lnTo>
                <a:lnTo>
                  <a:pt x="43" y="3034"/>
                </a:lnTo>
                <a:lnTo>
                  <a:pt x="67" y="2963"/>
                </a:lnTo>
                <a:lnTo>
                  <a:pt x="96" y="2894"/>
                </a:lnTo>
                <a:lnTo>
                  <a:pt x="129" y="2827"/>
                </a:lnTo>
                <a:lnTo>
                  <a:pt x="167" y="2762"/>
                </a:lnTo>
                <a:lnTo>
                  <a:pt x="210" y="2700"/>
                </a:lnTo>
                <a:lnTo>
                  <a:pt x="257" y="2641"/>
                </a:lnTo>
                <a:lnTo>
                  <a:pt x="309" y="2584"/>
                </a:lnTo>
                <a:lnTo>
                  <a:pt x="365" y="2531"/>
                </a:lnTo>
                <a:lnTo>
                  <a:pt x="425" y="2482"/>
                </a:lnTo>
                <a:lnTo>
                  <a:pt x="409" y="2356"/>
                </a:lnTo>
                <a:lnTo>
                  <a:pt x="397" y="2228"/>
                </a:lnTo>
                <a:lnTo>
                  <a:pt x="390" y="2099"/>
                </a:lnTo>
                <a:lnTo>
                  <a:pt x="388" y="1969"/>
                </a:lnTo>
                <a:lnTo>
                  <a:pt x="390" y="1856"/>
                </a:lnTo>
                <a:lnTo>
                  <a:pt x="395" y="1746"/>
                </a:lnTo>
                <a:lnTo>
                  <a:pt x="404" y="1640"/>
                </a:lnTo>
                <a:lnTo>
                  <a:pt x="416" y="1535"/>
                </a:lnTo>
                <a:lnTo>
                  <a:pt x="430" y="1435"/>
                </a:lnTo>
                <a:lnTo>
                  <a:pt x="448" y="1337"/>
                </a:lnTo>
                <a:lnTo>
                  <a:pt x="468" y="1243"/>
                </a:lnTo>
                <a:lnTo>
                  <a:pt x="489" y="1152"/>
                </a:lnTo>
                <a:lnTo>
                  <a:pt x="514" y="1064"/>
                </a:lnTo>
                <a:lnTo>
                  <a:pt x="539" y="980"/>
                </a:lnTo>
                <a:lnTo>
                  <a:pt x="567" y="899"/>
                </a:lnTo>
                <a:lnTo>
                  <a:pt x="595" y="821"/>
                </a:lnTo>
                <a:lnTo>
                  <a:pt x="625" y="746"/>
                </a:lnTo>
                <a:lnTo>
                  <a:pt x="655" y="675"/>
                </a:lnTo>
                <a:lnTo>
                  <a:pt x="686" y="607"/>
                </a:lnTo>
                <a:lnTo>
                  <a:pt x="717" y="543"/>
                </a:lnTo>
                <a:lnTo>
                  <a:pt x="748" y="482"/>
                </a:lnTo>
                <a:lnTo>
                  <a:pt x="779" y="424"/>
                </a:lnTo>
                <a:lnTo>
                  <a:pt x="810" y="370"/>
                </a:lnTo>
                <a:lnTo>
                  <a:pt x="840" y="321"/>
                </a:lnTo>
                <a:lnTo>
                  <a:pt x="870" y="274"/>
                </a:lnTo>
                <a:lnTo>
                  <a:pt x="898" y="230"/>
                </a:lnTo>
                <a:lnTo>
                  <a:pt x="926" y="191"/>
                </a:lnTo>
                <a:lnTo>
                  <a:pt x="951" y="155"/>
                </a:lnTo>
                <a:lnTo>
                  <a:pt x="976" y="123"/>
                </a:lnTo>
                <a:lnTo>
                  <a:pt x="997" y="94"/>
                </a:lnTo>
                <a:lnTo>
                  <a:pt x="1017" y="69"/>
                </a:lnTo>
                <a:lnTo>
                  <a:pt x="1035" y="49"/>
                </a:lnTo>
                <a:lnTo>
                  <a:pt x="1049" y="31"/>
                </a:lnTo>
                <a:lnTo>
                  <a:pt x="1061" y="17"/>
                </a:lnTo>
                <a:lnTo>
                  <a:pt x="1070" y="8"/>
                </a:lnTo>
                <a:lnTo>
                  <a:pt x="1075" y="2"/>
                </a:lnTo>
                <a:lnTo>
                  <a:pt x="1077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grpSp>
        <p:nvGrpSpPr>
          <p:cNvPr id="31" name="Group 75"/>
          <p:cNvGrpSpPr/>
          <p:nvPr/>
        </p:nvGrpSpPr>
        <p:grpSpPr>
          <a:xfrm>
            <a:off x="6825581" y="3311963"/>
            <a:ext cx="469597" cy="490585"/>
            <a:chOff x="5330825" y="4986338"/>
            <a:chExt cx="568325" cy="59372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32" name="Freeform 125"/>
            <p:cNvSpPr>
              <a:spLocks noEditPoints="1"/>
            </p:cNvSpPr>
            <p:nvPr/>
          </p:nvSpPr>
          <p:spPr bwMode="auto">
            <a:xfrm>
              <a:off x="5330825" y="4986338"/>
              <a:ext cx="568325" cy="593725"/>
            </a:xfrm>
            <a:custGeom>
              <a:gdLst>
                <a:gd name="T0" fmla="*/ 1168 w 3223"/>
                <a:gd name="T1" fmla="*/ 1285 h 3366"/>
                <a:gd name="T2" fmla="*/ 968 w 3223"/>
                <a:gd name="T3" fmla="*/ 1430 h 3366"/>
                <a:gd name="T4" fmla="*/ 789 w 3223"/>
                <a:gd name="T5" fmla="*/ 1623 h 3366"/>
                <a:gd name="T6" fmla="*/ 633 w 3223"/>
                <a:gd name="T7" fmla="*/ 1856 h 3366"/>
                <a:gd name="T8" fmla="*/ 503 w 3223"/>
                <a:gd name="T9" fmla="*/ 2128 h 3366"/>
                <a:gd name="T10" fmla="*/ 401 w 3223"/>
                <a:gd name="T11" fmla="*/ 2429 h 3366"/>
                <a:gd name="T12" fmla="*/ 330 w 3223"/>
                <a:gd name="T13" fmla="*/ 2756 h 3366"/>
                <a:gd name="T14" fmla="*/ 291 w 3223"/>
                <a:gd name="T15" fmla="*/ 3103 h 3366"/>
                <a:gd name="T16" fmla="*/ 2932 w 3223"/>
                <a:gd name="T17" fmla="*/ 3103 h 3366"/>
                <a:gd name="T18" fmla="*/ 2894 w 3223"/>
                <a:gd name="T19" fmla="*/ 2756 h 3366"/>
                <a:gd name="T20" fmla="*/ 2823 w 3223"/>
                <a:gd name="T21" fmla="*/ 2429 h 3366"/>
                <a:gd name="T22" fmla="*/ 2721 w 3223"/>
                <a:gd name="T23" fmla="*/ 2128 h 3366"/>
                <a:gd name="T24" fmla="*/ 2592 w 3223"/>
                <a:gd name="T25" fmla="*/ 1856 h 3366"/>
                <a:gd name="T26" fmla="*/ 2437 w 3223"/>
                <a:gd name="T27" fmla="*/ 1623 h 3366"/>
                <a:gd name="T28" fmla="*/ 2259 w 3223"/>
                <a:gd name="T29" fmla="*/ 1430 h 3366"/>
                <a:gd name="T30" fmla="*/ 2061 w 3223"/>
                <a:gd name="T31" fmla="*/ 1285 h 3366"/>
                <a:gd name="T32" fmla="*/ 1311 w 3223"/>
                <a:gd name="T33" fmla="*/ 1217 h 3366"/>
                <a:gd name="T34" fmla="*/ 1876 w 3223"/>
                <a:gd name="T35" fmla="*/ 1074 h 3366"/>
                <a:gd name="T36" fmla="*/ 1261 w 3223"/>
                <a:gd name="T37" fmla="*/ 144 h 3366"/>
                <a:gd name="T38" fmla="*/ 1970 w 3223"/>
                <a:gd name="T39" fmla="*/ 144 h 3366"/>
                <a:gd name="T40" fmla="*/ 2049 w 3223"/>
                <a:gd name="T41" fmla="*/ 0 h 3366"/>
                <a:gd name="T42" fmla="*/ 2094 w 3223"/>
                <a:gd name="T43" fmla="*/ 14 h 3366"/>
                <a:gd name="T44" fmla="*/ 2116 w 3223"/>
                <a:gd name="T45" fmla="*/ 47 h 3366"/>
                <a:gd name="T46" fmla="*/ 2122 w 3223"/>
                <a:gd name="T47" fmla="*/ 79 h 3366"/>
                <a:gd name="T48" fmla="*/ 2013 w 3223"/>
                <a:gd name="T49" fmla="*/ 1103 h 3366"/>
                <a:gd name="T50" fmla="*/ 2235 w 3223"/>
                <a:gd name="T51" fmla="*/ 1231 h 3366"/>
                <a:gd name="T52" fmla="*/ 2436 w 3223"/>
                <a:gd name="T53" fmla="*/ 1409 h 3366"/>
                <a:gd name="T54" fmla="*/ 2615 w 3223"/>
                <a:gd name="T55" fmla="*/ 1631 h 3366"/>
                <a:gd name="T56" fmla="*/ 2769 w 3223"/>
                <a:gd name="T57" fmla="*/ 1892 h 3366"/>
                <a:gd name="T58" fmla="*/ 2895 w 3223"/>
                <a:gd name="T59" fmla="*/ 2187 h 3366"/>
                <a:gd name="T60" fmla="*/ 2990 w 3223"/>
                <a:gd name="T61" fmla="*/ 2510 h 3366"/>
                <a:gd name="T62" fmla="*/ 3052 w 3223"/>
                <a:gd name="T63" fmla="*/ 2857 h 3366"/>
                <a:gd name="T64" fmla="*/ 3078 w 3223"/>
                <a:gd name="T65" fmla="*/ 3222 h 3366"/>
                <a:gd name="T66" fmla="*/ 0 w 3223"/>
                <a:gd name="T67" fmla="*/ 3366 h 3366"/>
                <a:gd name="T68" fmla="*/ 149 w 3223"/>
                <a:gd name="T69" fmla="*/ 3099 h 3366"/>
                <a:gd name="T70" fmla="*/ 187 w 3223"/>
                <a:gd name="T71" fmla="*/ 2739 h 3366"/>
                <a:gd name="T72" fmla="*/ 261 w 3223"/>
                <a:gd name="T73" fmla="*/ 2398 h 3366"/>
                <a:gd name="T74" fmla="*/ 366 w 3223"/>
                <a:gd name="T75" fmla="*/ 2083 h 3366"/>
                <a:gd name="T76" fmla="*/ 502 w 3223"/>
                <a:gd name="T77" fmla="*/ 1798 h 3366"/>
                <a:gd name="T78" fmla="*/ 665 w 3223"/>
                <a:gd name="T79" fmla="*/ 1549 h 3366"/>
                <a:gd name="T80" fmla="*/ 852 w 3223"/>
                <a:gd name="T81" fmla="*/ 1342 h 3366"/>
                <a:gd name="T82" fmla="*/ 1061 w 3223"/>
                <a:gd name="T83" fmla="*/ 1181 h 3366"/>
                <a:gd name="T84" fmla="*/ 1211 w 3223"/>
                <a:gd name="T85" fmla="*/ 745 h 3366"/>
                <a:gd name="T86" fmla="*/ 1101 w 3223"/>
                <a:gd name="T87" fmla="*/ 64 h 3366"/>
                <a:gd name="T88" fmla="*/ 1110 w 3223"/>
                <a:gd name="T89" fmla="*/ 31 h 3366"/>
                <a:gd name="T90" fmla="*/ 1139 w 3223"/>
                <a:gd name="T91" fmla="*/ 6 h 336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223" h="3366">
                  <a:moveTo>
                    <a:pt x="1311" y="1217"/>
                  </a:moveTo>
                  <a:lnTo>
                    <a:pt x="1239" y="1248"/>
                  </a:lnTo>
                  <a:lnTo>
                    <a:pt x="1168" y="1285"/>
                  </a:lnTo>
                  <a:lnTo>
                    <a:pt x="1099" y="1328"/>
                  </a:lnTo>
                  <a:lnTo>
                    <a:pt x="1033" y="1376"/>
                  </a:lnTo>
                  <a:lnTo>
                    <a:pt x="968" y="1430"/>
                  </a:lnTo>
                  <a:lnTo>
                    <a:pt x="906" y="1489"/>
                  </a:lnTo>
                  <a:lnTo>
                    <a:pt x="847" y="1553"/>
                  </a:lnTo>
                  <a:lnTo>
                    <a:pt x="789" y="1623"/>
                  </a:lnTo>
                  <a:lnTo>
                    <a:pt x="735" y="1696"/>
                  </a:lnTo>
                  <a:lnTo>
                    <a:pt x="682" y="1775"/>
                  </a:lnTo>
                  <a:lnTo>
                    <a:pt x="633" y="1856"/>
                  </a:lnTo>
                  <a:lnTo>
                    <a:pt x="586" y="1943"/>
                  </a:lnTo>
                  <a:lnTo>
                    <a:pt x="544" y="2034"/>
                  </a:lnTo>
                  <a:lnTo>
                    <a:pt x="503" y="2128"/>
                  </a:lnTo>
                  <a:lnTo>
                    <a:pt x="465" y="2225"/>
                  </a:lnTo>
                  <a:lnTo>
                    <a:pt x="432" y="2326"/>
                  </a:lnTo>
                  <a:lnTo>
                    <a:pt x="401" y="2429"/>
                  </a:lnTo>
                  <a:lnTo>
                    <a:pt x="374" y="2536"/>
                  </a:lnTo>
                  <a:lnTo>
                    <a:pt x="349" y="2645"/>
                  </a:lnTo>
                  <a:lnTo>
                    <a:pt x="330" y="2756"/>
                  </a:lnTo>
                  <a:lnTo>
                    <a:pt x="313" y="2870"/>
                  </a:lnTo>
                  <a:lnTo>
                    <a:pt x="300" y="2986"/>
                  </a:lnTo>
                  <a:lnTo>
                    <a:pt x="291" y="3103"/>
                  </a:lnTo>
                  <a:lnTo>
                    <a:pt x="287" y="3222"/>
                  </a:lnTo>
                  <a:lnTo>
                    <a:pt x="2937" y="3222"/>
                  </a:lnTo>
                  <a:lnTo>
                    <a:pt x="2932" y="3103"/>
                  </a:lnTo>
                  <a:lnTo>
                    <a:pt x="2924" y="2986"/>
                  </a:lnTo>
                  <a:lnTo>
                    <a:pt x="2910" y="2870"/>
                  </a:lnTo>
                  <a:lnTo>
                    <a:pt x="2894" y="2756"/>
                  </a:lnTo>
                  <a:lnTo>
                    <a:pt x="2874" y="2645"/>
                  </a:lnTo>
                  <a:lnTo>
                    <a:pt x="2850" y="2536"/>
                  </a:lnTo>
                  <a:lnTo>
                    <a:pt x="2823" y="2429"/>
                  </a:lnTo>
                  <a:lnTo>
                    <a:pt x="2792" y="2326"/>
                  </a:lnTo>
                  <a:lnTo>
                    <a:pt x="2759" y="2225"/>
                  </a:lnTo>
                  <a:lnTo>
                    <a:pt x="2721" y="2128"/>
                  </a:lnTo>
                  <a:lnTo>
                    <a:pt x="2681" y="2034"/>
                  </a:lnTo>
                  <a:lnTo>
                    <a:pt x="2638" y="1943"/>
                  </a:lnTo>
                  <a:lnTo>
                    <a:pt x="2592" y="1856"/>
                  </a:lnTo>
                  <a:lnTo>
                    <a:pt x="2543" y="1775"/>
                  </a:lnTo>
                  <a:lnTo>
                    <a:pt x="2491" y="1696"/>
                  </a:lnTo>
                  <a:lnTo>
                    <a:pt x="2437" y="1623"/>
                  </a:lnTo>
                  <a:lnTo>
                    <a:pt x="2380" y="1553"/>
                  </a:lnTo>
                  <a:lnTo>
                    <a:pt x="2321" y="1489"/>
                  </a:lnTo>
                  <a:lnTo>
                    <a:pt x="2259" y="1430"/>
                  </a:lnTo>
                  <a:lnTo>
                    <a:pt x="2195" y="1376"/>
                  </a:lnTo>
                  <a:lnTo>
                    <a:pt x="2130" y="1328"/>
                  </a:lnTo>
                  <a:lnTo>
                    <a:pt x="2061" y="1285"/>
                  </a:lnTo>
                  <a:lnTo>
                    <a:pt x="1991" y="1248"/>
                  </a:lnTo>
                  <a:lnTo>
                    <a:pt x="1920" y="1217"/>
                  </a:lnTo>
                  <a:lnTo>
                    <a:pt x="1311" y="1217"/>
                  </a:lnTo>
                  <a:close/>
                  <a:moveTo>
                    <a:pt x="1354" y="809"/>
                  </a:moveTo>
                  <a:lnTo>
                    <a:pt x="1354" y="1074"/>
                  </a:lnTo>
                  <a:lnTo>
                    <a:pt x="1876" y="1074"/>
                  </a:lnTo>
                  <a:lnTo>
                    <a:pt x="1876" y="809"/>
                  </a:lnTo>
                  <a:lnTo>
                    <a:pt x="1354" y="809"/>
                  </a:lnTo>
                  <a:close/>
                  <a:moveTo>
                    <a:pt x="1261" y="144"/>
                  </a:moveTo>
                  <a:lnTo>
                    <a:pt x="1345" y="666"/>
                  </a:lnTo>
                  <a:lnTo>
                    <a:pt x="1885" y="666"/>
                  </a:lnTo>
                  <a:lnTo>
                    <a:pt x="1970" y="144"/>
                  </a:lnTo>
                  <a:lnTo>
                    <a:pt x="1261" y="144"/>
                  </a:lnTo>
                  <a:close/>
                  <a:moveTo>
                    <a:pt x="1175" y="0"/>
                  </a:moveTo>
                  <a:lnTo>
                    <a:pt x="2049" y="0"/>
                  </a:lnTo>
                  <a:lnTo>
                    <a:pt x="2067" y="2"/>
                  </a:lnTo>
                  <a:lnTo>
                    <a:pt x="2082" y="7"/>
                  </a:lnTo>
                  <a:lnTo>
                    <a:pt x="2094" y="14"/>
                  </a:lnTo>
                  <a:lnTo>
                    <a:pt x="2103" y="24"/>
                  </a:lnTo>
                  <a:lnTo>
                    <a:pt x="2111" y="35"/>
                  </a:lnTo>
                  <a:lnTo>
                    <a:pt x="2116" y="47"/>
                  </a:lnTo>
                  <a:lnTo>
                    <a:pt x="2119" y="58"/>
                  </a:lnTo>
                  <a:lnTo>
                    <a:pt x="2122" y="68"/>
                  </a:lnTo>
                  <a:lnTo>
                    <a:pt x="2122" y="79"/>
                  </a:lnTo>
                  <a:lnTo>
                    <a:pt x="2120" y="86"/>
                  </a:lnTo>
                  <a:lnTo>
                    <a:pt x="2013" y="745"/>
                  </a:lnTo>
                  <a:lnTo>
                    <a:pt x="2013" y="1103"/>
                  </a:lnTo>
                  <a:lnTo>
                    <a:pt x="2089" y="1139"/>
                  </a:lnTo>
                  <a:lnTo>
                    <a:pt x="2162" y="1182"/>
                  </a:lnTo>
                  <a:lnTo>
                    <a:pt x="2235" y="1231"/>
                  </a:lnTo>
                  <a:lnTo>
                    <a:pt x="2304" y="1285"/>
                  </a:lnTo>
                  <a:lnTo>
                    <a:pt x="2371" y="1344"/>
                  </a:lnTo>
                  <a:lnTo>
                    <a:pt x="2436" y="1409"/>
                  </a:lnTo>
                  <a:lnTo>
                    <a:pt x="2498" y="1478"/>
                  </a:lnTo>
                  <a:lnTo>
                    <a:pt x="2558" y="1552"/>
                  </a:lnTo>
                  <a:lnTo>
                    <a:pt x="2615" y="1631"/>
                  </a:lnTo>
                  <a:lnTo>
                    <a:pt x="2669" y="1714"/>
                  </a:lnTo>
                  <a:lnTo>
                    <a:pt x="2721" y="1801"/>
                  </a:lnTo>
                  <a:lnTo>
                    <a:pt x="2769" y="1892"/>
                  </a:lnTo>
                  <a:lnTo>
                    <a:pt x="2814" y="1987"/>
                  </a:lnTo>
                  <a:lnTo>
                    <a:pt x="2857" y="2085"/>
                  </a:lnTo>
                  <a:lnTo>
                    <a:pt x="2895" y="2187"/>
                  </a:lnTo>
                  <a:lnTo>
                    <a:pt x="2930" y="2292"/>
                  </a:lnTo>
                  <a:lnTo>
                    <a:pt x="2962" y="2399"/>
                  </a:lnTo>
                  <a:lnTo>
                    <a:pt x="2990" y="2510"/>
                  </a:lnTo>
                  <a:lnTo>
                    <a:pt x="3014" y="2623"/>
                  </a:lnTo>
                  <a:lnTo>
                    <a:pt x="3036" y="2739"/>
                  </a:lnTo>
                  <a:lnTo>
                    <a:pt x="3052" y="2857"/>
                  </a:lnTo>
                  <a:lnTo>
                    <a:pt x="3065" y="2977"/>
                  </a:lnTo>
                  <a:lnTo>
                    <a:pt x="3074" y="3099"/>
                  </a:lnTo>
                  <a:lnTo>
                    <a:pt x="3078" y="3222"/>
                  </a:lnTo>
                  <a:lnTo>
                    <a:pt x="3223" y="3222"/>
                  </a:lnTo>
                  <a:lnTo>
                    <a:pt x="3223" y="3366"/>
                  </a:lnTo>
                  <a:lnTo>
                    <a:pt x="0" y="3366"/>
                  </a:lnTo>
                  <a:lnTo>
                    <a:pt x="0" y="3222"/>
                  </a:lnTo>
                  <a:lnTo>
                    <a:pt x="145" y="3222"/>
                  </a:lnTo>
                  <a:lnTo>
                    <a:pt x="149" y="3099"/>
                  </a:lnTo>
                  <a:lnTo>
                    <a:pt x="158" y="2977"/>
                  </a:lnTo>
                  <a:lnTo>
                    <a:pt x="171" y="2857"/>
                  </a:lnTo>
                  <a:lnTo>
                    <a:pt x="187" y="2739"/>
                  </a:lnTo>
                  <a:lnTo>
                    <a:pt x="209" y="2622"/>
                  </a:lnTo>
                  <a:lnTo>
                    <a:pt x="233" y="2509"/>
                  </a:lnTo>
                  <a:lnTo>
                    <a:pt x="261" y="2398"/>
                  </a:lnTo>
                  <a:lnTo>
                    <a:pt x="293" y="2290"/>
                  </a:lnTo>
                  <a:lnTo>
                    <a:pt x="328" y="2185"/>
                  </a:lnTo>
                  <a:lnTo>
                    <a:pt x="366" y="2083"/>
                  </a:lnTo>
                  <a:lnTo>
                    <a:pt x="409" y="1984"/>
                  </a:lnTo>
                  <a:lnTo>
                    <a:pt x="454" y="1889"/>
                  </a:lnTo>
                  <a:lnTo>
                    <a:pt x="502" y="1798"/>
                  </a:lnTo>
                  <a:lnTo>
                    <a:pt x="554" y="1711"/>
                  </a:lnTo>
                  <a:lnTo>
                    <a:pt x="608" y="1628"/>
                  </a:lnTo>
                  <a:lnTo>
                    <a:pt x="665" y="1549"/>
                  </a:lnTo>
                  <a:lnTo>
                    <a:pt x="725" y="1475"/>
                  </a:lnTo>
                  <a:lnTo>
                    <a:pt x="787" y="1407"/>
                  </a:lnTo>
                  <a:lnTo>
                    <a:pt x="852" y="1342"/>
                  </a:lnTo>
                  <a:lnTo>
                    <a:pt x="919" y="1283"/>
                  </a:lnTo>
                  <a:lnTo>
                    <a:pt x="989" y="1229"/>
                  </a:lnTo>
                  <a:lnTo>
                    <a:pt x="1061" y="1181"/>
                  </a:lnTo>
                  <a:lnTo>
                    <a:pt x="1135" y="1138"/>
                  </a:lnTo>
                  <a:lnTo>
                    <a:pt x="1211" y="1103"/>
                  </a:lnTo>
                  <a:lnTo>
                    <a:pt x="1211" y="745"/>
                  </a:lnTo>
                  <a:lnTo>
                    <a:pt x="1104" y="86"/>
                  </a:lnTo>
                  <a:lnTo>
                    <a:pt x="1102" y="75"/>
                  </a:lnTo>
                  <a:lnTo>
                    <a:pt x="1101" y="64"/>
                  </a:lnTo>
                  <a:lnTo>
                    <a:pt x="1102" y="52"/>
                  </a:lnTo>
                  <a:lnTo>
                    <a:pt x="1106" y="41"/>
                  </a:lnTo>
                  <a:lnTo>
                    <a:pt x="1110" y="31"/>
                  </a:lnTo>
                  <a:lnTo>
                    <a:pt x="1117" y="20"/>
                  </a:lnTo>
                  <a:lnTo>
                    <a:pt x="1127" y="12"/>
                  </a:lnTo>
                  <a:lnTo>
                    <a:pt x="1139" y="6"/>
                  </a:lnTo>
                  <a:lnTo>
                    <a:pt x="1155" y="1"/>
                  </a:lnTo>
                  <a:lnTo>
                    <a:pt x="11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33" name="Freeform 126"/>
            <p:cNvSpPr>
              <a:spLocks noEditPoints="1"/>
            </p:cNvSpPr>
            <p:nvPr/>
          </p:nvSpPr>
          <p:spPr bwMode="auto">
            <a:xfrm>
              <a:off x="5562600" y="5262563"/>
              <a:ext cx="104775" cy="231775"/>
            </a:xfrm>
            <a:custGeom>
              <a:gdLst>
                <a:gd name="T0" fmla="*/ 357 w 588"/>
                <a:gd name="T1" fmla="*/ 1044 h 1312"/>
                <a:gd name="T2" fmla="*/ 404 w 588"/>
                <a:gd name="T3" fmla="*/ 1015 h 1312"/>
                <a:gd name="T4" fmla="*/ 440 w 588"/>
                <a:gd name="T5" fmla="*/ 971 h 1312"/>
                <a:gd name="T6" fmla="*/ 459 w 588"/>
                <a:gd name="T7" fmla="*/ 918 h 1312"/>
                <a:gd name="T8" fmla="*/ 459 w 588"/>
                <a:gd name="T9" fmla="*/ 859 h 1312"/>
                <a:gd name="T10" fmla="*/ 440 w 588"/>
                <a:gd name="T11" fmla="*/ 804 h 1312"/>
                <a:gd name="T12" fmla="*/ 404 w 588"/>
                <a:gd name="T13" fmla="*/ 761 h 1312"/>
                <a:gd name="T14" fmla="*/ 357 w 588"/>
                <a:gd name="T15" fmla="*/ 732 h 1312"/>
                <a:gd name="T16" fmla="*/ 205 w 588"/>
                <a:gd name="T17" fmla="*/ 281 h 1312"/>
                <a:gd name="T18" fmla="*/ 163 w 588"/>
                <a:gd name="T19" fmla="*/ 318 h 1312"/>
                <a:gd name="T20" fmla="*/ 135 w 588"/>
                <a:gd name="T21" fmla="*/ 367 h 1312"/>
                <a:gd name="T22" fmla="*/ 125 w 588"/>
                <a:gd name="T23" fmla="*/ 425 h 1312"/>
                <a:gd name="T24" fmla="*/ 135 w 588"/>
                <a:gd name="T25" fmla="*/ 482 h 1312"/>
                <a:gd name="T26" fmla="*/ 163 w 588"/>
                <a:gd name="T27" fmla="*/ 531 h 1312"/>
                <a:gd name="T28" fmla="*/ 205 w 588"/>
                <a:gd name="T29" fmla="*/ 569 h 1312"/>
                <a:gd name="T30" fmla="*/ 230 w 588"/>
                <a:gd name="T31" fmla="*/ 268 h 1312"/>
                <a:gd name="T32" fmla="*/ 357 w 588"/>
                <a:gd name="T33" fmla="*/ 0 h 1312"/>
                <a:gd name="T34" fmla="*/ 395 w 588"/>
                <a:gd name="T35" fmla="*/ 149 h 1312"/>
                <a:gd name="T36" fmla="*/ 465 w 588"/>
                <a:gd name="T37" fmla="*/ 185 h 1312"/>
                <a:gd name="T38" fmla="*/ 522 w 588"/>
                <a:gd name="T39" fmla="*/ 239 h 1312"/>
                <a:gd name="T40" fmla="*/ 562 w 588"/>
                <a:gd name="T41" fmla="*/ 306 h 1312"/>
                <a:gd name="T42" fmla="*/ 585 w 588"/>
                <a:gd name="T43" fmla="*/ 383 h 1312"/>
                <a:gd name="T44" fmla="*/ 462 w 588"/>
                <a:gd name="T45" fmla="*/ 425 h 1312"/>
                <a:gd name="T46" fmla="*/ 452 w 588"/>
                <a:gd name="T47" fmla="*/ 367 h 1312"/>
                <a:gd name="T48" fmla="*/ 424 w 588"/>
                <a:gd name="T49" fmla="*/ 318 h 1312"/>
                <a:gd name="T50" fmla="*/ 382 w 588"/>
                <a:gd name="T51" fmla="*/ 281 h 1312"/>
                <a:gd name="T52" fmla="*/ 357 w 588"/>
                <a:gd name="T53" fmla="*/ 599 h 1312"/>
                <a:gd name="T54" fmla="*/ 431 w 588"/>
                <a:gd name="T55" fmla="*/ 627 h 1312"/>
                <a:gd name="T56" fmla="*/ 495 w 588"/>
                <a:gd name="T57" fmla="*/ 673 h 1312"/>
                <a:gd name="T58" fmla="*/ 544 w 588"/>
                <a:gd name="T59" fmla="*/ 734 h 1312"/>
                <a:gd name="T60" fmla="*/ 576 w 588"/>
                <a:gd name="T61" fmla="*/ 806 h 1312"/>
                <a:gd name="T62" fmla="*/ 588 w 588"/>
                <a:gd name="T63" fmla="*/ 887 h 1312"/>
                <a:gd name="T64" fmla="*/ 576 w 588"/>
                <a:gd name="T65" fmla="*/ 968 h 1312"/>
                <a:gd name="T66" fmla="*/ 544 w 588"/>
                <a:gd name="T67" fmla="*/ 1040 h 1312"/>
                <a:gd name="T68" fmla="*/ 495 w 588"/>
                <a:gd name="T69" fmla="*/ 1101 h 1312"/>
                <a:gd name="T70" fmla="*/ 431 w 588"/>
                <a:gd name="T71" fmla="*/ 1146 h 1312"/>
                <a:gd name="T72" fmla="*/ 357 w 588"/>
                <a:gd name="T73" fmla="*/ 1174 h 1312"/>
                <a:gd name="T74" fmla="*/ 231 w 588"/>
                <a:gd name="T75" fmla="*/ 1312 h 1312"/>
                <a:gd name="T76" fmla="*/ 193 w 588"/>
                <a:gd name="T77" fmla="*/ 1162 h 1312"/>
                <a:gd name="T78" fmla="*/ 123 w 588"/>
                <a:gd name="T79" fmla="*/ 1126 h 1312"/>
                <a:gd name="T80" fmla="*/ 66 w 588"/>
                <a:gd name="T81" fmla="*/ 1073 h 1312"/>
                <a:gd name="T82" fmla="*/ 25 w 588"/>
                <a:gd name="T83" fmla="*/ 1005 h 1312"/>
                <a:gd name="T84" fmla="*/ 3 w 588"/>
                <a:gd name="T85" fmla="*/ 929 h 1312"/>
                <a:gd name="T86" fmla="*/ 126 w 588"/>
                <a:gd name="T87" fmla="*/ 887 h 1312"/>
                <a:gd name="T88" fmla="*/ 136 w 588"/>
                <a:gd name="T89" fmla="*/ 944 h 1312"/>
                <a:gd name="T90" fmla="*/ 163 w 588"/>
                <a:gd name="T91" fmla="*/ 994 h 1312"/>
                <a:gd name="T92" fmla="*/ 206 w 588"/>
                <a:gd name="T93" fmla="*/ 1031 h 1312"/>
                <a:gd name="T94" fmla="*/ 231 w 588"/>
                <a:gd name="T95" fmla="*/ 712 h 1312"/>
                <a:gd name="T96" fmla="*/ 156 w 588"/>
                <a:gd name="T97" fmla="*/ 684 h 1312"/>
                <a:gd name="T98" fmla="*/ 93 w 588"/>
                <a:gd name="T99" fmla="*/ 639 h 1312"/>
                <a:gd name="T100" fmla="*/ 43 w 588"/>
                <a:gd name="T101" fmla="*/ 578 h 1312"/>
                <a:gd name="T102" fmla="*/ 12 w 588"/>
                <a:gd name="T103" fmla="*/ 506 h 1312"/>
                <a:gd name="T104" fmla="*/ 0 w 588"/>
                <a:gd name="T105" fmla="*/ 425 h 1312"/>
                <a:gd name="T106" fmla="*/ 12 w 588"/>
                <a:gd name="T107" fmla="*/ 343 h 1312"/>
                <a:gd name="T108" fmla="*/ 43 w 588"/>
                <a:gd name="T109" fmla="*/ 271 h 1312"/>
                <a:gd name="T110" fmla="*/ 93 w 588"/>
                <a:gd name="T111" fmla="*/ 211 h 1312"/>
                <a:gd name="T112" fmla="*/ 156 w 588"/>
                <a:gd name="T113" fmla="*/ 165 h 1312"/>
                <a:gd name="T114" fmla="*/ 231 w 588"/>
                <a:gd name="T115" fmla="*/ 137 h 131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88" h="1312">
                  <a:moveTo>
                    <a:pt x="357" y="732"/>
                  </a:moveTo>
                  <a:lnTo>
                    <a:pt x="357" y="1044"/>
                  </a:lnTo>
                  <a:lnTo>
                    <a:pt x="382" y="1031"/>
                  </a:lnTo>
                  <a:lnTo>
                    <a:pt x="404" y="1015"/>
                  </a:lnTo>
                  <a:lnTo>
                    <a:pt x="424" y="994"/>
                  </a:lnTo>
                  <a:lnTo>
                    <a:pt x="440" y="971"/>
                  </a:lnTo>
                  <a:lnTo>
                    <a:pt x="452" y="945"/>
                  </a:lnTo>
                  <a:lnTo>
                    <a:pt x="459" y="918"/>
                  </a:lnTo>
                  <a:lnTo>
                    <a:pt x="462" y="888"/>
                  </a:lnTo>
                  <a:lnTo>
                    <a:pt x="459" y="859"/>
                  </a:lnTo>
                  <a:lnTo>
                    <a:pt x="452" y="830"/>
                  </a:lnTo>
                  <a:lnTo>
                    <a:pt x="440" y="804"/>
                  </a:lnTo>
                  <a:lnTo>
                    <a:pt x="424" y="781"/>
                  </a:lnTo>
                  <a:lnTo>
                    <a:pt x="404" y="761"/>
                  </a:lnTo>
                  <a:lnTo>
                    <a:pt x="382" y="744"/>
                  </a:lnTo>
                  <a:lnTo>
                    <a:pt x="357" y="732"/>
                  </a:lnTo>
                  <a:close/>
                  <a:moveTo>
                    <a:pt x="230" y="268"/>
                  </a:moveTo>
                  <a:lnTo>
                    <a:pt x="205" y="281"/>
                  </a:lnTo>
                  <a:lnTo>
                    <a:pt x="183" y="298"/>
                  </a:lnTo>
                  <a:lnTo>
                    <a:pt x="163" y="318"/>
                  </a:lnTo>
                  <a:lnTo>
                    <a:pt x="147" y="341"/>
                  </a:lnTo>
                  <a:lnTo>
                    <a:pt x="135" y="367"/>
                  </a:lnTo>
                  <a:lnTo>
                    <a:pt x="128" y="395"/>
                  </a:lnTo>
                  <a:lnTo>
                    <a:pt x="125" y="425"/>
                  </a:lnTo>
                  <a:lnTo>
                    <a:pt x="128" y="455"/>
                  </a:lnTo>
                  <a:lnTo>
                    <a:pt x="135" y="482"/>
                  </a:lnTo>
                  <a:lnTo>
                    <a:pt x="147" y="509"/>
                  </a:lnTo>
                  <a:lnTo>
                    <a:pt x="163" y="531"/>
                  </a:lnTo>
                  <a:lnTo>
                    <a:pt x="183" y="551"/>
                  </a:lnTo>
                  <a:lnTo>
                    <a:pt x="205" y="569"/>
                  </a:lnTo>
                  <a:lnTo>
                    <a:pt x="230" y="581"/>
                  </a:lnTo>
                  <a:lnTo>
                    <a:pt x="230" y="268"/>
                  </a:lnTo>
                  <a:close/>
                  <a:moveTo>
                    <a:pt x="231" y="0"/>
                  </a:moveTo>
                  <a:lnTo>
                    <a:pt x="357" y="0"/>
                  </a:lnTo>
                  <a:lnTo>
                    <a:pt x="357" y="137"/>
                  </a:lnTo>
                  <a:lnTo>
                    <a:pt x="395" y="149"/>
                  </a:lnTo>
                  <a:lnTo>
                    <a:pt x="431" y="165"/>
                  </a:lnTo>
                  <a:lnTo>
                    <a:pt x="465" y="185"/>
                  </a:lnTo>
                  <a:lnTo>
                    <a:pt x="495" y="211"/>
                  </a:lnTo>
                  <a:lnTo>
                    <a:pt x="522" y="239"/>
                  </a:lnTo>
                  <a:lnTo>
                    <a:pt x="544" y="271"/>
                  </a:lnTo>
                  <a:lnTo>
                    <a:pt x="562" y="306"/>
                  </a:lnTo>
                  <a:lnTo>
                    <a:pt x="576" y="343"/>
                  </a:lnTo>
                  <a:lnTo>
                    <a:pt x="585" y="383"/>
                  </a:lnTo>
                  <a:lnTo>
                    <a:pt x="588" y="425"/>
                  </a:lnTo>
                  <a:lnTo>
                    <a:pt x="462" y="425"/>
                  </a:lnTo>
                  <a:lnTo>
                    <a:pt x="459" y="395"/>
                  </a:lnTo>
                  <a:lnTo>
                    <a:pt x="452" y="367"/>
                  </a:lnTo>
                  <a:lnTo>
                    <a:pt x="440" y="341"/>
                  </a:lnTo>
                  <a:lnTo>
                    <a:pt x="424" y="318"/>
                  </a:lnTo>
                  <a:lnTo>
                    <a:pt x="404" y="298"/>
                  </a:lnTo>
                  <a:lnTo>
                    <a:pt x="382" y="281"/>
                  </a:lnTo>
                  <a:lnTo>
                    <a:pt x="357" y="268"/>
                  </a:lnTo>
                  <a:lnTo>
                    <a:pt x="357" y="599"/>
                  </a:lnTo>
                  <a:lnTo>
                    <a:pt x="395" y="611"/>
                  </a:lnTo>
                  <a:lnTo>
                    <a:pt x="431" y="627"/>
                  </a:lnTo>
                  <a:lnTo>
                    <a:pt x="465" y="648"/>
                  </a:lnTo>
                  <a:lnTo>
                    <a:pt x="495" y="673"/>
                  </a:lnTo>
                  <a:lnTo>
                    <a:pt x="522" y="701"/>
                  </a:lnTo>
                  <a:lnTo>
                    <a:pt x="544" y="734"/>
                  </a:lnTo>
                  <a:lnTo>
                    <a:pt x="562" y="769"/>
                  </a:lnTo>
                  <a:lnTo>
                    <a:pt x="576" y="806"/>
                  </a:lnTo>
                  <a:lnTo>
                    <a:pt x="585" y="845"/>
                  </a:lnTo>
                  <a:lnTo>
                    <a:pt x="588" y="887"/>
                  </a:lnTo>
                  <a:lnTo>
                    <a:pt x="585" y="928"/>
                  </a:lnTo>
                  <a:lnTo>
                    <a:pt x="576" y="968"/>
                  </a:lnTo>
                  <a:lnTo>
                    <a:pt x="562" y="1005"/>
                  </a:lnTo>
                  <a:lnTo>
                    <a:pt x="544" y="1040"/>
                  </a:lnTo>
                  <a:lnTo>
                    <a:pt x="522" y="1073"/>
                  </a:lnTo>
                  <a:lnTo>
                    <a:pt x="495" y="1101"/>
                  </a:lnTo>
                  <a:lnTo>
                    <a:pt x="465" y="1126"/>
                  </a:lnTo>
                  <a:lnTo>
                    <a:pt x="431" y="1146"/>
                  </a:lnTo>
                  <a:lnTo>
                    <a:pt x="395" y="1162"/>
                  </a:lnTo>
                  <a:lnTo>
                    <a:pt x="357" y="1174"/>
                  </a:lnTo>
                  <a:lnTo>
                    <a:pt x="357" y="1312"/>
                  </a:lnTo>
                  <a:lnTo>
                    <a:pt x="231" y="1312"/>
                  </a:lnTo>
                  <a:lnTo>
                    <a:pt x="231" y="1174"/>
                  </a:lnTo>
                  <a:lnTo>
                    <a:pt x="193" y="1162"/>
                  </a:lnTo>
                  <a:lnTo>
                    <a:pt x="156" y="1147"/>
                  </a:lnTo>
                  <a:lnTo>
                    <a:pt x="123" y="1126"/>
                  </a:lnTo>
                  <a:lnTo>
                    <a:pt x="93" y="1101"/>
                  </a:lnTo>
                  <a:lnTo>
                    <a:pt x="66" y="1073"/>
                  </a:lnTo>
                  <a:lnTo>
                    <a:pt x="43" y="1041"/>
                  </a:lnTo>
                  <a:lnTo>
                    <a:pt x="25" y="1005"/>
                  </a:lnTo>
                  <a:lnTo>
                    <a:pt x="12" y="969"/>
                  </a:lnTo>
                  <a:lnTo>
                    <a:pt x="3" y="929"/>
                  </a:lnTo>
                  <a:lnTo>
                    <a:pt x="0" y="887"/>
                  </a:lnTo>
                  <a:lnTo>
                    <a:pt x="126" y="887"/>
                  </a:lnTo>
                  <a:lnTo>
                    <a:pt x="129" y="917"/>
                  </a:lnTo>
                  <a:lnTo>
                    <a:pt x="136" y="944"/>
                  </a:lnTo>
                  <a:lnTo>
                    <a:pt x="148" y="971"/>
                  </a:lnTo>
                  <a:lnTo>
                    <a:pt x="163" y="994"/>
                  </a:lnTo>
                  <a:lnTo>
                    <a:pt x="184" y="1015"/>
                  </a:lnTo>
                  <a:lnTo>
                    <a:pt x="206" y="1031"/>
                  </a:lnTo>
                  <a:lnTo>
                    <a:pt x="231" y="1043"/>
                  </a:lnTo>
                  <a:lnTo>
                    <a:pt x="231" y="712"/>
                  </a:lnTo>
                  <a:lnTo>
                    <a:pt x="193" y="700"/>
                  </a:lnTo>
                  <a:lnTo>
                    <a:pt x="156" y="684"/>
                  </a:lnTo>
                  <a:lnTo>
                    <a:pt x="123" y="664"/>
                  </a:lnTo>
                  <a:lnTo>
                    <a:pt x="93" y="639"/>
                  </a:lnTo>
                  <a:lnTo>
                    <a:pt x="66" y="611"/>
                  </a:lnTo>
                  <a:lnTo>
                    <a:pt x="43" y="578"/>
                  </a:lnTo>
                  <a:lnTo>
                    <a:pt x="25" y="543"/>
                  </a:lnTo>
                  <a:lnTo>
                    <a:pt x="12" y="506"/>
                  </a:lnTo>
                  <a:lnTo>
                    <a:pt x="3" y="466"/>
                  </a:lnTo>
                  <a:lnTo>
                    <a:pt x="0" y="425"/>
                  </a:lnTo>
                  <a:lnTo>
                    <a:pt x="3" y="383"/>
                  </a:lnTo>
                  <a:lnTo>
                    <a:pt x="12" y="343"/>
                  </a:lnTo>
                  <a:lnTo>
                    <a:pt x="25" y="307"/>
                  </a:lnTo>
                  <a:lnTo>
                    <a:pt x="43" y="271"/>
                  </a:lnTo>
                  <a:lnTo>
                    <a:pt x="66" y="239"/>
                  </a:lnTo>
                  <a:lnTo>
                    <a:pt x="93" y="211"/>
                  </a:lnTo>
                  <a:lnTo>
                    <a:pt x="122" y="185"/>
                  </a:lnTo>
                  <a:lnTo>
                    <a:pt x="156" y="165"/>
                  </a:lnTo>
                  <a:lnTo>
                    <a:pt x="193" y="149"/>
                  </a:lnTo>
                  <a:lnTo>
                    <a:pt x="231" y="137"/>
                  </a:lnTo>
                  <a:lnTo>
                    <a:pt x="2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34" name="Freeform 269"/>
          <p:cNvSpPr>
            <a:spLocks noEditPoints="1"/>
          </p:cNvSpPr>
          <p:nvPr/>
        </p:nvSpPr>
        <p:spPr bwMode="auto">
          <a:xfrm>
            <a:off x="1692807" y="3375629"/>
            <a:ext cx="420569" cy="420569"/>
          </a:xfrm>
          <a:custGeom>
            <a:gdLst>
              <a:gd name="T0" fmla="*/ 2588 w 3368"/>
              <a:gd name="T1" fmla="*/ 2628 h 3370"/>
              <a:gd name="T2" fmla="*/ 2508 w 3368"/>
              <a:gd name="T3" fmla="*/ 2956 h 3370"/>
              <a:gd name="T4" fmla="*/ 2728 w 3368"/>
              <a:gd name="T5" fmla="*/ 3202 h 3370"/>
              <a:gd name="T6" fmla="*/ 3068 w 3368"/>
              <a:gd name="T7" fmla="*/ 3163 h 3370"/>
              <a:gd name="T8" fmla="*/ 3222 w 3368"/>
              <a:gd name="T9" fmla="*/ 2868 h 3370"/>
              <a:gd name="T10" fmla="*/ 3065 w 3368"/>
              <a:gd name="T11" fmla="*/ 2573 h 3370"/>
              <a:gd name="T12" fmla="*/ 417 w 3368"/>
              <a:gd name="T13" fmla="*/ 2520 h 3370"/>
              <a:gd name="T14" fmla="*/ 169 w 3368"/>
              <a:gd name="T15" fmla="*/ 2737 h 3370"/>
              <a:gd name="T16" fmla="*/ 209 w 3368"/>
              <a:gd name="T17" fmla="*/ 3073 h 3370"/>
              <a:gd name="T18" fmla="*/ 508 w 3368"/>
              <a:gd name="T19" fmla="*/ 3226 h 3370"/>
              <a:gd name="T20" fmla="*/ 805 w 3368"/>
              <a:gd name="T21" fmla="*/ 3073 h 3370"/>
              <a:gd name="T22" fmla="*/ 845 w 3368"/>
              <a:gd name="T23" fmla="*/ 2737 h 3370"/>
              <a:gd name="T24" fmla="*/ 595 w 3368"/>
              <a:gd name="T25" fmla="*/ 2520 h 3370"/>
              <a:gd name="T26" fmla="*/ 1407 w 3368"/>
              <a:gd name="T27" fmla="*/ 1111 h 3370"/>
              <a:gd name="T28" fmla="*/ 1094 w 3368"/>
              <a:gd name="T29" fmla="*/ 1454 h 3370"/>
              <a:gd name="T30" fmla="*/ 1094 w 3368"/>
              <a:gd name="T31" fmla="*/ 1935 h 3370"/>
              <a:gd name="T32" fmla="*/ 1407 w 3368"/>
              <a:gd name="T33" fmla="*/ 2278 h 3370"/>
              <a:gd name="T34" fmla="*/ 1886 w 3368"/>
              <a:gd name="T35" fmla="*/ 2321 h 3370"/>
              <a:gd name="T36" fmla="*/ 2256 w 3368"/>
              <a:gd name="T37" fmla="*/ 2041 h 3370"/>
              <a:gd name="T38" fmla="*/ 2344 w 3368"/>
              <a:gd name="T39" fmla="*/ 1571 h 3370"/>
              <a:gd name="T40" fmla="*/ 2097 w 3368"/>
              <a:gd name="T41" fmla="*/ 1174 h 3370"/>
              <a:gd name="T42" fmla="*/ 2860 w 3368"/>
              <a:gd name="T43" fmla="*/ 145 h 3370"/>
              <a:gd name="T44" fmla="*/ 2562 w 3368"/>
              <a:gd name="T45" fmla="*/ 298 h 3370"/>
              <a:gd name="T46" fmla="*/ 2522 w 3368"/>
              <a:gd name="T47" fmla="*/ 634 h 3370"/>
              <a:gd name="T48" fmla="*/ 2770 w 3368"/>
              <a:gd name="T49" fmla="*/ 851 h 3370"/>
              <a:gd name="T50" fmla="*/ 3102 w 3368"/>
              <a:gd name="T51" fmla="*/ 772 h 3370"/>
              <a:gd name="T52" fmla="*/ 3219 w 3368"/>
              <a:gd name="T53" fmla="*/ 458 h 3370"/>
              <a:gd name="T54" fmla="*/ 3028 w 3368"/>
              <a:gd name="T55" fmla="*/ 187 h 3370"/>
              <a:gd name="T56" fmla="*/ 3020 w 3368"/>
              <a:gd name="T57" fmla="*/ 26 h 3370"/>
              <a:gd name="T58" fmla="*/ 3322 w 3368"/>
              <a:gd name="T59" fmla="*/ 294 h 3370"/>
              <a:gd name="T60" fmla="*/ 3321 w 3368"/>
              <a:gd name="T61" fmla="*/ 710 h 3370"/>
              <a:gd name="T62" fmla="*/ 3018 w 3368"/>
              <a:gd name="T63" fmla="*/ 979 h 3370"/>
              <a:gd name="T64" fmla="*/ 2617 w 3368"/>
              <a:gd name="T65" fmla="*/ 944 h 3370"/>
              <a:gd name="T66" fmla="*/ 2486 w 3368"/>
              <a:gd name="T67" fmla="*/ 1550 h 3370"/>
              <a:gd name="T68" fmla="*/ 2396 w 3368"/>
              <a:gd name="T69" fmla="*/ 2087 h 3370"/>
              <a:gd name="T70" fmla="*/ 2808 w 3368"/>
              <a:gd name="T71" fmla="*/ 2369 h 3370"/>
              <a:gd name="T72" fmla="*/ 3201 w 3368"/>
              <a:gd name="T73" fmla="*/ 2495 h 3370"/>
              <a:gd name="T74" fmla="*/ 3368 w 3368"/>
              <a:gd name="T75" fmla="*/ 2868 h 3370"/>
              <a:gd name="T76" fmla="*/ 3199 w 3368"/>
              <a:gd name="T77" fmla="*/ 3242 h 3370"/>
              <a:gd name="T78" fmla="*/ 2805 w 3368"/>
              <a:gd name="T79" fmla="*/ 3367 h 3370"/>
              <a:gd name="T80" fmla="*/ 2451 w 3368"/>
              <a:gd name="T81" fmla="*/ 3165 h 3370"/>
              <a:gd name="T82" fmla="*/ 2364 w 3368"/>
              <a:gd name="T83" fmla="*/ 2766 h 3370"/>
              <a:gd name="T84" fmla="*/ 2123 w 3368"/>
              <a:gd name="T85" fmla="*/ 2373 h 3370"/>
              <a:gd name="T86" fmla="*/ 1638 w 3368"/>
              <a:gd name="T87" fmla="*/ 2489 h 3370"/>
              <a:gd name="T88" fmla="*/ 1183 w 3368"/>
              <a:gd name="T89" fmla="*/ 2299 h 3370"/>
              <a:gd name="T90" fmla="*/ 1011 w 3368"/>
              <a:gd name="T91" fmla="*/ 2923 h 3370"/>
              <a:gd name="T92" fmla="*/ 805 w 3368"/>
              <a:gd name="T93" fmla="*/ 3273 h 3370"/>
              <a:gd name="T94" fmla="*/ 398 w 3368"/>
              <a:gd name="T95" fmla="*/ 3358 h 3370"/>
              <a:gd name="T96" fmla="*/ 69 w 3368"/>
              <a:gd name="T97" fmla="*/ 3123 h 3370"/>
              <a:gd name="T98" fmla="*/ 11 w 3368"/>
              <a:gd name="T99" fmla="*/ 2759 h 3370"/>
              <a:gd name="T100" fmla="*/ 250 w 3368"/>
              <a:gd name="T101" fmla="*/ 2434 h 3370"/>
              <a:gd name="T102" fmla="*/ 671 w 3368"/>
              <a:gd name="T103" fmla="*/ 2392 h 3370"/>
              <a:gd name="T104" fmla="*/ 951 w 3368"/>
              <a:gd name="T105" fmla="*/ 1963 h 3370"/>
              <a:gd name="T106" fmla="*/ 954 w 3368"/>
              <a:gd name="T107" fmla="*/ 1415 h 3370"/>
              <a:gd name="T108" fmla="*/ 1298 w 3368"/>
              <a:gd name="T109" fmla="*/ 1004 h 3370"/>
              <a:gd name="T110" fmla="*/ 1842 w 3368"/>
              <a:gd name="T111" fmla="*/ 908 h 3370"/>
              <a:gd name="T112" fmla="*/ 2438 w 3368"/>
              <a:gd name="T113" fmla="*/ 783 h 3370"/>
              <a:gd name="T114" fmla="*/ 2364 w 3368"/>
              <a:gd name="T115" fmla="*/ 393 h 3370"/>
              <a:gd name="T116" fmla="*/ 2603 w 3368"/>
              <a:gd name="T117" fmla="*/ 68 h 337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368" h="3370">
                <a:moveTo>
                  <a:pt x="2860" y="2509"/>
                </a:moveTo>
                <a:lnTo>
                  <a:pt x="2814" y="2512"/>
                </a:lnTo>
                <a:lnTo>
                  <a:pt x="2770" y="2520"/>
                </a:lnTo>
                <a:lnTo>
                  <a:pt x="2728" y="2534"/>
                </a:lnTo>
                <a:lnTo>
                  <a:pt x="2689" y="2551"/>
                </a:lnTo>
                <a:lnTo>
                  <a:pt x="2652" y="2573"/>
                </a:lnTo>
                <a:lnTo>
                  <a:pt x="2618" y="2598"/>
                </a:lnTo>
                <a:lnTo>
                  <a:pt x="2588" y="2628"/>
                </a:lnTo>
                <a:lnTo>
                  <a:pt x="2562" y="2662"/>
                </a:lnTo>
                <a:lnTo>
                  <a:pt x="2540" y="2698"/>
                </a:lnTo>
                <a:lnTo>
                  <a:pt x="2522" y="2737"/>
                </a:lnTo>
                <a:lnTo>
                  <a:pt x="2508" y="2779"/>
                </a:lnTo>
                <a:lnTo>
                  <a:pt x="2501" y="2822"/>
                </a:lnTo>
                <a:lnTo>
                  <a:pt x="2498" y="2868"/>
                </a:lnTo>
                <a:lnTo>
                  <a:pt x="2501" y="2913"/>
                </a:lnTo>
                <a:lnTo>
                  <a:pt x="2508" y="2956"/>
                </a:lnTo>
                <a:lnTo>
                  <a:pt x="2522" y="2998"/>
                </a:lnTo>
                <a:lnTo>
                  <a:pt x="2540" y="3037"/>
                </a:lnTo>
                <a:lnTo>
                  <a:pt x="2562" y="3073"/>
                </a:lnTo>
                <a:lnTo>
                  <a:pt x="2588" y="3106"/>
                </a:lnTo>
                <a:lnTo>
                  <a:pt x="2618" y="3136"/>
                </a:lnTo>
                <a:lnTo>
                  <a:pt x="2652" y="3163"/>
                </a:lnTo>
                <a:lnTo>
                  <a:pt x="2689" y="3184"/>
                </a:lnTo>
                <a:lnTo>
                  <a:pt x="2728" y="3202"/>
                </a:lnTo>
                <a:lnTo>
                  <a:pt x="2770" y="3215"/>
                </a:lnTo>
                <a:lnTo>
                  <a:pt x="2814" y="3223"/>
                </a:lnTo>
                <a:lnTo>
                  <a:pt x="2860" y="3226"/>
                </a:lnTo>
                <a:lnTo>
                  <a:pt x="2906" y="3223"/>
                </a:lnTo>
                <a:lnTo>
                  <a:pt x="2950" y="3215"/>
                </a:lnTo>
                <a:lnTo>
                  <a:pt x="2992" y="3202"/>
                </a:lnTo>
                <a:lnTo>
                  <a:pt x="3031" y="3184"/>
                </a:lnTo>
                <a:lnTo>
                  <a:pt x="3068" y="3163"/>
                </a:lnTo>
                <a:lnTo>
                  <a:pt x="3102" y="3136"/>
                </a:lnTo>
                <a:lnTo>
                  <a:pt x="3132" y="3106"/>
                </a:lnTo>
                <a:lnTo>
                  <a:pt x="3159" y="3073"/>
                </a:lnTo>
                <a:lnTo>
                  <a:pt x="3180" y="3037"/>
                </a:lnTo>
                <a:lnTo>
                  <a:pt x="3199" y="2998"/>
                </a:lnTo>
                <a:lnTo>
                  <a:pt x="3211" y="2956"/>
                </a:lnTo>
                <a:lnTo>
                  <a:pt x="3219" y="2913"/>
                </a:lnTo>
                <a:lnTo>
                  <a:pt x="3222" y="2868"/>
                </a:lnTo>
                <a:lnTo>
                  <a:pt x="3219" y="2822"/>
                </a:lnTo>
                <a:lnTo>
                  <a:pt x="3211" y="2779"/>
                </a:lnTo>
                <a:lnTo>
                  <a:pt x="3198" y="2737"/>
                </a:lnTo>
                <a:lnTo>
                  <a:pt x="3179" y="2698"/>
                </a:lnTo>
                <a:lnTo>
                  <a:pt x="3157" y="2662"/>
                </a:lnTo>
                <a:lnTo>
                  <a:pt x="3130" y="2628"/>
                </a:lnTo>
                <a:lnTo>
                  <a:pt x="3099" y="2598"/>
                </a:lnTo>
                <a:lnTo>
                  <a:pt x="3065" y="2573"/>
                </a:lnTo>
                <a:lnTo>
                  <a:pt x="3028" y="2551"/>
                </a:lnTo>
                <a:lnTo>
                  <a:pt x="2989" y="2534"/>
                </a:lnTo>
                <a:lnTo>
                  <a:pt x="2948" y="2520"/>
                </a:lnTo>
                <a:lnTo>
                  <a:pt x="2904" y="2512"/>
                </a:lnTo>
                <a:lnTo>
                  <a:pt x="2860" y="2509"/>
                </a:lnTo>
                <a:close/>
                <a:moveTo>
                  <a:pt x="508" y="2509"/>
                </a:moveTo>
                <a:lnTo>
                  <a:pt x="461" y="2512"/>
                </a:lnTo>
                <a:lnTo>
                  <a:pt x="417" y="2520"/>
                </a:lnTo>
                <a:lnTo>
                  <a:pt x="375" y="2534"/>
                </a:lnTo>
                <a:lnTo>
                  <a:pt x="336" y="2551"/>
                </a:lnTo>
                <a:lnTo>
                  <a:pt x="299" y="2573"/>
                </a:lnTo>
                <a:lnTo>
                  <a:pt x="266" y="2598"/>
                </a:lnTo>
                <a:lnTo>
                  <a:pt x="236" y="2628"/>
                </a:lnTo>
                <a:lnTo>
                  <a:pt x="209" y="2662"/>
                </a:lnTo>
                <a:lnTo>
                  <a:pt x="187" y="2698"/>
                </a:lnTo>
                <a:lnTo>
                  <a:pt x="169" y="2737"/>
                </a:lnTo>
                <a:lnTo>
                  <a:pt x="156" y="2779"/>
                </a:lnTo>
                <a:lnTo>
                  <a:pt x="148" y="2822"/>
                </a:lnTo>
                <a:lnTo>
                  <a:pt x="146" y="2868"/>
                </a:lnTo>
                <a:lnTo>
                  <a:pt x="148" y="2913"/>
                </a:lnTo>
                <a:lnTo>
                  <a:pt x="156" y="2956"/>
                </a:lnTo>
                <a:lnTo>
                  <a:pt x="169" y="2998"/>
                </a:lnTo>
                <a:lnTo>
                  <a:pt x="187" y="3037"/>
                </a:lnTo>
                <a:lnTo>
                  <a:pt x="209" y="3073"/>
                </a:lnTo>
                <a:lnTo>
                  <a:pt x="236" y="3106"/>
                </a:lnTo>
                <a:lnTo>
                  <a:pt x="266" y="3136"/>
                </a:lnTo>
                <a:lnTo>
                  <a:pt x="299" y="3163"/>
                </a:lnTo>
                <a:lnTo>
                  <a:pt x="336" y="3184"/>
                </a:lnTo>
                <a:lnTo>
                  <a:pt x="375" y="3202"/>
                </a:lnTo>
                <a:lnTo>
                  <a:pt x="417" y="3215"/>
                </a:lnTo>
                <a:lnTo>
                  <a:pt x="461" y="3223"/>
                </a:lnTo>
                <a:lnTo>
                  <a:pt x="508" y="3226"/>
                </a:lnTo>
                <a:lnTo>
                  <a:pt x="553" y="3223"/>
                </a:lnTo>
                <a:lnTo>
                  <a:pt x="598" y="3215"/>
                </a:lnTo>
                <a:lnTo>
                  <a:pt x="639" y="3202"/>
                </a:lnTo>
                <a:lnTo>
                  <a:pt x="679" y="3184"/>
                </a:lnTo>
                <a:lnTo>
                  <a:pt x="716" y="3163"/>
                </a:lnTo>
                <a:lnTo>
                  <a:pt x="749" y="3136"/>
                </a:lnTo>
                <a:lnTo>
                  <a:pt x="779" y="3106"/>
                </a:lnTo>
                <a:lnTo>
                  <a:pt x="805" y="3073"/>
                </a:lnTo>
                <a:lnTo>
                  <a:pt x="828" y="3037"/>
                </a:lnTo>
                <a:lnTo>
                  <a:pt x="845" y="2998"/>
                </a:lnTo>
                <a:lnTo>
                  <a:pt x="858" y="2956"/>
                </a:lnTo>
                <a:lnTo>
                  <a:pt x="867" y="2913"/>
                </a:lnTo>
                <a:lnTo>
                  <a:pt x="870" y="2868"/>
                </a:lnTo>
                <a:lnTo>
                  <a:pt x="867" y="2822"/>
                </a:lnTo>
                <a:lnTo>
                  <a:pt x="858" y="2779"/>
                </a:lnTo>
                <a:lnTo>
                  <a:pt x="845" y="2737"/>
                </a:lnTo>
                <a:lnTo>
                  <a:pt x="827" y="2698"/>
                </a:lnTo>
                <a:lnTo>
                  <a:pt x="803" y="2662"/>
                </a:lnTo>
                <a:lnTo>
                  <a:pt x="776" y="2628"/>
                </a:lnTo>
                <a:lnTo>
                  <a:pt x="747" y="2598"/>
                </a:lnTo>
                <a:lnTo>
                  <a:pt x="713" y="2573"/>
                </a:lnTo>
                <a:lnTo>
                  <a:pt x="676" y="2551"/>
                </a:lnTo>
                <a:lnTo>
                  <a:pt x="637" y="2534"/>
                </a:lnTo>
                <a:lnTo>
                  <a:pt x="595" y="2520"/>
                </a:lnTo>
                <a:lnTo>
                  <a:pt x="552" y="2512"/>
                </a:lnTo>
                <a:lnTo>
                  <a:pt x="508" y="2509"/>
                </a:lnTo>
                <a:close/>
                <a:moveTo>
                  <a:pt x="1702" y="1041"/>
                </a:moveTo>
                <a:lnTo>
                  <a:pt x="1640" y="1043"/>
                </a:lnTo>
                <a:lnTo>
                  <a:pt x="1578" y="1053"/>
                </a:lnTo>
                <a:lnTo>
                  <a:pt x="1519" y="1067"/>
                </a:lnTo>
                <a:lnTo>
                  <a:pt x="1461" y="1086"/>
                </a:lnTo>
                <a:lnTo>
                  <a:pt x="1407" y="1111"/>
                </a:lnTo>
                <a:lnTo>
                  <a:pt x="1356" y="1141"/>
                </a:lnTo>
                <a:lnTo>
                  <a:pt x="1306" y="1174"/>
                </a:lnTo>
                <a:lnTo>
                  <a:pt x="1261" y="1212"/>
                </a:lnTo>
                <a:lnTo>
                  <a:pt x="1219" y="1254"/>
                </a:lnTo>
                <a:lnTo>
                  <a:pt x="1182" y="1299"/>
                </a:lnTo>
                <a:lnTo>
                  <a:pt x="1149" y="1348"/>
                </a:lnTo>
                <a:lnTo>
                  <a:pt x="1119" y="1399"/>
                </a:lnTo>
                <a:lnTo>
                  <a:pt x="1094" y="1454"/>
                </a:lnTo>
                <a:lnTo>
                  <a:pt x="1075" y="1511"/>
                </a:lnTo>
                <a:lnTo>
                  <a:pt x="1060" y="1571"/>
                </a:lnTo>
                <a:lnTo>
                  <a:pt x="1052" y="1631"/>
                </a:lnTo>
                <a:lnTo>
                  <a:pt x="1049" y="1695"/>
                </a:lnTo>
                <a:lnTo>
                  <a:pt x="1052" y="1757"/>
                </a:lnTo>
                <a:lnTo>
                  <a:pt x="1060" y="1819"/>
                </a:lnTo>
                <a:lnTo>
                  <a:pt x="1075" y="1878"/>
                </a:lnTo>
                <a:lnTo>
                  <a:pt x="1094" y="1935"/>
                </a:lnTo>
                <a:lnTo>
                  <a:pt x="1119" y="1990"/>
                </a:lnTo>
                <a:lnTo>
                  <a:pt x="1149" y="2041"/>
                </a:lnTo>
                <a:lnTo>
                  <a:pt x="1182" y="2091"/>
                </a:lnTo>
                <a:lnTo>
                  <a:pt x="1219" y="2136"/>
                </a:lnTo>
                <a:lnTo>
                  <a:pt x="1261" y="2177"/>
                </a:lnTo>
                <a:lnTo>
                  <a:pt x="1306" y="2215"/>
                </a:lnTo>
                <a:lnTo>
                  <a:pt x="1356" y="2249"/>
                </a:lnTo>
                <a:lnTo>
                  <a:pt x="1407" y="2278"/>
                </a:lnTo>
                <a:lnTo>
                  <a:pt x="1461" y="2302"/>
                </a:lnTo>
                <a:lnTo>
                  <a:pt x="1519" y="2323"/>
                </a:lnTo>
                <a:lnTo>
                  <a:pt x="1578" y="2336"/>
                </a:lnTo>
                <a:lnTo>
                  <a:pt x="1640" y="2345"/>
                </a:lnTo>
                <a:lnTo>
                  <a:pt x="1702" y="2348"/>
                </a:lnTo>
                <a:lnTo>
                  <a:pt x="1765" y="2345"/>
                </a:lnTo>
                <a:lnTo>
                  <a:pt x="1826" y="2336"/>
                </a:lnTo>
                <a:lnTo>
                  <a:pt x="1886" y="2321"/>
                </a:lnTo>
                <a:lnTo>
                  <a:pt x="1942" y="2302"/>
                </a:lnTo>
                <a:lnTo>
                  <a:pt x="1998" y="2277"/>
                </a:lnTo>
                <a:lnTo>
                  <a:pt x="2049" y="2249"/>
                </a:lnTo>
                <a:lnTo>
                  <a:pt x="2097" y="2215"/>
                </a:lnTo>
                <a:lnTo>
                  <a:pt x="2143" y="2177"/>
                </a:lnTo>
                <a:lnTo>
                  <a:pt x="2184" y="2135"/>
                </a:lnTo>
                <a:lnTo>
                  <a:pt x="2222" y="2090"/>
                </a:lnTo>
                <a:lnTo>
                  <a:pt x="2256" y="2041"/>
                </a:lnTo>
                <a:lnTo>
                  <a:pt x="2286" y="1989"/>
                </a:lnTo>
                <a:lnTo>
                  <a:pt x="2310" y="1935"/>
                </a:lnTo>
                <a:lnTo>
                  <a:pt x="2330" y="1878"/>
                </a:lnTo>
                <a:lnTo>
                  <a:pt x="2344" y="1819"/>
                </a:lnTo>
                <a:lnTo>
                  <a:pt x="2353" y="1757"/>
                </a:lnTo>
                <a:lnTo>
                  <a:pt x="2356" y="1695"/>
                </a:lnTo>
                <a:lnTo>
                  <a:pt x="2353" y="1631"/>
                </a:lnTo>
                <a:lnTo>
                  <a:pt x="2344" y="1571"/>
                </a:lnTo>
                <a:lnTo>
                  <a:pt x="2330" y="1511"/>
                </a:lnTo>
                <a:lnTo>
                  <a:pt x="2310" y="1454"/>
                </a:lnTo>
                <a:lnTo>
                  <a:pt x="2286" y="1399"/>
                </a:lnTo>
                <a:lnTo>
                  <a:pt x="2256" y="1348"/>
                </a:lnTo>
                <a:lnTo>
                  <a:pt x="2222" y="1299"/>
                </a:lnTo>
                <a:lnTo>
                  <a:pt x="2184" y="1254"/>
                </a:lnTo>
                <a:lnTo>
                  <a:pt x="2143" y="1212"/>
                </a:lnTo>
                <a:lnTo>
                  <a:pt x="2097" y="1174"/>
                </a:lnTo>
                <a:lnTo>
                  <a:pt x="2049" y="1141"/>
                </a:lnTo>
                <a:lnTo>
                  <a:pt x="1998" y="1111"/>
                </a:lnTo>
                <a:lnTo>
                  <a:pt x="1942" y="1086"/>
                </a:lnTo>
                <a:lnTo>
                  <a:pt x="1886" y="1067"/>
                </a:lnTo>
                <a:lnTo>
                  <a:pt x="1826" y="1053"/>
                </a:lnTo>
                <a:lnTo>
                  <a:pt x="1765" y="1043"/>
                </a:lnTo>
                <a:lnTo>
                  <a:pt x="1702" y="1041"/>
                </a:lnTo>
                <a:close/>
                <a:moveTo>
                  <a:pt x="2860" y="145"/>
                </a:moveTo>
                <a:lnTo>
                  <a:pt x="2814" y="148"/>
                </a:lnTo>
                <a:lnTo>
                  <a:pt x="2770" y="156"/>
                </a:lnTo>
                <a:lnTo>
                  <a:pt x="2728" y="169"/>
                </a:lnTo>
                <a:lnTo>
                  <a:pt x="2689" y="187"/>
                </a:lnTo>
                <a:lnTo>
                  <a:pt x="2652" y="208"/>
                </a:lnTo>
                <a:lnTo>
                  <a:pt x="2618" y="235"/>
                </a:lnTo>
                <a:lnTo>
                  <a:pt x="2588" y="265"/>
                </a:lnTo>
                <a:lnTo>
                  <a:pt x="2562" y="298"/>
                </a:lnTo>
                <a:lnTo>
                  <a:pt x="2540" y="334"/>
                </a:lnTo>
                <a:lnTo>
                  <a:pt x="2522" y="373"/>
                </a:lnTo>
                <a:lnTo>
                  <a:pt x="2508" y="415"/>
                </a:lnTo>
                <a:lnTo>
                  <a:pt x="2501" y="458"/>
                </a:lnTo>
                <a:lnTo>
                  <a:pt x="2498" y="504"/>
                </a:lnTo>
                <a:lnTo>
                  <a:pt x="2501" y="549"/>
                </a:lnTo>
                <a:lnTo>
                  <a:pt x="2508" y="592"/>
                </a:lnTo>
                <a:lnTo>
                  <a:pt x="2522" y="634"/>
                </a:lnTo>
                <a:lnTo>
                  <a:pt x="2540" y="673"/>
                </a:lnTo>
                <a:lnTo>
                  <a:pt x="2562" y="709"/>
                </a:lnTo>
                <a:lnTo>
                  <a:pt x="2588" y="743"/>
                </a:lnTo>
                <a:lnTo>
                  <a:pt x="2618" y="772"/>
                </a:lnTo>
                <a:lnTo>
                  <a:pt x="2652" y="798"/>
                </a:lnTo>
                <a:lnTo>
                  <a:pt x="2689" y="820"/>
                </a:lnTo>
                <a:lnTo>
                  <a:pt x="2728" y="837"/>
                </a:lnTo>
                <a:lnTo>
                  <a:pt x="2770" y="851"/>
                </a:lnTo>
                <a:lnTo>
                  <a:pt x="2814" y="859"/>
                </a:lnTo>
                <a:lnTo>
                  <a:pt x="2860" y="862"/>
                </a:lnTo>
                <a:lnTo>
                  <a:pt x="2906" y="859"/>
                </a:lnTo>
                <a:lnTo>
                  <a:pt x="2950" y="851"/>
                </a:lnTo>
                <a:lnTo>
                  <a:pt x="2992" y="837"/>
                </a:lnTo>
                <a:lnTo>
                  <a:pt x="3031" y="820"/>
                </a:lnTo>
                <a:lnTo>
                  <a:pt x="3068" y="798"/>
                </a:lnTo>
                <a:lnTo>
                  <a:pt x="3102" y="772"/>
                </a:lnTo>
                <a:lnTo>
                  <a:pt x="3132" y="743"/>
                </a:lnTo>
                <a:lnTo>
                  <a:pt x="3159" y="709"/>
                </a:lnTo>
                <a:lnTo>
                  <a:pt x="3180" y="673"/>
                </a:lnTo>
                <a:lnTo>
                  <a:pt x="3199" y="634"/>
                </a:lnTo>
                <a:lnTo>
                  <a:pt x="3211" y="592"/>
                </a:lnTo>
                <a:lnTo>
                  <a:pt x="3219" y="549"/>
                </a:lnTo>
                <a:lnTo>
                  <a:pt x="3222" y="504"/>
                </a:lnTo>
                <a:lnTo>
                  <a:pt x="3219" y="458"/>
                </a:lnTo>
                <a:lnTo>
                  <a:pt x="3211" y="415"/>
                </a:lnTo>
                <a:lnTo>
                  <a:pt x="3198" y="373"/>
                </a:lnTo>
                <a:lnTo>
                  <a:pt x="3179" y="334"/>
                </a:lnTo>
                <a:lnTo>
                  <a:pt x="3157" y="298"/>
                </a:lnTo>
                <a:lnTo>
                  <a:pt x="3130" y="265"/>
                </a:lnTo>
                <a:lnTo>
                  <a:pt x="3099" y="235"/>
                </a:lnTo>
                <a:lnTo>
                  <a:pt x="3065" y="208"/>
                </a:lnTo>
                <a:lnTo>
                  <a:pt x="3028" y="187"/>
                </a:lnTo>
                <a:lnTo>
                  <a:pt x="2989" y="169"/>
                </a:lnTo>
                <a:lnTo>
                  <a:pt x="2948" y="156"/>
                </a:lnTo>
                <a:lnTo>
                  <a:pt x="2904" y="148"/>
                </a:lnTo>
                <a:lnTo>
                  <a:pt x="2860" y="145"/>
                </a:lnTo>
                <a:close/>
                <a:moveTo>
                  <a:pt x="2859" y="0"/>
                </a:moveTo>
                <a:lnTo>
                  <a:pt x="2916" y="3"/>
                </a:lnTo>
                <a:lnTo>
                  <a:pt x="2969" y="11"/>
                </a:lnTo>
                <a:lnTo>
                  <a:pt x="3020" y="26"/>
                </a:lnTo>
                <a:lnTo>
                  <a:pt x="3069" y="44"/>
                </a:lnTo>
                <a:lnTo>
                  <a:pt x="3117" y="68"/>
                </a:lnTo>
                <a:lnTo>
                  <a:pt x="3160" y="97"/>
                </a:lnTo>
                <a:lnTo>
                  <a:pt x="3201" y="128"/>
                </a:lnTo>
                <a:lnTo>
                  <a:pt x="3237" y="164"/>
                </a:lnTo>
                <a:lnTo>
                  <a:pt x="3269" y="204"/>
                </a:lnTo>
                <a:lnTo>
                  <a:pt x="3298" y="247"/>
                </a:lnTo>
                <a:lnTo>
                  <a:pt x="3322" y="294"/>
                </a:lnTo>
                <a:lnTo>
                  <a:pt x="3341" y="343"/>
                </a:lnTo>
                <a:lnTo>
                  <a:pt x="3354" y="393"/>
                </a:lnTo>
                <a:lnTo>
                  <a:pt x="3364" y="446"/>
                </a:lnTo>
                <a:lnTo>
                  <a:pt x="3367" y="502"/>
                </a:lnTo>
                <a:lnTo>
                  <a:pt x="3364" y="557"/>
                </a:lnTo>
                <a:lnTo>
                  <a:pt x="3354" y="611"/>
                </a:lnTo>
                <a:lnTo>
                  <a:pt x="3340" y="662"/>
                </a:lnTo>
                <a:lnTo>
                  <a:pt x="3321" y="710"/>
                </a:lnTo>
                <a:lnTo>
                  <a:pt x="3296" y="756"/>
                </a:lnTo>
                <a:lnTo>
                  <a:pt x="3267" y="799"/>
                </a:lnTo>
                <a:lnTo>
                  <a:pt x="3234" y="839"/>
                </a:lnTo>
                <a:lnTo>
                  <a:pt x="3198" y="875"/>
                </a:lnTo>
                <a:lnTo>
                  <a:pt x="3157" y="908"/>
                </a:lnTo>
                <a:lnTo>
                  <a:pt x="3113" y="936"/>
                </a:lnTo>
                <a:lnTo>
                  <a:pt x="3066" y="959"/>
                </a:lnTo>
                <a:lnTo>
                  <a:pt x="3018" y="979"/>
                </a:lnTo>
                <a:lnTo>
                  <a:pt x="2967" y="992"/>
                </a:lnTo>
                <a:lnTo>
                  <a:pt x="2913" y="1000"/>
                </a:lnTo>
                <a:lnTo>
                  <a:pt x="2859" y="1003"/>
                </a:lnTo>
                <a:lnTo>
                  <a:pt x="2807" y="1001"/>
                </a:lnTo>
                <a:lnTo>
                  <a:pt x="2757" y="993"/>
                </a:lnTo>
                <a:lnTo>
                  <a:pt x="2708" y="981"/>
                </a:lnTo>
                <a:lnTo>
                  <a:pt x="2661" y="964"/>
                </a:lnTo>
                <a:lnTo>
                  <a:pt x="2617" y="944"/>
                </a:lnTo>
                <a:lnTo>
                  <a:pt x="2575" y="918"/>
                </a:lnTo>
                <a:lnTo>
                  <a:pt x="2312" y="1180"/>
                </a:lnTo>
                <a:lnTo>
                  <a:pt x="2353" y="1233"/>
                </a:lnTo>
                <a:lnTo>
                  <a:pt x="2389" y="1291"/>
                </a:lnTo>
                <a:lnTo>
                  <a:pt x="2422" y="1352"/>
                </a:lnTo>
                <a:lnTo>
                  <a:pt x="2449" y="1416"/>
                </a:lnTo>
                <a:lnTo>
                  <a:pt x="2470" y="1481"/>
                </a:lnTo>
                <a:lnTo>
                  <a:pt x="2486" y="1550"/>
                </a:lnTo>
                <a:lnTo>
                  <a:pt x="2495" y="1621"/>
                </a:lnTo>
                <a:lnTo>
                  <a:pt x="2498" y="1694"/>
                </a:lnTo>
                <a:lnTo>
                  <a:pt x="2495" y="1764"/>
                </a:lnTo>
                <a:lnTo>
                  <a:pt x="2487" y="1833"/>
                </a:lnTo>
                <a:lnTo>
                  <a:pt x="2471" y="1900"/>
                </a:lnTo>
                <a:lnTo>
                  <a:pt x="2451" y="1966"/>
                </a:lnTo>
                <a:lnTo>
                  <a:pt x="2426" y="2027"/>
                </a:lnTo>
                <a:lnTo>
                  <a:pt x="2396" y="2087"/>
                </a:lnTo>
                <a:lnTo>
                  <a:pt x="2361" y="2143"/>
                </a:lnTo>
                <a:lnTo>
                  <a:pt x="2321" y="2196"/>
                </a:lnTo>
                <a:lnTo>
                  <a:pt x="2577" y="2450"/>
                </a:lnTo>
                <a:lnTo>
                  <a:pt x="2618" y="2425"/>
                </a:lnTo>
                <a:lnTo>
                  <a:pt x="2663" y="2405"/>
                </a:lnTo>
                <a:lnTo>
                  <a:pt x="2709" y="2388"/>
                </a:lnTo>
                <a:lnTo>
                  <a:pt x="2758" y="2376"/>
                </a:lnTo>
                <a:lnTo>
                  <a:pt x="2808" y="2369"/>
                </a:lnTo>
                <a:lnTo>
                  <a:pt x="2860" y="2366"/>
                </a:lnTo>
                <a:lnTo>
                  <a:pt x="2916" y="2369"/>
                </a:lnTo>
                <a:lnTo>
                  <a:pt x="2970" y="2378"/>
                </a:lnTo>
                <a:lnTo>
                  <a:pt x="3021" y="2391"/>
                </a:lnTo>
                <a:lnTo>
                  <a:pt x="3070" y="2411"/>
                </a:lnTo>
                <a:lnTo>
                  <a:pt x="3118" y="2434"/>
                </a:lnTo>
                <a:lnTo>
                  <a:pt x="3161" y="2462"/>
                </a:lnTo>
                <a:lnTo>
                  <a:pt x="3201" y="2495"/>
                </a:lnTo>
                <a:lnTo>
                  <a:pt x="3238" y="2531"/>
                </a:lnTo>
                <a:lnTo>
                  <a:pt x="3270" y="2571"/>
                </a:lnTo>
                <a:lnTo>
                  <a:pt x="3299" y="2614"/>
                </a:lnTo>
                <a:lnTo>
                  <a:pt x="3323" y="2660"/>
                </a:lnTo>
                <a:lnTo>
                  <a:pt x="3342" y="2708"/>
                </a:lnTo>
                <a:lnTo>
                  <a:pt x="3357" y="2759"/>
                </a:lnTo>
                <a:lnTo>
                  <a:pt x="3365" y="2813"/>
                </a:lnTo>
                <a:lnTo>
                  <a:pt x="3368" y="2868"/>
                </a:lnTo>
                <a:lnTo>
                  <a:pt x="3365" y="2923"/>
                </a:lnTo>
                <a:lnTo>
                  <a:pt x="3355" y="2976"/>
                </a:lnTo>
                <a:lnTo>
                  <a:pt x="3341" y="3027"/>
                </a:lnTo>
                <a:lnTo>
                  <a:pt x="3322" y="3076"/>
                </a:lnTo>
                <a:lnTo>
                  <a:pt x="3297" y="3123"/>
                </a:lnTo>
                <a:lnTo>
                  <a:pt x="3268" y="3165"/>
                </a:lnTo>
                <a:lnTo>
                  <a:pt x="3236" y="3205"/>
                </a:lnTo>
                <a:lnTo>
                  <a:pt x="3199" y="3242"/>
                </a:lnTo>
                <a:lnTo>
                  <a:pt x="3158" y="3273"/>
                </a:lnTo>
                <a:lnTo>
                  <a:pt x="3114" y="3301"/>
                </a:lnTo>
                <a:lnTo>
                  <a:pt x="3068" y="3325"/>
                </a:lnTo>
                <a:lnTo>
                  <a:pt x="3019" y="3344"/>
                </a:lnTo>
                <a:lnTo>
                  <a:pt x="2968" y="3358"/>
                </a:lnTo>
                <a:lnTo>
                  <a:pt x="2916" y="3367"/>
                </a:lnTo>
                <a:lnTo>
                  <a:pt x="2861" y="3370"/>
                </a:lnTo>
                <a:lnTo>
                  <a:pt x="2805" y="3367"/>
                </a:lnTo>
                <a:lnTo>
                  <a:pt x="2751" y="3358"/>
                </a:lnTo>
                <a:lnTo>
                  <a:pt x="2699" y="3344"/>
                </a:lnTo>
                <a:lnTo>
                  <a:pt x="2650" y="3325"/>
                </a:lnTo>
                <a:lnTo>
                  <a:pt x="2604" y="3301"/>
                </a:lnTo>
                <a:lnTo>
                  <a:pt x="2561" y="3273"/>
                </a:lnTo>
                <a:lnTo>
                  <a:pt x="2520" y="3242"/>
                </a:lnTo>
                <a:lnTo>
                  <a:pt x="2484" y="3205"/>
                </a:lnTo>
                <a:lnTo>
                  <a:pt x="2451" y="3165"/>
                </a:lnTo>
                <a:lnTo>
                  <a:pt x="2422" y="3123"/>
                </a:lnTo>
                <a:lnTo>
                  <a:pt x="2399" y="3076"/>
                </a:lnTo>
                <a:lnTo>
                  <a:pt x="2379" y="3027"/>
                </a:lnTo>
                <a:lnTo>
                  <a:pt x="2365" y="2976"/>
                </a:lnTo>
                <a:lnTo>
                  <a:pt x="2357" y="2923"/>
                </a:lnTo>
                <a:lnTo>
                  <a:pt x="2354" y="2868"/>
                </a:lnTo>
                <a:lnTo>
                  <a:pt x="2357" y="2816"/>
                </a:lnTo>
                <a:lnTo>
                  <a:pt x="2364" y="2766"/>
                </a:lnTo>
                <a:lnTo>
                  <a:pt x="2376" y="2716"/>
                </a:lnTo>
                <a:lnTo>
                  <a:pt x="2394" y="2670"/>
                </a:lnTo>
                <a:lnTo>
                  <a:pt x="2415" y="2626"/>
                </a:lnTo>
                <a:lnTo>
                  <a:pt x="2441" y="2585"/>
                </a:lnTo>
                <a:lnTo>
                  <a:pt x="2469" y="2546"/>
                </a:lnTo>
                <a:lnTo>
                  <a:pt x="2221" y="2300"/>
                </a:lnTo>
                <a:lnTo>
                  <a:pt x="2173" y="2338"/>
                </a:lnTo>
                <a:lnTo>
                  <a:pt x="2123" y="2373"/>
                </a:lnTo>
                <a:lnTo>
                  <a:pt x="2069" y="2403"/>
                </a:lnTo>
                <a:lnTo>
                  <a:pt x="2013" y="2429"/>
                </a:lnTo>
                <a:lnTo>
                  <a:pt x="1955" y="2451"/>
                </a:lnTo>
                <a:lnTo>
                  <a:pt x="1894" y="2468"/>
                </a:lnTo>
                <a:lnTo>
                  <a:pt x="1833" y="2482"/>
                </a:lnTo>
                <a:lnTo>
                  <a:pt x="1768" y="2489"/>
                </a:lnTo>
                <a:lnTo>
                  <a:pt x="1703" y="2492"/>
                </a:lnTo>
                <a:lnTo>
                  <a:pt x="1638" y="2489"/>
                </a:lnTo>
                <a:lnTo>
                  <a:pt x="1573" y="2482"/>
                </a:lnTo>
                <a:lnTo>
                  <a:pt x="1511" y="2468"/>
                </a:lnTo>
                <a:lnTo>
                  <a:pt x="1450" y="2451"/>
                </a:lnTo>
                <a:lnTo>
                  <a:pt x="1392" y="2429"/>
                </a:lnTo>
                <a:lnTo>
                  <a:pt x="1336" y="2403"/>
                </a:lnTo>
                <a:lnTo>
                  <a:pt x="1282" y="2372"/>
                </a:lnTo>
                <a:lnTo>
                  <a:pt x="1232" y="2338"/>
                </a:lnTo>
                <a:lnTo>
                  <a:pt x="1183" y="2299"/>
                </a:lnTo>
                <a:lnTo>
                  <a:pt x="914" y="2566"/>
                </a:lnTo>
                <a:lnTo>
                  <a:pt x="943" y="2610"/>
                </a:lnTo>
                <a:lnTo>
                  <a:pt x="968" y="2656"/>
                </a:lnTo>
                <a:lnTo>
                  <a:pt x="988" y="2705"/>
                </a:lnTo>
                <a:lnTo>
                  <a:pt x="1003" y="2757"/>
                </a:lnTo>
                <a:lnTo>
                  <a:pt x="1011" y="2812"/>
                </a:lnTo>
                <a:lnTo>
                  <a:pt x="1014" y="2868"/>
                </a:lnTo>
                <a:lnTo>
                  <a:pt x="1011" y="2923"/>
                </a:lnTo>
                <a:lnTo>
                  <a:pt x="1003" y="2976"/>
                </a:lnTo>
                <a:lnTo>
                  <a:pt x="988" y="3027"/>
                </a:lnTo>
                <a:lnTo>
                  <a:pt x="968" y="3076"/>
                </a:lnTo>
                <a:lnTo>
                  <a:pt x="944" y="3123"/>
                </a:lnTo>
                <a:lnTo>
                  <a:pt x="915" y="3165"/>
                </a:lnTo>
                <a:lnTo>
                  <a:pt x="882" y="3205"/>
                </a:lnTo>
                <a:lnTo>
                  <a:pt x="845" y="3242"/>
                </a:lnTo>
                <a:lnTo>
                  <a:pt x="805" y="3273"/>
                </a:lnTo>
                <a:lnTo>
                  <a:pt x="761" y="3301"/>
                </a:lnTo>
                <a:lnTo>
                  <a:pt x="715" y="3325"/>
                </a:lnTo>
                <a:lnTo>
                  <a:pt x="666" y="3344"/>
                </a:lnTo>
                <a:lnTo>
                  <a:pt x="614" y="3358"/>
                </a:lnTo>
                <a:lnTo>
                  <a:pt x="562" y="3367"/>
                </a:lnTo>
                <a:lnTo>
                  <a:pt x="508" y="3370"/>
                </a:lnTo>
                <a:lnTo>
                  <a:pt x="451" y="3367"/>
                </a:lnTo>
                <a:lnTo>
                  <a:pt x="398" y="3358"/>
                </a:lnTo>
                <a:lnTo>
                  <a:pt x="347" y="3344"/>
                </a:lnTo>
                <a:lnTo>
                  <a:pt x="296" y="3325"/>
                </a:lnTo>
                <a:lnTo>
                  <a:pt x="250" y="3301"/>
                </a:lnTo>
                <a:lnTo>
                  <a:pt x="207" y="3273"/>
                </a:lnTo>
                <a:lnTo>
                  <a:pt x="166" y="3242"/>
                </a:lnTo>
                <a:lnTo>
                  <a:pt x="130" y="3205"/>
                </a:lnTo>
                <a:lnTo>
                  <a:pt x="97" y="3165"/>
                </a:lnTo>
                <a:lnTo>
                  <a:pt x="69" y="3123"/>
                </a:lnTo>
                <a:lnTo>
                  <a:pt x="45" y="3076"/>
                </a:lnTo>
                <a:lnTo>
                  <a:pt x="26" y="3027"/>
                </a:lnTo>
                <a:lnTo>
                  <a:pt x="11" y="2976"/>
                </a:lnTo>
                <a:lnTo>
                  <a:pt x="3" y="2923"/>
                </a:lnTo>
                <a:lnTo>
                  <a:pt x="0" y="2868"/>
                </a:lnTo>
                <a:lnTo>
                  <a:pt x="0" y="2868"/>
                </a:lnTo>
                <a:lnTo>
                  <a:pt x="3" y="2813"/>
                </a:lnTo>
                <a:lnTo>
                  <a:pt x="11" y="2759"/>
                </a:lnTo>
                <a:lnTo>
                  <a:pt x="26" y="2708"/>
                </a:lnTo>
                <a:lnTo>
                  <a:pt x="45" y="2660"/>
                </a:lnTo>
                <a:lnTo>
                  <a:pt x="69" y="2614"/>
                </a:lnTo>
                <a:lnTo>
                  <a:pt x="97" y="2571"/>
                </a:lnTo>
                <a:lnTo>
                  <a:pt x="130" y="2531"/>
                </a:lnTo>
                <a:lnTo>
                  <a:pt x="166" y="2495"/>
                </a:lnTo>
                <a:lnTo>
                  <a:pt x="207" y="2462"/>
                </a:lnTo>
                <a:lnTo>
                  <a:pt x="250" y="2434"/>
                </a:lnTo>
                <a:lnTo>
                  <a:pt x="296" y="2411"/>
                </a:lnTo>
                <a:lnTo>
                  <a:pt x="347" y="2391"/>
                </a:lnTo>
                <a:lnTo>
                  <a:pt x="398" y="2378"/>
                </a:lnTo>
                <a:lnTo>
                  <a:pt x="451" y="2369"/>
                </a:lnTo>
                <a:lnTo>
                  <a:pt x="508" y="2366"/>
                </a:lnTo>
                <a:lnTo>
                  <a:pt x="564" y="2369"/>
                </a:lnTo>
                <a:lnTo>
                  <a:pt x="618" y="2378"/>
                </a:lnTo>
                <a:lnTo>
                  <a:pt x="671" y="2392"/>
                </a:lnTo>
                <a:lnTo>
                  <a:pt x="720" y="2412"/>
                </a:lnTo>
                <a:lnTo>
                  <a:pt x="767" y="2436"/>
                </a:lnTo>
                <a:lnTo>
                  <a:pt x="811" y="2465"/>
                </a:lnTo>
                <a:lnTo>
                  <a:pt x="1081" y="2195"/>
                </a:lnTo>
                <a:lnTo>
                  <a:pt x="1042" y="2142"/>
                </a:lnTo>
                <a:lnTo>
                  <a:pt x="1007" y="2086"/>
                </a:lnTo>
                <a:lnTo>
                  <a:pt x="976" y="2026"/>
                </a:lnTo>
                <a:lnTo>
                  <a:pt x="951" y="1963"/>
                </a:lnTo>
                <a:lnTo>
                  <a:pt x="931" y="1899"/>
                </a:lnTo>
                <a:lnTo>
                  <a:pt x="916" y="1832"/>
                </a:lnTo>
                <a:lnTo>
                  <a:pt x="907" y="1763"/>
                </a:lnTo>
                <a:lnTo>
                  <a:pt x="903" y="1693"/>
                </a:lnTo>
                <a:lnTo>
                  <a:pt x="907" y="1621"/>
                </a:lnTo>
                <a:lnTo>
                  <a:pt x="917" y="1550"/>
                </a:lnTo>
                <a:lnTo>
                  <a:pt x="932" y="1481"/>
                </a:lnTo>
                <a:lnTo>
                  <a:pt x="954" y="1415"/>
                </a:lnTo>
                <a:lnTo>
                  <a:pt x="980" y="1351"/>
                </a:lnTo>
                <a:lnTo>
                  <a:pt x="1012" y="1291"/>
                </a:lnTo>
                <a:lnTo>
                  <a:pt x="1049" y="1233"/>
                </a:lnTo>
                <a:lnTo>
                  <a:pt x="1091" y="1179"/>
                </a:lnTo>
                <a:lnTo>
                  <a:pt x="1137" y="1130"/>
                </a:lnTo>
                <a:lnTo>
                  <a:pt x="1188" y="1083"/>
                </a:lnTo>
                <a:lnTo>
                  <a:pt x="1241" y="1041"/>
                </a:lnTo>
                <a:lnTo>
                  <a:pt x="1298" y="1004"/>
                </a:lnTo>
                <a:lnTo>
                  <a:pt x="1359" y="973"/>
                </a:lnTo>
                <a:lnTo>
                  <a:pt x="1422" y="946"/>
                </a:lnTo>
                <a:lnTo>
                  <a:pt x="1489" y="924"/>
                </a:lnTo>
                <a:lnTo>
                  <a:pt x="1558" y="909"/>
                </a:lnTo>
                <a:lnTo>
                  <a:pt x="1629" y="899"/>
                </a:lnTo>
                <a:lnTo>
                  <a:pt x="1701" y="896"/>
                </a:lnTo>
                <a:lnTo>
                  <a:pt x="1772" y="899"/>
                </a:lnTo>
                <a:lnTo>
                  <a:pt x="1842" y="908"/>
                </a:lnTo>
                <a:lnTo>
                  <a:pt x="1910" y="923"/>
                </a:lnTo>
                <a:lnTo>
                  <a:pt x="1975" y="944"/>
                </a:lnTo>
                <a:lnTo>
                  <a:pt x="2038" y="971"/>
                </a:lnTo>
                <a:lnTo>
                  <a:pt x="2098" y="1001"/>
                </a:lnTo>
                <a:lnTo>
                  <a:pt x="2155" y="1037"/>
                </a:lnTo>
                <a:lnTo>
                  <a:pt x="2208" y="1078"/>
                </a:lnTo>
                <a:lnTo>
                  <a:pt x="2467" y="822"/>
                </a:lnTo>
                <a:lnTo>
                  <a:pt x="2438" y="783"/>
                </a:lnTo>
                <a:lnTo>
                  <a:pt x="2413" y="742"/>
                </a:lnTo>
                <a:lnTo>
                  <a:pt x="2391" y="699"/>
                </a:lnTo>
                <a:lnTo>
                  <a:pt x="2375" y="653"/>
                </a:lnTo>
                <a:lnTo>
                  <a:pt x="2363" y="603"/>
                </a:lnTo>
                <a:lnTo>
                  <a:pt x="2355" y="554"/>
                </a:lnTo>
                <a:lnTo>
                  <a:pt x="2353" y="502"/>
                </a:lnTo>
                <a:lnTo>
                  <a:pt x="2356" y="446"/>
                </a:lnTo>
                <a:lnTo>
                  <a:pt x="2364" y="393"/>
                </a:lnTo>
                <a:lnTo>
                  <a:pt x="2378" y="343"/>
                </a:lnTo>
                <a:lnTo>
                  <a:pt x="2397" y="294"/>
                </a:lnTo>
                <a:lnTo>
                  <a:pt x="2421" y="247"/>
                </a:lnTo>
                <a:lnTo>
                  <a:pt x="2450" y="204"/>
                </a:lnTo>
                <a:lnTo>
                  <a:pt x="2482" y="164"/>
                </a:lnTo>
                <a:lnTo>
                  <a:pt x="2519" y="128"/>
                </a:lnTo>
                <a:lnTo>
                  <a:pt x="2559" y="97"/>
                </a:lnTo>
                <a:lnTo>
                  <a:pt x="2603" y="68"/>
                </a:lnTo>
                <a:lnTo>
                  <a:pt x="2649" y="44"/>
                </a:lnTo>
                <a:lnTo>
                  <a:pt x="2698" y="26"/>
                </a:lnTo>
                <a:lnTo>
                  <a:pt x="2749" y="11"/>
                </a:lnTo>
                <a:lnTo>
                  <a:pt x="2804" y="3"/>
                </a:lnTo>
                <a:lnTo>
                  <a:pt x="2859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grpSp>
        <p:nvGrpSpPr>
          <p:cNvPr id="35" name="Group 79"/>
          <p:cNvGrpSpPr/>
          <p:nvPr/>
        </p:nvGrpSpPr>
        <p:grpSpPr>
          <a:xfrm>
            <a:off x="5067217" y="3421777"/>
            <a:ext cx="558297" cy="332889"/>
            <a:chOff x="7212013" y="3560763"/>
            <a:chExt cx="593725" cy="354013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36" name="Freeform 297"/>
            <p:cNvSpPr>
              <a:spLocks noEditPoints="1"/>
            </p:cNvSpPr>
            <p:nvPr/>
          </p:nvSpPr>
          <p:spPr bwMode="auto">
            <a:xfrm>
              <a:off x="7212013" y="3560763"/>
              <a:ext cx="593725" cy="354013"/>
            </a:xfrm>
            <a:custGeom>
              <a:gdLst>
                <a:gd name="T0" fmla="*/ 1488 w 3365"/>
                <a:gd name="T1" fmla="*/ 155 h 2009"/>
                <a:gd name="T2" fmla="*/ 1205 w 3365"/>
                <a:gd name="T3" fmla="*/ 210 h 2009"/>
                <a:gd name="T4" fmla="*/ 936 w 3365"/>
                <a:gd name="T5" fmla="*/ 309 h 2009"/>
                <a:gd name="T6" fmla="*/ 687 w 3365"/>
                <a:gd name="T7" fmla="*/ 450 h 2009"/>
                <a:gd name="T8" fmla="*/ 464 w 3365"/>
                <a:gd name="T9" fmla="*/ 630 h 2009"/>
                <a:gd name="T10" fmla="*/ 270 w 3365"/>
                <a:gd name="T11" fmla="*/ 844 h 2009"/>
                <a:gd name="T12" fmla="*/ 213 w 3365"/>
                <a:gd name="T13" fmla="*/ 1086 h 2009"/>
                <a:gd name="T14" fmla="*/ 396 w 3365"/>
                <a:gd name="T15" fmla="*/ 1312 h 2009"/>
                <a:gd name="T16" fmla="*/ 610 w 3365"/>
                <a:gd name="T17" fmla="*/ 1503 h 2009"/>
                <a:gd name="T18" fmla="*/ 851 w 3365"/>
                <a:gd name="T19" fmla="*/ 1657 h 2009"/>
                <a:gd name="T20" fmla="*/ 1114 w 3365"/>
                <a:gd name="T21" fmla="*/ 1770 h 2009"/>
                <a:gd name="T22" fmla="*/ 1392 w 3365"/>
                <a:gd name="T23" fmla="*/ 1841 h 2009"/>
                <a:gd name="T24" fmla="*/ 1682 w 3365"/>
                <a:gd name="T25" fmla="*/ 1864 h 2009"/>
                <a:gd name="T26" fmla="*/ 1974 w 3365"/>
                <a:gd name="T27" fmla="*/ 1841 h 2009"/>
                <a:gd name="T28" fmla="*/ 2252 w 3365"/>
                <a:gd name="T29" fmla="*/ 1770 h 2009"/>
                <a:gd name="T30" fmla="*/ 2514 w 3365"/>
                <a:gd name="T31" fmla="*/ 1657 h 2009"/>
                <a:gd name="T32" fmla="*/ 2756 w 3365"/>
                <a:gd name="T33" fmla="*/ 1503 h 2009"/>
                <a:gd name="T34" fmla="*/ 2970 w 3365"/>
                <a:gd name="T35" fmla="*/ 1312 h 2009"/>
                <a:gd name="T36" fmla="*/ 3152 w 3365"/>
                <a:gd name="T37" fmla="*/ 1086 h 2009"/>
                <a:gd name="T38" fmla="*/ 3096 w 3365"/>
                <a:gd name="T39" fmla="*/ 844 h 2009"/>
                <a:gd name="T40" fmla="*/ 2902 w 3365"/>
                <a:gd name="T41" fmla="*/ 630 h 2009"/>
                <a:gd name="T42" fmla="*/ 2679 w 3365"/>
                <a:gd name="T43" fmla="*/ 450 h 2009"/>
                <a:gd name="T44" fmla="*/ 2430 w 3365"/>
                <a:gd name="T45" fmla="*/ 309 h 2009"/>
                <a:gd name="T46" fmla="*/ 2160 w 3365"/>
                <a:gd name="T47" fmla="*/ 210 h 2009"/>
                <a:gd name="T48" fmla="*/ 1878 w 3365"/>
                <a:gd name="T49" fmla="*/ 155 h 2009"/>
                <a:gd name="T50" fmla="*/ 1682 w 3365"/>
                <a:gd name="T51" fmla="*/ 0 h 2009"/>
                <a:gd name="T52" fmla="*/ 1987 w 3365"/>
                <a:gd name="T53" fmla="*/ 25 h 2009"/>
                <a:gd name="T54" fmla="*/ 2280 w 3365"/>
                <a:gd name="T55" fmla="*/ 97 h 2009"/>
                <a:gd name="T56" fmla="*/ 2557 w 3365"/>
                <a:gd name="T57" fmla="*/ 213 h 2009"/>
                <a:gd name="T58" fmla="*/ 2812 w 3365"/>
                <a:gd name="T59" fmla="*/ 371 h 2009"/>
                <a:gd name="T60" fmla="*/ 3043 w 3365"/>
                <a:gd name="T61" fmla="*/ 566 h 2009"/>
                <a:gd name="T62" fmla="*/ 3242 w 3365"/>
                <a:gd name="T63" fmla="*/ 797 h 2009"/>
                <a:gd name="T64" fmla="*/ 3362 w 3365"/>
                <a:gd name="T65" fmla="*/ 982 h 2009"/>
                <a:gd name="T66" fmla="*/ 3362 w 3365"/>
                <a:gd name="T67" fmla="*/ 1027 h 2009"/>
                <a:gd name="T68" fmla="*/ 3242 w 3365"/>
                <a:gd name="T69" fmla="*/ 1212 h 2009"/>
                <a:gd name="T70" fmla="*/ 3043 w 3365"/>
                <a:gd name="T71" fmla="*/ 1443 h 2009"/>
                <a:gd name="T72" fmla="*/ 2813 w 3365"/>
                <a:gd name="T73" fmla="*/ 1638 h 2009"/>
                <a:gd name="T74" fmla="*/ 2557 w 3365"/>
                <a:gd name="T75" fmla="*/ 1796 h 2009"/>
                <a:gd name="T76" fmla="*/ 2281 w 3365"/>
                <a:gd name="T77" fmla="*/ 1912 h 2009"/>
                <a:gd name="T78" fmla="*/ 1987 w 3365"/>
                <a:gd name="T79" fmla="*/ 1983 h 2009"/>
                <a:gd name="T80" fmla="*/ 1682 w 3365"/>
                <a:gd name="T81" fmla="*/ 2009 h 2009"/>
                <a:gd name="T82" fmla="*/ 1378 w 3365"/>
                <a:gd name="T83" fmla="*/ 1983 h 2009"/>
                <a:gd name="T84" fmla="*/ 1085 w 3365"/>
                <a:gd name="T85" fmla="*/ 1912 h 2009"/>
                <a:gd name="T86" fmla="*/ 809 w 3365"/>
                <a:gd name="T87" fmla="*/ 1796 h 2009"/>
                <a:gd name="T88" fmla="*/ 553 w 3365"/>
                <a:gd name="T89" fmla="*/ 1638 h 2009"/>
                <a:gd name="T90" fmla="*/ 323 w 3365"/>
                <a:gd name="T91" fmla="*/ 1443 h 2009"/>
                <a:gd name="T92" fmla="*/ 124 w 3365"/>
                <a:gd name="T93" fmla="*/ 1212 h 2009"/>
                <a:gd name="T94" fmla="*/ 4 w 3365"/>
                <a:gd name="T95" fmla="*/ 1027 h 2009"/>
                <a:gd name="T96" fmla="*/ 4 w 3365"/>
                <a:gd name="T97" fmla="*/ 982 h 2009"/>
                <a:gd name="T98" fmla="*/ 124 w 3365"/>
                <a:gd name="T99" fmla="*/ 797 h 2009"/>
                <a:gd name="T100" fmla="*/ 323 w 3365"/>
                <a:gd name="T101" fmla="*/ 566 h 2009"/>
                <a:gd name="T102" fmla="*/ 553 w 3365"/>
                <a:gd name="T103" fmla="*/ 371 h 2009"/>
                <a:gd name="T104" fmla="*/ 809 w 3365"/>
                <a:gd name="T105" fmla="*/ 213 h 2009"/>
                <a:gd name="T106" fmla="*/ 1085 w 3365"/>
                <a:gd name="T107" fmla="*/ 97 h 2009"/>
                <a:gd name="T108" fmla="*/ 1378 w 3365"/>
                <a:gd name="T109" fmla="*/ 25 h 2009"/>
                <a:gd name="T110" fmla="*/ 1682 w 3365"/>
                <a:gd name="T111" fmla="*/ 0 h 200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365" h="2009">
                  <a:moveTo>
                    <a:pt x="1682" y="143"/>
                  </a:moveTo>
                  <a:lnTo>
                    <a:pt x="1585" y="146"/>
                  </a:lnTo>
                  <a:lnTo>
                    <a:pt x="1488" y="155"/>
                  </a:lnTo>
                  <a:lnTo>
                    <a:pt x="1392" y="168"/>
                  </a:lnTo>
                  <a:lnTo>
                    <a:pt x="1297" y="186"/>
                  </a:lnTo>
                  <a:lnTo>
                    <a:pt x="1205" y="210"/>
                  </a:lnTo>
                  <a:lnTo>
                    <a:pt x="1114" y="239"/>
                  </a:lnTo>
                  <a:lnTo>
                    <a:pt x="1024" y="271"/>
                  </a:lnTo>
                  <a:lnTo>
                    <a:pt x="936" y="309"/>
                  </a:lnTo>
                  <a:lnTo>
                    <a:pt x="851" y="352"/>
                  </a:lnTo>
                  <a:lnTo>
                    <a:pt x="768" y="399"/>
                  </a:lnTo>
                  <a:lnTo>
                    <a:pt x="687" y="450"/>
                  </a:lnTo>
                  <a:lnTo>
                    <a:pt x="610" y="506"/>
                  </a:lnTo>
                  <a:lnTo>
                    <a:pt x="536" y="565"/>
                  </a:lnTo>
                  <a:lnTo>
                    <a:pt x="464" y="630"/>
                  </a:lnTo>
                  <a:lnTo>
                    <a:pt x="396" y="697"/>
                  </a:lnTo>
                  <a:lnTo>
                    <a:pt x="332" y="769"/>
                  </a:lnTo>
                  <a:lnTo>
                    <a:pt x="270" y="844"/>
                  </a:lnTo>
                  <a:lnTo>
                    <a:pt x="213" y="922"/>
                  </a:lnTo>
                  <a:lnTo>
                    <a:pt x="160" y="1004"/>
                  </a:lnTo>
                  <a:lnTo>
                    <a:pt x="213" y="1086"/>
                  </a:lnTo>
                  <a:lnTo>
                    <a:pt x="270" y="1165"/>
                  </a:lnTo>
                  <a:lnTo>
                    <a:pt x="332" y="1240"/>
                  </a:lnTo>
                  <a:lnTo>
                    <a:pt x="396" y="1312"/>
                  </a:lnTo>
                  <a:lnTo>
                    <a:pt x="464" y="1379"/>
                  </a:lnTo>
                  <a:lnTo>
                    <a:pt x="536" y="1443"/>
                  </a:lnTo>
                  <a:lnTo>
                    <a:pt x="610" y="1503"/>
                  </a:lnTo>
                  <a:lnTo>
                    <a:pt x="687" y="1558"/>
                  </a:lnTo>
                  <a:lnTo>
                    <a:pt x="768" y="1609"/>
                  </a:lnTo>
                  <a:lnTo>
                    <a:pt x="851" y="1657"/>
                  </a:lnTo>
                  <a:lnTo>
                    <a:pt x="936" y="1700"/>
                  </a:lnTo>
                  <a:lnTo>
                    <a:pt x="1024" y="1737"/>
                  </a:lnTo>
                  <a:lnTo>
                    <a:pt x="1114" y="1770"/>
                  </a:lnTo>
                  <a:lnTo>
                    <a:pt x="1205" y="1799"/>
                  </a:lnTo>
                  <a:lnTo>
                    <a:pt x="1297" y="1822"/>
                  </a:lnTo>
                  <a:lnTo>
                    <a:pt x="1392" y="1841"/>
                  </a:lnTo>
                  <a:lnTo>
                    <a:pt x="1488" y="1854"/>
                  </a:lnTo>
                  <a:lnTo>
                    <a:pt x="1585" y="1862"/>
                  </a:lnTo>
                  <a:lnTo>
                    <a:pt x="1682" y="1864"/>
                  </a:lnTo>
                  <a:lnTo>
                    <a:pt x="1781" y="1862"/>
                  </a:lnTo>
                  <a:lnTo>
                    <a:pt x="1878" y="1854"/>
                  </a:lnTo>
                  <a:lnTo>
                    <a:pt x="1974" y="1841"/>
                  </a:lnTo>
                  <a:lnTo>
                    <a:pt x="2068" y="1822"/>
                  </a:lnTo>
                  <a:lnTo>
                    <a:pt x="2160" y="1799"/>
                  </a:lnTo>
                  <a:lnTo>
                    <a:pt x="2252" y="1770"/>
                  </a:lnTo>
                  <a:lnTo>
                    <a:pt x="2342" y="1737"/>
                  </a:lnTo>
                  <a:lnTo>
                    <a:pt x="2430" y="1700"/>
                  </a:lnTo>
                  <a:lnTo>
                    <a:pt x="2514" y="1657"/>
                  </a:lnTo>
                  <a:lnTo>
                    <a:pt x="2598" y="1609"/>
                  </a:lnTo>
                  <a:lnTo>
                    <a:pt x="2679" y="1558"/>
                  </a:lnTo>
                  <a:lnTo>
                    <a:pt x="2756" y="1503"/>
                  </a:lnTo>
                  <a:lnTo>
                    <a:pt x="2831" y="1443"/>
                  </a:lnTo>
                  <a:lnTo>
                    <a:pt x="2902" y="1379"/>
                  </a:lnTo>
                  <a:lnTo>
                    <a:pt x="2970" y="1312"/>
                  </a:lnTo>
                  <a:lnTo>
                    <a:pt x="3035" y="1240"/>
                  </a:lnTo>
                  <a:lnTo>
                    <a:pt x="3096" y="1165"/>
                  </a:lnTo>
                  <a:lnTo>
                    <a:pt x="3152" y="1086"/>
                  </a:lnTo>
                  <a:lnTo>
                    <a:pt x="3205" y="1004"/>
                  </a:lnTo>
                  <a:lnTo>
                    <a:pt x="3152" y="922"/>
                  </a:lnTo>
                  <a:lnTo>
                    <a:pt x="3096" y="844"/>
                  </a:lnTo>
                  <a:lnTo>
                    <a:pt x="3035" y="769"/>
                  </a:lnTo>
                  <a:lnTo>
                    <a:pt x="2970" y="697"/>
                  </a:lnTo>
                  <a:lnTo>
                    <a:pt x="2902" y="630"/>
                  </a:lnTo>
                  <a:lnTo>
                    <a:pt x="2831" y="565"/>
                  </a:lnTo>
                  <a:lnTo>
                    <a:pt x="2756" y="506"/>
                  </a:lnTo>
                  <a:lnTo>
                    <a:pt x="2679" y="450"/>
                  </a:lnTo>
                  <a:lnTo>
                    <a:pt x="2598" y="399"/>
                  </a:lnTo>
                  <a:lnTo>
                    <a:pt x="2514" y="352"/>
                  </a:lnTo>
                  <a:lnTo>
                    <a:pt x="2430" y="309"/>
                  </a:lnTo>
                  <a:lnTo>
                    <a:pt x="2342" y="271"/>
                  </a:lnTo>
                  <a:lnTo>
                    <a:pt x="2252" y="239"/>
                  </a:lnTo>
                  <a:lnTo>
                    <a:pt x="2160" y="210"/>
                  </a:lnTo>
                  <a:lnTo>
                    <a:pt x="2068" y="186"/>
                  </a:lnTo>
                  <a:lnTo>
                    <a:pt x="1974" y="168"/>
                  </a:lnTo>
                  <a:lnTo>
                    <a:pt x="1878" y="155"/>
                  </a:lnTo>
                  <a:lnTo>
                    <a:pt x="1781" y="146"/>
                  </a:lnTo>
                  <a:lnTo>
                    <a:pt x="1682" y="143"/>
                  </a:lnTo>
                  <a:close/>
                  <a:moveTo>
                    <a:pt x="1682" y="0"/>
                  </a:moveTo>
                  <a:lnTo>
                    <a:pt x="1785" y="3"/>
                  </a:lnTo>
                  <a:lnTo>
                    <a:pt x="1887" y="11"/>
                  </a:lnTo>
                  <a:lnTo>
                    <a:pt x="1987" y="25"/>
                  </a:lnTo>
                  <a:lnTo>
                    <a:pt x="2086" y="44"/>
                  </a:lnTo>
                  <a:lnTo>
                    <a:pt x="2184" y="68"/>
                  </a:lnTo>
                  <a:lnTo>
                    <a:pt x="2280" y="97"/>
                  </a:lnTo>
                  <a:lnTo>
                    <a:pt x="2375" y="131"/>
                  </a:lnTo>
                  <a:lnTo>
                    <a:pt x="2466" y="170"/>
                  </a:lnTo>
                  <a:lnTo>
                    <a:pt x="2557" y="213"/>
                  </a:lnTo>
                  <a:lnTo>
                    <a:pt x="2645" y="261"/>
                  </a:lnTo>
                  <a:lnTo>
                    <a:pt x="2730" y="313"/>
                  </a:lnTo>
                  <a:lnTo>
                    <a:pt x="2812" y="371"/>
                  </a:lnTo>
                  <a:lnTo>
                    <a:pt x="2892" y="432"/>
                  </a:lnTo>
                  <a:lnTo>
                    <a:pt x="2969" y="497"/>
                  </a:lnTo>
                  <a:lnTo>
                    <a:pt x="3043" y="566"/>
                  </a:lnTo>
                  <a:lnTo>
                    <a:pt x="3112" y="639"/>
                  </a:lnTo>
                  <a:lnTo>
                    <a:pt x="3178" y="717"/>
                  </a:lnTo>
                  <a:lnTo>
                    <a:pt x="3242" y="797"/>
                  </a:lnTo>
                  <a:lnTo>
                    <a:pt x="3300" y="881"/>
                  </a:lnTo>
                  <a:lnTo>
                    <a:pt x="3355" y="969"/>
                  </a:lnTo>
                  <a:lnTo>
                    <a:pt x="3362" y="982"/>
                  </a:lnTo>
                  <a:lnTo>
                    <a:pt x="3365" y="997"/>
                  </a:lnTo>
                  <a:lnTo>
                    <a:pt x="3365" y="1012"/>
                  </a:lnTo>
                  <a:lnTo>
                    <a:pt x="3362" y="1027"/>
                  </a:lnTo>
                  <a:lnTo>
                    <a:pt x="3355" y="1040"/>
                  </a:lnTo>
                  <a:lnTo>
                    <a:pt x="3301" y="1128"/>
                  </a:lnTo>
                  <a:lnTo>
                    <a:pt x="3242" y="1212"/>
                  </a:lnTo>
                  <a:lnTo>
                    <a:pt x="3179" y="1292"/>
                  </a:lnTo>
                  <a:lnTo>
                    <a:pt x="3112" y="1370"/>
                  </a:lnTo>
                  <a:lnTo>
                    <a:pt x="3043" y="1443"/>
                  </a:lnTo>
                  <a:lnTo>
                    <a:pt x="2969" y="1512"/>
                  </a:lnTo>
                  <a:lnTo>
                    <a:pt x="2893" y="1577"/>
                  </a:lnTo>
                  <a:lnTo>
                    <a:pt x="2813" y="1638"/>
                  </a:lnTo>
                  <a:lnTo>
                    <a:pt x="2731" y="1694"/>
                  </a:lnTo>
                  <a:lnTo>
                    <a:pt x="2645" y="1748"/>
                  </a:lnTo>
                  <a:lnTo>
                    <a:pt x="2557" y="1796"/>
                  </a:lnTo>
                  <a:lnTo>
                    <a:pt x="2466" y="1839"/>
                  </a:lnTo>
                  <a:lnTo>
                    <a:pt x="2375" y="1878"/>
                  </a:lnTo>
                  <a:lnTo>
                    <a:pt x="2281" y="1912"/>
                  </a:lnTo>
                  <a:lnTo>
                    <a:pt x="2184" y="1941"/>
                  </a:lnTo>
                  <a:lnTo>
                    <a:pt x="2086" y="1965"/>
                  </a:lnTo>
                  <a:lnTo>
                    <a:pt x="1987" y="1983"/>
                  </a:lnTo>
                  <a:lnTo>
                    <a:pt x="1887" y="1998"/>
                  </a:lnTo>
                  <a:lnTo>
                    <a:pt x="1785" y="2006"/>
                  </a:lnTo>
                  <a:lnTo>
                    <a:pt x="1682" y="2009"/>
                  </a:lnTo>
                  <a:lnTo>
                    <a:pt x="1580" y="2006"/>
                  </a:lnTo>
                  <a:lnTo>
                    <a:pt x="1479" y="1998"/>
                  </a:lnTo>
                  <a:lnTo>
                    <a:pt x="1378" y="1983"/>
                  </a:lnTo>
                  <a:lnTo>
                    <a:pt x="1279" y="1965"/>
                  </a:lnTo>
                  <a:lnTo>
                    <a:pt x="1181" y="1941"/>
                  </a:lnTo>
                  <a:lnTo>
                    <a:pt x="1085" y="1912"/>
                  </a:lnTo>
                  <a:lnTo>
                    <a:pt x="991" y="1878"/>
                  </a:lnTo>
                  <a:lnTo>
                    <a:pt x="899" y="1839"/>
                  </a:lnTo>
                  <a:lnTo>
                    <a:pt x="809" y="1796"/>
                  </a:lnTo>
                  <a:lnTo>
                    <a:pt x="721" y="1748"/>
                  </a:lnTo>
                  <a:lnTo>
                    <a:pt x="635" y="1694"/>
                  </a:lnTo>
                  <a:lnTo>
                    <a:pt x="553" y="1638"/>
                  </a:lnTo>
                  <a:lnTo>
                    <a:pt x="473" y="1577"/>
                  </a:lnTo>
                  <a:lnTo>
                    <a:pt x="397" y="1512"/>
                  </a:lnTo>
                  <a:lnTo>
                    <a:pt x="323" y="1443"/>
                  </a:lnTo>
                  <a:lnTo>
                    <a:pt x="253" y="1370"/>
                  </a:lnTo>
                  <a:lnTo>
                    <a:pt x="187" y="1292"/>
                  </a:lnTo>
                  <a:lnTo>
                    <a:pt x="124" y="1212"/>
                  </a:lnTo>
                  <a:lnTo>
                    <a:pt x="65" y="1128"/>
                  </a:lnTo>
                  <a:lnTo>
                    <a:pt x="11" y="1040"/>
                  </a:lnTo>
                  <a:lnTo>
                    <a:pt x="4" y="1027"/>
                  </a:lnTo>
                  <a:lnTo>
                    <a:pt x="0" y="1012"/>
                  </a:lnTo>
                  <a:lnTo>
                    <a:pt x="0" y="997"/>
                  </a:lnTo>
                  <a:lnTo>
                    <a:pt x="4" y="982"/>
                  </a:lnTo>
                  <a:lnTo>
                    <a:pt x="11" y="969"/>
                  </a:lnTo>
                  <a:lnTo>
                    <a:pt x="65" y="881"/>
                  </a:lnTo>
                  <a:lnTo>
                    <a:pt x="124" y="797"/>
                  </a:lnTo>
                  <a:lnTo>
                    <a:pt x="187" y="717"/>
                  </a:lnTo>
                  <a:lnTo>
                    <a:pt x="253" y="639"/>
                  </a:lnTo>
                  <a:lnTo>
                    <a:pt x="323" y="566"/>
                  </a:lnTo>
                  <a:lnTo>
                    <a:pt x="397" y="497"/>
                  </a:lnTo>
                  <a:lnTo>
                    <a:pt x="473" y="432"/>
                  </a:lnTo>
                  <a:lnTo>
                    <a:pt x="553" y="371"/>
                  </a:lnTo>
                  <a:lnTo>
                    <a:pt x="635" y="313"/>
                  </a:lnTo>
                  <a:lnTo>
                    <a:pt x="721" y="261"/>
                  </a:lnTo>
                  <a:lnTo>
                    <a:pt x="809" y="213"/>
                  </a:lnTo>
                  <a:lnTo>
                    <a:pt x="899" y="170"/>
                  </a:lnTo>
                  <a:lnTo>
                    <a:pt x="991" y="131"/>
                  </a:lnTo>
                  <a:lnTo>
                    <a:pt x="1085" y="97"/>
                  </a:lnTo>
                  <a:lnTo>
                    <a:pt x="1181" y="68"/>
                  </a:lnTo>
                  <a:lnTo>
                    <a:pt x="1279" y="44"/>
                  </a:lnTo>
                  <a:lnTo>
                    <a:pt x="1378" y="25"/>
                  </a:lnTo>
                  <a:lnTo>
                    <a:pt x="1479" y="11"/>
                  </a:lnTo>
                  <a:lnTo>
                    <a:pt x="1580" y="3"/>
                  </a:lnTo>
                  <a:lnTo>
                    <a:pt x="16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37" name="Freeform 298"/>
            <p:cNvSpPr>
              <a:spLocks noEditPoints="1"/>
            </p:cNvSpPr>
            <p:nvPr/>
          </p:nvSpPr>
          <p:spPr bwMode="auto">
            <a:xfrm>
              <a:off x="7394576" y="3624263"/>
              <a:ext cx="227013" cy="227013"/>
            </a:xfrm>
            <a:custGeom>
              <a:gdLst>
                <a:gd name="T0" fmla="*/ 536 w 1287"/>
                <a:gd name="T1" fmla="*/ 155 h 1290"/>
                <a:gd name="T2" fmla="*/ 390 w 1287"/>
                <a:gd name="T3" fmla="*/ 211 h 1290"/>
                <a:gd name="T4" fmla="*/ 272 w 1287"/>
                <a:gd name="T5" fmla="*/ 309 h 1290"/>
                <a:gd name="T6" fmla="*/ 188 w 1287"/>
                <a:gd name="T7" fmla="*/ 438 h 1290"/>
                <a:gd name="T8" fmla="*/ 146 w 1287"/>
                <a:gd name="T9" fmla="*/ 590 h 1290"/>
                <a:gd name="T10" fmla="*/ 155 w 1287"/>
                <a:gd name="T11" fmla="*/ 754 h 1290"/>
                <a:gd name="T12" fmla="*/ 212 w 1287"/>
                <a:gd name="T13" fmla="*/ 899 h 1290"/>
                <a:gd name="T14" fmla="*/ 307 w 1287"/>
                <a:gd name="T15" fmla="*/ 1019 h 1290"/>
                <a:gd name="T16" fmla="*/ 436 w 1287"/>
                <a:gd name="T17" fmla="*/ 1103 h 1290"/>
                <a:gd name="T18" fmla="*/ 589 w 1287"/>
                <a:gd name="T19" fmla="*/ 1144 h 1290"/>
                <a:gd name="T20" fmla="*/ 752 w 1287"/>
                <a:gd name="T21" fmla="*/ 1136 h 1290"/>
                <a:gd name="T22" fmla="*/ 897 w 1287"/>
                <a:gd name="T23" fmla="*/ 1080 h 1290"/>
                <a:gd name="T24" fmla="*/ 1016 w 1287"/>
                <a:gd name="T25" fmla="*/ 982 h 1290"/>
                <a:gd name="T26" fmla="*/ 1100 w 1287"/>
                <a:gd name="T27" fmla="*/ 853 h 1290"/>
                <a:gd name="T28" fmla="*/ 1141 w 1287"/>
                <a:gd name="T29" fmla="*/ 701 h 1290"/>
                <a:gd name="T30" fmla="*/ 1133 w 1287"/>
                <a:gd name="T31" fmla="*/ 537 h 1290"/>
                <a:gd name="T32" fmla="*/ 1076 w 1287"/>
                <a:gd name="T33" fmla="*/ 391 h 1290"/>
                <a:gd name="T34" fmla="*/ 980 w 1287"/>
                <a:gd name="T35" fmla="*/ 272 h 1290"/>
                <a:gd name="T36" fmla="*/ 851 w 1287"/>
                <a:gd name="T37" fmla="*/ 188 h 1290"/>
                <a:gd name="T38" fmla="*/ 699 w 1287"/>
                <a:gd name="T39" fmla="*/ 147 h 1290"/>
                <a:gd name="T40" fmla="*/ 706 w 1287"/>
                <a:gd name="T41" fmla="*/ 2 h 1290"/>
                <a:gd name="T42" fmla="*/ 882 w 1287"/>
                <a:gd name="T43" fmla="*/ 44 h 1290"/>
                <a:gd name="T44" fmla="*/ 1034 w 1287"/>
                <a:gd name="T45" fmla="*/ 130 h 1290"/>
                <a:gd name="T46" fmla="*/ 1156 w 1287"/>
                <a:gd name="T47" fmla="*/ 254 h 1290"/>
                <a:gd name="T48" fmla="*/ 1242 w 1287"/>
                <a:gd name="T49" fmla="*/ 407 h 1290"/>
                <a:gd name="T50" fmla="*/ 1284 w 1287"/>
                <a:gd name="T51" fmla="*/ 583 h 1290"/>
                <a:gd name="T52" fmla="*/ 1275 w 1287"/>
                <a:gd name="T53" fmla="*/ 768 h 1290"/>
                <a:gd name="T54" fmla="*/ 1218 w 1287"/>
                <a:gd name="T55" fmla="*/ 937 h 1290"/>
                <a:gd name="T56" fmla="*/ 1119 w 1287"/>
                <a:gd name="T57" fmla="*/ 1082 h 1290"/>
                <a:gd name="T58" fmla="*/ 986 w 1287"/>
                <a:gd name="T59" fmla="*/ 1193 h 1290"/>
                <a:gd name="T60" fmla="*/ 826 w 1287"/>
                <a:gd name="T61" fmla="*/ 1265 h 1290"/>
                <a:gd name="T62" fmla="*/ 643 w 1287"/>
                <a:gd name="T63" fmla="*/ 1290 h 1290"/>
                <a:gd name="T64" fmla="*/ 462 w 1287"/>
                <a:gd name="T65" fmla="*/ 1265 h 1290"/>
                <a:gd name="T66" fmla="*/ 301 w 1287"/>
                <a:gd name="T67" fmla="*/ 1193 h 1290"/>
                <a:gd name="T68" fmla="*/ 169 w 1287"/>
                <a:gd name="T69" fmla="*/ 1082 h 1290"/>
                <a:gd name="T70" fmla="*/ 70 w 1287"/>
                <a:gd name="T71" fmla="*/ 937 h 1290"/>
                <a:gd name="T72" fmla="*/ 13 w 1287"/>
                <a:gd name="T73" fmla="*/ 768 h 1290"/>
                <a:gd name="T74" fmla="*/ 3 w 1287"/>
                <a:gd name="T75" fmla="*/ 583 h 1290"/>
                <a:gd name="T76" fmla="*/ 45 w 1287"/>
                <a:gd name="T77" fmla="*/ 407 h 1290"/>
                <a:gd name="T78" fmla="*/ 131 w 1287"/>
                <a:gd name="T79" fmla="*/ 254 h 1290"/>
                <a:gd name="T80" fmla="*/ 254 w 1287"/>
                <a:gd name="T81" fmla="*/ 130 h 1290"/>
                <a:gd name="T82" fmla="*/ 406 w 1287"/>
                <a:gd name="T83" fmla="*/ 44 h 1290"/>
                <a:gd name="T84" fmla="*/ 582 w 1287"/>
                <a:gd name="T85" fmla="*/ 2 h 129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87" h="1290">
                  <a:moveTo>
                    <a:pt x="643" y="144"/>
                  </a:moveTo>
                  <a:lnTo>
                    <a:pt x="589" y="147"/>
                  </a:lnTo>
                  <a:lnTo>
                    <a:pt x="536" y="155"/>
                  </a:lnTo>
                  <a:lnTo>
                    <a:pt x="485" y="168"/>
                  </a:lnTo>
                  <a:lnTo>
                    <a:pt x="436" y="188"/>
                  </a:lnTo>
                  <a:lnTo>
                    <a:pt x="390" y="211"/>
                  </a:lnTo>
                  <a:lnTo>
                    <a:pt x="347" y="240"/>
                  </a:lnTo>
                  <a:lnTo>
                    <a:pt x="308" y="272"/>
                  </a:lnTo>
                  <a:lnTo>
                    <a:pt x="272" y="309"/>
                  </a:lnTo>
                  <a:lnTo>
                    <a:pt x="240" y="348"/>
                  </a:lnTo>
                  <a:lnTo>
                    <a:pt x="212" y="391"/>
                  </a:lnTo>
                  <a:lnTo>
                    <a:pt x="188" y="438"/>
                  </a:lnTo>
                  <a:lnTo>
                    <a:pt x="169" y="486"/>
                  </a:lnTo>
                  <a:lnTo>
                    <a:pt x="155" y="537"/>
                  </a:lnTo>
                  <a:lnTo>
                    <a:pt x="146" y="590"/>
                  </a:lnTo>
                  <a:lnTo>
                    <a:pt x="144" y="645"/>
                  </a:lnTo>
                  <a:lnTo>
                    <a:pt x="146" y="701"/>
                  </a:lnTo>
                  <a:lnTo>
                    <a:pt x="155" y="754"/>
                  </a:lnTo>
                  <a:lnTo>
                    <a:pt x="169" y="805"/>
                  </a:lnTo>
                  <a:lnTo>
                    <a:pt x="188" y="853"/>
                  </a:lnTo>
                  <a:lnTo>
                    <a:pt x="212" y="899"/>
                  </a:lnTo>
                  <a:lnTo>
                    <a:pt x="239" y="942"/>
                  </a:lnTo>
                  <a:lnTo>
                    <a:pt x="272" y="982"/>
                  </a:lnTo>
                  <a:lnTo>
                    <a:pt x="307" y="1019"/>
                  </a:lnTo>
                  <a:lnTo>
                    <a:pt x="347" y="1051"/>
                  </a:lnTo>
                  <a:lnTo>
                    <a:pt x="390" y="1080"/>
                  </a:lnTo>
                  <a:lnTo>
                    <a:pt x="436" y="1103"/>
                  </a:lnTo>
                  <a:lnTo>
                    <a:pt x="485" y="1121"/>
                  </a:lnTo>
                  <a:lnTo>
                    <a:pt x="536" y="1136"/>
                  </a:lnTo>
                  <a:lnTo>
                    <a:pt x="589" y="1144"/>
                  </a:lnTo>
                  <a:lnTo>
                    <a:pt x="643" y="1147"/>
                  </a:lnTo>
                  <a:lnTo>
                    <a:pt x="699" y="1144"/>
                  </a:lnTo>
                  <a:lnTo>
                    <a:pt x="752" y="1136"/>
                  </a:lnTo>
                  <a:lnTo>
                    <a:pt x="803" y="1121"/>
                  </a:lnTo>
                  <a:lnTo>
                    <a:pt x="851" y="1103"/>
                  </a:lnTo>
                  <a:lnTo>
                    <a:pt x="897" y="1080"/>
                  </a:lnTo>
                  <a:lnTo>
                    <a:pt x="941" y="1051"/>
                  </a:lnTo>
                  <a:lnTo>
                    <a:pt x="980" y="1019"/>
                  </a:lnTo>
                  <a:lnTo>
                    <a:pt x="1016" y="982"/>
                  </a:lnTo>
                  <a:lnTo>
                    <a:pt x="1048" y="942"/>
                  </a:lnTo>
                  <a:lnTo>
                    <a:pt x="1076" y="899"/>
                  </a:lnTo>
                  <a:lnTo>
                    <a:pt x="1100" y="853"/>
                  </a:lnTo>
                  <a:lnTo>
                    <a:pt x="1118" y="805"/>
                  </a:lnTo>
                  <a:lnTo>
                    <a:pt x="1133" y="754"/>
                  </a:lnTo>
                  <a:lnTo>
                    <a:pt x="1141" y="701"/>
                  </a:lnTo>
                  <a:lnTo>
                    <a:pt x="1144" y="645"/>
                  </a:lnTo>
                  <a:lnTo>
                    <a:pt x="1141" y="590"/>
                  </a:lnTo>
                  <a:lnTo>
                    <a:pt x="1133" y="537"/>
                  </a:lnTo>
                  <a:lnTo>
                    <a:pt x="1118" y="486"/>
                  </a:lnTo>
                  <a:lnTo>
                    <a:pt x="1100" y="438"/>
                  </a:lnTo>
                  <a:lnTo>
                    <a:pt x="1076" y="391"/>
                  </a:lnTo>
                  <a:lnTo>
                    <a:pt x="1048" y="348"/>
                  </a:lnTo>
                  <a:lnTo>
                    <a:pt x="1015" y="309"/>
                  </a:lnTo>
                  <a:lnTo>
                    <a:pt x="980" y="272"/>
                  </a:lnTo>
                  <a:lnTo>
                    <a:pt x="940" y="240"/>
                  </a:lnTo>
                  <a:lnTo>
                    <a:pt x="897" y="211"/>
                  </a:lnTo>
                  <a:lnTo>
                    <a:pt x="851" y="188"/>
                  </a:lnTo>
                  <a:lnTo>
                    <a:pt x="803" y="168"/>
                  </a:lnTo>
                  <a:lnTo>
                    <a:pt x="752" y="155"/>
                  </a:lnTo>
                  <a:lnTo>
                    <a:pt x="699" y="147"/>
                  </a:lnTo>
                  <a:lnTo>
                    <a:pt x="643" y="144"/>
                  </a:lnTo>
                  <a:close/>
                  <a:moveTo>
                    <a:pt x="643" y="0"/>
                  </a:moveTo>
                  <a:lnTo>
                    <a:pt x="706" y="2"/>
                  </a:lnTo>
                  <a:lnTo>
                    <a:pt x="766" y="12"/>
                  </a:lnTo>
                  <a:lnTo>
                    <a:pt x="826" y="26"/>
                  </a:lnTo>
                  <a:lnTo>
                    <a:pt x="882" y="44"/>
                  </a:lnTo>
                  <a:lnTo>
                    <a:pt x="935" y="69"/>
                  </a:lnTo>
                  <a:lnTo>
                    <a:pt x="986" y="98"/>
                  </a:lnTo>
                  <a:lnTo>
                    <a:pt x="1034" y="130"/>
                  </a:lnTo>
                  <a:lnTo>
                    <a:pt x="1079" y="168"/>
                  </a:lnTo>
                  <a:lnTo>
                    <a:pt x="1119" y="209"/>
                  </a:lnTo>
                  <a:lnTo>
                    <a:pt x="1156" y="254"/>
                  </a:lnTo>
                  <a:lnTo>
                    <a:pt x="1190" y="302"/>
                  </a:lnTo>
                  <a:lnTo>
                    <a:pt x="1218" y="353"/>
                  </a:lnTo>
                  <a:lnTo>
                    <a:pt x="1242" y="407"/>
                  </a:lnTo>
                  <a:lnTo>
                    <a:pt x="1261" y="463"/>
                  </a:lnTo>
                  <a:lnTo>
                    <a:pt x="1275" y="523"/>
                  </a:lnTo>
                  <a:lnTo>
                    <a:pt x="1284" y="583"/>
                  </a:lnTo>
                  <a:lnTo>
                    <a:pt x="1287" y="645"/>
                  </a:lnTo>
                  <a:lnTo>
                    <a:pt x="1284" y="708"/>
                  </a:lnTo>
                  <a:lnTo>
                    <a:pt x="1275" y="768"/>
                  </a:lnTo>
                  <a:lnTo>
                    <a:pt x="1261" y="828"/>
                  </a:lnTo>
                  <a:lnTo>
                    <a:pt x="1242" y="884"/>
                  </a:lnTo>
                  <a:lnTo>
                    <a:pt x="1218" y="937"/>
                  </a:lnTo>
                  <a:lnTo>
                    <a:pt x="1190" y="988"/>
                  </a:lnTo>
                  <a:lnTo>
                    <a:pt x="1156" y="1037"/>
                  </a:lnTo>
                  <a:lnTo>
                    <a:pt x="1119" y="1082"/>
                  </a:lnTo>
                  <a:lnTo>
                    <a:pt x="1079" y="1123"/>
                  </a:lnTo>
                  <a:lnTo>
                    <a:pt x="1034" y="1159"/>
                  </a:lnTo>
                  <a:lnTo>
                    <a:pt x="986" y="1193"/>
                  </a:lnTo>
                  <a:lnTo>
                    <a:pt x="935" y="1222"/>
                  </a:lnTo>
                  <a:lnTo>
                    <a:pt x="882" y="1246"/>
                  </a:lnTo>
                  <a:lnTo>
                    <a:pt x="826" y="1265"/>
                  </a:lnTo>
                  <a:lnTo>
                    <a:pt x="766" y="1279"/>
                  </a:lnTo>
                  <a:lnTo>
                    <a:pt x="706" y="1287"/>
                  </a:lnTo>
                  <a:lnTo>
                    <a:pt x="643" y="1290"/>
                  </a:lnTo>
                  <a:lnTo>
                    <a:pt x="582" y="1287"/>
                  </a:lnTo>
                  <a:lnTo>
                    <a:pt x="521" y="1279"/>
                  </a:lnTo>
                  <a:lnTo>
                    <a:pt x="462" y="1265"/>
                  </a:lnTo>
                  <a:lnTo>
                    <a:pt x="406" y="1246"/>
                  </a:lnTo>
                  <a:lnTo>
                    <a:pt x="352" y="1222"/>
                  </a:lnTo>
                  <a:lnTo>
                    <a:pt x="301" y="1193"/>
                  </a:lnTo>
                  <a:lnTo>
                    <a:pt x="254" y="1159"/>
                  </a:lnTo>
                  <a:lnTo>
                    <a:pt x="209" y="1123"/>
                  </a:lnTo>
                  <a:lnTo>
                    <a:pt x="169" y="1082"/>
                  </a:lnTo>
                  <a:lnTo>
                    <a:pt x="131" y="1037"/>
                  </a:lnTo>
                  <a:lnTo>
                    <a:pt x="98" y="988"/>
                  </a:lnTo>
                  <a:lnTo>
                    <a:pt x="70" y="937"/>
                  </a:lnTo>
                  <a:lnTo>
                    <a:pt x="45" y="884"/>
                  </a:lnTo>
                  <a:lnTo>
                    <a:pt x="26" y="828"/>
                  </a:lnTo>
                  <a:lnTo>
                    <a:pt x="13" y="768"/>
                  </a:lnTo>
                  <a:lnTo>
                    <a:pt x="3" y="708"/>
                  </a:lnTo>
                  <a:lnTo>
                    <a:pt x="0" y="645"/>
                  </a:lnTo>
                  <a:lnTo>
                    <a:pt x="3" y="583"/>
                  </a:lnTo>
                  <a:lnTo>
                    <a:pt x="13" y="523"/>
                  </a:lnTo>
                  <a:lnTo>
                    <a:pt x="26" y="463"/>
                  </a:lnTo>
                  <a:lnTo>
                    <a:pt x="45" y="407"/>
                  </a:lnTo>
                  <a:lnTo>
                    <a:pt x="70" y="353"/>
                  </a:lnTo>
                  <a:lnTo>
                    <a:pt x="98" y="302"/>
                  </a:lnTo>
                  <a:lnTo>
                    <a:pt x="131" y="254"/>
                  </a:lnTo>
                  <a:lnTo>
                    <a:pt x="169" y="209"/>
                  </a:lnTo>
                  <a:lnTo>
                    <a:pt x="209" y="168"/>
                  </a:lnTo>
                  <a:lnTo>
                    <a:pt x="254" y="130"/>
                  </a:lnTo>
                  <a:lnTo>
                    <a:pt x="301" y="98"/>
                  </a:lnTo>
                  <a:lnTo>
                    <a:pt x="352" y="69"/>
                  </a:lnTo>
                  <a:lnTo>
                    <a:pt x="406" y="44"/>
                  </a:lnTo>
                  <a:lnTo>
                    <a:pt x="462" y="26"/>
                  </a:lnTo>
                  <a:lnTo>
                    <a:pt x="521" y="12"/>
                  </a:lnTo>
                  <a:lnTo>
                    <a:pt x="582" y="2"/>
                  </a:lnTo>
                  <a:lnTo>
                    <a:pt x="6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38" name="Freeform 299"/>
            <p:cNvSpPr/>
            <p:nvPr/>
          </p:nvSpPr>
          <p:spPr bwMode="auto">
            <a:xfrm>
              <a:off x="7458076" y="3687763"/>
              <a:ext cx="101600" cy="100013"/>
            </a:xfrm>
            <a:custGeom>
              <a:gdLst>
                <a:gd name="T0" fmla="*/ 285 w 572"/>
                <a:gd name="T1" fmla="*/ 0 h 573"/>
                <a:gd name="T2" fmla="*/ 328 w 572"/>
                <a:gd name="T3" fmla="*/ 3 h 573"/>
                <a:gd name="T4" fmla="*/ 369 w 572"/>
                <a:gd name="T5" fmla="*/ 12 h 573"/>
                <a:gd name="T6" fmla="*/ 406 w 572"/>
                <a:gd name="T7" fmla="*/ 26 h 573"/>
                <a:gd name="T8" fmla="*/ 441 w 572"/>
                <a:gd name="T9" fmla="*/ 46 h 573"/>
                <a:gd name="T10" fmla="*/ 473 w 572"/>
                <a:gd name="T11" fmla="*/ 70 h 573"/>
                <a:gd name="T12" fmla="*/ 501 w 572"/>
                <a:gd name="T13" fmla="*/ 98 h 573"/>
                <a:gd name="T14" fmla="*/ 526 w 572"/>
                <a:gd name="T15" fmla="*/ 131 h 573"/>
                <a:gd name="T16" fmla="*/ 545 w 572"/>
                <a:gd name="T17" fmla="*/ 166 h 573"/>
                <a:gd name="T18" fmla="*/ 559 w 572"/>
                <a:gd name="T19" fmla="*/ 203 h 573"/>
                <a:gd name="T20" fmla="*/ 569 w 572"/>
                <a:gd name="T21" fmla="*/ 244 h 573"/>
                <a:gd name="T22" fmla="*/ 572 w 572"/>
                <a:gd name="T23" fmla="*/ 286 h 573"/>
                <a:gd name="T24" fmla="*/ 569 w 572"/>
                <a:gd name="T25" fmla="*/ 328 h 573"/>
                <a:gd name="T26" fmla="*/ 559 w 572"/>
                <a:gd name="T27" fmla="*/ 369 h 573"/>
                <a:gd name="T28" fmla="*/ 545 w 572"/>
                <a:gd name="T29" fmla="*/ 407 h 573"/>
                <a:gd name="T30" fmla="*/ 526 w 572"/>
                <a:gd name="T31" fmla="*/ 442 h 573"/>
                <a:gd name="T32" fmla="*/ 501 w 572"/>
                <a:gd name="T33" fmla="*/ 475 h 573"/>
                <a:gd name="T34" fmla="*/ 473 w 572"/>
                <a:gd name="T35" fmla="*/ 502 h 573"/>
                <a:gd name="T36" fmla="*/ 441 w 572"/>
                <a:gd name="T37" fmla="*/ 527 h 573"/>
                <a:gd name="T38" fmla="*/ 406 w 572"/>
                <a:gd name="T39" fmla="*/ 546 h 573"/>
                <a:gd name="T40" fmla="*/ 369 w 572"/>
                <a:gd name="T41" fmla="*/ 561 h 573"/>
                <a:gd name="T42" fmla="*/ 328 w 572"/>
                <a:gd name="T43" fmla="*/ 570 h 573"/>
                <a:gd name="T44" fmla="*/ 285 w 572"/>
                <a:gd name="T45" fmla="*/ 573 h 573"/>
                <a:gd name="T46" fmla="*/ 244 w 572"/>
                <a:gd name="T47" fmla="*/ 570 h 573"/>
                <a:gd name="T48" fmla="*/ 203 w 572"/>
                <a:gd name="T49" fmla="*/ 561 h 573"/>
                <a:gd name="T50" fmla="*/ 166 w 572"/>
                <a:gd name="T51" fmla="*/ 546 h 573"/>
                <a:gd name="T52" fmla="*/ 131 w 572"/>
                <a:gd name="T53" fmla="*/ 527 h 573"/>
                <a:gd name="T54" fmla="*/ 98 w 572"/>
                <a:gd name="T55" fmla="*/ 502 h 573"/>
                <a:gd name="T56" fmla="*/ 71 w 572"/>
                <a:gd name="T57" fmla="*/ 475 h 573"/>
                <a:gd name="T58" fmla="*/ 46 w 572"/>
                <a:gd name="T59" fmla="*/ 442 h 573"/>
                <a:gd name="T60" fmla="*/ 27 w 572"/>
                <a:gd name="T61" fmla="*/ 407 h 573"/>
                <a:gd name="T62" fmla="*/ 13 w 572"/>
                <a:gd name="T63" fmla="*/ 369 h 573"/>
                <a:gd name="T64" fmla="*/ 3 w 572"/>
                <a:gd name="T65" fmla="*/ 328 h 573"/>
                <a:gd name="T66" fmla="*/ 0 w 572"/>
                <a:gd name="T67" fmla="*/ 286 h 573"/>
                <a:gd name="T68" fmla="*/ 143 w 572"/>
                <a:gd name="T69" fmla="*/ 286 h 573"/>
                <a:gd name="T70" fmla="*/ 146 w 572"/>
                <a:gd name="T71" fmla="*/ 315 h 573"/>
                <a:gd name="T72" fmla="*/ 154 w 572"/>
                <a:gd name="T73" fmla="*/ 342 h 573"/>
                <a:gd name="T74" fmla="*/ 168 w 572"/>
                <a:gd name="T75" fmla="*/ 366 h 573"/>
                <a:gd name="T76" fmla="*/ 185 w 572"/>
                <a:gd name="T77" fmla="*/ 388 h 573"/>
                <a:gd name="T78" fmla="*/ 206 w 572"/>
                <a:gd name="T79" fmla="*/ 405 h 573"/>
                <a:gd name="T80" fmla="*/ 231 w 572"/>
                <a:gd name="T81" fmla="*/ 418 h 573"/>
                <a:gd name="T82" fmla="*/ 257 w 572"/>
                <a:gd name="T83" fmla="*/ 427 h 573"/>
                <a:gd name="T84" fmla="*/ 285 w 572"/>
                <a:gd name="T85" fmla="*/ 430 h 573"/>
                <a:gd name="T86" fmla="*/ 315 w 572"/>
                <a:gd name="T87" fmla="*/ 427 h 573"/>
                <a:gd name="T88" fmla="*/ 341 w 572"/>
                <a:gd name="T89" fmla="*/ 418 h 573"/>
                <a:gd name="T90" fmla="*/ 366 w 572"/>
                <a:gd name="T91" fmla="*/ 405 h 573"/>
                <a:gd name="T92" fmla="*/ 387 w 572"/>
                <a:gd name="T93" fmla="*/ 388 h 573"/>
                <a:gd name="T94" fmla="*/ 404 w 572"/>
                <a:gd name="T95" fmla="*/ 366 h 573"/>
                <a:gd name="T96" fmla="*/ 418 w 572"/>
                <a:gd name="T97" fmla="*/ 342 h 573"/>
                <a:gd name="T98" fmla="*/ 426 w 572"/>
                <a:gd name="T99" fmla="*/ 315 h 573"/>
                <a:gd name="T100" fmla="*/ 429 w 572"/>
                <a:gd name="T101" fmla="*/ 286 h 573"/>
                <a:gd name="T102" fmla="*/ 426 w 572"/>
                <a:gd name="T103" fmla="*/ 258 h 573"/>
                <a:gd name="T104" fmla="*/ 418 w 572"/>
                <a:gd name="T105" fmla="*/ 231 h 573"/>
                <a:gd name="T106" fmla="*/ 404 w 572"/>
                <a:gd name="T107" fmla="*/ 207 h 573"/>
                <a:gd name="T108" fmla="*/ 387 w 572"/>
                <a:gd name="T109" fmla="*/ 185 h 573"/>
                <a:gd name="T110" fmla="*/ 366 w 572"/>
                <a:gd name="T111" fmla="*/ 168 h 573"/>
                <a:gd name="T112" fmla="*/ 341 w 572"/>
                <a:gd name="T113" fmla="*/ 154 h 573"/>
                <a:gd name="T114" fmla="*/ 315 w 572"/>
                <a:gd name="T115" fmla="*/ 146 h 573"/>
                <a:gd name="T116" fmla="*/ 285 w 572"/>
                <a:gd name="T117" fmla="*/ 143 h 573"/>
                <a:gd name="T118" fmla="*/ 285 w 572"/>
                <a:gd name="T119" fmla="*/ 0 h 57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72" h="573">
                  <a:moveTo>
                    <a:pt x="285" y="0"/>
                  </a:moveTo>
                  <a:lnTo>
                    <a:pt x="328" y="3"/>
                  </a:lnTo>
                  <a:lnTo>
                    <a:pt x="369" y="12"/>
                  </a:lnTo>
                  <a:lnTo>
                    <a:pt x="406" y="26"/>
                  </a:lnTo>
                  <a:lnTo>
                    <a:pt x="441" y="46"/>
                  </a:lnTo>
                  <a:lnTo>
                    <a:pt x="473" y="70"/>
                  </a:lnTo>
                  <a:lnTo>
                    <a:pt x="501" y="98"/>
                  </a:lnTo>
                  <a:lnTo>
                    <a:pt x="526" y="131"/>
                  </a:lnTo>
                  <a:lnTo>
                    <a:pt x="545" y="166"/>
                  </a:lnTo>
                  <a:lnTo>
                    <a:pt x="559" y="203"/>
                  </a:lnTo>
                  <a:lnTo>
                    <a:pt x="569" y="244"/>
                  </a:lnTo>
                  <a:lnTo>
                    <a:pt x="572" y="286"/>
                  </a:lnTo>
                  <a:lnTo>
                    <a:pt x="569" y="328"/>
                  </a:lnTo>
                  <a:lnTo>
                    <a:pt x="559" y="369"/>
                  </a:lnTo>
                  <a:lnTo>
                    <a:pt x="545" y="407"/>
                  </a:lnTo>
                  <a:lnTo>
                    <a:pt x="526" y="442"/>
                  </a:lnTo>
                  <a:lnTo>
                    <a:pt x="501" y="475"/>
                  </a:lnTo>
                  <a:lnTo>
                    <a:pt x="473" y="502"/>
                  </a:lnTo>
                  <a:lnTo>
                    <a:pt x="441" y="527"/>
                  </a:lnTo>
                  <a:lnTo>
                    <a:pt x="406" y="546"/>
                  </a:lnTo>
                  <a:lnTo>
                    <a:pt x="369" y="561"/>
                  </a:lnTo>
                  <a:lnTo>
                    <a:pt x="328" y="570"/>
                  </a:lnTo>
                  <a:lnTo>
                    <a:pt x="285" y="573"/>
                  </a:lnTo>
                  <a:lnTo>
                    <a:pt x="244" y="570"/>
                  </a:lnTo>
                  <a:lnTo>
                    <a:pt x="203" y="561"/>
                  </a:lnTo>
                  <a:lnTo>
                    <a:pt x="166" y="546"/>
                  </a:lnTo>
                  <a:lnTo>
                    <a:pt x="131" y="527"/>
                  </a:lnTo>
                  <a:lnTo>
                    <a:pt x="98" y="502"/>
                  </a:lnTo>
                  <a:lnTo>
                    <a:pt x="71" y="475"/>
                  </a:lnTo>
                  <a:lnTo>
                    <a:pt x="46" y="442"/>
                  </a:lnTo>
                  <a:lnTo>
                    <a:pt x="27" y="407"/>
                  </a:lnTo>
                  <a:lnTo>
                    <a:pt x="13" y="369"/>
                  </a:lnTo>
                  <a:lnTo>
                    <a:pt x="3" y="328"/>
                  </a:lnTo>
                  <a:lnTo>
                    <a:pt x="0" y="286"/>
                  </a:lnTo>
                  <a:lnTo>
                    <a:pt x="143" y="286"/>
                  </a:lnTo>
                  <a:lnTo>
                    <a:pt x="146" y="315"/>
                  </a:lnTo>
                  <a:lnTo>
                    <a:pt x="154" y="342"/>
                  </a:lnTo>
                  <a:lnTo>
                    <a:pt x="168" y="366"/>
                  </a:lnTo>
                  <a:lnTo>
                    <a:pt x="185" y="388"/>
                  </a:lnTo>
                  <a:lnTo>
                    <a:pt x="206" y="405"/>
                  </a:lnTo>
                  <a:lnTo>
                    <a:pt x="231" y="418"/>
                  </a:lnTo>
                  <a:lnTo>
                    <a:pt x="257" y="427"/>
                  </a:lnTo>
                  <a:lnTo>
                    <a:pt x="285" y="430"/>
                  </a:lnTo>
                  <a:lnTo>
                    <a:pt x="315" y="427"/>
                  </a:lnTo>
                  <a:lnTo>
                    <a:pt x="341" y="418"/>
                  </a:lnTo>
                  <a:lnTo>
                    <a:pt x="366" y="405"/>
                  </a:lnTo>
                  <a:lnTo>
                    <a:pt x="387" y="388"/>
                  </a:lnTo>
                  <a:lnTo>
                    <a:pt x="404" y="366"/>
                  </a:lnTo>
                  <a:lnTo>
                    <a:pt x="418" y="342"/>
                  </a:lnTo>
                  <a:lnTo>
                    <a:pt x="426" y="315"/>
                  </a:lnTo>
                  <a:lnTo>
                    <a:pt x="429" y="286"/>
                  </a:lnTo>
                  <a:lnTo>
                    <a:pt x="426" y="258"/>
                  </a:lnTo>
                  <a:lnTo>
                    <a:pt x="418" y="231"/>
                  </a:lnTo>
                  <a:lnTo>
                    <a:pt x="404" y="207"/>
                  </a:lnTo>
                  <a:lnTo>
                    <a:pt x="387" y="185"/>
                  </a:lnTo>
                  <a:lnTo>
                    <a:pt x="366" y="168"/>
                  </a:lnTo>
                  <a:lnTo>
                    <a:pt x="341" y="154"/>
                  </a:lnTo>
                  <a:lnTo>
                    <a:pt x="315" y="146"/>
                  </a:lnTo>
                  <a:lnTo>
                    <a:pt x="285" y="143"/>
                  </a:lnTo>
                  <a:lnTo>
                    <a:pt x="2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39" name="Freeform 447"/>
          <p:cNvSpPr>
            <a:spLocks noEditPoints="1"/>
          </p:cNvSpPr>
          <p:nvPr/>
        </p:nvSpPr>
        <p:spPr bwMode="auto">
          <a:xfrm>
            <a:off x="3380760" y="3342225"/>
            <a:ext cx="505172" cy="503825"/>
          </a:xfrm>
          <a:custGeom>
            <a:gdLst>
              <a:gd name="T0" fmla="*/ 1761 w 3376"/>
              <a:gd name="T1" fmla="*/ 1402 h 3366"/>
              <a:gd name="T2" fmla="*/ 1372 w 3376"/>
              <a:gd name="T3" fmla="*/ 1612 h 3366"/>
              <a:gd name="T4" fmla="*/ 1134 w 3376"/>
              <a:gd name="T5" fmla="*/ 1931 h 3366"/>
              <a:gd name="T6" fmla="*/ 1097 w 3376"/>
              <a:gd name="T7" fmla="*/ 2315 h 3366"/>
              <a:gd name="T8" fmla="*/ 1274 w 3376"/>
              <a:gd name="T9" fmla="*/ 2662 h 3366"/>
              <a:gd name="T10" fmla="*/ 1618 w 3376"/>
              <a:gd name="T11" fmla="*/ 2913 h 3366"/>
              <a:gd name="T12" fmla="*/ 2078 w 3376"/>
              <a:gd name="T13" fmla="*/ 3026 h 3366"/>
              <a:gd name="T14" fmla="*/ 2491 w 3376"/>
              <a:gd name="T15" fmla="*/ 2985 h 3366"/>
              <a:gd name="T16" fmla="*/ 2910 w 3376"/>
              <a:gd name="T17" fmla="*/ 2790 h 3366"/>
              <a:gd name="T18" fmla="*/ 3012 w 3376"/>
              <a:gd name="T19" fmla="*/ 2701 h 3366"/>
              <a:gd name="T20" fmla="*/ 3151 w 3376"/>
              <a:gd name="T21" fmla="*/ 2514 h 3366"/>
              <a:gd name="T22" fmla="*/ 3238 w 3376"/>
              <a:gd name="T23" fmla="*/ 2239 h 3366"/>
              <a:gd name="T24" fmla="*/ 3163 w 3376"/>
              <a:gd name="T25" fmla="*/ 1872 h 3366"/>
              <a:gd name="T26" fmla="*/ 2896 w 3376"/>
              <a:gd name="T27" fmla="*/ 1568 h 3366"/>
              <a:gd name="T28" fmla="*/ 2488 w 3376"/>
              <a:gd name="T29" fmla="*/ 1381 h 3366"/>
              <a:gd name="T30" fmla="*/ 1137 w 3376"/>
              <a:gd name="T31" fmla="*/ 149 h 3366"/>
              <a:gd name="T32" fmla="*/ 678 w 3376"/>
              <a:gd name="T33" fmla="*/ 263 h 3366"/>
              <a:gd name="T34" fmla="*/ 333 w 3376"/>
              <a:gd name="T35" fmla="*/ 513 h 3366"/>
              <a:gd name="T36" fmla="*/ 157 w 3376"/>
              <a:gd name="T37" fmla="*/ 860 h 3366"/>
              <a:gd name="T38" fmla="*/ 176 w 3376"/>
              <a:gd name="T39" fmla="*/ 1193 h 3366"/>
              <a:gd name="T40" fmla="*/ 300 w 3376"/>
              <a:gd name="T41" fmla="*/ 1425 h 3366"/>
              <a:gd name="T42" fmla="*/ 434 w 3376"/>
              <a:gd name="T43" fmla="*/ 1564 h 3366"/>
              <a:gd name="T44" fmla="*/ 352 w 3376"/>
              <a:gd name="T45" fmla="*/ 1910 h 3366"/>
              <a:gd name="T46" fmla="*/ 817 w 3376"/>
              <a:gd name="T47" fmla="*/ 1765 h 3366"/>
              <a:gd name="T48" fmla="*/ 960 w 3376"/>
              <a:gd name="T49" fmla="*/ 1801 h 3366"/>
              <a:gd name="T50" fmla="*/ 1141 w 3376"/>
              <a:gd name="T51" fmla="*/ 1630 h 3366"/>
              <a:gd name="T52" fmla="*/ 1499 w 3376"/>
              <a:gd name="T53" fmla="*/ 1348 h 3366"/>
              <a:gd name="T54" fmla="*/ 1978 w 3376"/>
              <a:gd name="T55" fmla="*/ 1204 h 3366"/>
              <a:gd name="T56" fmla="*/ 2304 w 3376"/>
              <a:gd name="T57" fmla="*/ 1093 h 3366"/>
              <a:gd name="T58" fmla="*/ 2252 w 3376"/>
              <a:gd name="T59" fmla="*/ 720 h 3366"/>
              <a:gd name="T60" fmla="*/ 1985 w 3376"/>
              <a:gd name="T61" fmla="*/ 394 h 3366"/>
              <a:gd name="T62" fmla="*/ 1563 w 3376"/>
              <a:gd name="T63" fmla="*/ 190 h 3366"/>
              <a:gd name="T64" fmla="*/ 1313 w 3376"/>
              <a:gd name="T65" fmla="*/ 2 h 3366"/>
              <a:gd name="T66" fmla="*/ 1813 w 3376"/>
              <a:gd name="T67" fmla="*/ 123 h 3366"/>
              <a:gd name="T68" fmla="*/ 2197 w 3376"/>
              <a:gd name="T69" fmla="*/ 393 h 3366"/>
              <a:gd name="T70" fmla="*/ 2413 w 3376"/>
              <a:gd name="T71" fmla="*/ 768 h 3366"/>
              <a:gd name="T72" fmla="*/ 2422 w 3376"/>
              <a:gd name="T73" fmla="*/ 1158 h 3366"/>
              <a:gd name="T74" fmla="*/ 2811 w 3376"/>
              <a:gd name="T75" fmla="*/ 1349 h 3366"/>
              <a:gd name="T76" fmla="*/ 3176 w 3376"/>
              <a:gd name="T77" fmla="*/ 1639 h 3366"/>
              <a:gd name="T78" fmla="*/ 3363 w 3376"/>
              <a:gd name="T79" fmla="*/ 2032 h 3366"/>
              <a:gd name="T80" fmla="*/ 3334 w 3376"/>
              <a:gd name="T81" fmla="*/ 2434 h 3366"/>
              <a:gd name="T82" fmla="*/ 3120 w 3376"/>
              <a:gd name="T83" fmla="*/ 2781 h 3366"/>
              <a:gd name="T84" fmla="*/ 2341 w 3376"/>
              <a:gd name="T85" fmla="*/ 3151 h 3366"/>
              <a:gd name="T86" fmla="*/ 1802 w 3376"/>
              <a:gd name="T87" fmla="*/ 3119 h 3366"/>
              <a:gd name="T88" fmla="*/ 1353 w 3376"/>
              <a:gd name="T89" fmla="*/ 2919 h 3366"/>
              <a:gd name="T90" fmla="*/ 1047 w 3376"/>
              <a:gd name="T91" fmla="*/ 2592 h 3366"/>
              <a:gd name="T92" fmla="*/ 933 w 3376"/>
              <a:gd name="T93" fmla="*/ 2177 h 3366"/>
              <a:gd name="T94" fmla="*/ 828 w 3376"/>
              <a:gd name="T95" fmla="*/ 1916 h 3366"/>
              <a:gd name="T96" fmla="*/ 154 w 3376"/>
              <a:gd name="T97" fmla="*/ 1462 h 3366"/>
              <a:gd name="T98" fmla="*/ 3 w 3376"/>
              <a:gd name="T99" fmla="*/ 1057 h 3366"/>
              <a:gd name="T100" fmla="*/ 80 w 3376"/>
              <a:gd name="T101" fmla="*/ 634 h 3366"/>
              <a:gd name="T102" fmla="*/ 358 w 3376"/>
              <a:gd name="T103" fmla="*/ 288 h 3366"/>
              <a:gd name="T104" fmla="*/ 786 w 3376"/>
              <a:gd name="T105" fmla="*/ 64 h 336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376" h="3366">
                <a:moveTo>
                  <a:pt x="2162" y="1342"/>
                </a:moveTo>
                <a:lnTo>
                  <a:pt x="2078" y="1344"/>
                </a:lnTo>
                <a:lnTo>
                  <a:pt x="1995" y="1351"/>
                </a:lnTo>
                <a:lnTo>
                  <a:pt x="1915" y="1363"/>
                </a:lnTo>
                <a:lnTo>
                  <a:pt x="1837" y="1381"/>
                </a:lnTo>
                <a:lnTo>
                  <a:pt x="1761" y="1402"/>
                </a:lnTo>
                <a:lnTo>
                  <a:pt x="1687" y="1428"/>
                </a:lnTo>
                <a:lnTo>
                  <a:pt x="1618" y="1457"/>
                </a:lnTo>
                <a:lnTo>
                  <a:pt x="1551" y="1490"/>
                </a:lnTo>
                <a:lnTo>
                  <a:pt x="1488" y="1528"/>
                </a:lnTo>
                <a:lnTo>
                  <a:pt x="1429" y="1568"/>
                </a:lnTo>
                <a:lnTo>
                  <a:pt x="1372" y="1612"/>
                </a:lnTo>
                <a:lnTo>
                  <a:pt x="1321" y="1658"/>
                </a:lnTo>
                <a:lnTo>
                  <a:pt x="1274" y="1708"/>
                </a:lnTo>
                <a:lnTo>
                  <a:pt x="1232" y="1760"/>
                </a:lnTo>
                <a:lnTo>
                  <a:pt x="1194" y="1815"/>
                </a:lnTo>
                <a:lnTo>
                  <a:pt x="1162" y="1872"/>
                </a:lnTo>
                <a:lnTo>
                  <a:pt x="1134" y="1931"/>
                </a:lnTo>
                <a:lnTo>
                  <a:pt x="1113" y="1992"/>
                </a:lnTo>
                <a:lnTo>
                  <a:pt x="1097" y="2055"/>
                </a:lnTo>
                <a:lnTo>
                  <a:pt x="1088" y="2119"/>
                </a:lnTo>
                <a:lnTo>
                  <a:pt x="1085" y="2186"/>
                </a:lnTo>
                <a:lnTo>
                  <a:pt x="1088" y="2251"/>
                </a:lnTo>
                <a:lnTo>
                  <a:pt x="1097" y="2315"/>
                </a:lnTo>
                <a:lnTo>
                  <a:pt x="1113" y="2378"/>
                </a:lnTo>
                <a:lnTo>
                  <a:pt x="1134" y="2439"/>
                </a:lnTo>
                <a:lnTo>
                  <a:pt x="1162" y="2499"/>
                </a:lnTo>
                <a:lnTo>
                  <a:pt x="1194" y="2556"/>
                </a:lnTo>
                <a:lnTo>
                  <a:pt x="1232" y="2610"/>
                </a:lnTo>
                <a:lnTo>
                  <a:pt x="1274" y="2662"/>
                </a:lnTo>
                <a:lnTo>
                  <a:pt x="1321" y="2712"/>
                </a:lnTo>
                <a:lnTo>
                  <a:pt x="1372" y="2759"/>
                </a:lnTo>
                <a:lnTo>
                  <a:pt x="1429" y="2802"/>
                </a:lnTo>
                <a:lnTo>
                  <a:pt x="1488" y="2843"/>
                </a:lnTo>
                <a:lnTo>
                  <a:pt x="1551" y="2880"/>
                </a:lnTo>
                <a:lnTo>
                  <a:pt x="1618" y="2913"/>
                </a:lnTo>
                <a:lnTo>
                  <a:pt x="1687" y="2942"/>
                </a:lnTo>
                <a:lnTo>
                  <a:pt x="1761" y="2968"/>
                </a:lnTo>
                <a:lnTo>
                  <a:pt x="1837" y="2989"/>
                </a:lnTo>
                <a:lnTo>
                  <a:pt x="1915" y="3007"/>
                </a:lnTo>
                <a:lnTo>
                  <a:pt x="1995" y="3019"/>
                </a:lnTo>
                <a:lnTo>
                  <a:pt x="2078" y="3026"/>
                </a:lnTo>
                <a:lnTo>
                  <a:pt x="2162" y="3028"/>
                </a:lnTo>
                <a:lnTo>
                  <a:pt x="2227" y="3027"/>
                </a:lnTo>
                <a:lnTo>
                  <a:pt x="2293" y="3022"/>
                </a:lnTo>
                <a:lnTo>
                  <a:pt x="2360" y="3013"/>
                </a:lnTo>
                <a:lnTo>
                  <a:pt x="2426" y="3001"/>
                </a:lnTo>
                <a:lnTo>
                  <a:pt x="2491" y="2985"/>
                </a:lnTo>
                <a:lnTo>
                  <a:pt x="2554" y="2967"/>
                </a:lnTo>
                <a:lnTo>
                  <a:pt x="2614" y="2944"/>
                </a:lnTo>
                <a:lnTo>
                  <a:pt x="3031" y="3106"/>
                </a:lnTo>
                <a:lnTo>
                  <a:pt x="2902" y="2796"/>
                </a:lnTo>
                <a:lnTo>
                  <a:pt x="2904" y="2795"/>
                </a:lnTo>
                <a:lnTo>
                  <a:pt x="2910" y="2790"/>
                </a:lnTo>
                <a:lnTo>
                  <a:pt x="2921" y="2783"/>
                </a:lnTo>
                <a:lnTo>
                  <a:pt x="2934" y="2773"/>
                </a:lnTo>
                <a:lnTo>
                  <a:pt x="2950" y="2758"/>
                </a:lnTo>
                <a:lnTo>
                  <a:pt x="2969" y="2742"/>
                </a:lnTo>
                <a:lnTo>
                  <a:pt x="2989" y="2724"/>
                </a:lnTo>
                <a:lnTo>
                  <a:pt x="3012" y="2701"/>
                </a:lnTo>
                <a:lnTo>
                  <a:pt x="3035" y="2677"/>
                </a:lnTo>
                <a:lnTo>
                  <a:pt x="3058" y="2649"/>
                </a:lnTo>
                <a:lnTo>
                  <a:pt x="3083" y="2619"/>
                </a:lnTo>
                <a:lnTo>
                  <a:pt x="3106" y="2587"/>
                </a:lnTo>
                <a:lnTo>
                  <a:pt x="3130" y="2552"/>
                </a:lnTo>
                <a:lnTo>
                  <a:pt x="3151" y="2514"/>
                </a:lnTo>
                <a:lnTo>
                  <a:pt x="3173" y="2474"/>
                </a:lnTo>
                <a:lnTo>
                  <a:pt x="3191" y="2431"/>
                </a:lnTo>
                <a:lnTo>
                  <a:pt x="3208" y="2386"/>
                </a:lnTo>
                <a:lnTo>
                  <a:pt x="3221" y="2339"/>
                </a:lnTo>
                <a:lnTo>
                  <a:pt x="3230" y="2290"/>
                </a:lnTo>
                <a:lnTo>
                  <a:pt x="3238" y="2239"/>
                </a:lnTo>
                <a:lnTo>
                  <a:pt x="3240" y="2186"/>
                </a:lnTo>
                <a:lnTo>
                  <a:pt x="3237" y="2119"/>
                </a:lnTo>
                <a:lnTo>
                  <a:pt x="3226" y="2055"/>
                </a:lnTo>
                <a:lnTo>
                  <a:pt x="3211" y="1992"/>
                </a:lnTo>
                <a:lnTo>
                  <a:pt x="3189" y="1931"/>
                </a:lnTo>
                <a:lnTo>
                  <a:pt x="3163" y="1872"/>
                </a:lnTo>
                <a:lnTo>
                  <a:pt x="3130" y="1814"/>
                </a:lnTo>
                <a:lnTo>
                  <a:pt x="3093" y="1760"/>
                </a:lnTo>
                <a:lnTo>
                  <a:pt x="3050" y="1708"/>
                </a:lnTo>
                <a:lnTo>
                  <a:pt x="3003" y="1658"/>
                </a:lnTo>
                <a:lnTo>
                  <a:pt x="2951" y="1611"/>
                </a:lnTo>
                <a:lnTo>
                  <a:pt x="2896" y="1568"/>
                </a:lnTo>
                <a:lnTo>
                  <a:pt x="2837" y="1527"/>
                </a:lnTo>
                <a:lnTo>
                  <a:pt x="2773" y="1490"/>
                </a:lnTo>
                <a:lnTo>
                  <a:pt x="2706" y="1457"/>
                </a:lnTo>
                <a:lnTo>
                  <a:pt x="2637" y="1428"/>
                </a:lnTo>
                <a:lnTo>
                  <a:pt x="2563" y="1402"/>
                </a:lnTo>
                <a:lnTo>
                  <a:pt x="2488" y="1381"/>
                </a:lnTo>
                <a:lnTo>
                  <a:pt x="2409" y="1363"/>
                </a:lnTo>
                <a:lnTo>
                  <a:pt x="2329" y="1351"/>
                </a:lnTo>
                <a:lnTo>
                  <a:pt x="2246" y="1344"/>
                </a:lnTo>
                <a:lnTo>
                  <a:pt x="2162" y="1342"/>
                </a:lnTo>
                <a:close/>
                <a:moveTo>
                  <a:pt x="1221" y="146"/>
                </a:moveTo>
                <a:lnTo>
                  <a:pt x="1137" y="149"/>
                </a:lnTo>
                <a:lnTo>
                  <a:pt x="1055" y="157"/>
                </a:lnTo>
                <a:lnTo>
                  <a:pt x="974" y="169"/>
                </a:lnTo>
                <a:lnTo>
                  <a:pt x="896" y="186"/>
                </a:lnTo>
                <a:lnTo>
                  <a:pt x="820" y="208"/>
                </a:lnTo>
                <a:lnTo>
                  <a:pt x="748" y="233"/>
                </a:lnTo>
                <a:lnTo>
                  <a:pt x="678" y="263"/>
                </a:lnTo>
                <a:lnTo>
                  <a:pt x="610" y="296"/>
                </a:lnTo>
                <a:lnTo>
                  <a:pt x="548" y="332"/>
                </a:lnTo>
                <a:lnTo>
                  <a:pt x="488" y="373"/>
                </a:lnTo>
                <a:lnTo>
                  <a:pt x="432" y="417"/>
                </a:lnTo>
                <a:lnTo>
                  <a:pt x="380" y="463"/>
                </a:lnTo>
                <a:lnTo>
                  <a:pt x="333" y="513"/>
                </a:lnTo>
                <a:lnTo>
                  <a:pt x="291" y="566"/>
                </a:lnTo>
                <a:lnTo>
                  <a:pt x="253" y="621"/>
                </a:lnTo>
                <a:lnTo>
                  <a:pt x="221" y="677"/>
                </a:lnTo>
                <a:lnTo>
                  <a:pt x="194" y="736"/>
                </a:lnTo>
                <a:lnTo>
                  <a:pt x="172" y="798"/>
                </a:lnTo>
                <a:lnTo>
                  <a:pt x="157" y="860"/>
                </a:lnTo>
                <a:lnTo>
                  <a:pt x="148" y="925"/>
                </a:lnTo>
                <a:lnTo>
                  <a:pt x="145" y="990"/>
                </a:lnTo>
                <a:lnTo>
                  <a:pt x="147" y="1044"/>
                </a:lnTo>
                <a:lnTo>
                  <a:pt x="153" y="1095"/>
                </a:lnTo>
                <a:lnTo>
                  <a:pt x="163" y="1145"/>
                </a:lnTo>
                <a:lnTo>
                  <a:pt x="176" y="1193"/>
                </a:lnTo>
                <a:lnTo>
                  <a:pt x="193" y="1238"/>
                </a:lnTo>
                <a:lnTo>
                  <a:pt x="211" y="1279"/>
                </a:lnTo>
                <a:lnTo>
                  <a:pt x="232" y="1319"/>
                </a:lnTo>
                <a:lnTo>
                  <a:pt x="254" y="1357"/>
                </a:lnTo>
                <a:lnTo>
                  <a:pt x="277" y="1392"/>
                </a:lnTo>
                <a:lnTo>
                  <a:pt x="300" y="1425"/>
                </a:lnTo>
                <a:lnTo>
                  <a:pt x="325" y="1454"/>
                </a:lnTo>
                <a:lnTo>
                  <a:pt x="349" y="1482"/>
                </a:lnTo>
                <a:lnTo>
                  <a:pt x="372" y="1507"/>
                </a:lnTo>
                <a:lnTo>
                  <a:pt x="394" y="1529"/>
                </a:lnTo>
                <a:lnTo>
                  <a:pt x="415" y="1547"/>
                </a:lnTo>
                <a:lnTo>
                  <a:pt x="434" y="1564"/>
                </a:lnTo>
                <a:lnTo>
                  <a:pt x="449" y="1577"/>
                </a:lnTo>
                <a:lnTo>
                  <a:pt x="464" y="1588"/>
                </a:lnTo>
                <a:lnTo>
                  <a:pt x="473" y="1595"/>
                </a:lnTo>
                <a:lnTo>
                  <a:pt x="480" y="1601"/>
                </a:lnTo>
                <a:lnTo>
                  <a:pt x="482" y="1602"/>
                </a:lnTo>
                <a:lnTo>
                  <a:pt x="352" y="1910"/>
                </a:lnTo>
                <a:lnTo>
                  <a:pt x="761" y="1750"/>
                </a:lnTo>
                <a:lnTo>
                  <a:pt x="764" y="1750"/>
                </a:lnTo>
                <a:lnTo>
                  <a:pt x="771" y="1753"/>
                </a:lnTo>
                <a:lnTo>
                  <a:pt x="783" y="1756"/>
                </a:lnTo>
                <a:lnTo>
                  <a:pt x="799" y="1760"/>
                </a:lnTo>
                <a:lnTo>
                  <a:pt x="817" y="1765"/>
                </a:lnTo>
                <a:lnTo>
                  <a:pt x="839" y="1771"/>
                </a:lnTo>
                <a:lnTo>
                  <a:pt x="861" y="1778"/>
                </a:lnTo>
                <a:lnTo>
                  <a:pt x="885" y="1784"/>
                </a:lnTo>
                <a:lnTo>
                  <a:pt x="911" y="1790"/>
                </a:lnTo>
                <a:lnTo>
                  <a:pt x="935" y="1796"/>
                </a:lnTo>
                <a:lnTo>
                  <a:pt x="960" y="1801"/>
                </a:lnTo>
                <a:lnTo>
                  <a:pt x="982" y="1805"/>
                </a:lnTo>
                <a:lnTo>
                  <a:pt x="1004" y="1808"/>
                </a:lnTo>
                <a:lnTo>
                  <a:pt x="1023" y="1810"/>
                </a:lnTo>
                <a:lnTo>
                  <a:pt x="1057" y="1748"/>
                </a:lnTo>
                <a:lnTo>
                  <a:pt x="1097" y="1688"/>
                </a:lnTo>
                <a:lnTo>
                  <a:pt x="1141" y="1630"/>
                </a:lnTo>
                <a:lnTo>
                  <a:pt x="1191" y="1575"/>
                </a:lnTo>
                <a:lnTo>
                  <a:pt x="1245" y="1524"/>
                </a:lnTo>
                <a:lnTo>
                  <a:pt x="1302" y="1475"/>
                </a:lnTo>
                <a:lnTo>
                  <a:pt x="1365" y="1429"/>
                </a:lnTo>
                <a:lnTo>
                  <a:pt x="1431" y="1387"/>
                </a:lnTo>
                <a:lnTo>
                  <a:pt x="1499" y="1348"/>
                </a:lnTo>
                <a:lnTo>
                  <a:pt x="1572" y="1313"/>
                </a:lnTo>
                <a:lnTo>
                  <a:pt x="1648" y="1283"/>
                </a:lnTo>
                <a:lnTo>
                  <a:pt x="1727" y="1256"/>
                </a:lnTo>
                <a:lnTo>
                  <a:pt x="1808" y="1234"/>
                </a:lnTo>
                <a:lnTo>
                  <a:pt x="1892" y="1217"/>
                </a:lnTo>
                <a:lnTo>
                  <a:pt x="1978" y="1204"/>
                </a:lnTo>
                <a:lnTo>
                  <a:pt x="2065" y="1197"/>
                </a:lnTo>
                <a:lnTo>
                  <a:pt x="2156" y="1194"/>
                </a:lnTo>
                <a:lnTo>
                  <a:pt x="2217" y="1195"/>
                </a:lnTo>
                <a:lnTo>
                  <a:pt x="2279" y="1199"/>
                </a:lnTo>
                <a:lnTo>
                  <a:pt x="2293" y="1147"/>
                </a:lnTo>
                <a:lnTo>
                  <a:pt x="2304" y="1093"/>
                </a:lnTo>
                <a:lnTo>
                  <a:pt x="2312" y="1039"/>
                </a:lnTo>
                <a:lnTo>
                  <a:pt x="2314" y="983"/>
                </a:lnTo>
                <a:lnTo>
                  <a:pt x="2307" y="915"/>
                </a:lnTo>
                <a:lnTo>
                  <a:pt x="2295" y="849"/>
                </a:lnTo>
                <a:lnTo>
                  <a:pt x="2277" y="783"/>
                </a:lnTo>
                <a:lnTo>
                  <a:pt x="2252" y="720"/>
                </a:lnTo>
                <a:lnTo>
                  <a:pt x="2220" y="660"/>
                </a:lnTo>
                <a:lnTo>
                  <a:pt x="2184" y="600"/>
                </a:lnTo>
                <a:lnTo>
                  <a:pt x="2142" y="544"/>
                </a:lnTo>
                <a:lnTo>
                  <a:pt x="2094" y="491"/>
                </a:lnTo>
                <a:lnTo>
                  <a:pt x="2043" y="441"/>
                </a:lnTo>
                <a:lnTo>
                  <a:pt x="1985" y="394"/>
                </a:lnTo>
                <a:lnTo>
                  <a:pt x="1925" y="350"/>
                </a:lnTo>
                <a:lnTo>
                  <a:pt x="1859" y="310"/>
                </a:lnTo>
                <a:lnTo>
                  <a:pt x="1791" y="273"/>
                </a:lnTo>
                <a:lnTo>
                  <a:pt x="1718" y="241"/>
                </a:lnTo>
                <a:lnTo>
                  <a:pt x="1642" y="213"/>
                </a:lnTo>
                <a:lnTo>
                  <a:pt x="1563" y="190"/>
                </a:lnTo>
                <a:lnTo>
                  <a:pt x="1481" y="171"/>
                </a:lnTo>
                <a:lnTo>
                  <a:pt x="1397" y="158"/>
                </a:lnTo>
                <a:lnTo>
                  <a:pt x="1311" y="149"/>
                </a:lnTo>
                <a:lnTo>
                  <a:pt x="1221" y="146"/>
                </a:lnTo>
                <a:close/>
                <a:moveTo>
                  <a:pt x="1221" y="0"/>
                </a:moveTo>
                <a:lnTo>
                  <a:pt x="1313" y="2"/>
                </a:lnTo>
                <a:lnTo>
                  <a:pt x="1402" y="10"/>
                </a:lnTo>
                <a:lnTo>
                  <a:pt x="1489" y="24"/>
                </a:lnTo>
                <a:lnTo>
                  <a:pt x="1574" y="42"/>
                </a:lnTo>
                <a:lnTo>
                  <a:pt x="1656" y="64"/>
                </a:lnTo>
                <a:lnTo>
                  <a:pt x="1736" y="91"/>
                </a:lnTo>
                <a:lnTo>
                  <a:pt x="1813" y="123"/>
                </a:lnTo>
                <a:lnTo>
                  <a:pt x="1886" y="159"/>
                </a:lnTo>
                <a:lnTo>
                  <a:pt x="1957" y="198"/>
                </a:lnTo>
                <a:lnTo>
                  <a:pt x="2022" y="241"/>
                </a:lnTo>
                <a:lnTo>
                  <a:pt x="2085" y="288"/>
                </a:lnTo>
                <a:lnTo>
                  <a:pt x="2143" y="339"/>
                </a:lnTo>
                <a:lnTo>
                  <a:pt x="2197" y="393"/>
                </a:lnTo>
                <a:lnTo>
                  <a:pt x="2246" y="449"/>
                </a:lnTo>
                <a:lnTo>
                  <a:pt x="2290" y="508"/>
                </a:lnTo>
                <a:lnTo>
                  <a:pt x="2329" y="570"/>
                </a:lnTo>
                <a:lnTo>
                  <a:pt x="2363" y="634"/>
                </a:lnTo>
                <a:lnTo>
                  <a:pt x="2390" y="701"/>
                </a:lnTo>
                <a:lnTo>
                  <a:pt x="2413" y="768"/>
                </a:lnTo>
                <a:lnTo>
                  <a:pt x="2429" y="839"/>
                </a:lnTo>
                <a:lnTo>
                  <a:pt x="2439" y="910"/>
                </a:lnTo>
                <a:lnTo>
                  <a:pt x="2443" y="984"/>
                </a:lnTo>
                <a:lnTo>
                  <a:pt x="2440" y="1041"/>
                </a:lnTo>
                <a:lnTo>
                  <a:pt x="2434" y="1099"/>
                </a:lnTo>
                <a:lnTo>
                  <a:pt x="2422" y="1158"/>
                </a:lnTo>
                <a:lnTo>
                  <a:pt x="2407" y="1216"/>
                </a:lnTo>
                <a:lnTo>
                  <a:pt x="2493" y="1233"/>
                </a:lnTo>
                <a:lnTo>
                  <a:pt x="2577" y="1255"/>
                </a:lnTo>
                <a:lnTo>
                  <a:pt x="2658" y="1283"/>
                </a:lnTo>
                <a:lnTo>
                  <a:pt x="2736" y="1313"/>
                </a:lnTo>
                <a:lnTo>
                  <a:pt x="2811" y="1349"/>
                </a:lnTo>
                <a:lnTo>
                  <a:pt x="2882" y="1388"/>
                </a:lnTo>
                <a:lnTo>
                  <a:pt x="2949" y="1432"/>
                </a:lnTo>
                <a:lnTo>
                  <a:pt x="3012" y="1479"/>
                </a:lnTo>
                <a:lnTo>
                  <a:pt x="3071" y="1529"/>
                </a:lnTo>
                <a:lnTo>
                  <a:pt x="3126" y="1582"/>
                </a:lnTo>
                <a:lnTo>
                  <a:pt x="3176" y="1639"/>
                </a:lnTo>
                <a:lnTo>
                  <a:pt x="3221" y="1699"/>
                </a:lnTo>
                <a:lnTo>
                  <a:pt x="3260" y="1761"/>
                </a:lnTo>
                <a:lnTo>
                  <a:pt x="3295" y="1826"/>
                </a:lnTo>
                <a:lnTo>
                  <a:pt x="3324" y="1892"/>
                </a:lnTo>
                <a:lnTo>
                  <a:pt x="3346" y="1962"/>
                </a:lnTo>
                <a:lnTo>
                  <a:pt x="3363" y="2032"/>
                </a:lnTo>
                <a:lnTo>
                  <a:pt x="3372" y="2105"/>
                </a:lnTo>
                <a:lnTo>
                  <a:pt x="3376" y="2178"/>
                </a:lnTo>
                <a:lnTo>
                  <a:pt x="3373" y="2243"/>
                </a:lnTo>
                <a:lnTo>
                  <a:pt x="3365" y="2307"/>
                </a:lnTo>
                <a:lnTo>
                  <a:pt x="3352" y="2372"/>
                </a:lnTo>
                <a:lnTo>
                  <a:pt x="3334" y="2434"/>
                </a:lnTo>
                <a:lnTo>
                  <a:pt x="3310" y="2495"/>
                </a:lnTo>
                <a:lnTo>
                  <a:pt x="3282" y="2556"/>
                </a:lnTo>
                <a:lnTo>
                  <a:pt x="3249" y="2615"/>
                </a:lnTo>
                <a:lnTo>
                  <a:pt x="3210" y="2672"/>
                </a:lnTo>
                <a:lnTo>
                  <a:pt x="3167" y="2728"/>
                </a:lnTo>
                <a:lnTo>
                  <a:pt x="3120" y="2781"/>
                </a:lnTo>
                <a:lnTo>
                  <a:pt x="3066" y="2832"/>
                </a:lnTo>
                <a:lnTo>
                  <a:pt x="3289" y="3366"/>
                </a:lnTo>
                <a:lnTo>
                  <a:pt x="2614" y="3092"/>
                </a:lnTo>
                <a:lnTo>
                  <a:pt x="2524" y="3117"/>
                </a:lnTo>
                <a:lnTo>
                  <a:pt x="2433" y="3137"/>
                </a:lnTo>
                <a:lnTo>
                  <a:pt x="2341" y="3151"/>
                </a:lnTo>
                <a:lnTo>
                  <a:pt x="2248" y="3159"/>
                </a:lnTo>
                <a:lnTo>
                  <a:pt x="2155" y="3161"/>
                </a:lnTo>
                <a:lnTo>
                  <a:pt x="2063" y="3158"/>
                </a:lnTo>
                <a:lnTo>
                  <a:pt x="1974" y="3151"/>
                </a:lnTo>
                <a:lnTo>
                  <a:pt x="1887" y="3138"/>
                </a:lnTo>
                <a:lnTo>
                  <a:pt x="1802" y="3119"/>
                </a:lnTo>
                <a:lnTo>
                  <a:pt x="1719" y="3097"/>
                </a:lnTo>
                <a:lnTo>
                  <a:pt x="1640" y="3069"/>
                </a:lnTo>
                <a:lnTo>
                  <a:pt x="1563" y="3039"/>
                </a:lnTo>
                <a:lnTo>
                  <a:pt x="1489" y="3003"/>
                </a:lnTo>
                <a:lnTo>
                  <a:pt x="1419" y="2963"/>
                </a:lnTo>
                <a:lnTo>
                  <a:pt x="1353" y="2919"/>
                </a:lnTo>
                <a:lnTo>
                  <a:pt x="1291" y="2873"/>
                </a:lnTo>
                <a:lnTo>
                  <a:pt x="1233" y="2822"/>
                </a:lnTo>
                <a:lnTo>
                  <a:pt x="1179" y="2769"/>
                </a:lnTo>
                <a:lnTo>
                  <a:pt x="1130" y="2712"/>
                </a:lnTo>
                <a:lnTo>
                  <a:pt x="1086" y="2653"/>
                </a:lnTo>
                <a:lnTo>
                  <a:pt x="1047" y="2592"/>
                </a:lnTo>
                <a:lnTo>
                  <a:pt x="1013" y="2527"/>
                </a:lnTo>
                <a:lnTo>
                  <a:pt x="986" y="2461"/>
                </a:lnTo>
                <a:lnTo>
                  <a:pt x="963" y="2392"/>
                </a:lnTo>
                <a:lnTo>
                  <a:pt x="947" y="2323"/>
                </a:lnTo>
                <a:lnTo>
                  <a:pt x="937" y="2251"/>
                </a:lnTo>
                <a:lnTo>
                  <a:pt x="933" y="2177"/>
                </a:lnTo>
                <a:lnTo>
                  <a:pt x="936" y="2118"/>
                </a:lnTo>
                <a:lnTo>
                  <a:pt x="942" y="2060"/>
                </a:lnTo>
                <a:lnTo>
                  <a:pt x="953" y="2002"/>
                </a:lnTo>
                <a:lnTo>
                  <a:pt x="968" y="1945"/>
                </a:lnTo>
                <a:lnTo>
                  <a:pt x="897" y="1931"/>
                </a:lnTo>
                <a:lnTo>
                  <a:pt x="828" y="1916"/>
                </a:lnTo>
                <a:lnTo>
                  <a:pt x="761" y="1896"/>
                </a:lnTo>
                <a:lnTo>
                  <a:pt x="86" y="2170"/>
                </a:lnTo>
                <a:lnTo>
                  <a:pt x="309" y="1636"/>
                </a:lnTo>
                <a:lnTo>
                  <a:pt x="251" y="1581"/>
                </a:lnTo>
                <a:lnTo>
                  <a:pt x="200" y="1522"/>
                </a:lnTo>
                <a:lnTo>
                  <a:pt x="154" y="1462"/>
                </a:lnTo>
                <a:lnTo>
                  <a:pt x="113" y="1399"/>
                </a:lnTo>
                <a:lnTo>
                  <a:pt x="79" y="1334"/>
                </a:lnTo>
                <a:lnTo>
                  <a:pt x="51" y="1267"/>
                </a:lnTo>
                <a:lnTo>
                  <a:pt x="29" y="1199"/>
                </a:lnTo>
                <a:lnTo>
                  <a:pt x="13" y="1128"/>
                </a:lnTo>
                <a:lnTo>
                  <a:pt x="3" y="1057"/>
                </a:lnTo>
                <a:lnTo>
                  <a:pt x="0" y="984"/>
                </a:lnTo>
                <a:lnTo>
                  <a:pt x="3" y="910"/>
                </a:lnTo>
                <a:lnTo>
                  <a:pt x="13" y="839"/>
                </a:lnTo>
                <a:lnTo>
                  <a:pt x="30" y="768"/>
                </a:lnTo>
                <a:lnTo>
                  <a:pt x="52" y="701"/>
                </a:lnTo>
                <a:lnTo>
                  <a:pt x="80" y="634"/>
                </a:lnTo>
                <a:lnTo>
                  <a:pt x="114" y="570"/>
                </a:lnTo>
                <a:lnTo>
                  <a:pt x="153" y="508"/>
                </a:lnTo>
                <a:lnTo>
                  <a:pt x="197" y="449"/>
                </a:lnTo>
                <a:lnTo>
                  <a:pt x="246" y="393"/>
                </a:lnTo>
                <a:lnTo>
                  <a:pt x="299" y="339"/>
                </a:lnTo>
                <a:lnTo>
                  <a:pt x="358" y="288"/>
                </a:lnTo>
                <a:lnTo>
                  <a:pt x="419" y="241"/>
                </a:lnTo>
                <a:lnTo>
                  <a:pt x="486" y="198"/>
                </a:lnTo>
                <a:lnTo>
                  <a:pt x="556" y="159"/>
                </a:lnTo>
                <a:lnTo>
                  <a:pt x="630" y="123"/>
                </a:lnTo>
                <a:lnTo>
                  <a:pt x="706" y="91"/>
                </a:lnTo>
                <a:lnTo>
                  <a:pt x="786" y="64"/>
                </a:lnTo>
                <a:lnTo>
                  <a:pt x="868" y="42"/>
                </a:lnTo>
                <a:lnTo>
                  <a:pt x="953" y="24"/>
                </a:lnTo>
                <a:lnTo>
                  <a:pt x="1040" y="10"/>
                </a:lnTo>
                <a:lnTo>
                  <a:pt x="1130" y="2"/>
                </a:lnTo>
                <a:lnTo>
                  <a:pt x="1221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2066182" y="1678038"/>
            <a:ext cx="29380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添加标题</a:t>
            </a:r>
            <a:endParaRPr kumimoji="0" lang="en-US" altLang="zh-CN" sz="2000" i="0" u="none" strike="noStrike" kern="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请您单击此处输入文本内容，可调整文字大小等属性。</a:t>
            </a: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3799913" y="4512125"/>
            <a:ext cx="29380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添加标题</a:t>
            </a:r>
            <a:endParaRPr kumimoji="0" lang="en-US" altLang="zh-CN" sz="2000" i="0" u="none" strike="noStrike" kern="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请您单击此处输入文本内容，可调整文字大小等属性。</a:t>
            </a: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7284325" y="4512125"/>
            <a:ext cx="29380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添加标题</a:t>
            </a:r>
            <a:endParaRPr kumimoji="0" lang="en-US" altLang="zh-CN" sz="2000" i="0" u="none" strike="noStrike" kern="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请您单击此处输入文本内容，可调整文字大小等属性。</a:t>
            </a: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5537353" y="1678038"/>
            <a:ext cx="29380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添加标题</a:t>
            </a:r>
            <a:endParaRPr kumimoji="0" lang="en-US" altLang="zh-CN" sz="2000" i="0" u="none" strike="noStrike" kern="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请您单击此处输入文本内容，可调整文字大小等属性。</a:t>
            </a: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8933439" y="1678038"/>
            <a:ext cx="29380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添加标题</a:t>
            </a:r>
            <a:endParaRPr kumimoji="0" lang="en-US" altLang="zh-CN" sz="2000" i="0" u="none" strike="noStrike" kern="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请您单击此处输入文本内容，可调整文字大小等属性。</a:t>
            </a: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07505" y="6597352"/>
            <a:ext cx="180020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模板 </a:t>
            </a:r>
            <a:r>
              <a:rPr kumimoji="0" lang="en-US" altLang="zh-CN" sz="1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7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9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9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0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2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2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3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  <p:bldP spid="10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4" grpId="0" animBg="1"/>
      <p:bldP spid="39" grpId="0" animBg="1"/>
      <p:bldP spid="40" grpId="0"/>
      <p:bldP spid="45" grpId="0"/>
      <p:bldP spid="46" grpId="0"/>
      <p:bldP spid="47" grpId="0"/>
      <p:bldP spid="4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12192000" cy="6869420"/>
            <a:chExt cx="12192000" cy="6869420"/>
          </a:xfrm>
        </p:grpSpPr>
        <p:sp>
          <p:nvSpPr>
            <p:cNvPr id="3" name="矩形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>
              <a:gsLst>
                <a:gs pos="22000">
                  <a:srgbClr val="192437"/>
                </a:gs>
                <a:gs pos="74000">
                  <a:srgbClr val="070404"/>
                </a:gs>
                <a:gs pos="83000">
                  <a:srgbClr val="070404"/>
                </a:gs>
                <a:gs pos="100000">
                  <a:srgbClr val="070404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"/>
              <a:ext cx="12192000" cy="6858000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-1479554" y="1490972"/>
              <a:ext cx="6858002" cy="3898893"/>
            </a:xfrm>
            <a:prstGeom prst="rect">
              <a:avLst/>
            </a:prstGeom>
          </p:spPr>
        </p:pic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8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35460" y="1156087"/>
            <a:ext cx="9721080" cy="4545829"/>
          </a:xfrm>
          <a:custGeom>
            <a:gdLst>
              <a:gd name="connsiteX0" fmla="*/ 547954 w 9721080"/>
              <a:gd name="connsiteY0" fmla="*/ 0 h 4545829"/>
              <a:gd name="connsiteX1" fmla="*/ 9173126 w 9721080"/>
              <a:gd name="connsiteY1" fmla="*/ 0 h 4545829"/>
              <a:gd name="connsiteX2" fmla="*/ 9721080 w 9721080"/>
              <a:gd name="connsiteY2" fmla="*/ 547954 h 4545829"/>
              <a:gd name="connsiteX3" fmla="*/ 9721080 w 9721080"/>
              <a:gd name="connsiteY3" fmla="*/ 3997875 h 4545829"/>
              <a:gd name="connsiteX4" fmla="*/ 9173126 w 9721080"/>
              <a:gd name="connsiteY4" fmla="*/ 4545829 h 4545829"/>
              <a:gd name="connsiteX5" fmla="*/ 547954 w 9721080"/>
              <a:gd name="connsiteY5" fmla="*/ 4545829 h 4545829"/>
              <a:gd name="connsiteX6" fmla="*/ 0 w 9721080"/>
              <a:gd name="connsiteY6" fmla="*/ 3997875 h 4545829"/>
              <a:gd name="connsiteX7" fmla="*/ 0 w 9721080"/>
              <a:gd name="connsiteY7" fmla="*/ 547954 h 4545829"/>
              <a:gd name="connsiteX8" fmla="*/ 547954 w 9721080"/>
              <a:gd name="connsiteY8" fmla="*/ 0 h 454582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21080" h="4545829">
                <a:moveTo>
                  <a:pt x="547954" y="0"/>
                </a:moveTo>
                <a:lnTo>
                  <a:pt x="9173126" y="0"/>
                </a:lnTo>
                <a:cubicBezTo>
                  <a:pt x="9475753" y="0"/>
                  <a:pt x="9721080" y="245327"/>
                  <a:pt x="9721080" y="547954"/>
                </a:cubicBezTo>
                <a:lnTo>
                  <a:pt x="9721080" y="3997875"/>
                </a:lnTo>
                <a:cubicBezTo>
                  <a:pt x="9721080" y="4300502"/>
                  <a:pt x="9475753" y="4545829"/>
                  <a:pt x="9173126" y="4545829"/>
                </a:cubicBezTo>
                <a:lnTo>
                  <a:pt x="547954" y="4545829"/>
                </a:lnTo>
                <a:cubicBezTo>
                  <a:pt x="245327" y="4545829"/>
                  <a:pt x="0" y="4300502"/>
                  <a:pt x="0" y="3997875"/>
                </a:cubicBezTo>
                <a:lnTo>
                  <a:pt x="0" y="547954"/>
                </a:lnTo>
                <a:cubicBezTo>
                  <a:pt x="0" y="245327"/>
                  <a:pt x="245327" y="0"/>
                  <a:pt x="547954" y="0"/>
                </a:cubicBezTo>
                <a:close/>
              </a:path>
            </a:pathLst>
          </a:custGeom>
        </p:spPr>
      </p:pic>
      <p:sp>
        <p:nvSpPr>
          <p:cNvPr id="7" name="矩形: 圆角 6"/>
          <p:cNvSpPr/>
          <p:nvPr/>
        </p:nvSpPr>
        <p:spPr>
          <a:xfrm>
            <a:off x="1235460" y="1156086"/>
            <a:ext cx="9721080" cy="4545829"/>
          </a:xfrm>
          <a:prstGeom prst="roundRect">
            <a:avLst>
              <a:gd name="adj" fmla="val 12054"/>
            </a:avLst>
          </a:prstGeom>
          <a:solidFill>
            <a:schemeClr val="bg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1312071" y="6320484"/>
            <a:ext cx="444160" cy="217114"/>
            <a:chOff x="8606971" y="427684"/>
            <a:chExt cx="444160" cy="217114"/>
          </a:xfrm>
          <a:solidFill>
            <a:srgbClr val="FFDD09"/>
          </a:solidFill>
        </p:grpSpPr>
        <p:sp>
          <p:nvSpPr>
            <p:cNvPr id="9" name="矩形: 圆角 8"/>
            <p:cNvSpPr/>
            <p:nvPr/>
          </p:nvSpPr>
          <p:spPr>
            <a:xfrm>
              <a:off x="8606971" y="427684"/>
              <a:ext cx="444160" cy="4571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矩形: 圆角 9"/>
            <p:cNvSpPr/>
            <p:nvPr/>
          </p:nvSpPr>
          <p:spPr>
            <a:xfrm>
              <a:off x="8606971" y="513381"/>
              <a:ext cx="444160" cy="4571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矩形: 圆角 10"/>
            <p:cNvSpPr/>
            <p:nvPr/>
          </p:nvSpPr>
          <p:spPr>
            <a:xfrm>
              <a:off x="8606971" y="599079"/>
              <a:ext cx="444160" cy="4571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80" y="332656"/>
            <a:ext cx="760143" cy="465753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4655840" y="406100"/>
            <a:ext cx="6984776" cy="583473"/>
            <a:chOff x="5341463" y="406100"/>
            <a:chExt cx="6192688" cy="583473"/>
          </a:xfrm>
        </p:grpSpPr>
        <p:sp>
          <p:nvSpPr>
            <p:cNvPr id="14" name="文本框 13"/>
            <p:cNvSpPr txBox="1"/>
            <p:nvPr/>
          </p:nvSpPr>
          <p:spPr>
            <a:xfrm>
              <a:off x="6493591" y="406100"/>
              <a:ext cx="504056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050">
                  <a:solidFill>
                    <a:schemeClr val="bg1"/>
                  </a:solidFill>
                  <a:cs typeface="+mn-ea"/>
                  <a:sym typeface="+mn-lt"/>
                </a:rPr>
                <a:t>用硬核成果开新局 以创新引领谋新篇</a:t>
              </a:r>
              <a:endParaRPr lang="zh-CN" altLang="en-US" sz="105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5341463" y="589463"/>
              <a:ext cx="61926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000">
                  <a:solidFill>
                    <a:schemeClr val="bg1"/>
                  </a:solidFill>
                  <a:cs typeface="+mn-ea"/>
                  <a:sym typeface="+mn-lt"/>
                </a:rPr>
                <a:t>OPEN A NEW CHAPTER WITH HARD CORE ACHIEVEMENTS AND SEEK NEW CHAPTERS WITH INNOVATION</a:t>
              </a:r>
              <a:endParaRPr lang="zh-CN" altLang="en-US" sz="10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6" name="矩形: 圆角 15"/>
          <p:cNvSpPr/>
          <p:nvPr/>
        </p:nvSpPr>
        <p:spPr>
          <a:xfrm>
            <a:off x="1523492" y="1417146"/>
            <a:ext cx="9145017" cy="4023708"/>
          </a:xfrm>
          <a:prstGeom prst="roundRect">
            <a:avLst>
              <a:gd name="adj" fmla="val 5421"/>
            </a:avLst>
          </a:prstGeom>
          <a:noFill/>
          <a:ln w="31750">
            <a:solidFill>
              <a:schemeClr val="bg1">
                <a:alpha val="4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11578168" y="1532220"/>
            <a:ext cx="369332" cy="3755779"/>
            <a:chOff x="11687685" y="1908421"/>
            <a:chExt cx="369332" cy="3755779"/>
          </a:xfrm>
        </p:grpSpPr>
        <p:grpSp>
          <p:nvGrpSpPr>
            <p:cNvPr id="24" name="组合 23"/>
            <p:cNvGrpSpPr/>
            <p:nvPr/>
          </p:nvGrpSpPr>
          <p:grpSpPr>
            <a:xfrm>
              <a:off x="11687685" y="1908421"/>
              <a:ext cx="369332" cy="2518379"/>
              <a:chOff x="11687685" y="1908421"/>
              <a:chExt cx="369332" cy="2518379"/>
            </a:xfrm>
          </p:grpSpPr>
          <p:sp>
            <p:nvSpPr>
              <p:cNvPr id="26" name="文本框 25"/>
              <p:cNvSpPr txBox="1"/>
              <p:nvPr/>
            </p:nvSpPr>
            <p:spPr>
              <a:xfrm>
                <a:off x="11687685" y="1908421"/>
                <a:ext cx="369332" cy="251837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eaVert" wrap="square" rtlCol="0">
                <a:spAutoFit/>
              </a:bodyPr>
              <a:lstStyle/>
              <a:p>
                <a:pPr algn="dist"/>
                <a:r>
                  <a:rPr lang="zh-CN" altLang="en-US" sz="120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cs typeface="+mn-ea"/>
                    <a:sym typeface="+mn-lt"/>
                  </a:rPr>
                  <a:t>聚能前行不负韶华</a:t>
                </a:r>
                <a:endParaRPr lang="zh-CN" altLang="en-US" sz="120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cxnSp>
            <p:nvCxnSpPr>
              <p:cNvPr id="27" name="直接连接符 26"/>
              <p:cNvCxnSpPr/>
              <p:nvPr/>
            </p:nvCxnSpPr>
            <p:spPr>
              <a:xfrm>
                <a:off x="11790893" y="2149317"/>
                <a:ext cx="150448" cy="8905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11790893" y="2475938"/>
                <a:ext cx="150448" cy="8905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11790893" y="2802559"/>
                <a:ext cx="150448" cy="8905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11790893" y="3129180"/>
                <a:ext cx="150448" cy="8905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11790893" y="3455801"/>
                <a:ext cx="150448" cy="8905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11790893" y="3782422"/>
                <a:ext cx="150448" cy="8905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1790893" y="4109044"/>
                <a:ext cx="150448" cy="8905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5" name="直接连接符 24"/>
            <p:cNvCxnSpPr/>
            <p:nvPr/>
          </p:nvCxnSpPr>
          <p:spPr>
            <a:xfrm flipH="1">
              <a:off x="11872351" y="4432300"/>
              <a:ext cx="0" cy="12319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组合 33"/>
          <p:cNvGrpSpPr/>
          <p:nvPr/>
        </p:nvGrpSpPr>
        <p:grpSpPr>
          <a:xfrm>
            <a:off x="204924" y="2620490"/>
            <a:ext cx="369332" cy="3917108"/>
            <a:chOff x="11687685" y="509692"/>
            <a:chExt cx="369332" cy="3917108"/>
          </a:xfrm>
        </p:grpSpPr>
        <p:grpSp>
          <p:nvGrpSpPr>
            <p:cNvPr id="35" name="组合 34"/>
            <p:cNvGrpSpPr/>
            <p:nvPr/>
          </p:nvGrpSpPr>
          <p:grpSpPr>
            <a:xfrm>
              <a:off x="11687685" y="1908421"/>
              <a:ext cx="369332" cy="2518379"/>
              <a:chOff x="11687685" y="1908421"/>
              <a:chExt cx="369332" cy="2518379"/>
            </a:xfrm>
          </p:grpSpPr>
          <p:sp>
            <p:nvSpPr>
              <p:cNvPr id="37" name="文本框 36"/>
              <p:cNvSpPr txBox="1"/>
              <p:nvPr/>
            </p:nvSpPr>
            <p:spPr>
              <a:xfrm>
                <a:off x="11687685" y="1908421"/>
                <a:ext cx="369332" cy="251837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eaVert" wrap="square" rtlCol="0">
                <a:spAutoFit/>
              </a:bodyPr>
              <a:lstStyle/>
              <a:p>
                <a:pPr algn="dist"/>
                <a:r>
                  <a:rPr lang="zh-CN" altLang="en-US" sz="120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cs typeface="+mn-ea"/>
                    <a:sym typeface="+mn-lt"/>
                  </a:rPr>
                  <a:t>聚能前行不负韶华</a:t>
                </a:r>
                <a:endParaRPr lang="zh-CN" altLang="en-US" sz="120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cxnSp>
            <p:nvCxnSpPr>
              <p:cNvPr id="38" name="直接连接符 37"/>
              <p:cNvCxnSpPr/>
              <p:nvPr/>
            </p:nvCxnSpPr>
            <p:spPr>
              <a:xfrm>
                <a:off x="11790893" y="2149317"/>
                <a:ext cx="150448" cy="8905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/>
              <p:cNvCxnSpPr/>
              <p:nvPr/>
            </p:nvCxnSpPr>
            <p:spPr>
              <a:xfrm>
                <a:off x="11790893" y="2475938"/>
                <a:ext cx="150448" cy="8905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接连接符 39"/>
              <p:cNvCxnSpPr/>
              <p:nvPr/>
            </p:nvCxnSpPr>
            <p:spPr>
              <a:xfrm>
                <a:off x="11790893" y="2802559"/>
                <a:ext cx="150448" cy="8905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接连接符 40"/>
              <p:cNvCxnSpPr/>
              <p:nvPr/>
            </p:nvCxnSpPr>
            <p:spPr>
              <a:xfrm>
                <a:off x="11790893" y="3129180"/>
                <a:ext cx="150448" cy="8905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接连接符 41"/>
              <p:cNvCxnSpPr/>
              <p:nvPr/>
            </p:nvCxnSpPr>
            <p:spPr>
              <a:xfrm>
                <a:off x="11790893" y="3455801"/>
                <a:ext cx="150448" cy="8905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1790893" y="3782422"/>
                <a:ext cx="150448" cy="8905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接连接符 43"/>
              <p:cNvCxnSpPr/>
              <p:nvPr/>
            </p:nvCxnSpPr>
            <p:spPr>
              <a:xfrm>
                <a:off x="11790893" y="4109044"/>
                <a:ext cx="150448" cy="8905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6" name="直接连接符 35"/>
            <p:cNvCxnSpPr/>
            <p:nvPr/>
          </p:nvCxnSpPr>
          <p:spPr>
            <a:xfrm flipH="1">
              <a:off x="11866117" y="509692"/>
              <a:ext cx="0" cy="12319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组合 48"/>
          <p:cNvGrpSpPr/>
          <p:nvPr/>
        </p:nvGrpSpPr>
        <p:grpSpPr>
          <a:xfrm>
            <a:off x="2061029" y="2184901"/>
            <a:ext cx="8069943" cy="2484927"/>
            <a:chOff x="2061029" y="2092483"/>
            <a:chExt cx="8069943" cy="2484927"/>
          </a:xfrm>
        </p:grpSpPr>
        <p:sp>
          <p:nvSpPr>
            <p:cNvPr id="45" name="文本框 44"/>
            <p:cNvSpPr txBox="1"/>
            <p:nvPr/>
          </p:nvSpPr>
          <p:spPr>
            <a:xfrm>
              <a:off x="3656513" y="2092483"/>
              <a:ext cx="487897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PART 03</a:t>
              </a:r>
              <a:endParaRPr lang="zh-CN" altLang="en-US" sz="8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3048000" y="3248567"/>
              <a:ext cx="6096000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4400" spc="400">
                  <a:solidFill>
                    <a:schemeClr val="bg1"/>
                  </a:solidFill>
                  <a:cs typeface="+mn-ea"/>
                  <a:sym typeface="+mn-lt"/>
                </a:rPr>
                <a:t>生产生活概述</a:t>
              </a:r>
              <a:endParaRPr lang="zh-CN" altLang="en-US" sz="4400" spc="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2061029" y="4050599"/>
              <a:ext cx="8069943" cy="5268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000" spc="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FROSTED GLASS WIND BUSINESS PLAN PRODUCT INTRODUCTION GRADIENT WIND FROSTED GLASS REPORT TEMPLATE</a:t>
              </a:r>
              <a:endParaRPr lang="zh-CN" altLang="en-US" sz="1000" spc="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椭圆 1"/>
          <p:cNvSpPr/>
          <p:nvPr/>
        </p:nvSpPr>
        <p:spPr>
          <a:xfrm>
            <a:off x="-454046" y="-580573"/>
            <a:ext cx="1494971" cy="1494971"/>
          </a:xfrm>
          <a:prstGeom prst="ellipse">
            <a:avLst/>
          </a:prstGeom>
          <a:gradFill>
            <a:gsLst>
              <a:gs pos="0">
                <a:srgbClr val="444D54"/>
              </a:gs>
              <a:gs pos="100000">
                <a:srgbClr val="CA7D32"/>
              </a:gs>
              <a:gs pos="75000">
                <a:srgbClr val="BC6B2A"/>
              </a:gs>
            </a:gsLst>
            <a:lin ang="135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066326" y="166913"/>
            <a:ext cx="4443317" cy="703852"/>
            <a:chOff x="1471255" y="144958"/>
            <a:chExt cx="4443317" cy="703852"/>
          </a:xfrm>
        </p:grpSpPr>
        <p:sp>
          <p:nvSpPr>
            <p:cNvPr id="4" name="文本框 3"/>
            <p:cNvSpPr txBox="1"/>
            <p:nvPr/>
          </p:nvSpPr>
          <p:spPr>
            <a:xfrm>
              <a:off x="1471255" y="144958"/>
              <a:ext cx="382645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spc="40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生产生活概述</a:t>
              </a:r>
              <a:endParaRPr lang="zh-CN" altLang="en-US" sz="3200" spc="4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522056" y="617978"/>
              <a:ext cx="439251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90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COMPANY PROJECT INTRODUCTION</a:t>
              </a:r>
              <a:endParaRPr lang="zh-CN" altLang="en-US" sz="9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6" name="Freeform 31"/>
          <p:cNvSpPr/>
          <p:nvPr/>
        </p:nvSpPr>
        <p:spPr>
          <a:xfrm>
            <a:off x="1026585" y="1683813"/>
            <a:ext cx="2360304" cy="944121"/>
          </a:xfrm>
          <a:custGeom>
            <a:gdLst>
              <a:gd name="connsiteX0" fmla="*/ 0 w 1770228"/>
              <a:gd name="connsiteY0" fmla="*/ 0 h 708091"/>
              <a:gd name="connsiteX1" fmla="*/ 1416183 w 1770228"/>
              <a:gd name="connsiteY1" fmla="*/ 0 h 708091"/>
              <a:gd name="connsiteX2" fmla="*/ 1770228 w 1770228"/>
              <a:gd name="connsiteY2" fmla="*/ 354046 h 708091"/>
              <a:gd name="connsiteX3" fmla="*/ 1416183 w 1770228"/>
              <a:gd name="connsiteY3" fmla="*/ 708091 h 708091"/>
              <a:gd name="connsiteX4" fmla="*/ 0 w 1770228"/>
              <a:gd name="connsiteY4" fmla="*/ 708091 h 708091"/>
              <a:gd name="connsiteX5" fmla="*/ 354046 w 1770228"/>
              <a:gd name="connsiteY5" fmla="*/ 354046 h 708091"/>
              <a:gd name="connsiteX6" fmla="*/ 0 w 1770228"/>
              <a:gd name="connsiteY6" fmla="*/ 0 h 70809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70227" h="708091">
                <a:moveTo>
                  <a:pt x="0" y="0"/>
                </a:moveTo>
                <a:lnTo>
                  <a:pt x="1416183" y="0"/>
                </a:lnTo>
                <a:lnTo>
                  <a:pt x="1770228" y="354046"/>
                </a:lnTo>
                <a:lnTo>
                  <a:pt x="1416183" y="708091"/>
                </a:lnTo>
                <a:lnTo>
                  <a:pt x="0" y="708091"/>
                </a:lnTo>
                <a:lnTo>
                  <a:pt x="354046" y="35404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444D54"/>
              </a:gs>
              <a:gs pos="100000">
                <a:srgbClr val="CA7D32"/>
              </a:gs>
              <a:gs pos="75000">
                <a:srgbClr val="BC6B2A"/>
              </a:gs>
            </a:gsLst>
            <a:lin ang="13500000" scaled="1"/>
          </a:gra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27941" tIns="27940" rIns="472060" bIns="27940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>
              <a:cs typeface="+mn-ea"/>
              <a:sym typeface="+mn-lt"/>
            </a:endParaRPr>
          </a:p>
        </p:txBody>
      </p:sp>
      <p:sp>
        <p:nvSpPr>
          <p:cNvPr id="7" name="Freeform 34"/>
          <p:cNvSpPr/>
          <p:nvPr/>
        </p:nvSpPr>
        <p:spPr>
          <a:xfrm>
            <a:off x="1026585" y="2760111"/>
            <a:ext cx="2360304" cy="944121"/>
          </a:xfrm>
          <a:custGeom>
            <a:gdLst>
              <a:gd name="connsiteX0" fmla="*/ 0 w 1770228"/>
              <a:gd name="connsiteY0" fmla="*/ 0 h 708091"/>
              <a:gd name="connsiteX1" fmla="*/ 1416183 w 1770228"/>
              <a:gd name="connsiteY1" fmla="*/ 0 h 708091"/>
              <a:gd name="connsiteX2" fmla="*/ 1770228 w 1770228"/>
              <a:gd name="connsiteY2" fmla="*/ 354046 h 708091"/>
              <a:gd name="connsiteX3" fmla="*/ 1416183 w 1770228"/>
              <a:gd name="connsiteY3" fmla="*/ 708091 h 708091"/>
              <a:gd name="connsiteX4" fmla="*/ 0 w 1770228"/>
              <a:gd name="connsiteY4" fmla="*/ 708091 h 708091"/>
              <a:gd name="connsiteX5" fmla="*/ 354046 w 1770228"/>
              <a:gd name="connsiteY5" fmla="*/ 354046 h 708091"/>
              <a:gd name="connsiteX6" fmla="*/ 0 w 1770228"/>
              <a:gd name="connsiteY6" fmla="*/ 0 h 70809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70227" h="708091">
                <a:moveTo>
                  <a:pt x="0" y="0"/>
                </a:moveTo>
                <a:lnTo>
                  <a:pt x="1416183" y="0"/>
                </a:lnTo>
                <a:lnTo>
                  <a:pt x="1770228" y="354046"/>
                </a:lnTo>
                <a:lnTo>
                  <a:pt x="1416183" y="708091"/>
                </a:lnTo>
                <a:lnTo>
                  <a:pt x="0" y="708091"/>
                </a:lnTo>
                <a:lnTo>
                  <a:pt x="354046" y="35404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444D54"/>
              </a:gs>
              <a:gs pos="100000">
                <a:srgbClr val="CA7D32"/>
              </a:gs>
              <a:gs pos="75000">
                <a:srgbClr val="BC6B2A"/>
              </a:gs>
            </a:gsLst>
            <a:lin ang="13500000" scaled="1"/>
          </a:gra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27941" tIns="27940" rIns="472060" bIns="27940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>
              <a:cs typeface="+mn-ea"/>
              <a:sym typeface="+mn-lt"/>
            </a:endParaRPr>
          </a:p>
        </p:txBody>
      </p:sp>
      <p:sp>
        <p:nvSpPr>
          <p:cNvPr id="8" name="Freeform 38"/>
          <p:cNvSpPr/>
          <p:nvPr/>
        </p:nvSpPr>
        <p:spPr>
          <a:xfrm>
            <a:off x="1026585" y="3836411"/>
            <a:ext cx="2360304" cy="944121"/>
          </a:xfrm>
          <a:custGeom>
            <a:gdLst>
              <a:gd name="connsiteX0" fmla="*/ 0 w 1770228"/>
              <a:gd name="connsiteY0" fmla="*/ 0 h 708091"/>
              <a:gd name="connsiteX1" fmla="*/ 1416183 w 1770228"/>
              <a:gd name="connsiteY1" fmla="*/ 0 h 708091"/>
              <a:gd name="connsiteX2" fmla="*/ 1770228 w 1770228"/>
              <a:gd name="connsiteY2" fmla="*/ 354046 h 708091"/>
              <a:gd name="connsiteX3" fmla="*/ 1416183 w 1770228"/>
              <a:gd name="connsiteY3" fmla="*/ 708091 h 708091"/>
              <a:gd name="connsiteX4" fmla="*/ 0 w 1770228"/>
              <a:gd name="connsiteY4" fmla="*/ 708091 h 708091"/>
              <a:gd name="connsiteX5" fmla="*/ 354046 w 1770228"/>
              <a:gd name="connsiteY5" fmla="*/ 354046 h 708091"/>
              <a:gd name="connsiteX6" fmla="*/ 0 w 1770228"/>
              <a:gd name="connsiteY6" fmla="*/ 0 h 70809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70227" h="708091">
                <a:moveTo>
                  <a:pt x="0" y="0"/>
                </a:moveTo>
                <a:lnTo>
                  <a:pt x="1416183" y="0"/>
                </a:lnTo>
                <a:lnTo>
                  <a:pt x="1770228" y="354046"/>
                </a:lnTo>
                <a:lnTo>
                  <a:pt x="1416183" y="708091"/>
                </a:lnTo>
                <a:lnTo>
                  <a:pt x="0" y="708091"/>
                </a:lnTo>
                <a:lnTo>
                  <a:pt x="354046" y="35404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444D54"/>
              </a:gs>
              <a:gs pos="100000">
                <a:srgbClr val="CA7D32"/>
              </a:gs>
              <a:gs pos="75000">
                <a:srgbClr val="BC6B2A"/>
              </a:gs>
            </a:gsLst>
            <a:lin ang="13500000" scaled="1"/>
          </a:gra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27941" tIns="27940" rIns="472060" bIns="27940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>
              <a:cs typeface="+mn-ea"/>
              <a:sym typeface="+mn-lt"/>
            </a:endParaRPr>
          </a:p>
        </p:txBody>
      </p:sp>
      <p:sp>
        <p:nvSpPr>
          <p:cNvPr id="9" name="Freeform 41"/>
          <p:cNvSpPr/>
          <p:nvPr/>
        </p:nvSpPr>
        <p:spPr>
          <a:xfrm>
            <a:off x="1026585" y="4935181"/>
            <a:ext cx="2360304" cy="944121"/>
          </a:xfrm>
          <a:custGeom>
            <a:gdLst>
              <a:gd name="connsiteX0" fmla="*/ 0 w 1770228"/>
              <a:gd name="connsiteY0" fmla="*/ 0 h 708091"/>
              <a:gd name="connsiteX1" fmla="*/ 1416183 w 1770228"/>
              <a:gd name="connsiteY1" fmla="*/ 0 h 708091"/>
              <a:gd name="connsiteX2" fmla="*/ 1770228 w 1770228"/>
              <a:gd name="connsiteY2" fmla="*/ 354046 h 708091"/>
              <a:gd name="connsiteX3" fmla="*/ 1416183 w 1770228"/>
              <a:gd name="connsiteY3" fmla="*/ 708091 h 708091"/>
              <a:gd name="connsiteX4" fmla="*/ 0 w 1770228"/>
              <a:gd name="connsiteY4" fmla="*/ 708091 h 708091"/>
              <a:gd name="connsiteX5" fmla="*/ 354046 w 1770228"/>
              <a:gd name="connsiteY5" fmla="*/ 354046 h 708091"/>
              <a:gd name="connsiteX6" fmla="*/ 0 w 1770228"/>
              <a:gd name="connsiteY6" fmla="*/ 0 h 70809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70227" h="708091">
                <a:moveTo>
                  <a:pt x="0" y="0"/>
                </a:moveTo>
                <a:lnTo>
                  <a:pt x="1416183" y="0"/>
                </a:lnTo>
                <a:lnTo>
                  <a:pt x="1770228" y="354046"/>
                </a:lnTo>
                <a:lnTo>
                  <a:pt x="1416183" y="708091"/>
                </a:lnTo>
                <a:lnTo>
                  <a:pt x="0" y="708091"/>
                </a:lnTo>
                <a:lnTo>
                  <a:pt x="354046" y="35404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444D54"/>
              </a:gs>
              <a:gs pos="100000">
                <a:srgbClr val="CA7D32"/>
              </a:gs>
              <a:gs pos="75000">
                <a:srgbClr val="BC6B2A"/>
              </a:gs>
            </a:gsLst>
            <a:lin ang="13500000" scaled="1"/>
          </a:gra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27941" tIns="27940" rIns="472060" bIns="27940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>
              <a:cs typeface="+mn-ea"/>
              <a:sym typeface="+mn-lt"/>
            </a:endParaRPr>
          </a:p>
        </p:txBody>
      </p:sp>
      <p:sp>
        <p:nvSpPr>
          <p:cNvPr id="10" name="Text Placeholder 3"/>
          <p:cNvSpPr txBox="1"/>
          <p:nvPr/>
        </p:nvSpPr>
        <p:spPr>
          <a:xfrm>
            <a:off x="5853249" y="1865234"/>
            <a:ext cx="5388977" cy="608243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algn="l" defTabSz="457200">
              <a:lnSpc>
                <a:spcPct val="150000"/>
              </a:lnSpc>
              <a:defRPr/>
            </a:pPr>
            <a:r>
              <a:rPr lang="zh-CN" altLang="en-US" sz="1400" kern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请您单击此处输入文本内容，可根据需要适当地调整文字的颜色或者大小等属性。</a:t>
            </a:r>
            <a:endParaRPr lang="zh-CN" altLang="en-US" sz="1400" kern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11" name="Text Placeholder 3"/>
          <p:cNvSpPr txBox="1"/>
          <p:nvPr/>
        </p:nvSpPr>
        <p:spPr>
          <a:xfrm>
            <a:off x="5853249" y="2944693"/>
            <a:ext cx="5388976" cy="608243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algn="l" defTabSz="457200">
              <a:lnSpc>
                <a:spcPct val="150000"/>
              </a:lnSpc>
              <a:defRPr/>
            </a:pPr>
            <a:r>
              <a:rPr lang="zh-CN" altLang="en-US" sz="1400" kern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请您单击此处输入文本内容，可根据需要适当地调整文字的颜色或者大小等属性。</a:t>
            </a:r>
            <a:endParaRPr lang="zh-CN" altLang="en-US" sz="1400" kern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12" name="Text Placeholder 3"/>
          <p:cNvSpPr txBox="1"/>
          <p:nvPr/>
        </p:nvSpPr>
        <p:spPr>
          <a:xfrm>
            <a:off x="5853249" y="4024152"/>
            <a:ext cx="5388976" cy="608243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algn="l" defTabSz="457200">
              <a:lnSpc>
                <a:spcPct val="150000"/>
              </a:lnSpc>
              <a:defRPr/>
            </a:pPr>
            <a:r>
              <a:rPr lang="zh-CN" altLang="en-US" sz="1400" kern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请您单击此处输入文本内容，可根据需要适当地调整文字的颜色或者大小等属性。</a:t>
            </a:r>
            <a:endParaRPr lang="zh-CN" altLang="en-US" sz="1400" kern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13" name="Text Placeholder 3"/>
          <p:cNvSpPr txBox="1"/>
          <p:nvPr/>
        </p:nvSpPr>
        <p:spPr>
          <a:xfrm>
            <a:off x="5853249" y="5103610"/>
            <a:ext cx="5388976" cy="608243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algn="l" defTabSz="457200">
              <a:lnSpc>
                <a:spcPct val="150000"/>
              </a:lnSpc>
              <a:defRPr/>
            </a:pPr>
            <a:r>
              <a:rPr lang="zh-CN" altLang="en-US" sz="1400" kern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请您单击此处输入文本内容，可根据需要适当地调整文字的颜色或者大小等属性。</a:t>
            </a:r>
            <a:endParaRPr lang="zh-CN" altLang="en-US" sz="1400" kern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14" name="Freeform 45"/>
          <p:cNvSpPr>
            <a:spLocks noEditPoints="1"/>
          </p:cNvSpPr>
          <p:nvPr/>
        </p:nvSpPr>
        <p:spPr bwMode="auto">
          <a:xfrm>
            <a:off x="5327908" y="1994878"/>
            <a:ext cx="414624" cy="414624"/>
          </a:xfrm>
          <a:custGeom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gradFill>
            <a:gsLst>
              <a:gs pos="0">
                <a:srgbClr val="444D54"/>
              </a:gs>
              <a:gs pos="100000">
                <a:srgbClr val="CA7D32"/>
              </a:gs>
              <a:gs pos="75000">
                <a:srgbClr val="BC6B2A"/>
              </a:gs>
            </a:gsLst>
            <a:lin ang="13500000" scaled="1"/>
          </a:gra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cs typeface="+mn-ea"/>
              <a:sym typeface="+mn-lt"/>
            </a:endParaRPr>
          </a:p>
        </p:txBody>
      </p:sp>
      <p:sp>
        <p:nvSpPr>
          <p:cNvPr id="15" name="Freeform 45"/>
          <p:cNvSpPr>
            <a:spLocks noEditPoints="1"/>
          </p:cNvSpPr>
          <p:nvPr/>
        </p:nvSpPr>
        <p:spPr bwMode="auto">
          <a:xfrm>
            <a:off x="5327908" y="3094193"/>
            <a:ext cx="414624" cy="414624"/>
          </a:xfrm>
          <a:custGeom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gradFill>
            <a:gsLst>
              <a:gs pos="0">
                <a:srgbClr val="444D54"/>
              </a:gs>
              <a:gs pos="100000">
                <a:srgbClr val="CA7D32"/>
              </a:gs>
              <a:gs pos="75000">
                <a:srgbClr val="BC6B2A"/>
              </a:gs>
            </a:gsLst>
            <a:lin ang="13500000" scaled="1"/>
          </a:gra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cs typeface="+mn-ea"/>
              <a:sym typeface="+mn-lt"/>
            </a:endParaRPr>
          </a:p>
        </p:txBody>
      </p:sp>
      <p:sp>
        <p:nvSpPr>
          <p:cNvPr id="16" name="Freeform 45"/>
          <p:cNvSpPr>
            <a:spLocks noEditPoints="1"/>
          </p:cNvSpPr>
          <p:nvPr/>
        </p:nvSpPr>
        <p:spPr bwMode="auto">
          <a:xfrm>
            <a:off x="5327908" y="4116698"/>
            <a:ext cx="414624" cy="414624"/>
          </a:xfrm>
          <a:custGeom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gradFill>
            <a:gsLst>
              <a:gs pos="0">
                <a:srgbClr val="444D54"/>
              </a:gs>
              <a:gs pos="100000">
                <a:srgbClr val="CA7D32"/>
              </a:gs>
              <a:gs pos="75000">
                <a:srgbClr val="BC6B2A"/>
              </a:gs>
            </a:gsLst>
            <a:lin ang="13500000" scaled="1"/>
          </a:gra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cs typeface="+mn-ea"/>
              <a:sym typeface="+mn-lt"/>
            </a:endParaRPr>
          </a:p>
        </p:txBody>
      </p:sp>
      <p:sp>
        <p:nvSpPr>
          <p:cNvPr id="17" name="Freeform 45"/>
          <p:cNvSpPr>
            <a:spLocks noEditPoints="1"/>
          </p:cNvSpPr>
          <p:nvPr/>
        </p:nvSpPr>
        <p:spPr bwMode="auto">
          <a:xfrm>
            <a:off x="5327908" y="5216013"/>
            <a:ext cx="414624" cy="414624"/>
          </a:xfrm>
          <a:custGeom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gradFill>
            <a:gsLst>
              <a:gs pos="0">
                <a:srgbClr val="444D54"/>
              </a:gs>
              <a:gs pos="100000">
                <a:srgbClr val="CA7D32"/>
              </a:gs>
              <a:gs pos="75000">
                <a:srgbClr val="BC6B2A"/>
              </a:gs>
            </a:gsLst>
            <a:lin ang="13500000" scaled="1"/>
          </a:gra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cs typeface="+mn-ea"/>
              <a:sym typeface="+mn-lt"/>
            </a:endParaRPr>
          </a:p>
        </p:txBody>
      </p:sp>
      <p:sp>
        <p:nvSpPr>
          <p:cNvPr id="18" name="Freeform 187"/>
          <p:cNvSpPr>
            <a:spLocks noEditPoints="1"/>
          </p:cNvSpPr>
          <p:nvPr/>
        </p:nvSpPr>
        <p:spPr bwMode="auto">
          <a:xfrm>
            <a:off x="1852456" y="1879293"/>
            <a:ext cx="708563" cy="457915"/>
          </a:xfrm>
          <a:custGeom>
            <a:cxnLst>
              <a:cxn ang="0">
                <a:pos x="68" y="25"/>
              </a:cxn>
              <a:cxn ang="0">
                <a:pos x="34" y="44"/>
              </a:cxn>
              <a:cxn ang="0">
                <a:pos x="1" y="25"/>
              </a:cxn>
              <a:cxn ang="0">
                <a:pos x="0" y="22"/>
              </a:cxn>
              <a:cxn ang="0">
                <a:pos x="1" y="20"/>
              </a:cxn>
              <a:cxn ang="0">
                <a:pos x="34" y="0"/>
              </a:cxn>
              <a:cxn ang="0">
                <a:pos x="68" y="20"/>
              </a:cxn>
              <a:cxn ang="0">
                <a:pos x="68" y="22"/>
              </a:cxn>
              <a:cxn ang="0">
                <a:pos x="68" y="25"/>
              </a:cxn>
              <a:cxn ang="0">
                <a:pos x="49" y="9"/>
              </a:cxn>
              <a:cxn ang="0">
                <a:pos x="51" y="17"/>
              </a:cxn>
              <a:cxn ang="0">
                <a:pos x="34" y="34"/>
              </a:cxn>
              <a:cxn ang="0">
                <a:pos x="17" y="17"/>
              </a:cxn>
              <a:cxn ang="0">
                <a:pos x="20" y="9"/>
              </a:cxn>
              <a:cxn ang="0">
                <a:pos x="5" y="22"/>
              </a:cxn>
              <a:cxn ang="0">
                <a:pos x="34" y="39"/>
              </a:cxn>
              <a:cxn ang="0">
                <a:pos x="64" y="22"/>
              </a:cxn>
              <a:cxn ang="0">
                <a:pos x="49" y="9"/>
              </a:cxn>
              <a:cxn ang="0">
                <a:pos x="34" y="6"/>
              </a:cxn>
              <a:cxn ang="0">
                <a:pos x="23" y="17"/>
              </a:cxn>
              <a:cxn ang="0">
                <a:pos x="25" y="19"/>
              </a:cxn>
              <a:cxn ang="0">
                <a:pos x="27" y="17"/>
              </a:cxn>
              <a:cxn ang="0">
                <a:pos x="34" y="9"/>
              </a:cxn>
              <a:cxn ang="0">
                <a:pos x="36" y="8"/>
              </a:cxn>
              <a:cxn ang="0">
                <a:pos x="34" y="6"/>
              </a:cxn>
            </a:cxnLst>
            <a:rect l="0" t="0" r="r" b="b"/>
            <a:pathLst>
              <a:path w="68" h="44">
                <a:moveTo>
                  <a:pt x="68" y="25"/>
                </a:moveTo>
                <a:cubicBezTo>
                  <a:pt x="61" y="36"/>
                  <a:pt x="48" y="44"/>
                  <a:pt x="34" y="44"/>
                </a:cubicBezTo>
                <a:cubicBezTo>
                  <a:pt x="21" y="44"/>
                  <a:pt x="8" y="36"/>
                  <a:pt x="1" y="25"/>
                </a:cubicBezTo>
                <a:cubicBezTo>
                  <a:pt x="1" y="24"/>
                  <a:pt x="0" y="23"/>
                  <a:pt x="0" y="22"/>
                </a:cubicBezTo>
                <a:cubicBezTo>
                  <a:pt x="0" y="21"/>
                  <a:pt x="1" y="20"/>
                  <a:pt x="1" y="20"/>
                </a:cubicBezTo>
                <a:cubicBezTo>
                  <a:pt x="8" y="8"/>
                  <a:pt x="21" y="0"/>
                  <a:pt x="34" y="0"/>
                </a:cubicBezTo>
                <a:cubicBezTo>
                  <a:pt x="48" y="0"/>
                  <a:pt x="61" y="8"/>
                  <a:pt x="68" y="20"/>
                </a:cubicBezTo>
                <a:cubicBezTo>
                  <a:pt x="68" y="20"/>
                  <a:pt x="68" y="21"/>
                  <a:pt x="68" y="22"/>
                </a:cubicBezTo>
                <a:cubicBezTo>
                  <a:pt x="68" y="23"/>
                  <a:pt x="68" y="24"/>
                  <a:pt x="68" y="25"/>
                </a:cubicBezTo>
                <a:close/>
                <a:moveTo>
                  <a:pt x="49" y="9"/>
                </a:moveTo>
                <a:cubicBezTo>
                  <a:pt x="51" y="11"/>
                  <a:pt x="51" y="14"/>
                  <a:pt x="51" y="17"/>
                </a:cubicBezTo>
                <a:cubicBezTo>
                  <a:pt x="51" y="27"/>
                  <a:pt x="44" y="34"/>
                  <a:pt x="34" y="34"/>
                </a:cubicBezTo>
                <a:cubicBezTo>
                  <a:pt x="25" y="34"/>
                  <a:pt x="17" y="27"/>
                  <a:pt x="17" y="17"/>
                </a:cubicBezTo>
                <a:cubicBezTo>
                  <a:pt x="17" y="14"/>
                  <a:pt x="18" y="11"/>
                  <a:pt x="20" y="9"/>
                </a:cubicBezTo>
                <a:cubicBezTo>
                  <a:pt x="14" y="12"/>
                  <a:pt x="9" y="17"/>
                  <a:pt x="5" y="22"/>
                </a:cubicBezTo>
                <a:cubicBezTo>
                  <a:pt x="12" y="32"/>
                  <a:pt x="22" y="39"/>
                  <a:pt x="34" y="39"/>
                </a:cubicBezTo>
                <a:cubicBezTo>
                  <a:pt x="47" y="39"/>
                  <a:pt x="57" y="32"/>
                  <a:pt x="64" y="22"/>
                </a:cubicBezTo>
                <a:cubicBezTo>
                  <a:pt x="60" y="17"/>
                  <a:pt x="55" y="12"/>
                  <a:pt x="49" y="9"/>
                </a:cubicBezTo>
                <a:close/>
                <a:moveTo>
                  <a:pt x="34" y="6"/>
                </a:moveTo>
                <a:cubicBezTo>
                  <a:pt x="28" y="6"/>
                  <a:pt x="23" y="11"/>
                  <a:pt x="23" y="17"/>
                </a:cubicBezTo>
                <a:cubicBezTo>
                  <a:pt x="23" y="18"/>
                  <a:pt x="24" y="19"/>
                  <a:pt x="25" y="19"/>
                </a:cubicBezTo>
                <a:cubicBezTo>
                  <a:pt x="26" y="19"/>
                  <a:pt x="27" y="18"/>
                  <a:pt x="27" y="17"/>
                </a:cubicBezTo>
                <a:cubicBezTo>
                  <a:pt x="27" y="13"/>
                  <a:pt x="30" y="9"/>
                  <a:pt x="34" y="9"/>
                </a:cubicBezTo>
                <a:cubicBezTo>
                  <a:pt x="35" y="9"/>
                  <a:pt x="36" y="9"/>
                  <a:pt x="36" y="8"/>
                </a:cubicBezTo>
                <a:cubicBezTo>
                  <a:pt x="36" y="7"/>
                  <a:pt x="35" y="6"/>
                  <a:pt x="34" y="6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cs typeface="+mn-ea"/>
              <a:sym typeface="+mn-lt"/>
            </a:endParaRPr>
          </a:p>
        </p:txBody>
      </p:sp>
      <p:sp>
        <p:nvSpPr>
          <p:cNvPr id="19" name="Freeform 52"/>
          <p:cNvSpPr>
            <a:spLocks noEditPoints="1"/>
          </p:cNvSpPr>
          <p:nvPr/>
        </p:nvSpPr>
        <p:spPr bwMode="auto">
          <a:xfrm>
            <a:off x="1883859" y="2912092"/>
            <a:ext cx="645757" cy="645757"/>
          </a:xfrm>
          <a:custGeom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27" y="8"/>
              </a:cxn>
              <a:cxn ang="0">
                <a:pos x="8" y="27"/>
              </a:cxn>
              <a:cxn ang="0">
                <a:pos x="27" y="47"/>
              </a:cxn>
              <a:cxn ang="0">
                <a:pos x="47" y="27"/>
              </a:cxn>
              <a:cxn ang="0">
                <a:pos x="27" y="8"/>
              </a:cxn>
              <a:cxn ang="0">
                <a:pos x="32" y="31"/>
              </a:cxn>
              <a:cxn ang="0">
                <a:pos x="31" y="32"/>
              </a:cxn>
              <a:cxn ang="0">
                <a:pos x="19" y="32"/>
              </a:cxn>
              <a:cxn ang="0">
                <a:pos x="18" y="31"/>
              </a:cxn>
              <a:cxn ang="0">
                <a:pos x="18" y="28"/>
              </a:cxn>
              <a:cxn ang="0">
                <a:pos x="19" y="27"/>
              </a:cxn>
              <a:cxn ang="0">
                <a:pos x="27" y="27"/>
              </a:cxn>
              <a:cxn ang="0">
                <a:pos x="27" y="15"/>
              </a:cxn>
              <a:cxn ang="0">
                <a:pos x="28" y="14"/>
              </a:cxn>
              <a:cxn ang="0">
                <a:pos x="31" y="14"/>
              </a:cxn>
              <a:cxn ang="0">
                <a:pos x="32" y="15"/>
              </a:cxn>
              <a:cxn ang="0">
                <a:pos x="32" y="31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27" y="8"/>
                </a:moveTo>
                <a:cubicBezTo>
                  <a:pt x="16" y="8"/>
                  <a:pt x="8" y="17"/>
                  <a:pt x="8" y="27"/>
                </a:cubicBezTo>
                <a:cubicBezTo>
                  <a:pt x="8" y="38"/>
                  <a:pt x="16" y="47"/>
                  <a:pt x="27" y="47"/>
                </a:cubicBezTo>
                <a:cubicBezTo>
                  <a:pt x="38" y="47"/>
                  <a:pt x="47" y="38"/>
                  <a:pt x="47" y="27"/>
                </a:cubicBezTo>
                <a:cubicBezTo>
                  <a:pt x="47" y="17"/>
                  <a:pt x="38" y="8"/>
                  <a:pt x="27" y="8"/>
                </a:cubicBezTo>
                <a:close/>
                <a:moveTo>
                  <a:pt x="32" y="31"/>
                </a:moveTo>
                <a:cubicBezTo>
                  <a:pt x="32" y="31"/>
                  <a:pt x="31" y="32"/>
                  <a:pt x="31" y="32"/>
                </a:cubicBezTo>
                <a:cubicBezTo>
                  <a:pt x="19" y="32"/>
                  <a:pt x="19" y="32"/>
                  <a:pt x="19" y="32"/>
                </a:cubicBezTo>
                <a:cubicBezTo>
                  <a:pt x="19" y="32"/>
                  <a:pt x="18" y="31"/>
                  <a:pt x="18" y="31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8"/>
                  <a:pt x="19" y="27"/>
                  <a:pt x="19" y="27"/>
                </a:cubicBezTo>
                <a:cubicBezTo>
                  <a:pt x="27" y="27"/>
                  <a:pt x="27" y="27"/>
                  <a:pt x="27" y="27"/>
                </a:cubicBezTo>
                <a:cubicBezTo>
                  <a:pt x="27" y="15"/>
                  <a:pt x="27" y="15"/>
                  <a:pt x="27" y="15"/>
                </a:cubicBezTo>
                <a:cubicBezTo>
                  <a:pt x="27" y="14"/>
                  <a:pt x="28" y="14"/>
                  <a:pt x="28" y="14"/>
                </a:cubicBezTo>
                <a:cubicBezTo>
                  <a:pt x="31" y="14"/>
                  <a:pt x="31" y="14"/>
                  <a:pt x="31" y="14"/>
                </a:cubicBezTo>
                <a:cubicBezTo>
                  <a:pt x="31" y="14"/>
                  <a:pt x="32" y="14"/>
                  <a:pt x="32" y="15"/>
                </a:cubicBezTo>
                <a:lnTo>
                  <a:pt x="32" y="3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cs typeface="+mn-ea"/>
              <a:sym typeface="+mn-lt"/>
            </a:endParaRPr>
          </a:p>
        </p:txBody>
      </p:sp>
      <p:sp>
        <p:nvSpPr>
          <p:cNvPr id="20" name="Freeform 56"/>
          <p:cNvSpPr>
            <a:spLocks noEditPoints="1"/>
          </p:cNvSpPr>
          <p:nvPr/>
        </p:nvSpPr>
        <p:spPr bwMode="auto">
          <a:xfrm>
            <a:off x="1897559" y="4035878"/>
            <a:ext cx="618359" cy="618359"/>
          </a:xfrm>
          <a:custGeom>
            <a:cxnLst>
              <a:cxn ang="0">
                <a:pos x="64" y="42"/>
              </a:cxn>
              <a:cxn ang="0">
                <a:pos x="63" y="44"/>
              </a:cxn>
              <a:cxn ang="0">
                <a:pos x="33" y="64"/>
              </a:cxn>
              <a:cxn ang="0">
                <a:pos x="32" y="64"/>
              </a:cxn>
              <a:cxn ang="0">
                <a:pos x="30" y="64"/>
              </a:cxn>
              <a:cxn ang="0">
                <a:pos x="1" y="44"/>
              </a:cxn>
              <a:cxn ang="0">
                <a:pos x="0" y="42"/>
              </a:cxn>
              <a:cxn ang="0">
                <a:pos x="0" y="23"/>
              </a:cxn>
              <a:cxn ang="0">
                <a:pos x="1" y="20"/>
              </a:cxn>
              <a:cxn ang="0">
                <a:pos x="30" y="1"/>
              </a:cxn>
              <a:cxn ang="0">
                <a:pos x="32" y="0"/>
              </a:cxn>
              <a:cxn ang="0">
                <a:pos x="33" y="1"/>
              </a:cxn>
              <a:cxn ang="0">
                <a:pos x="63" y="20"/>
              </a:cxn>
              <a:cxn ang="0">
                <a:pos x="64" y="23"/>
              </a:cxn>
              <a:cxn ang="0">
                <a:pos x="64" y="42"/>
              </a:cxn>
              <a:cxn ang="0">
                <a:pos x="12" y="32"/>
              </a:cxn>
              <a:cxn ang="0">
                <a:pos x="5" y="28"/>
              </a:cxn>
              <a:cxn ang="0">
                <a:pos x="5" y="37"/>
              </a:cxn>
              <a:cxn ang="0">
                <a:pos x="12" y="32"/>
              </a:cxn>
              <a:cxn ang="0">
                <a:pos x="29" y="21"/>
              </a:cxn>
              <a:cxn ang="0">
                <a:pos x="29" y="8"/>
              </a:cxn>
              <a:cxn ang="0">
                <a:pos x="7" y="23"/>
              </a:cxn>
              <a:cxn ang="0">
                <a:pos x="17" y="29"/>
              </a:cxn>
              <a:cxn ang="0">
                <a:pos x="29" y="21"/>
              </a:cxn>
              <a:cxn ang="0">
                <a:pos x="29" y="56"/>
              </a:cxn>
              <a:cxn ang="0">
                <a:pos x="29" y="44"/>
              </a:cxn>
              <a:cxn ang="0">
                <a:pos x="17" y="36"/>
              </a:cxn>
              <a:cxn ang="0">
                <a:pos x="7" y="42"/>
              </a:cxn>
              <a:cxn ang="0">
                <a:pos x="29" y="56"/>
              </a:cxn>
              <a:cxn ang="0">
                <a:pos x="41" y="32"/>
              </a:cxn>
              <a:cxn ang="0">
                <a:pos x="32" y="26"/>
              </a:cxn>
              <a:cxn ang="0">
                <a:pos x="22" y="32"/>
              </a:cxn>
              <a:cxn ang="0">
                <a:pos x="32" y="39"/>
              </a:cxn>
              <a:cxn ang="0">
                <a:pos x="41" y="32"/>
              </a:cxn>
              <a:cxn ang="0">
                <a:pos x="56" y="23"/>
              </a:cxn>
              <a:cxn ang="0">
                <a:pos x="35" y="8"/>
              </a:cxn>
              <a:cxn ang="0">
                <a:pos x="35" y="21"/>
              </a:cxn>
              <a:cxn ang="0">
                <a:pos x="46" y="29"/>
              </a:cxn>
              <a:cxn ang="0">
                <a:pos x="56" y="23"/>
              </a:cxn>
              <a:cxn ang="0">
                <a:pos x="56" y="42"/>
              </a:cxn>
              <a:cxn ang="0">
                <a:pos x="46" y="36"/>
              </a:cxn>
              <a:cxn ang="0">
                <a:pos x="35" y="44"/>
              </a:cxn>
              <a:cxn ang="0">
                <a:pos x="35" y="56"/>
              </a:cxn>
              <a:cxn ang="0">
                <a:pos x="56" y="42"/>
              </a:cxn>
              <a:cxn ang="0">
                <a:pos x="58" y="37"/>
              </a:cxn>
              <a:cxn ang="0">
                <a:pos x="58" y="28"/>
              </a:cxn>
              <a:cxn ang="0">
                <a:pos x="51" y="32"/>
              </a:cxn>
              <a:cxn ang="0">
                <a:pos x="58" y="37"/>
              </a:cxn>
            </a:cxnLst>
            <a:rect l="0" t="0" r="r" b="b"/>
            <a:pathLst>
              <a:path w="64" h="64">
                <a:moveTo>
                  <a:pt x="64" y="42"/>
                </a:moveTo>
                <a:cubicBezTo>
                  <a:pt x="64" y="43"/>
                  <a:pt x="63" y="44"/>
                  <a:pt x="63" y="44"/>
                </a:cubicBezTo>
                <a:cubicBezTo>
                  <a:pt x="33" y="64"/>
                  <a:pt x="33" y="64"/>
                  <a:pt x="33" y="64"/>
                </a:cubicBezTo>
                <a:cubicBezTo>
                  <a:pt x="33" y="64"/>
                  <a:pt x="32" y="64"/>
                  <a:pt x="32" y="64"/>
                </a:cubicBezTo>
                <a:cubicBezTo>
                  <a:pt x="31" y="64"/>
                  <a:pt x="31" y="64"/>
                  <a:pt x="30" y="64"/>
                </a:cubicBezTo>
                <a:cubicBezTo>
                  <a:pt x="1" y="44"/>
                  <a:pt x="1" y="44"/>
                  <a:pt x="1" y="44"/>
                </a:cubicBezTo>
                <a:cubicBezTo>
                  <a:pt x="0" y="44"/>
                  <a:pt x="0" y="43"/>
                  <a:pt x="0" y="42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2"/>
                  <a:pt x="0" y="21"/>
                  <a:pt x="1" y="20"/>
                </a:cubicBezTo>
                <a:cubicBezTo>
                  <a:pt x="30" y="1"/>
                  <a:pt x="30" y="1"/>
                  <a:pt x="30" y="1"/>
                </a:cubicBezTo>
                <a:cubicBezTo>
                  <a:pt x="31" y="1"/>
                  <a:pt x="31" y="0"/>
                  <a:pt x="32" y="0"/>
                </a:cubicBezTo>
                <a:cubicBezTo>
                  <a:pt x="32" y="0"/>
                  <a:pt x="33" y="1"/>
                  <a:pt x="33" y="1"/>
                </a:cubicBezTo>
                <a:cubicBezTo>
                  <a:pt x="63" y="20"/>
                  <a:pt x="63" y="20"/>
                  <a:pt x="63" y="20"/>
                </a:cubicBezTo>
                <a:cubicBezTo>
                  <a:pt x="63" y="21"/>
                  <a:pt x="64" y="22"/>
                  <a:pt x="64" y="23"/>
                </a:cubicBezTo>
                <a:lnTo>
                  <a:pt x="64" y="42"/>
                </a:lnTo>
                <a:close/>
                <a:moveTo>
                  <a:pt x="12" y="32"/>
                </a:moveTo>
                <a:cubicBezTo>
                  <a:pt x="5" y="28"/>
                  <a:pt x="5" y="28"/>
                  <a:pt x="5" y="28"/>
                </a:cubicBezTo>
                <a:cubicBezTo>
                  <a:pt x="5" y="37"/>
                  <a:pt x="5" y="37"/>
                  <a:pt x="5" y="37"/>
                </a:cubicBezTo>
                <a:lnTo>
                  <a:pt x="12" y="32"/>
                </a:lnTo>
                <a:close/>
                <a:moveTo>
                  <a:pt x="29" y="21"/>
                </a:moveTo>
                <a:cubicBezTo>
                  <a:pt x="29" y="8"/>
                  <a:pt x="29" y="8"/>
                  <a:pt x="29" y="8"/>
                </a:cubicBezTo>
                <a:cubicBezTo>
                  <a:pt x="7" y="23"/>
                  <a:pt x="7" y="23"/>
                  <a:pt x="7" y="23"/>
                </a:cubicBezTo>
                <a:cubicBezTo>
                  <a:pt x="17" y="29"/>
                  <a:pt x="17" y="29"/>
                  <a:pt x="17" y="29"/>
                </a:cubicBezTo>
                <a:lnTo>
                  <a:pt x="29" y="21"/>
                </a:lnTo>
                <a:close/>
                <a:moveTo>
                  <a:pt x="29" y="56"/>
                </a:moveTo>
                <a:cubicBezTo>
                  <a:pt x="29" y="44"/>
                  <a:pt x="29" y="44"/>
                  <a:pt x="29" y="44"/>
                </a:cubicBezTo>
                <a:cubicBezTo>
                  <a:pt x="17" y="36"/>
                  <a:pt x="17" y="36"/>
                  <a:pt x="17" y="36"/>
                </a:cubicBezTo>
                <a:cubicBezTo>
                  <a:pt x="7" y="42"/>
                  <a:pt x="7" y="42"/>
                  <a:pt x="7" y="42"/>
                </a:cubicBezTo>
                <a:lnTo>
                  <a:pt x="29" y="56"/>
                </a:lnTo>
                <a:close/>
                <a:moveTo>
                  <a:pt x="41" y="32"/>
                </a:moveTo>
                <a:cubicBezTo>
                  <a:pt x="32" y="26"/>
                  <a:pt x="32" y="26"/>
                  <a:pt x="32" y="26"/>
                </a:cubicBezTo>
                <a:cubicBezTo>
                  <a:pt x="22" y="32"/>
                  <a:pt x="22" y="32"/>
                  <a:pt x="22" y="32"/>
                </a:cubicBezTo>
                <a:cubicBezTo>
                  <a:pt x="32" y="39"/>
                  <a:pt x="32" y="39"/>
                  <a:pt x="32" y="39"/>
                </a:cubicBezTo>
                <a:lnTo>
                  <a:pt x="41" y="32"/>
                </a:lnTo>
                <a:close/>
                <a:moveTo>
                  <a:pt x="56" y="23"/>
                </a:moveTo>
                <a:cubicBezTo>
                  <a:pt x="35" y="8"/>
                  <a:pt x="35" y="8"/>
                  <a:pt x="35" y="8"/>
                </a:cubicBezTo>
                <a:cubicBezTo>
                  <a:pt x="35" y="21"/>
                  <a:pt x="35" y="21"/>
                  <a:pt x="35" y="21"/>
                </a:cubicBezTo>
                <a:cubicBezTo>
                  <a:pt x="46" y="29"/>
                  <a:pt x="46" y="29"/>
                  <a:pt x="46" y="29"/>
                </a:cubicBezTo>
                <a:lnTo>
                  <a:pt x="56" y="23"/>
                </a:lnTo>
                <a:close/>
                <a:moveTo>
                  <a:pt x="56" y="42"/>
                </a:moveTo>
                <a:cubicBezTo>
                  <a:pt x="46" y="36"/>
                  <a:pt x="46" y="36"/>
                  <a:pt x="46" y="36"/>
                </a:cubicBezTo>
                <a:cubicBezTo>
                  <a:pt x="35" y="44"/>
                  <a:pt x="35" y="44"/>
                  <a:pt x="35" y="44"/>
                </a:cubicBezTo>
                <a:cubicBezTo>
                  <a:pt x="35" y="56"/>
                  <a:pt x="35" y="56"/>
                  <a:pt x="35" y="56"/>
                </a:cubicBezTo>
                <a:lnTo>
                  <a:pt x="56" y="42"/>
                </a:lnTo>
                <a:close/>
                <a:moveTo>
                  <a:pt x="58" y="37"/>
                </a:moveTo>
                <a:cubicBezTo>
                  <a:pt x="58" y="28"/>
                  <a:pt x="58" y="28"/>
                  <a:pt x="58" y="28"/>
                </a:cubicBezTo>
                <a:cubicBezTo>
                  <a:pt x="51" y="32"/>
                  <a:pt x="51" y="32"/>
                  <a:pt x="51" y="32"/>
                </a:cubicBezTo>
                <a:lnTo>
                  <a:pt x="58" y="37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cs typeface="+mn-ea"/>
              <a:sym typeface="+mn-lt"/>
            </a:endParaRPr>
          </a:p>
        </p:txBody>
      </p:sp>
      <p:sp>
        <p:nvSpPr>
          <p:cNvPr id="21" name="Freeform 152"/>
          <p:cNvSpPr>
            <a:spLocks noEditPoints="1"/>
          </p:cNvSpPr>
          <p:nvPr/>
        </p:nvSpPr>
        <p:spPr bwMode="auto">
          <a:xfrm>
            <a:off x="1904938" y="5111209"/>
            <a:ext cx="603601" cy="557809"/>
          </a:xfrm>
          <a:custGeom>
            <a:cxnLst>
              <a:cxn ang="0">
                <a:pos x="67" y="20"/>
              </a:cxn>
              <a:cxn ang="0">
                <a:pos x="46" y="36"/>
              </a:cxn>
              <a:cxn ang="0">
                <a:pos x="42" y="40"/>
              </a:cxn>
              <a:cxn ang="0">
                <a:pos x="39" y="47"/>
              </a:cxn>
              <a:cxn ang="0">
                <a:pos x="44" y="52"/>
              </a:cxn>
              <a:cxn ang="0">
                <a:pos x="52" y="58"/>
              </a:cxn>
              <a:cxn ang="0">
                <a:pos x="52" y="61"/>
              </a:cxn>
              <a:cxn ang="0">
                <a:pos x="51" y="62"/>
              </a:cxn>
              <a:cxn ang="0">
                <a:pos x="17" y="62"/>
              </a:cxn>
              <a:cxn ang="0">
                <a:pos x="16" y="61"/>
              </a:cxn>
              <a:cxn ang="0">
                <a:pos x="16" y="58"/>
              </a:cxn>
              <a:cxn ang="0">
                <a:pos x="24" y="52"/>
              </a:cxn>
              <a:cxn ang="0">
                <a:pos x="29" y="47"/>
              </a:cxn>
              <a:cxn ang="0">
                <a:pos x="26" y="40"/>
              </a:cxn>
              <a:cxn ang="0">
                <a:pos x="22" y="36"/>
              </a:cxn>
              <a:cxn ang="0">
                <a:pos x="0" y="20"/>
              </a:cxn>
              <a:cxn ang="0">
                <a:pos x="0" y="15"/>
              </a:cxn>
              <a:cxn ang="0">
                <a:pos x="4" y="11"/>
              </a:cxn>
              <a:cxn ang="0">
                <a:pos x="16" y="11"/>
              </a:cxn>
              <a:cxn ang="0">
                <a:pos x="16" y="7"/>
              </a:cxn>
              <a:cxn ang="0">
                <a:pos x="22" y="0"/>
              </a:cxn>
              <a:cxn ang="0">
                <a:pos x="45" y="0"/>
              </a:cxn>
              <a:cxn ang="0">
                <a:pos x="52" y="7"/>
              </a:cxn>
              <a:cxn ang="0">
                <a:pos x="52" y="11"/>
              </a:cxn>
              <a:cxn ang="0">
                <a:pos x="63" y="11"/>
              </a:cxn>
              <a:cxn ang="0">
                <a:pos x="67" y="15"/>
              </a:cxn>
              <a:cxn ang="0">
                <a:pos x="67" y="20"/>
              </a:cxn>
              <a:cxn ang="0">
                <a:pos x="16" y="16"/>
              </a:cxn>
              <a:cxn ang="0">
                <a:pos x="6" y="16"/>
              </a:cxn>
              <a:cxn ang="0">
                <a:pos x="6" y="20"/>
              </a:cxn>
              <a:cxn ang="0">
                <a:pos x="19" y="31"/>
              </a:cxn>
              <a:cxn ang="0">
                <a:pos x="16" y="16"/>
              </a:cxn>
              <a:cxn ang="0">
                <a:pos x="62" y="16"/>
              </a:cxn>
              <a:cxn ang="0">
                <a:pos x="52" y="16"/>
              </a:cxn>
              <a:cxn ang="0">
                <a:pos x="49" y="31"/>
              </a:cxn>
              <a:cxn ang="0">
                <a:pos x="62" y="20"/>
              </a:cxn>
              <a:cxn ang="0">
                <a:pos x="62" y="16"/>
              </a:cxn>
            </a:cxnLst>
            <a:rect l="0" t="0" r="r" b="b"/>
            <a:pathLst>
              <a:path w="67" h="62">
                <a:moveTo>
                  <a:pt x="67" y="20"/>
                </a:moveTo>
                <a:cubicBezTo>
                  <a:pt x="67" y="27"/>
                  <a:pt x="58" y="36"/>
                  <a:pt x="46" y="36"/>
                </a:cubicBezTo>
                <a:cubicBezTo>
                  <a:pt x="44" y="38"/>
                  <a:pt x="42" y="40"/>
                  <a:pt x="42" y="40"/>
                </a:cubicBezTo>
                <a:cubicBezTo>
                  <a:pt x="40" y="42"/>
                  <a:pt x="39" y="44"/>
                  <a:pt x="39" y="47"/>
                </a:cubicBezTo>
                <a:cubicBezTo>
                  <a:pt x="39" y="49"/>
                  <a:pt x="40" y="52"/>
                  <a:pt x="44" y="52"/>
                </a:cubicBezTo>
                <a:cubicBezTo>
                  <a:pt x="48" y="52"/>
                  <a:pt x="52" y="54"/>
                  <a:pt x="52" y="58"/>
                </a:cubicBezTo>
                <a:cubicBezTo>
                  <a:pt x="52" y="61"/>
                  <a:pt x="52" y="61"/>
                  <a:pt x="52" y="61"/>
                </a:cubicBezTo>
                <a:cubicBezTo>
                  <a:pt x="52" y="62"/>
                  <a:pt x="51" y="62"/>
                  <a:pt x="51" y="62"/>
                </a:cubicBezTo>
                <a:cubicBezTo>
                  <a:pt x="17" y="62"/>
                  <a:pt x="17" y="62"/>
                  <a:pt x="17" y="62"/>
                </a:cubicBezTo>
                <a:cubicBezTo>
                  <a:pt x="16" y="62"/>
                  <a:pt x="16" y="62"/>
                  <a:pt x="16" y="61"/>
                </a:cubicBezTo>
                <a:cubicBezTo>
                  <a:pt x="16" y="58"/>
                  <a:pt x="16" y="58"/>
                  <a:pt x="16" y="58"/>
                </a:cubicBezTo>
                <a:cubicBezTo>
                  <a:pt x="16" y="54"/>
                  <a:pt x="20" y="52"/>
                  <a:pt x="24" y="52"/>
                </a:cubicBezTo>
                <a:cubicBezTo>
                  <a:pt x="27" y="52"/>
                  <a:pt x="29" y="49"/>
                  <a:pt x="29" y="47"/>
                </a:cubicBezTo>
                <a:cubicBezTo>
                  <a:pt x="29" y="44"/>
                  <a:pt x="28" y="42"/>
                  <a:pt x="26" y="40"/>
                </a:cubicBezTo>
                <a:cubicBezTo>
                  <a:pt x="25" y="40"/>
                  <a:pt x="24" y="38"/>
                  <a:pt x="22" y="36"/>
                </a:cubicBezTo>
                <a:cubicBezTo>
                  <a:pt x="10" y="36"/>
                  <a:pt x="0" y="27"/>
                  <a:pt x="0" y="20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2"/>
                  <a:pt x="2" y="11"/>
                  <a:pt x="4" y="11"/>
                </a:cubicBezTo>
                <a:cubicBezTo>
                  <a:pt x="16" y="11"/>
                  <a:pt x="16" y="11"/>
                  <a:pt x="16" y="11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3"/>
                  <a:pt x="19" y="0"/>
                  <a:pt x="22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9" y="0"/>
                  <a:pt x="52" y="3"/>
                  <a:pt x="52" y="7"/>
                </a:cubicBezTo>
                <a:cubicBezTo>
                  <a:pt x="52" y="11"/>
                  <a:pt x="52" y="11"/>
                  <a:pt x="52" y="11"/>
                </a:cubicBezTo>
                <a:cubicBezTo>
                  <a:pt x="63" y="11"/>
                  <a:pt x="63" y="11"/>
                  <a:pt x="63" y="11"/>
                </a:cubicBezTo>
                <a:cubicBezTo>
                  <a:pt x="66" y="11"/>
                  <a:pt x="67" y="12"/>
                  <a:pt x="67" y="15"/>
                </a:cubicBezTo>
                <a:lnTo>
                  <a:pt x="67" y="20"/>
                </a:lnTo>
                <a:close/>
                <a:moveTo>
                  <a:pt x="16" y="16"/>
                </a:moveTo>
                <a:cubicBezTo>
                  <a:pt x="6" y="16"/>
                  <a:pt x="6" y="16"/>
                  <a:pt x="6" y="16"/>
                </a:cubicBezTo>
                <a:cubicBezTo>
                  <a:pt x="6" y="20"/>
                  <a:pt x="6" y="20"/>
                  <a:pt x="6" y="20"/>
                </a:cubicBezTo>
                <a:cubicBezTo>
                  <a:pt x="6" y="24"/>
                  <a:pt x="11" y="29"/>
                  <a:pt x="19" y="31"/>
                </a:cubicBezTo>
                <a:cubicBezTo>
                  <a:pt x="17" y="27"/>
                  <a:pt x="16" y="22"/>
                  <a:pt x="16" y="16"/>
                </a:cubicBezTo>
                <a:close/>
                <a:moveTo>
                  <a:pt x="62" y="16"/>
                </a:moveTo>
                <a:cubicBezTo>
                  <a:pt x="52" y="16"/>
                  <a:pt x="52" y="16"/>
                  <a:pt x="52" y="16"/>
                </a:cubicBezTo>
                <a:cubicBezTo>
                  <a:pt x="52" y="22"/>
                  <a:pt x="51" y="27"/>
                  <a:pt x="49" y="31"/>
                </a:cubicBezTo>
                <a:cubicBezTo>
                  <a:pt x="57" y="29"/>
                  <a:pt x="62" y="24"/>
                  <a:pt x="62" y="20"/>
                </a:cubicBezTo>
                <a:lnTo>
                  <a:pt x="62" y="1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cs typeface="+mn-ea"/>
              <a:sym typeface="+mn-lt"/>
            </a:endParaRPr>
          </a:p>
        </p:txBody>
      </p:sp>
      <p:grpSp>
        <p:nvGrpSpPr>
          <p:cNvPr id="22" name="Group 63"/>
          <p:cNvGrpSpPr/>
          <p:nvPr/>
        </p:nvGrpSpPr>
        <p:grpSpPr>
          <a:xfrm>
            <a:off x="3080051" y="1764063"/>
            <a:ext cx="1959053" cy="783621"/>
            <a:chOff x="2310038" y="1386352"/>
            <a:chExt cx="1469290" cy="587716"/>
          </a:xfrm>
        </p:grpSpPr>
        <p:sp>
          <p:nvSpPr>
            <p:cNvPr id="23" name="Freeform 32"/>
            <p:cNvSpPr/>
            <p:nvPr/>
          </p:nvSpPr>
          <p:spPr>
            <a:xfrm>
              <a:off x="2310038" y="1386352"/>
              <a:ext cx="1469290" cy="587716"/>
            </a:xfrm>
            <a:custGeom>
              <a:gdLst>
                <a:gd name="connsiteX0" fmla="*/ 0 w 1469290"/>
                <a:gd name="connsiteY0" fmla="*/ 0 h 587716"/>
                <a:gd name="connsiteX1" fmla="*/ 1175432 w 1469290"/>
                <a:gd name="connsiteY1" fmla="*/ 0 h 587716"/>
                <a:gd name="connsiteX2" fmla="*/ 1469290 w 1469290"/>
                <a:gd name="connsiteY2" fmla="*/ 293858 h 587716"/>
                <a:gd name="connsiteX3" fmla="*/ 1175432 w 1469290"/>
                <a:gd name="connsiteY3" fmla="*/ 587716 h 587716"/>
                <a:gd name="connsiteX4" fmla="*/ 0 w 1469290"/>
                <a:gd name="connsiteY4" fmla="*/ 587716 h 587716"/>
                <a:gd name="connsiteX5" fmla="*/ 293858 w 1469290"/>
                <a:gd name="connsiteY5" fmla="*/ 293858 h 587716"/>
                <a:gd name="connsiteX6" fmla="*/ 0 w 1469290"/>
                <a:gd name="connsiteY6" fmla="*/ 0 h 58771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69290" h="587716">
                  <a:moveTo>
                    <a:pt x="0" y="0"/>
                  </a:moveTo>
                  <a:lnTo>
                    <a:pt x="1175432" y="0"/>
                  </a:lnTo>
                  <a:lnTo>
                    <a:pt x="1469290" y="293858"/>
                  </a:lnTo>
                  <a:lnTo>
                    <a:pt x="1175432" y="587716"/>
                  </a:lnTo>
                  <a:lnTo>
                    <a:pt x="0" y="587716"/>
                  </a:lnTo>
                  <a:lnTo>
                    <a:pt x="293858" y="2938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37531" tIns="22860" rIns="391811" bIns="22860" numCol="1" spcCol="1270" anchor="ctr" anchorCtr="0">
              <a:noAutofit/>
            </a:bodyPr>
            <a:lstStyle/>
            <a:p>
              <a:pPr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600">
                <a:cs typeface="+mn-ea"/>
                <a:sym typeface="+mn-lt"/>
              </a:endParaRPr>
            </a:p>
          </p:txBody>
        </p:sp>
        <p:sp>
          <p:nvSpPr>
            <p:cNvPr id="24" name="Text Placeholder 3"/>
            <p:cNvSpPr txBox="1"/>
            <p:nvPr/>
          </p:nvSpPr>
          <p:spPr>
            <a:xfrm>
              <a:off x="2601367" y="1564794"/>
              <a:ext cx="769442" cy="230833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9200">
                <a:spcBef>
                  <a:spcPct val="20000"/>
                </a:spcBef>
                <a:defRPr/>
              </a:pPr>
              <a:r>
                <a:rPr lang="zh-CN" altLang="en-US" sz="20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添加标题</a:t>
              </a:r>
              <a:endParaRPr lang="en-US" sz="20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5" name="Group 64"/>
          <p:cNvGrpSpPr/>
          <p:nvPr/>
        </p:nvGrpSpPr>
        <p:grpSpPr>
          <a:xfrm>
            <a:off x="3080051" y="2840361"/>
            <a:ext cx="1959053" cy="783621"/>
            <a:chOff x="2310038" y="2193576"/>
            <a:chExt cx="1469290" cy="587716"/>
          </a:xfrm>
        </p:grpSpPr>
        <p:sp>
          <p:nvSpPr>
            <p:cNvPr id="26" name="Freeform 35"/>
            <p:cNvSpPr/>
            <p:nvPr/>
          </p:nvSpPr>
          <p:spPr>
            <a:xfrm>
              <a:off x="2310038" y="2193576"/>
              <a:ext cx="1469290" cy="587716"/>
            </a:xfrm>
            <a:custGeom>
              <a:gdLst>
                <a:gd name="connsiteX0" fmla="*/ 0 w 1469290"/>
                <a:gd name="connsiteY0" fmla="*/ 0 h 587716"/>
                <a:gd name="connsiteX1" fmla="*/ 1175432 w 1469290"/>
                <a:gd name="connsiteY1" fmla="*/ 0 h 587716"/>
                <a:gd name="connsiteX2" fmla="*/ 1469290 w 1469290"/>
                <a:gd name="connsiteY2" fmla="*/ 293858 h 587716"/>
                <a:gd name="connsiteX3" fmla="*/ 1175432 w 1469290"/>
                <a:gd name="connsiteY3" fmla="*/ 587716 h 587716"/>
                <a:gd name="connsiteX4" fmla="*/ 0 w 1469290"/>
                <a:gd name="connsiteY4" fmla="*/ 587716 h 587716"/>
                <a:gd name="connsiteX5" fmla="*/ 293858 w 1469290"/>
                <a:gd name="connsiteY5" fmla="*/ 293858 h 587716"/>
                <a:gd name="connsiteX6" fmla="*/ 0 w 1469290"/>
                <a:gd name="connsiteY6" fmla="*/ 0 h 58771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69290" h="587716">
                  <a:moveTo>
                    <a:pt x="0" y="0"/>
                  </a:moveTo>
                  <a:lnTo>
                    <a:pt x="1175432" y="0"/>
                  </a:lnTo>
                  <a:lnTo>
                    <a:pt x="1469290" y="293858"/>
                  </a:lnTo>
                  <a:lnTo>
                    <a:pt x="1175432" y="587716"/>
                  </a:lnTo>
                  <a:lnTo>
                    <a:pt x="0" y="587716"/>
                  </a:lnTo>
                  <a:lnTo>
                    <a:pt x="293858" y="2938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37531" tIns="22860" rIns="391811" bIns="22860" numCol="1" spcCol="1270" anchor="ctr" anchorCtr="0">
              <a:noAutofit/>
            </a:bodyPr>
            <a:lstStyle/>
            <a:p>
              <a:pPr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600">
                <a:cs typeface="+mn-ea"/>
                <a:sym typeface="+mn-lt"/>
              </a:endParaRPr>
            </a:p>
          </p:txBody>
        </p:sp>
        <p:sp>
          <p:nvSpPr>
            <p:cNvPr id="27" name="Text Placeholder 3"/>
            <p:cNvSpPr txBox="1"/>
            <p:nvPr/>
          </p:nvSpPr>
          <p:spPr>
            <a:xfrm>
              <a:off x="2618398" y="2372018"/>
              <a:ext cx="769442" cy="230833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defTabSz="1219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添加标题</a:t>
              </a:r>
              <a:endParaRPr kumimoji="0" lang="en-US" altLang="zh-CN" sz="200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8" name="Group 65"/>
          <p:cNvGrpSpPr/>
          <p:nvPr/>
        </p:nvGrpSpPr>
        <p:grpSpPr>
          <a:xfrm>
            <a:off x="3080051" y="3916660"/>
            <a:ext cx="1959053" cy="783621"/>
            <a:chOff x="2310038" y="3000800"/>
            <a:chExt cx="1469290" cy="587716"/>
          </a:xfrm>
        </p:grpSpPr>
        <p:sp>
          <p:nvSpPr>
            <p:cNvPr id="29" name="Freeform 39"/>
            <p:cNvSpPr/>
            <p:nvPr/>
          </p:nvSpPr>
          <p:spPr>
            <a:xfrm>
              <a:off x="2310038" y="3000800"/>
              <a:ext cx="1469290" cy="587716"/>
            </a:xfrm>
            <a:custGeom>
              <a:gdLst>
                <a:gd name="connsiteX0" fmla="*/ 0 w 1469290"/>
                <a:gd name="connsiteY0" fmla="*/ 0 h 587716"/>
                <a:gd name="connsiteX1" fmla="*/ 1175432 w 1469290"/>
                <a:gd name="connsiteY1" fmla="*/ 0 h 587716"/>
                <a:gd name="connsiteX2" fmla="*/ 1469290 w 1469290"/>
                <a:gd name="connsiteY2" fmla="*/ 293858 h 587716"/>
                <a:gd name="connsiteX3" fmla="*/ 1175432 w 1469290"/>
                <a:gd name="connsiteY3" fmla="*/ 587716 h 587716"/>
                <a:gd name="connsiteX4" fmla="*/ 0 w 1469290"/>
                <a:gd name="connsiteY4" fmla="*/ 587716 h 587716"/>
                <a:gd name="connsiteX5" fmla="*/ 293858 w 1469290"/>
                <a:gd name="connsiteY5" fmla="*/ 293858 h 587716"/>
                <a:gd name="connsiteX6" fmla="*/ 0 w 1469290"/>
                <a:gd name="connsiteY6" fmla="*/ 0 h 58771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69290" h="587716">
                  <a:moveTo>
                    <a:pt x="0" y="0"/>
                  </a:moveTo>
                  <a:lnTo>
                    <a:pt x="1175432" y="0"/>
                  </a:lnTo>
                  <a:lnTo>
                    <a:pt x="1469290" y="293858"/>
                  </a:lnTo>
                  <a:lnTo>
                    <a:pt x="1175432" y="587716"/>
                  </a:lnTo>
                  <a:lnTo>
                    <a:pt x="0" y="587716"/>
                  </a:lnTo>
                  <a:lnTo>
                    <a:pt x="293858" y="2938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37531" tIns="22860" rIns="391811" bIns="22860" numCol="1" spcCol="1270" anchor="ctr" anchorCtr="0">
              <a:noAutofit/>
            </a:bodyPr>
            <a:lstStyle/>
            <a:p>
              <a:pPr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600">
                <a:cs typeface="+mn-ea"/>
                <a:sym typeface="+mn-lt"/>
              </a:endParaRPr>
            </a:p>
          </p:txBody>
        </p:sp>
        <p:sp>
          <p:nvSpPr>
            <p:cNvPr id="30" name="Text Placeholder 3"/>
            <p:cNvSpPr txBox="1"/>
            <p:nvPr/>
          </p:nvSpPr>
          <p:spPr>
            <a:xfrm>
              <a:off x="2571829" y="3179242"/>
              <a:ext cx="769442" cy="230833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添加标题</a:t>
              </a:r>
              <a:endParaRPr kumimoji="0" lang="en-US" altLang="zh-CN" sz="200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1" name="Group 67"/>
          <p:cNvGrpSpPr/>
          <p:nvPr/>
        </p:nvGrpSpPr>
        <p:grpSpPr>
          <a:xfrm>
            <a:off x="3080051" y="5015429"/>
            <a:ext cx="1959053" cy="783621"/>
            <a:chOff x="2310038" y="3824877"/>
            <a:chExt cx="1469290" cy="587716"/>
          </a:xfrm>
        </p:grpSpPr>
        <p:sp>
          <p:nvSpPr>
            <p:cNvPr id="32" name="Freeform 42"/>
            <p:cNvSpPr/>
            <p:nvPr/>
          </p:nvSpPr>
          <p:spPr>
            <a:xfrm>
              <a:off x="2310038" y="3824877"/>
              <a:ext cx="1469290" cy="587716"/>
            </a:xfrm>
            <a:custGeom>
              <a:gdLst>
                <a:gd name="connsiteX0" fmla="*/ 0 w 1469290"/>
                <a:gd name="connsiteY0" fmla="*/ 0 h 587716"/>
                <a:gd name="connsiteX1" fmla="*/ 1175432 w 1469290"/>
                <a:gd name="connsiteY1" fmla="*/ 0 h 587716"/>
                <a:gd name="connsiteX2" fmla="*/ 1469290 w 1469290"/>
                <a:gd name="connsiteY2" fmla="*/ 293858 h 587716"/>
                <a:gd name="connsiteX3" fmla="*/ 1175432 w 1469290"/>
                <a:gd name="connsiteY3" fmla="*/ 587716 h 587716"/>
                <a:gd name="connsiteX4" fmla="*/ 0 w 1469290"/>
                <a:gd name="connsiteY4" fmla="*/ 587716 h 587716"/>
                <a:gd name="connsiteX5" fmla="*/ 293858 w 1469290"/>
                <a:gd name="connsiteY5" fmla="*/ 293858 h 587716"/>
                <a:gd name="connsiteX6" fmla="*/ 0 w 1469290"/>
                <a:gd name="connsiteY6" fmla="*/ 0 h 58771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69290" h="587716">
                  <a:moveTo>
                    <a:pt x="0" y="0"/>
                  </a:moveTo>
                  <a:lnTo>
                    <a:pt x="1175432" y="0"/>
                  </a:lnTo>
                  <a:lnTo>
                    <a:pt x="1469290" y="293858"/>
                  </a:lnTo>
                  <a:lnTo>
                    <a:pt x="1175432" y="587716"/>
                  </a:lnTo>
                  <a:lnTo>
                    <a:pt x="0" y="587716"/>
                  </a:lnTo>
                  <a:lnTo>
                    <a:pt x="293858" y="2938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37531" tIns="22860" rIns="391811" bIns="22860" numCol="1" spcCol="1270" anchor="ctr" anchorCtr="0">
              <a:noAutofit/>
            </a:bodyPr>
            <a:lstStyle/>
            <a:p>
              <a:pPr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600">
                <a:cs typeface="+mn-ea"/>
                <a:sym typeface="+mn-lt"/>
              </a:endParaRPr>
            </a:p>
          </p:txBody>
        </p:sp>
        <p:sp>
          <p:nvSpPr>
            <p:cNvPr id="33" name="Text Placeholder 3"/>
            <p:cNvSpPr txBox="1"/>
            <p:nvPr/>
          </p:nvSpPr>
          <p:spPr>
            <a:xfrm>
              <a:off x="2590039" y="4003319"/>
              <a:ext cx="769442" cy="230833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添加标题</a:t>
              </a:r>
              <a:endParaRPr kumimoji="0" lang="en-US" altLang="zh-CN" sz="200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1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9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0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椭圆 1"/>
          <p:cNvSpPr/>
          <p:nvPr/>
        </p:nvSpPr>
        <p:spPr>
          <a:xfrm>
            <a:off x="-454046" y="-580573"/>
            <a:ext cx="1494971" cy="1494971"/>
          </a:xfrm>
          <a:prstGeom prst="ellipse">
            <a:avLst/>
          </a:prstGeom>
          <a:gradFill>
            <a:gsLst>
              <a:gs pos="0">
                <a:srgbClr val="444D54"/>
              </a:gs>
              <a:gs pos="100000">
                <a:srgbClr val="CA7D32"/>
              </a:gs>
              <a:gs pos="75000">
                <a:srgbClr val="BC6B2A"/>
              </a:gs>
            </a:gsLst>
            <a:lin ang="135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066326" y="166913"/>
            <a:ext cx="4443317" cy="703852"/>
            <a:chOff x="1471255" y="144958"/>
            <a:chExt cx="4443317" cy="703852"/>
          </a:xfrm>
        </p:grpSpPr>
        <p:sp>
          <p:nvSpPr>
            <p:cNvPr id="4" name="文本框 3"/>
            <p:cNvSpPr txBox="1"/>
            <p:nvPr/>
          </p:nvSpPr>
          <p:spPr>
            <a:xfrm>
              <a:off x="1471255" y="144958"/>
              <a:ext cx="382645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spc="40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生产生活概述</a:t>
              </a:r>
              <a:endParaRPr lang="zh-CN" altLang="en-US" sz="3200" spc="4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522056" y="617978"/>
              <a:ext cx="439251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90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COMPANY PROJECT INTRODUCTION</a:t>
              </a:r>
              <a:endParaRPr lang="zh-CN" altLang="en-US" sz="9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096000" y="2064822"/>
            <a:ext cx="5080566" cy="3665943"/>
            <a:chOff x="6362084" y="2027827"/>
            <a:chExt cx="5080566" cy="3665943"/>
          </a:xfrm>
          <a:blipFill dpi="0"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</p:grpSpPr>
        <p:sp>
          <p:nvSpPr>
            <p:cNvPr id="7" name="矩形: 圆角 6"/>
            <p:cNvSpPr/>
            <p:nvPr/>
          </p:nvSpPr>
          <p:spPr>
            <a:xfrm>
              <a:off x="6362084" y="2027829"/>
              <a:ext cx="1037230" cy="3665941"/>
            </a:xfrm>
            <a:prstGeom prst="roundRect">
              <a:avLst>
                <a:gd name="adj" fmla="val 2719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矩形: 圆角 7"/>
            <p:cNvSpPr/>
            <p:nvPr/>
          </p:nvSpPr>
          <p:spPr>
            <a:xfrm>
              <a:off x="7713212" y="2027829"/>
              <a:ext cx="1037230" cy="3665941"/>
            </a:xfrm>
            <a:prstGeom prst="roundRect">
              <a:avLst>
                <a:gd name="adj" fmla="val 2719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矩形: 圆角 8"/>
            <p:cNvSpPr/>
            <p:nvPr/>
          </p:nvSpPr>
          <p:spPr>
            <a:xfrm>
              <a:off x="9059316" y="2027828"/>
              <a:ext cx="1037230" cy="3665941"/>
            </a:xfrm>
            <a:prstGeom prst="roundRect">
              <a:avLst>
                <a:gd name="adj" fmla="val 2719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矩形: 圆角 9"/>
            <p:cNvSpPr/>
            <p:nvPr/>
          </p:nvSpPr>
          <p:spPr>
            <a:xfrm>
              <a:off x="10405420" y="2027827"/>
              <a:ext cx="1037230" cy="3665941"/>
            </a:xfrm>
            <a:prstGeom prst="roundRect">
              <a:avLst>
                <a:gd name="adj" fmla="val 2719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718902" y="2111069"/>
            <a:ext cx="17276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添加标题</a:t>
            </a:r>
            <a:endParaRPr lang="zh-CN" altLang="en-US" sz="200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18902" y="2572734"/>
            <a:ext cx="4844234" cy="550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zh-CN" altLang="en-US" sz="1400" spc="4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单击此处添加标题内容，标题要与内容相符，并且要注意答辩内容。</a:t>
            </a:r>
            <a:endParaRPr lang="zh-CN" altLang="en-US" sz="1400" spc="40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33402" y="3419143"/>
            <a:ext cx="17276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添加标题</a:t>
            </a:r>
            <a:endParaRPr lang="zh-CN" altLang="en-US" sz="200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33402" y="3880808"/>
            <a:ext cx="4844234" cy="550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zh-CN" altLang="en-US" sz="1400" spc="4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单击此处添加标题内容，标题要与内容相符，并且要注意答辩内容。</a:t>
            </a:r>
            <a:endParaRPr lang="zh-CN" altLang="en-US" sz="1400" spc="40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33402" y="4727218"/>
            <a:ext cx="17276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添加标题</a:t>
            </a:r>
            <a:endParaRPr lang="zh-CN" altLang="en-US" sz="200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33402" y="5188883"/>
            <a:ext cx="4844234" cy="550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zh-CN" altLang="en-US" sz="1400" spc="4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单击此处添加标题内容，标题要与内容相符，并且要注意答辩内容。</a:t>
            </a:r>
            <a:endParaRPr lang="zh-CN" altLang="en-US" sz="1400" spc="40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椭圆 1"/>
          <p:cNvSpPr/>
          <p:nvPr/>
        </p:nvSpPr>
        <p:spPr>
          <a:xfrm>
            <a:off x="-454046" y="-580573"/>
            <a:ext cx="1494971" cy="1494971"/>
          </a:xfrm>
          <a:prstGeom prst="ellipse">
            <a:avLst/>
          </a:prstGeom>
          <a:gradFill>
            <a:gsLst>
              <a:gs pos="0">
                <a:srgbClr val="444D54"/>
              </a:gs>
              <a:gs pos="100000">
                <a:srgbClr val="CA7D32"/>
              </a:gs>
              <a:gs pos="75000">
                <a:srgbClr val="BC6B2A"/>
              </a:gs>
            </a:gsLst>
            <a:lin ang="135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066326" y="166913"/>
            <a:ext cx="4443317" cy="703852"/>
            <a:chOff x="1471255" y="144958"/>
            <a:chExt cx="4443317" cy="703852"/>
          </a:xfrm>
        </p:grpSpPr>
        <p:sp>
          <p:nvSpPr>
            <p:cNvPr id="4" name="文本框 3"/>
            <p:cNvSpPr txBox="1"/>
            <p:nvPr/>
          </p:nvSpPr>
          <p:spPr>
            <a:xfrm>
              <a:off x="1471255" y="144958"/>
              <a:ext cx="382645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spc="40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生产生活概述</a:t>
              </a:r>
              <a:endParaRPr lang="zh-CN" altLang="en-US" sz="3200" spc="4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522056" y="617978"/>
              <a:ext cx="439251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90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COMPANY PROJECT INTRODUCTION</a:t>
              </a:r>
              <a:endParaRPr lang="zh-CN" altLang="en-US" sz="9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990745" y="3980617"/>
            <a:ext cx="10190480" cy="45719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955436" y="1696283"/>
            <a:ext cx="647700" cy="647700"/>
            <a:chOff x="1955436" y="1924883"/>
            <a:chExt cx="647700" cy="647700"/>
          </a:xfrm>
        </p:grpSpPr>
        <p:grpSp>
          <p:nvGrpSpPr>
            <p:cNvPr id="8" name="组合 7"/>
            <p:cNvGrpSpPr/>
            <p:nvPr/>
          </p:nvGrpSpPr>
          <p:grpSpPr>
            <a:xfrm>
              <a:off x="1955436" y="1924883"/>
              <a:ext cx="647700" cy="647700"/>
              <a:chOff x="1955436" y="1924883"/>
              <a:chExt cx="647700" cy="647700"/>
            </a:xfrm>
          </p:grpSpPr>
          <p:sp>
            <p:nvSpPr>
              <p:cNvPr id="10" name="泪滴形 9"/>
              <p:cNvSpPr/>
              <p:nvPr/>
            </p:nvSpPr>
            <p:spPr>
              <a:xfrm rot="8243647">
                <a:off x="1955436" y="1924883"/>
                <a:ext cx="647700" cy="647700"/>
              </a:xfrm>
              <a:prstGeom prst="teardrop">
                <a:avLst/>
              </a:prstGeom>
              <a:gradFill>
                <a:gsLst>
                  <a:gs pos="0">
                    <a:srgbClr val="444D54"/>
                  </a:gs>
                  <a:gs pos="100000">
                    <a:srgbClr val="CA7D32"/>
                  </a:gs>
                  <a:gs pos="75000">
                    <a:srgbClr val="BC6B2A"/>
                  </a:gs>
                </a:gsLst>
                <a:lin ang="135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" name="椭圆 10"/>
              <p:cNvSpPr/>
              <p:nvPr/>
            </p:nvSpPr>
            <p:spPr>
              <a:xfrm>
                <a:off x="2016522" y="1985968"/>
                <a:ext cx="525530" cy="52553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80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9" name="文本框 8"/>
            <p:cNvSpPr txBox="1"/>
            <p:nvPr/>
          </p:nvSpPr>
          <p:spPr>
            <a:xfrm>
              <a:off x="1963692" y="2078423"/>
              <a:ext cx="62226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>
                  <a:cs typeface="+mn-ea"/>
                  <a:sym typeface="+mn-lt"/>
                </a:rPr>
                <a:t>94%</a:t>
              </a:r>
              <a:endParaRPr lang="zh-CN" altLang="en-US" sz="1600">
                <a:cs typeface="+mn-ea"/>
                <a:sym typeface="+mn-lt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4492652" y="1696283"/>
            <a:ext cx="647700" cy="647700"/>
            <a:chOff x="4492652" y="1924883"/>
            <a:chExt cx="647700" cy="647700"/>
          </a:xfrm>
        </p:grpSpPr>
        <p:grpSp>
          <p:nvGrpSpPr>
            <p:cNvPr id="13" name="组合 12"/>
            <p:cNvGrpSpPr/>
            <p:nvPr/>
          </p:nvGrpSpPr>
          <p:grpSpPr>
            <a:xfrm>
              <a:off x="4492652" y="1924883"/>
              <a:ext cx="647700" cy="647700"/>
              <a:chOff x="4492652" y="1924883"/>
              <a:chExt cx="647700" cy="647700"/>
            </a:xfrm>
          </p:grpSpPr>
          <p:sp>
            <p:nvSpPr>
              <p:cNvPr id="15" name="泪滴形 14"/>
              <p:cNvSpPr/>
              <p:nvPr/>
            </p:nvSpPr>
            <p:spPr>
              <a:xfrm rot="8243647">
                <a:off x="4492652" y="1924883"/>
                <a:ext cx="647700" cy="647700"/>
              </a:xfrm>
              <a:prstGeom prst="teardrop">
                <a:avLst/>
              </a:prstGeom>
              <a:gradFill>
                <a:gsLst>
                  <a:gs pos="0">
                    <a:srgbClr val="444D54"/>
                  </a:gs>
                  <a:gs pos="100000">
                    <a:srgbClr val="CA7D32"/>
                  </a:gs>
                  <a:gs pos="75000">
                    <a:srgbClr val="BC6B2A"/>
                  </a:gs>
                </a:gsLst>
                <a:lin ang="135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" name="椭圆 15"/>
              <p:cNvSpPr/>
              <p:nvPr/>
            </p:nvSpPr>
            <p:spPr>
              <a:xfrm>
                <a:off x="4554321" y="1985968"/>
                <a:ext cx="525530" cy="52553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4" name="文本框 13"/>
            <p:cNvSpPr txBox="1"/>
            <p:nvPr/>
          </p:nvSpPr>
          <p:spPr>
            <a:xfrm>
              <a:off x="4509668" y="2078423"/>
              <a:ext cx="62226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>
                  <a:cs typeface="+mn-ea"/>
                  <a:sym typeface="+mn-lt"/>
                </a:rPr>
                <a:t>34%</a:t>
              </a:r>
              <a:endParaRPr lang="zh-CN" altLang="en-US" sz="1600">
                <a:cs typeface="+mn-ea"/>
                <a:sym typeface="+mn-lt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7031033" y="1696283"/>
            <a:ext cx="647700" cy="647700"/>
            <a:chOff x="7031033" y="1924883"/>
            <a:chExt cx="647700" cy="647700"/>
          </a:xfrm>
        </p:grpSpPr>
        <p:grpSp>
          <p:nvGrpSpPr>
            <p:cNvPr id="18" name="组合 17"/>
            <p:cNvGrpSpPr/>
            <p:nvPr/>
          </p:nvGrpSpPr>
          <p:grpSpPr>
            <a:xfrm>
              <a:off x="7031033" y="1924883"/>
              <a:ext cx="647700" cy="647700"/>
              <a:chOff x="7031033" y="1924883"/>
              <a:chExt cx="647700" cy="647700"/>
            </a:xfrm>
          </p:grpSpPr>
          <p:sp>
            <p:nvSpPr>
              <p:cNvPr id="20" name="泪滴形 19"/>
              <p:cNvSpPr/>
              <p:nvPr/>
            </p:nvSpPr>
            <p:spPr>
              <a:xfrm rot="8243647">
                <a:off x="7031033" y="1924883"/>
                <a:ext cx="647700" cy="647700"/>
              </a:xfrm>
              <a:prstGeom prst="teardrop">
                <a:avLst/>
              </a:prstGeom>
              <a:gradFill>
                <a:gsLst>
                  <a:gs pos="0">
                    <a:srgbClr val="444D54"/>
                  </a:gs>
                  <a:gs pos="100000">
                    <a:srgbClr val="CA7D32"/>
                  </a:gs>
                  <a:gs pos="75000">
                    <a:srgbClr val="BC6B2A"/>
                  </a:gs>
                </a:gsLst>
                <a:lin ang="135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" name="椭圆 20"/>
              <p:cNvSpPr/>
              <p:nvPr/>
            </p:nvSpPr>
            <p:spPr>
              <a:xfrm>
                <a:off x="7092120" y="1985968"/>
                <a:ext cx="525530" cy="52553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9" name="文本框 18"/>
            <p:cNvSpPr txBox="1"/>
            <p:nvPr/>
          </p:nvSpPr>
          <p:spPr>
            <a:xfrm>
              <a:off x="7043749" y="2078423"/>
              <a:ext cx="62226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>
                  <a:cs typeface="+mn-ea"/>
                  <a:sym typeface="+mn-lt"/>
                </a:rPr>
                <a:t>25%</a:t>
              </a:r>
              <a:endParaRPr lang="zh-CN" altLang="en-US" sz="1600">
                <a:cs typeface="+mn-ea"/>
                <a:sym typeface="+mn-lt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9568833" y="1696283"/>
            <a:ext cx="647700" cy="647700"/>
            <a:chOff x="9568833" y="1924883"/>
            <a:chExt cx="647700" cy="647700"/>
          </a:xfrm>
        </p:grpSpPr>
        <p:grpSp>
          <p:nvGrpSpPr>
            <p:cNvPr id="23" name="组合 22"/>
            <p:cNvGrpSpPr/>
            <p:nvPr/>
          </p:nvGrpSpPr>
          <p:grpSpPr>
            <a:xfrm>
              <a:off x="9568833" y="1924883"/>
              <a:ext cx="647700" cy="647700"/>
              <a:chOff x="9568833" y="1924883"/>
              <a:chExt cx="647700" cy="647700"/>
            </a:xfrm>
          </p:grpSpPr>
          <p:sp>
            <p:nvSpPr>
              <p:cNvPr id="25" name="泪滴形 24"/>
              <p:cNvSpPr/>
              <p:nvPr/>
            </p:nvSpPr>
            <p:spPr>
              <a:xfrm rot="8243647">
                <a:off x="9568833" y="1924883"/>
                <a:ext cx="647700" cy="647700"/>
              </a:xfrm>
              <a:prstGeom prst="teardrop">
                <a:avLst/>
              </a:prstGeom>
              <a:gradFill>
                <a:gsLst>
                  <a:gs pos="0">
                    <a:srgbClr val="444D54"/>
                  </a:gs>
                  <a:gs pos="100000">
                    <a:srgbClr val="CA7D32"/>
                  </a:gs>
                  <a:gs pos="75000">
                    <a:srgbClr val="BC6B2A"/>
                  </a:gs>
                </a:gsLst>
                <a:lin ang="135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" name="椭圆 25"/>
              <p:cNvSpPr/>
              <p:nvPr/>
            </p:nvSpPr>
            <p:spPr>
              <a:xfrm>
                <a:off x="9629919" y="1986801"/>
                <a:ext cx="525530" cy="52553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24" name="文本框 23"/>
            <p:cNvSpPr txBox="1"/>
            <p:nvPr/>
          </p:nvSpPr>
          <p:spPr>
            <a:xfrm>
              <a:off x="9581549" y="2078423"/>
              <a:ext cx="62226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>
                  <a:cs typeface="+mn-ea"/>
                  <a:sym typeface="+mn-lt"/>
                </a:rPr>
                <a:t>85%</a:t>
              </a:r>
              <a:endParaRPr lang="zh-CN" altLang="en-US" sz="1600">
                <a:cs typeface="+mn-ea"/>
                <a:sym typeface="+mn-lt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040784" y="2564413"/>
            <a:ext cx="2477005" cy="2477005"/>
            <a:chOff x="1040784" y="2793013"/>
            <a:chExt cx="2477005" cy="2477005"/>
          </a:xfrm>
          <a:gradFill>
            <a:gsLst>
              <a:gs pos="0">
                <a:srgbClr val="444D54"/>
              </a:gs>
              <a:gs pos="100000">
                <a:srgbClr val="CA7D32"/>
              </a:gs>
              <a:gs pos="75000">
                <a:srgbClr val="BC6B2A"/>
              </a:gs>
            </a:gsLst>
            <a:lin ang="13500000" scaled="1"/>
          </a:gradFill>
        </p:grpSpPr>
        <p:sp>
          <p:nvSpPr>
            <p:cNvPr id="28" name="弦形 27"/>
            <p:cNvSpPr/>
            <p:nvPr/>
          </p:nvSpPr>
          <p:spPr>
            <a:xfrm rot="7746560">
              <a:off x="1040784" y="2793013"/>
              <a:ext cx="2477005" cy="2477005"/>
            </a:xfrm>
            <a:prstGeom prst="chord">
              <a:avLst>
                <a:gd name="adj1" fmla="val 2700000"/>
                <a:gd name="adj2" fmla="val 1421007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10883" y="3297714"/>
              <a:ext cx="736807" cy="616503"/>
            </a:xfrm>
            <a:prstGeom prst="rect">
              <a:avLst/>
            </a:prstGeom>
            <a:grpFill/>
          </p:spPr>
        </p:pic>
      </p:grpSp>
      <p:grpSp>
        <p:nvGrpSpPr>
          <p:cNvPr id="30" name="组合 29"/>
          <p:cNvGrpSpPr/>
          <p:nvPr/>
        </p:nvGrpSpPr>
        <p:grpSpPr>
          <a:xfrm>
            <a:off x="3578583" y="2564416"/>
            <a:ext cx="2477005" cy="2477005"/>
            <a:chOff x="3578583" y="2793016"/>
            <a:chExt cx="2477005" cy="2477005"/>
          </a:xfrm>
          <a:gradFill>
            <a:gsLst>
              <a:gs pos="0">
                <a:srgbClr val="444D54"/>
              </a:gs>
              <a:gs pos="100000">
                <a:srgbClr val="CA7D32"/>
              </a:gs>
              <a:gs pos="75000">
                <a:srgbClr val="BC6B2A"/>
              </a:gs>
            </a:gsLst>
            <a:lin ang="13500000" scaled="1"/>
          </a:gradFill>
        </p:grpSpPr>
        <p:sp>
          <p:nvSpPr>
            <p:cNvPr id="31" name="弦形 30"/>
            <p:cNvSpPr/>
            <p:nvPr/>
          </p:nvSpPr>
          <p:spPr>
            <a:xfrm rot="7746560">
              <a:off x="3578583" y="2793016"/>
              <a:ext cx="2477005" cy="2477005"/>
            </a:xfrm>
            <a:prstGeom prst="chord">
              <a:avLst>
                <a:gd name="adj1" fmla="val 2700000"/>
                <a:gd name="adj2" fmla="val 1421007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92409" y="3205069"/>
              <a:ext cx="649352" cy="709148"/>
            </a:xfrm>
            <a:prstGeom prst="rect">
              <a:avLst/>
            </a:prstGeom>
            <a:grpFill/>
          </p:spPr>
        </p:pic>
      </p:grpSp>
      <p:grpSp>
        <p:nvGrpSpPr>
          <p:cNvPr id="33" name="组合 32"/>
          <p:cNvGrpSpPr/>
          <p:nvPr/>
        </p:nvGrpSpPr>
        <p:grpSpPr>
          <a:xfrm>
            <a:off x="6116382" y="2564418"/>
            <a:ext cx="2477005" cy="2477005"/>
            <a:chOff x="6116382" y="2793018"/>
            <a:chExt cx="2477005" cy="2477005"/>
          </a:xfrm>
          <a:gradFill>
            <a:gsLst>
              <a:gs pos="0">
                <a:srgbClr val="444D54"/>
              </a:gs>
              <a:gs pos="100000">
                <a:srgbClr val="CA7D32"/>
              </a:gs>
              <a:gs pos="75000">
                <a:srgbClr val="BC6B2A"/>
              </a:gs>
            </a:gsLst>
            <a:lin ang="13500000" scaled="1"/>
          </a:gradFill>
        </p:grpSpPr>
        <p:sp>
          <p:nvSpPr>
            <p:cNvPr id="34" name="弦形 33"/>
            <p:cNvSpPr/>
            <p:nvPr/>
          </p:nvSpPr>
          <p:spPr>
            <a:xfrm rot="7746560">
              <a:off x="6116382" y="2793018"/>
              <a:ext cx="2477005" cy="2477005"/>
            </a:xfrm>
            <a:prstGeom prst="chord">
              <a:avLst>
                <a:gd name="adj1" fmla="val 2700000"/>
                <a:gd name="adj2" fmla="val 1421007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35" name="图片 3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91513" y="3253219"/>
              <a:ext cx="741363" cy="612847"/>
            </a:xfrm>
            <a:prstGeom prst="rect">
              <a:avLst/>
            </a:prstGeom>
            <a:grpFill/>
          </p:spPr>
        </p:pic>
      </p:grpSp>
      <p:grpSp>
        <p:nvGrpSpPr>
          <p:cNvPr id="36" name="组合 35"/>
          <p:cNvGrpSpPr/>
          <p:nvPr/>
        </p:nvGrpSpPr>
        <p:grpSpPr>
          <a:xfrm>
            <a:off x="8654181" y="2564417"/>
            <a:ext cx="2477005" cy="2477005"/>
            <a:chOff x="8654181" y="2793017"/>
            <a:chExt cx="2477005" cy="2477005"/>
          </a:xfrm>
          <a:gradFill>
            <a:gsLst>
              <a:gs pos="0">
                <a:srgbClr val="444D54"/>
              </a:gs>
              <a:gs pos="100000">
                <a:srgbClr val="CA7D32"/>
              </a:gs>
              <a:gs pos="75000">
                <a:srgbClr val="BC6B2A"/>
              </a:gs>
            </a:gsLst>
            <a:lin ang="13500000" scaled="1"/>
          </a:gradFill>
        </p:grpSpPr>
        <p:sp>
          <p:nvSpPr>
            <p:cNvPr id="37" name="弦形 36"/>
            <p:cNvSpPr/>
            <p:nvPr/>
          </p:nvSpPr>
          <p:spPr>
            <a:xfrm rot="7746560">
              <a:off x="8654181" y="2793017"/>
              <a:ext cx="2477005" cy="2477005"/>
            </a:xfrm>
            <a:prstGeom prst="chord">
              <a:avLst>
                <a:gd name="adj1" fmla="val 2700000"/>
                <a:gd name="adj2" fmla="val 1421007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571613" y="3223184"/>
              <a:ext cx="642190" cy="642882"/>
            </a:xfrm>
            <a:prstGeom prst="rect">
              <a:avLst/>
            </a:prstGeom>
            <a:grpFill/>
          </p:spPr>
        </p:pic>
      </p:grpSp>
      <p:sp>
        <p:nvSpPr>
          <p:cNvPr id="39" name="等腰三角形 38"/>
          <p:cNvSpPr/>
          <p:nvPr/>
        </p:nvSpPr>
        <p:spPr>
          <a:xfrm rot="10800000">
            <a:off x="2112058" y="4250092"/>
            <a:ext cx="325532" cy="323385"/>
          </a:xfrm>
          <a:prstGeom prst="triangle">
            <a:avLst/>
          </a:prstGeom>
          <a:gradFill>
            <a:gsLst>
              <a:gs pos="0">
                <a:srgbClr val="444D54"/>
              </a:gs>
              <a:gs pos="100000">
                <a:srgbClr val="CA7D32"/>
              </a:gs>
              <a:gs pos="75000">
                <a:srgbClr val="BC6B2A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0" name="等腰三角形 39"/>
          <p:cNvSpPr/>
          <p:nvPr/>
        </p:nvSpPr>
        <p:spPr>
          <a:xfrm rot="10800000">
            <a:off x="4654916" y="4250092"/>
            <a:ext cx="325532" cy="323385"/>
          </a:xfrm>
          <a:prstGeom prst="triangle">
            <a:avLst/>
          </a:prstGeom>
          <a:gradFill>
            <a:gsLst>
              <a:gs pos="0">
                <a:srgbClr val="444D54"/>
              </a:gs>
              <a:gs pos="100000">
                <a:srgbClr val="CA7D32"/>
              </a:gs>
              <a:gs pos="75000">
                <a:srgbClr val="BC6B2A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1" name="等腰三角形 40"/>
          <p:cNvSpPr/>
          <p:nvPr/>
        </p:nvSpPr>
        <p:spPr>
          <a:xfrm rot="10800000">
            <a:off x="7197774" y="4250092"/>
            <a:ext cx="325532" cy="323385"/>
          </a:xfrm>
          <a:prstGeom prst="triangle">
            <a:avLst/>
          </a:prstGeom>
          <a:gradFill>
            <a:gsLst>
              <a:gs pos="0">
                <a:srgbClr val="444D54"/>
              </a:gs>
              <a:gs pos="100000">
                <a:srgbClr val="CA7D32"/>
              </a:gs>
              <a:gs pos="75000">
                <a:srgbClr val="BC6B2A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2" name="等腰三角形 41"/>
          <p:cNvSpPr/>
          <p:nvPr/>
        </p:nvSpPr>
        <p:spPr>
          <a:xfrm rot="10800000">
            <a:off x="9740632" y="4250092"/>
            <a:ext cx="325532" cy="323385"/>
          </a:xfrm>
          <a:prstGeom prst="triangle">
            <a:avLst/>
          </a:prstGeom>
          <a:gradFill>
            <a:gsLst>
              <a:gs pos="0">
                <a:srgbClr val="444D54"/>
              </a:gs>
              <a:gs pos="100000">
                <a:srgbClr val="CA7D32"/>
              </a:gs>
              <a:gs pos="75000">
                <a:srgbClr val="BC6B2A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1318297" y="4905588"/>
            <a:ext cx="1913052" cy="1298308"/>
            <a:chOff x="1318297" y="5134188"/>
            <a:chExt cx="1913052" cy="1298308"/>
          </a:xfrm>
        </p:grpSpPr>
        <p:sp>
          <p:nvSpPr>
            <p:cNvPr id="44" name="文本框 43"/>
            <p:cNvSpPr txBox="1"/>
            <p:nvPr/>
          </p:nvSpPr>
          <p:spPr>
            <a:xfrm>
              <a:off x="1459483" y="5134188"/>
              <a:ext cx="16306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spc="40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</a:t>
              </a:r>
              <a:endParaRPr lang="zh-CN" altLang="en-US" sz="2400" spc="4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1318297" y="5693832"/>
              <a:ext cx="1913052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40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单击此处添加标题内容，标题内容。内容要与标题相符。</a:t>
              </a:r>
              <a:endPara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3852827" y="4916739"/>
            <a:ext cx="1913052" cy="1287157"/>
            <a:chOff x="3852827" y="5145339"/>
            <a:chExt cx="1913052" cy="1287157"/>
          </a:xfrm>
        </p:grpSpPr>
        <p:sp>
          <p:nvSpPr>
            <p:cNvPr id="47" name="文本框 46"/>
            <p:cNvSpPr txBox="1"/>
            <p:nvPr/>
          </p:nvSpPr>
          <p:spPr>
            <a:xfrm>
              <a:off x="3997282" y="5145339"/>
              <a:ext cx="16306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spc="40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</a:t>
              </a:r>
              <a:endParaRPr lang="zh-CN" altLang="en-US" sz="2400" spc="4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3852827" y="5693832"/>
              <a:ext cx="1913052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40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单击此处添加标题内容，标题内容。内容要与标题相符。</a:t>
              </a:r>
              <a:endPara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6387357" y="4905588"/>
            <a:ext cx="1913052" cy="1298308"/>
            <a:chOff x="6387357" y="5134188"/>
            <a:chExt cx="1913052" cy="1298308"/>
          </a:xfrm>
        </p:grpSpPr>
        <p:sp>
          <p:nvSpPr>
            <p:cNvPr id="50" name="文本框 49"/>
            <p:cNvSpPr txBox="1"/>
            <p:nvPr/>
          </p:nvSpPr>
          <p:spPr>
            <a:xfrm>
              <a:off x="6535081" y="5134188"/>
              <a:ext cx="16306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spc="40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</a:t>
              </a:r>
              <a:endParaRPr lang="zh-CN" altLang="en-US" sz="2400" spc="4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6387357" y="5693832"/>
              <a:ext cx="1913052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40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单击此处添加标题内容，标题内容。内容要与标题相符。</a:t>
              </a:r>
              <a:endPara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8921886" y="4887913"/>
            <a:ext cx="1913052" cy="1315983"/>
            <a:chOff x="8921886" y="5116513"/>
            <a:chExt cx="1913052" cy="1315983"/>
          </a:xfrm>
        </p:grpSpPr>
        <p:sp>
          <p:nvSpPr>
            <p:cNvPr id="53" name="文本框 52"/>
            <p:cNvSpPr txBox="1"/>
            <p:nvPr/>
          </p:nvSpPr>
          <p:spPr>
            <a:xfrm>
              <a:off x="9077342" y="5116513"/>
              <a:ext cx="16306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spc="40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</a:t>
              </a:r>
              <a:endParaRPr lang="zh-CN" altLang="en-US" sz="2400" spc="4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4" name="矩形 53"/>
            <p:cNvSpPr/>
            <p:nvPr/>
          </p:nvSpPr>
          <p:spPr>
            <a:xfrm>
              <a:off x="8921886" y="5693832"/>
              <a:ext cx="1913052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40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单击此处添加标题内容，标题内容。内容要与标题相符。</a:t>
              </a:r>
              <a:endPara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12192000" cy="6869420"/>
            <a:chExt cx="12192000" cy="6869420"/>
          </a:xfrm>
        </p:grpSpPr>
        <p:sp>
          <p:nvSpPr>
            <p:cNvPr id="3" name="矩形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>
              <a:gsLst>
                <a:gs pos="22000">
                  <a:srgbClr val="192437"/>
                </a:gs>
                <a:gs pos="74000">
                  <a:srgbClr val="070404"/>
                </a:gs>
                <a:gs pos="83000">
                  <a:srgbClr val="070404"/>
                </a:gs>
                <a:gs pos="100000">
                  <a:srgbClr val="070404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"/>
              <a:ext cx="12192000" cy="6858000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-1479554" y="1490972"/>
              <a:ext cx="6858002" cy="3898893"/>
            </a:xfrm>
            <a:prstGeom prst="rect">
              <a:avLst/>
            </a:prstGeom>
          </p:spPr>
        </p:pic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8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35460" y="1156087"/>
            <a:ext cx="9721080" cy="4545829"/>
          </a:xfrm>
          <a:custGeom>
            <a:gdLst>
              <a:gd name="connsiteX0" fmla="*/ 547954 w 9721080"/>
              <a:gd name="connsiteY0" fmla="*/ 0 h 4545829"/>
              <a:gd name="connsiteX1" fmla="*/ 9173126 w 9721080"/>
              <a:gd name="connsiteY1" fmla="*/ 0 h 4545829"/>
              <a:gd name="connsiteX2" fmla="*/ 9721080 w 9721080"/>
              <a:gd name="connsiteY2" fmla="*/ 547954 h 4545829"/>
              <a:gd name="connsiteX3" fmla="*/ 9721080 w 9721080"/>
              <a:gd name="connsiteY3" fmla="*/ 3997875 h 4545829"/>
              <a:gd name="connsiteX4" fmla="*/ 9173126 w 9721080"/>
              <a:gd name="connsiteY4" fmla="*/ 4545829 h 4545829"/>
              <a:gd name="connsiteX5" fmla="*/ 547954 w 9721080"/>
              <a:gd name="connsiteY5" fmla="*/ 4545829 h 4545829"/>
              <a:gd name="connsiteX6" fmla="*/ 0 w 9721080"/>
              <a:gd name="connsiteY6" fmla="*/ 3997875 h 4545829"/>
              <a:gd name="connsiteX7" fmla="*/ 0 w 9721080"/>
              <a:gd name="connsiteY7" fmla="*/ 547954 h 4545829"/>
              <a:gd name="connsiteX8" fmla="*/ 547954 w 9721080"/>
              <a:gd name="connsiteY8" fmla="*/ 0 h 454582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21080" h="4545829">
                <a:moveTo>
                  <a:pt x="547954" y="0"/>
                </a:moveTo>
                <a:lnTo>
                  <a:pt x="9173126" y="0"/>
                </a:lnTo>
                <a:cubicBezTo>
                  <a:pt x="9475753" y="0"/>
                  <a:pt x="9721080" y="245327"/>
                  <a:pt x="9721080" y="547954"/>
                </a:cubicBezTo>
                <a:lnTo>
                  <a:pt x="9721080" y="3997875"/>
                </a:lnTo>
                <a:cubicBezTo>
                  <a:pt x="9721080" y="4300502"/>
                  <a:pt x="9475753" y="4545829"/>
                  <a:pt x="9173126" y="4545829"/>
                </a:cubicBezTo>
                <a:lnTo>
                  <a:pt x="547954" y="4545829"/>
                </a:lnTo>
                <a:cubicBezTo>
                  <a:pt x="245327" y="4545829"/>
                  <a:pt x="0" y="4300502"/>
                  <a:pt x="0" y="3997875"/>
                </a:cubicBezTo>
                <a:lnTo>
                  <a:pt x="0" y="547954"/>
                </a:lnTo>
                <a:cubicBezTo>
                  <a:pt x="0" y="245327"/>
                  <a:pt x="245327" y="0"/>
                  <a:pt x="547954" y="0"/>
                </a:cubicBezTo>
                <a:close/>
              </a:path>
            </a:pathLst>
          </a:custGeom>
        </p:spPr>
      </p:pic>
      <p:sp>
        <p:nvSpPr>
          <p:cNvPr id="7" name="矩形: 圆角 6"/>
          <p:cNvSpPr/>
          <p:nvPr/>
        </p:nvSpPr>
        <p:spPr>
          <a:xfrm>
            <a:off x="1235460" y="1156086"/>
            <a:ext cx="9721080" cy="4545829"/>
          </a:xfrm>
          <a:prstGeom prst="roundRect">
            <a:avLst>
              <a:gd name="adj" fmla="val 12054"/>
            </a:avLst>
          </a:prstGeom>
          <a:solidFill>
            <a:schemeClr val="bg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1312071" y="6320484"/>
            <a:ext cx="444160" cy="217114"/>
            <a:chOff x="8606971" y="427684"/>
            <a:chExt cx="444160" cy="217114"/>
          </a:xfrm>
          <a:solidFill>
            <a:srgbClr val="FFDD09"/>
          </a:solidFill>
        </p:grpSpPr>
        <p:sp>
          <p:nvSpPr>
            <p:cNvPr id="9" name="矩形: 圆角 8"/>
            <p:cNvSpPr/>
            <p:nvPr/>
          </p:nvSpPr>
          <p:spPr>
            <a:xfrm>
              <a:off x="8606971" y="427684"/>
              <a:ext cx="444160" cy="4571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矩形: 圆角 9"/>
            <p:cNvSpPr/>
            <p:nvPr/>
          </p:nvSpPr>
          <p:spPr>
            <a:xfrm>
              <a:off x="8606971" y="513381"/>
              <a:ext cx="444160" cy="4571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矩形: 圆角 10"/>
            <p:cNvSpPr/>
            <p:nvPr/>
          </p:nvSpPr>
          <p:spPr>
            <a:xfrm>
              <a:off x="8606971" y="599079"/>
              <a:ext cx="444160" cy="4571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80" y="332656"/>
            <a:ext cx="760143" cy="465753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4655840" y="406100"/>
            <a:ext cx="6984776" cy="583473"/>
            <a:chOff x="5341463" y="406100"/>
            <a:chExt cx="6192688" cy="583473"/>
          </a:xfrm>
        </p:grpSpPr>
        <p:sp>
          <p:nvSpPr>
            <p:cNvPr id="14" name="文本框 13"/>
            <p:cNvSpPr txBox="1"/>
            <p:nvPr/>
          </p:nvSpPr>
          <p:spPr>
            <a:xfrm>
              <a:off x="6493591" y="406100"/>
              <a:ext cx="504056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050">
                  <a:solidFill>
                    <a:schemeClr val="bg1"/>
                  </a:solidFill>
                  <a:cs typeface="+mn-ea"/>
                  <a:sym typeface="+mn-lt"/>
                </a:rPr>
                <a:t>用硬核成果开新局 以创新引领谋新篇</a:t>
              </a:r>
              <a:endParaRPr lang="zh-CN" altLang="en-US" sz="105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5341463" y="589463"/>
              <a:ext cx="61926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000">
                  <a:solidFill>
                    <a:schemeClr val="bg1"/>
                  </a:solidFill>
                  <a:cs typeface="+mn-ea"/>
                  <a:sym typeface="+mn-lt"/>
                </a:rPr>
                <a:t>OPEN A NEW CHAPTER WITH HARD CORE ACHIEVEMENTS AND SEEK NEW CHAPTERS WITH INNOVATION</a:t>
              </a:r>
              <a:endParaRPr lang="zh-CN" altLang="en-US" sz="10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6" name="矩形: 圆角 15"/>
          <p:cNvSpPr/>
          <p:nvPr/>
        </p:nvSpPr>
        <p:spPr>
          <a:xfrm>
            <a:off x="1523492" y="1417146"/>
            <a:ext cx="9145017" cy="4023708"/>
          </a:xfrm>
          <a:prstGeom prst="roundRect">
            <a:avLst>
              <a:gd name="adj" fmla="val 5421"/>
            </a:avLst>
          </a:prstGeom>
          <a:noFill/>
          <a:ln w="31750">
            <a:solidFill>
              <a:schemeClr val="bg1">
                <a:alpha val="4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11578168" y="1532220"/>
            <a:ext cx="369332" cy="3755779"/>
            <a:chOff x="11687685" y="1908421"/>
            <a:chExt cx="369332" cy="3755779"/>
          </a:xfrm>
        </p:grpSpPr>
        <p:grpSp>
          <p:nvGrpSpPr>
            <p:cNvPr id="24" name="组合 23"/>
            <p:cNvGrpSpPr/>
            <p:nvPr/>
          </p:nvGrpSpPr>
          <p:grpSpPr>
            <a:xfrm>
              <a:off x="11687685" y="1908421"/>
              <a:ext cx="369332" cy="2518379"/>
              <a:chOff x="11687685" y="1908421"/>
              <a:chExt cx="369332" cy="2518379"/>
            </a:xfrm>
          </p:grpSpPr>
          <p:sp>
            <p:nvSpPr>
              <p:cNvPr id="26" name="文本框 25"/>
              <p:cNvSpPr txBox="1"/>
              <p:nvPr/>
            </p:nvSpPr>
            <p:spPr>
              <a:xfrm>
                <a:off x="11687685" y="1908421"/>
                <a:ext cx="369332" cy="251837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eaVert" wrap="square" rtlCol="0">
                <a:spAutoFit/>
              </a:bodyPr>
              <a:lstStyle/>
              <a:p>
                <a:pPr algn="dist"/>
                <a:r>
                  <a:rPr lang="zh-CN" altLang="en-US" sz="120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cs typeface="+mn-ea"/>
                    <a:sym typeface="+mn-lt"/>
                  </a:rPr>
                  <a:t>聚能前行不负韶华</a:t>
                </a:r>
                <a:endParaRPr lang="zh-CN" altLang="en-US" sz="120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cxnSp>
            <p:nvCxnSpPr>
              <p:cNvPr id="27" name="直接连接符 26"/>
              <p:cNvCxnSpPr/>
              <p:nvPr/>
            </p:nvCxnSpPr>
            <p:spPr>
              <a:xfrm>
                <a:off x="11790893" y="2149317"/>
                <a:ext cx="150448" cy="8905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11790893" y="2475938"/>
                <a:ext cx="150448" cy="8905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11790893" y="2802559"/>
                <a:ext cx="150448" cy="8905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11790893" y="3129180"/>
                <a:ext cx="150448" cy="8905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11790893" y="3455801"/>
                <a:ext cx="150448" cy="8905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11790893" y="3782422"/>
                <a:ext cx="150448" cy="8905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1790893" y="4109044"/>
                <a:ext cx="150448" cy="8905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5" name="直接连接符 24"/>
            <p:cNvCxnSpPr/>
            <p:nvPr/>
          </p:nvCxnSpPr>
          <p:spPr>
            <a:xfrm flipH="1">
              <a:off x="11872351" y="4432300"/>
              <a:ext cx="0" cy="12319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组合 33"/>
          <p:cNvGrpSpPr/>
          <p:nvPr/>
        </p:nvGrpSpPr>
        <p:grpSpPr>
          <a:xfrm>
            <a:off x="204924" y="2620490"/>
            <a:ext cx="369332" cy="3917108"/>
            <a:chOff x="11687685" y="509692"/>
            <a:chExt cx="369332" cy="3917108"/>
          </a:xfrm>
        </p:grpSpPr>
        <p:grpSp>
          <p:nvGrpSpPr>
            <p:cNvPr id="35" name="组合 34"/>
            <p:cNvGrpSpPr/>
            <p:nvPr/>
          </p:nvGrpSpPr>
          <p:grpSpPr>
            <a:xfrm>
              <a:off x="11687685" y="1908421"/>
              <a:ext cx="369332" cy="2518379"/>
              <a:chOff x="11687685" y="1908421"/>
              <a:chExt cx="369332" cy="2518379"/>
            </a:xfrm>
          </p:grpSpPr>
          <p:sp>
            <p:nvSpPr>
              <p:cNvPr id="37" name="文本框 36"/>
              <p:cNvSpPr txBox="1"/>
              <p:nvPr/>
            </p:nvSpPr>
            <p:spPr>
              <a:xfrm>
                <a:off x="11687685" y="1908421"/>
                <a:ext cx="369332" cy="251837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eaVert" wrap="square" rtlCol="0">
                <a:spAutoFit/>
              </a:bodyPr>
              <a:lstStyle/>
              <a:p>
                <a:pPr algn="dist"/>
                <a:r>
                  <a:rPr lang="zh-CN" altLang="en-US" sz="120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cs typeface="+mn-ea"/>
                    <a:sym typeface="+mn-lt"/>
                  </a:rPr>
                  <a:t>聚能前行不负韶华</a:t>
                </a:r>
                <a:endParaRPr lang="zh-CN" altLang="en-US" sz="120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cxnSp>
            <p:nvCxnSpPr>
              <p:cNvPr id="38" name="直接连接符 37"/>
              <p:cNvCxnSpPr/>
              <p:nvPr/>
            </p:nvCxnSpPr>
            <p:spPr>
              <a:xfrm>
                <a:off x="11790893" y="2149317"/>
                <a:ext cx="150448" cy="8905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/>
              <p:cNvCxnSpPr/>
              <p:nvPr/>
            </p:nvCxnSpPr>
            <p:spPr>
              <a:xfrm>
                <a:off x="11790893" y="2475938"/>
                <a:ext cx="150448" cy="8905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接连接符 39"/>
              <p:cNvCxnSpPr/>
              <p:nvPr/>
            </p:nvCxnSpPr>
            <p:spPr>
              <a:xfrm>
                <a:off x="11790893" y="2802559"/>
                <a:ext cx="150448" cy="8905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接连接符 40"/>
              <p:cNvCxnSpPr/>
              <p:nvPr/>
            </p:nvCxnSpPr>
            <p:spPr>
              <a:xfrm>
                <a:off x="11790893" y="3129180"/>
                <a:ext cx="150448" cy="8905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接连接符 41"/>
              <p:cNvCxnSpPr/>
              <p:nvPr/>
            </p:nvCxnSpPr>
            <p:spPr>
              <a:xfrm>
                <a:off x="11790893" y="3455801"/>
                <a:ext cx="150448" cy="8905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1790893" y="3782422"/>
                <a:ext cx="150448" cy="8905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接连接符 43"/>
              <p:cNvCxnSpPr/>
              <p:nvPr/>
            </p:nvCxnSpPr>
            <p:spPr>
              <a:xfrm>
                <a:off x="11790893" y="4109044"/>
                <a:ext cx="150448" cy="8905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6" name="直接连接符 35"/>
            <p:cNvCxnSpPr/>
            <p:nvPr/>
          </p:nvCxnSpPr>
          <p:spPr>
            <a:xfrm flipH="1">
              <a:off x="11866117" y="509692"/>
              <a:ext cx="0" cy="12319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组合 48"/>
          <p:cNvGrpSpPr/>
          <p:nvPr/>
        </p:nvGrpSpPr>
        <p:grpSpPr>
          <a:xfrm>
            <a:off x="2061029" y="2184901"/>
            <a:ext cx="8069943" cy="2484927"/>
            <a:chOff x="2061029" y="2092483"/>
            <a:chExt cx="8069943" cy="2484927"/>
          </a:xfrm>
        </p:grpSpPr>
        <p:sp>
          <p:nvSpPr>
            <p:cNvPr id="45" name="文本框 44"/>
            <p:cNvSpPr txBox="1"/>
            <p:nvPr/>
          </p:nvSpPr>
          <p:spPr>
            <a:xfrm>
              <a:off x="3656513" y="2092483"/>
              <a:ext cx="487897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PART 04</a:t>
              </a:r>
              <a:endParaRPr lang="zh-CN" altLang="en-US" sz="8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3048000" y="3248567"/>
              <a:ext cx="6096000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4400" spc="400">
                  <a:solidFill>
                    <a:schemeClr val="bg1"/>
                  </a:solidFill>
                  <a:cs typeface="+mn-ea"/>
                  <a:sym typeface="+mn-lt"/>
                </a:rPr>
                <a:t>产业结构分布</a:t>
              </a:r>
              <a:endParaRPr lang="zh-CN" altLang="en-US" sz="4400" spc="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2061029" y="4050599"/>
              <a:ext cx="8069943" cy="5268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000" spc="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FROSTED GLASS WIND BUSINESS PLAN PRODUCT INTRODUCTION GRADIENT WIND FROSTED GLASS REPORT TEMPLATE</a:t>
              </a:r>
              <a:endParaRPr lang="zh-CN" altLang="en-US" sz="1000" spc="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椭圆 1"/>
          <p:cNvSpPr/>
          <p:nvPr/>
        </p:nvSpPr>
        <p:spPr>
          <a:xfrm>
            <a:off x="-454046" y="-580573"/>
            <a:ext cx="1494971" cy="1494971"/>
          </a:xfrm>
          <a:prstGeom prst="ellipse">
            <a:avLst/>
          </a:prstGeom>
          <a:gradFill>
            <a:gsLst>
              <a:gs pos="0">
                <a:srgbClr val="444D54"/>
              </a:gs>
              <a:gs pos="100000">
                <a:srgbClr val="CA7D32"/>
              </a:gs>
              <a:gs pos="75000">
                <a:srgbClr val="BC6B2A"/>
              </a:gs>
            </a:gsLst>
            <a:lin ang="135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066326" y="166913"/>
            <a:ext cx="4443317" cy="703852"/>
            <a:chOff x="1471255" y="144958"/>
            <a:chExt cx="4443317" cy="703852"/>
          </a:xfrm>
        </p:grpSpPr>
        <p:sp>
          <p:nvSpPr>
            <p:cNvPr id="4" name="文本框 3"/>
            <p:cNvSpPr txBox="1"/>
            <p:nvPr/>
          </p:nvSpPr>
          <p:spPr>
            <a:xfrm>
              <a:off x="1471255" y="144958"/>
              <a:ext cx="382645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spc="40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产业结构分布</a:t>
              </a:r>
              <a:endParaRPr lang="zh-CN" altLang="en-US" sz="3200" spc="4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522056" y="617978"/>
              <a:ext cx="439251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90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COMPANY PROJECT INTRODUCTION</a:t>
              </a:r>
              <a:endParaRPr lang="zh-CN" altLang="en-US" sz="9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714875" y="2136508"/>
            <a:ext cx="2762250" cy="2733220"/>
            <a:chOff x="3638550" y="965200"/>
            <a:chExt cx="4984750" cy="4932363"/>
          </a:xfrm>
        </p:grpSpPr>
        <p:sp>
          <p:nvSpPr>
            <p:cNvPr id="7" name="Freeform 14"/>
            <p:cNvSpPr/>
            <p:nvPr/>
          </p:nvSpPr>
          <p:spPr bwMode="auto">
            <a:xfrm>
              <a:off x="6184900" y="2436813"/>
              <a:ext cx="2370138" cy="3460750"/>
            </a:xfrm>
            <a:custGeom>
              <a:gdLst>
                <a:gd name="T0" fmla="*/ 0 w 524"/>
                <a:gd name="T1" fmla="*/ 2147483646 h 764"/>
                <a:gd name="T2" fmla="*/ 2147483646 w 524"/>
                <a:gd name="T3" fmla="*/ 2147483646 h 764"/>
                <a:gd name="T4" fmla="*/ 2147483646 w 524"/>
                <a:gd name="T5" fmla="*/ 2147483646 h 764"/>
                <a:gd name="T6" fmla="*/ 2147483646 w 524"/>
                <a:gd name="T7" fmla="*/ 2147483646 h 764"/>
                <a:gd name="T8" fmla="*/ 2147483646 w 524"/>
                <a:gd name="T9" fmla="*/ 2147483646 h 764"/>
                <a:gd name="T10" fmla="*/ 2147483646 w 524"/>
                <a:gd name="T11" fmla="*/ 2147483646 h 764"/>
                <a:gd name="T12" fmla="*/ 2147483646 w 524"/>
                <a:gd name="T13" fmla="*/ 0 h 764"/>
                <a:gd name="T14" fmla="*/ 2147483646 w 524"/>
                <a:gd name="T15" fmla="*/ 2147483646 h 764"/>
                <a:gd name="T16" fmla="*/ 0 w 524"/>
                <a:gd name="T17" fmla="*/ 2147483646 h 7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24" h="764">
                  <a:moveTo>
                    <a:pt x="0" y="634"/>
                  </a:moveTo>
                  <a:cubicBezTo>
                    <a:pt x="21" y="653"/>
                    <a:pt x="76" y="700"/>
                    <a:pt x="164" y="736"/>
                  </a:cubicBezTo>
                  <a:cubicBezTo>
                    <a:pt x="232" y="764"/>
                    <a:pt x="285" y="760"/>
                    <a:pt x="302" y="757"/>
                  </a:cubicBezTo>
                  <a:cubicBezTo>
                    <a:pt x="306" y="757"/>
                    <a:pt x="306" y="757"/>
                    <a:pt x="306" y="757"/>
                  </a:cubicBezTo>
                  <a:cubicBezTo>
                    <a:pt x="307" y="757"/>
                    <a:pt x="308" y="757"/>
                    <a:pt x="310" y="756"/>
                  </a:cubicBezTo>
                  <a:cubicBezTo>
                    <a:pt x="434" y="731"/>
                    <a:pt x="524" y="620"/>
                    <a:pt x="524" y="494"/>
                  </a:cubicBezTo>
                  <a:cubicBezTo>
                    <a:pt x="524" y="0"/>
                    <a:pt x="524" y="0"/>
                    <a:pt x="524" y="0"/>
                  </a:cubicBezTo>
                  <a:cubicBezTo>
                    <a:pt x="493" y="69"/>
                    <a:pt x="430" y="145"/>
                    <a:pt x="427" y="149"/>
                  </a:cubicBezTo>
                  <a:lnTo>
                    <a:pt x="0" y="634"/>
                  </a:lnTo>
                  <a:close/>
                </a:path>
              </a:pathLst>
            </a:custGeom>
            <a:gradFill>
              <a:gsLst>
                <a:gs pos="0">
                  <a:srgbClr val="444D54"/>
                </a:gs>
                <a:gs pos="100000">
                  <a:srgbClr val="CA7D32"/>
                </a:gs>
                <a:gs pos="75000">
                  <a:srgbClr val="BC6B2A"/>
                </a:gs>
              </a:gsLst>
              <a:lin ang="13500000" scaled="1"/>
            </a:gradFill>
            <a:ln>
              <a:noFill/>
            </a:ln>
          </p:spPr>
          <p:txBody>
            <a:bodyPr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8" name="Freeform 15"/>
            <p:cNvSpPr/>
            <p:nvPr/>
          </p:nvSpPr>
          <p:spPr bwMode="auto">
            <a:xfrm>
              <a:off x="5637213" y="965200"/>
              <a:ext cx="2986087" cy="2006600"/>
            </a:xfrm>
            <a:custGeom>
              <a:gdLst>
                <a:gd name="T0" fmla="*/ 2147483646 w 660"/>
                <a:gd name="T1" fmla="*/ 2147483646 h 443"/>
                <a:gd name="T2" fmla="*/ 2147483646 w 660"/>
                <a:gd name="T3" fmla="*/ 0 h 443"/>
                <a:gd name="T4" fmla="*/ 2147483646 w 660"/>
                <a:gd name="T5" fmla="*/ 0 h 443"/>
                <a:gd name="T6" fmla="*/ 0 w 660"/>
                <a:gd name="T7" fmla="*/ 0 h 443"/>
                <a:gd name="T8" fmla="*/ 2147483646 w 660"/>
                <a:gd name="T9" fmla="*/ 2147483646 h 443"/>
                <a:gd name="T10" fmla="*/ 2147483646 w 660"/>
                <a:gd name="T11" fmla="*/ 2147483646 h 443"/>
                <a:gd name="T12" fmla="*/ 2147483646 w 660"/>
                <a:gd name="T13" fmla="*/ 2147483646 h 443"/>
                <a:gd name="T14" fmla="*/ 2147483646 w 660"/>
                <a:gd name="T15" fmla="*/ 2147483646 h 443"/>
                <a:gd name="T16" fmla="*/ 2147483646 w 660"/>
                <a:gd name="T17" fmla="*/ 2147483646 h 44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60" h="442">
                  <a:moveTo>
                    <a:pt x="633" y="188"/>
                  </a:moveTo>
                  <a:cubicBezTo>
                    <a:pt x="597" y="75"/>
                    <a:pt x="489" y="0"/>
                    <a:pt x="372" y="0"/>
                  </a:cubicBezTo>
                  <a:cubicBezTo>
                    <a:pt x="297" y="0"/>
                    <a:pt x="223" y="0"/>
                    <a:pt x="149" y="0"/>
                  </a:cubicBezTo>
                  <a:cubicBezTo>
                    <a:pt x="100" y="0"/>
                    <a:pt x="50" y="0"/>
                    <a:pt x="0" y="0"/>
                  </a:cubicBezTo>
                  <a:cubicBezTo>
                    <a:pt x="70" y="21"/>
                    <a:pt x="136" y="55"/>
                    <a:pt x="193" y="101"/>
                  </a:cubicBezTo>
                  <a:cubicBezTo>
                    <a:pt x="243" y="141"/>
                    <a:pt x="286" y="191"/>
                    <a:pt x="331" y="237"/>
                  </a:cubicBezTo>
                  <a:cubicBezTo>
                    <a:pt x="367" y="272"/>
                    <a:pt x="402" y="308"/>
                    <a:pt x="438" y="344"/>
                  </a:cubicBezTo>
                  <a:cubicBezTo>
                    <a:pt x="470" y="377"/>
                    <a:pt x="503" y="410"/>
                    <a:pt x="536" y="443"/>
                  </a:cubicBezTo>
                  <a:cubicBezTo>
                    <a:pt x="590" y="375"/>
                    <a:pt x="660" y="281"/>
                    <a:pt x="633" y="188"/>
                  </a:cubicBezTo>
                  <a:close/>
                </a:path>
              </a:pathLst>
            </a:custGeom>
            <a:gradFill>
              <a:gsLst>
                <a:gs pos="0">
                  <a:srgbClr val="444D54"/>
                </a:gs>
                <a:gs pos="100000">
                  <a:srgbClr val="CA7D32"/>
                </a:gs>
                <a:gs pos="75000">
                  <a:srgbClr val="BC6B2A"/>
                </a:gs>
              </a:gsLst>
              <a:lin ang="13500000" scaled="1"/>
            </a:gradFill>
            <a:ln>
              <a:noFill/>
            </a:ln>
          </p:spPr>
          <p:txBody>
            <a:bodyPr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9" name="Freeform 16"/>
            <p:cNvSpPr/>
            <p:nvPr/>
          </p:nvSpPr>
          <p:spPr bwMode="auto">
            <a:xfrm>
              <a:off x="3638550" y="3179763"/>
              <a:ext cx="3238500" cy="2717800"/>
            </a:xfrm>
            <a:custGeom>
              <a:gdLst>
                <a:gd name="T0" fmla="*/ 2147483646 w 716"/>
                <a:gd name="T1" fmla="*/ 2147483646 h 600"/>
                <a:gd name="T2" fmla="*/ 2147483646 w 716"/>
                <a:gd name="T3" fmla="*/ 0 h 600"/>
                <a:gd name="T4" fmla="*/ 2147483646 w 716"/>
                <a:gd name="T5" fmla="*/ 2147483646 h 600"/>
                <a:gd name="T6" fmla="*/ 0 w 716"/>
                <a:gd name="T7" fmla="*/ 2147483646 h 600"/>
                <a:gd name="T8" fmla="*/ 0 w 716"/>
                <a:gd name="T9" fmla="*/ 2147483646 h 600"/>
                <a:gd name="T10" fmla="*/ 0 w 716"/>
                <a:gd name="T11" fmla="*/ 2147483646 h 600"/>
                <a:gd name="T12" fmla="*/ 0 w 716"/>
                <a:gd name="T13" fmla="*/ 2147483646 h 600"/>
                <a:gd name="T14" fmla="*/ 2147483646 w 716"/>
                <a:gd name="T15" fmla="*/ 2147483646 h 600"/>
                <a:gd name="T16" fmla="*/ 2147483646 w 716"/>
                <a:gd name="T17" fmla="*/ 2147483646 h 600"/>
                <a:gd name="T18" fmla="*/ 2147483646 w 716"/>
                <a:gd name="T19" fmla="*/ 2147483646 h 600"/>
                <a:gd name="T20" fmla="*/ 2147483646 w 716"/>
                <a:gd name="T21" fmla="*/ 2147483646 h 6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16" h="600">
                  <a:moveTo>
                    <a:pt x="533" y="483"/>
                  </a:moveTo>
                  <a:cubicBezTo>
                    <a:pt x="108" y="0"/>
                    <a:pt x="108" y="0"/>
                    <a:pt x="108" y="0"/>
                  </a:cubicBezTo>
                  <a:cubicBezTo>
                    <a:pt x="88" y="24"/>
                    <a:pt x="43" y="85"/>
                    <a:pt x="19" y="172"/>
                  </a:cubicBezTo>
                  <a:cubicBezTo>
                    <a:pt x="8" y="211"/>
                    <a:pt x="2" y="252"/>
                    <a:pt x="0" y="292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0" y="333"/>
                    <a:pt x="0" y="335"/>
                    <a:pt x="0" y="336"/>
                  </a:cubicBezTo>
                  <a:cubicBezTo>
                    <a:pt x="0" y="337"/>
                    <a:pt x="0" y="338"/>
                    <a:pt x="0" y="340"/>
                  </a:cubicBezTo>
                  <a:cubicBezTo>
                    <a:pt x="2" y="365"/>
                    <a:pt x="5" y="383"/>
                    <a:pt x="6" y="389"/>
                  </a:cubicBezTo>
                  <a:cubicBezTo>
                    <a:pt x="33" y="511"/>
                    <a:pt x="143" y="600"/>
                    <a:pt x="268" y="600"/>
                  </a:cubicBezTo>
                  <a:cubicBezTo>
                    <a:pt x="716" y="600"/>
                    <a:pt x="716" y="600"/>
                    <a:pt x="716" y="600"/>
                  </a:cubicBezTo>
                  <a:cubicBezTo>
                    <a:pt x="598" y="552"/>
                    <a:pt x="536" y="486"/>
                    <a:pt x="533" y="483"/>
                  </a:cubicBezTo>
                  <a:close/>
                </a:path>
              </a:pathLst>
            </a:custGeom>
            <a:gradFill>
              <a:gsLst>
                <a:gs pos="0">
                  <a:srgbClr val="444D54"/>
                </a:gs>
                <a:gs pos="100000">
                  <a:srgbClr val="CA7D32"/>
                </a:gs>
                <a:gs pos="75000">
                  <a:srgbClr val="BC6B2A"/>
                </a:gs>
              </a:gsLst>
              <a:lin ang="13500000" scaled="1"/>
            </a:gradFill>
            <a:ln>
              <a:noFill/>
            </a:ln>
          </p:spPr>
          <p:txBody>
            <a:bodyPr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0" name="Freeform 17"/>
            <p:cNvSpPr/>
            <p:nvPr/>
          </p:nvSpPr>
          <p:spPr bwMode="auto">
            <a:xfrm>
              <a:off x="3638550" y="965200"/>
              <a:ext cx="3397250" cy="2820988"/>
            </a:xfrm>
            <a:custGeom>
              <a:gdLst>
                <a:gd name="T0" fmla="*/ 0 w 751"/>
                <a:gd name="T1" fmla="*/ 2147483646 h 623"/>
                <a:gd name="T2" fmla="*/ 2147483646 w 751"/>
                <a:gd name="T3" fmla="*/ 2147483646 h 623"/>
                <a:gd name="T4" fmla="*/ 2147483646 w 751"/>
                <a:gd name="T5" fmla="*/ 2147483646 h 623"/>
                <a:gd name="T6" fmla="*/ 2147483646 w 751"/>
                <a:gd name="T7" fmla="*/ 2147483646 h 623"/>
                <a:gd name="T8" fmla="*/ 2147483646 w 751"/>
                <a:gd name="T9" fmla="*/ 2147483646 h 623"/>
                <a:gd name="T10" fmla="*/ 2147483646 w 751"/>
                <a:gd name="T11" fmla="*/ 2147483646 h 623"/>
                <a:gd name="T12" fmla="*/ 2147483646 w 751"/>
                <a:gd name="T13" fmla="*/ 0 h 623"/>
                <a:gd name="T14" fmla="*/ 2147483646 w 751"/>
                <a:gd name="T15" fmla="*/ 0 h 623"/>
                <a:gd name="T16" fmla="*/ 0 w 751"/>
                <a:gd name="T17" fmla="*/ 2147483646 h 623"/>
                <a:gd name="T18" fmla="*/ 0 w 751"/>
                <a:gd name="T19" fmla="*/ 2147483646 h 6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51" h="623">
                  <a:moveTo>
                    <a:pt x="0" y="623"/>
                  </a:moveTo>
                  <a:cubicBezTo>
                    <a:pt x="36" y="518"/>
                    <a:pt x="95" y="457"/>
                    <a:pt x="98" y="455"/>
                  </a:cubicBezTo>
                  <a:cubicBezTo>
                    <a:pt x="292" y="258"/>
                    <a:pt x="292" y="258"/>
                    <a:pt x="292" y="258"/>
                  </a:cubicBezTo>
                  <a:cubicBezTo>
                    <a:pt x="295" y="255"/>
                    <a:pt x="298" y="254"/>
                    <a:pt x="302" y="254"/>
                  </a:cubicBezTo>
                  <a:cubicBezTo>
                    <a:pt x="751" y="254"/>
                    <a:pt x="751" y="254"/>
                    <a:pt x="751" y="254"/>
                  </a:cubicBezTo>
                  <a:cubicBezTo>
                    <a:pt x="731" y="234"/>
                    <a:pt x="701" y="203"/>
                    <a:pt x="659" y="161"/>
                  </a:cubicBezTo>
                  <a:cubicBezTo>
                    <a:pt x="511" y="10"/>
                    <a:pt x="313" y="0"/>
                    <a:pt x="275" y="0"/>
                  </a:cubicBezTo>
                  <a:cubicBezTo>
                    <a:pt x="268" y="0"/>
                    <a:pt x="268" y="0"/>
                    <a:pt x="268" y="0"/>
                  </a:cubicBezTo>
                  <a:cubicBezTo>
                    <a:pt x="120" y="0"/>
                    <a:pt x="0" y="120"/>
                    <a:pt x="0" y="268"/>
                  </a:cubicBezTo>
                  <a:lnTo>
                    <a:pt x="0" y="623"/>
                  </a:lnTo>
                  <a:close/>
                </a:path>
              </a:pathLst>
            </a:custGeom>
            <a:gradFill>
              <a:gsLst>
                <a:gs pos="0">
                  <a:srgbClr val="444D54"/>
                </a:gs>
                <a:gs pos="100000">
                  <a:srgbClr val="CA7D32"/>
                </a:gs>
                <a:gs pos="75000">
                  <a:srgbClr val="BC6B2A"/>
                </a:gs>
              </a:gsLst>
              <a:lin ang="13500000" scaled="1"/>
            </a:gradFill>
            <a:ln>
              <a:noFill/>
            </a:ln>
          </p:spPr>
          <p:txBody>
            <a:bodyPr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1" name="Freeform 18"/>
            <p:cNvSpPr>
              <a:spLocks noEditPoints="1"/>
            </p:cNvSpPr>
            <p:nvPr/>
          </p:nvSpPr>
          <p:spPr bwMode="auto">
            <a:xfrm>
              <a:off x="7229475" y="4660900"/>
              <a:ext cx="914400" cy="611188"/>
            </a:xfrm>
            <a:custGeom>
              <a:gdLst>
                <a:gd name="T0" fmla="*/ 2147483646 w 202"/>
                <a:gd name="T1" fmla="*/ 2147483646 h 135"/>
                <a:gd name="T2" fmla="*/ 2147483646 w 202"/>
                <a:gd name="T3" fmla="*/ 2147483646 h 135"/>
                <a:gd name="T4" fmla="*/ 2147483646 w 202"/>
                <a:gd name="T5" fmla="*/ 2147483646 h 135"/>
                <a:gd name="T6" fmla="*/ 2147483646 w 202"/>
                <a:gd name="T7" fmla="*/ 2147483646 h 135"/>
                <a:gd name="T8" fmla="*/ 2147483646 w 202"/>
                <a:gd name="T9" fmla="*/ 2147483646 h 135"/>
                <a:gd name="T10" fmla="*/ 2147483646 w 202"/>
                <a:gd name="T11" fmla="*/ 2147483646 h 135"/>
                <a:gd name="T12" fmla="*/ 2147483646 w 202"/>
                <a:gd name="T13" fmla="*/ 2147483646 h 135"/>
                <a:gd name="T14" fmla="*/ 2147483646 w 202"/>
                <a:gd name="T15" fmla="*/ 0 h 135"/>
                <a:gd name="T16" fmla="*/ 2147483646 w 202"/>
                <a:gd name="T17" fmla="*/ 2147483646 h 135"/>
                <a:gd name="T18" fmla="*/ 2147483646 w 202"/>
                <a:gd name="T19" fmla="*/ 2147483646 h 135"/>
                <a:gd name="T20" fmla="*/ 2147483646 w 202"/>
                <a:gd name="T21" fmla="*/ 2147483646 h 135"/>
                <a:gd name="T22" fmla="*/ 0 w 202"/>
                <a:gd name="T23" fmla="*/ 2147483646 h 135"/>
                <a:gd name="T24" fmla="*/ 2147483646 w 202"/>
                <a:gd name="T25" fmla="*/ 2147483646 h 135"/>
                <a:gd name="T26" fmla="*/ 2147483646 w 202"/>
                <a:gd name="T27" fmla="*/ 2147483646 h 135"/>
                <a:gd name="T28" fmla="*/ 2147483646 w 202"/>
                <a:gd name="T29" fmla="*/ 2147483646 h 135"/>
                <a:gd name="T30" fmla="*/ 2147483646 w 202"/>
                <a:gd name="T31" fmla="*/ 2147483646 h 135"/>
                <a:gd name="T32" fmla="*/ 2147483646 w 202"/>
                <a:gd name="T33" fmla="*/ 2147483646 h 135"/>
                <a:gd name="T34" fmla="*/ 2147483646 w 202"/>
                <a:gd name="T35" fmla="*/ 2147483646 h 135"/>
                <a:gd name="T36" fmla="*/ 2147483646 w 202"/>
                <a:gd name="T37" fmla="*/ 2147483646 h 135"/>
                <a:gd name="T38" fmla="*/ 2147483646 w 202"/>
                <a:gd name="T39" fmla="*/ 2147483646 h 135"/>
                <a:gd name="T40" fmla="*/ 2147483646 w 202"/>
                <a:gd name="T41" fmla="*/ 2147483646 h 135"/>
                <a:gd name="T42" fmla="*/ 2147483646 w 202"/>
                <a:gd name="T43" fmla="*/ 2147483646 h 135"/>
                <a:gd name="T44" fmla="*/ 2147483646 w 202"/>
                <a:gd name="T45" fmla="*/ 2147483646 h 135"/>
                <a:gd name="T46" fmla="*/ 2147483646 w 202"/>
                <a:gd name="T47" fmla="*/ 2147483646 h 135"/>
                <a:gd name="T48" fmla="*/ 2147483646 w 202"/>
                <a:gd name="T49" fmla="*/ 2147483646 h 135"/>
                <a:gd name="T50" fmla="*/ 2147483646 w 202"/>
                <a:gd name="T51" fmla="*/ 2147483646 h 135"/>
                <a:gd name="T52" fmla="*/ 2147483646 w 202"/>
                <a:gd name="T53" fmla="*/ 2147483646 h 135"/>
                <a:gd name="T54" fmla="*/ 2147483646 w 202"/>
                <a:gd name="T55" fmla="*/ 2147483646 h 135"/>
                <a:gd name="T56" fmla="*/ 2147483646 w 202"/>
                <a:gd name="T57" fmla="*/ 2147483646 h 135"/>
                <a:gd name="T58" fmla="*/ 2147483646 w 202"/>
                <a:gd name="T59" fmla="*/ 2147483646 h 135"/>
                <a:gd name="T60" fmla="*/ 2147483646 w 202"/>
                <a:gd name="T61" fmla="*/ 2147483646 h 135"/>
                <a:gd name="T62" fmla="*/ 2147483646 w 202"/>
                <a:gd name="T63" fmla="*/ 2147483646 h 135"/>
                <a:gd name="T64" fmla="*/ 2147483646 w 202"/>
                <a:gd name="T65" fmla="*/ 2147483646 h 135"/>
                <a:gd name="T66" fmla="*/ 2147483646 w 202"/>
                <a:gd name="T67" fmla="*/ 2147483646 h 135"/>
                <a:gd name="T68" fmla="*/ 2147483646 w 202"/>
                <a:gd name="T69" fmla="*/ 2147483646 h 135"/>
                <a:gd name="T70" fmla="*/ 2147483646 w 202"/>
                <a:gd name="T71" fmla="*/ 2147483646 h 135"/>
                <a:gd name="T72" fmla="*/ 2147483646 w 202"/>
                <a:gd name="T73" fmla="*/ 2147483646 h 135"/>
                <a:gd name="T74" fmla="*/ 2147483646 w 202"/>
                <a:gd name="T75" fmla="*/ 2147483646 h 135"/>
                <a:gd name="T76" fmla="*/ 2147483646 w 202"/>
                <a:gd name="T77" fmla="*/ 2147483646 h 135"/>
                <a:gd name="T78" fmla="*/ 2147483646 w 202"/>
                <a:gd name="T79" fmla="*/ 2147483646 h 135"/>
                <a:gd name="T80" fmla="*/ 2147483646 w 202"/>
                <a:gd name="T81" fmla="*/ 2147483646 h 135"/>
                <a:gd name="T82" fmla="*/ 2147483646 w 202"/>
                <a:gd name="T83" fmla="*/ 2147483646 h 135"/>
                <a:gd name="T84" fmla="*/ 2147483646 w 202"/>
                <a:gd name="T85" fmla="*/ 2147483646 h 135"/>
                <a:gd name="T86" fmla="*/ 2147483646 w 202"/>
                <a:gd name="T87" fmla="*/ 2147483646 h 135"/>
                <a:gd name="T88" fmla="*/ 2147483646 w 202"/>
                <a:gd name="T89" fmla="*/ 2147483646 h 135"/>
                <a:gd name="T90" fmla="*/ 2147483646 w 202"/>
                <a:gd name="T91" fmla="*/ 2147483646 h 13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201" h="135">
                  <a:moveTo>
                    <a:pt x="161" y="13"/>
                  </a:moveTo>
                  <a:cubicBezTo>
                    <a:pt x="180" y="59"/>
                    <a:pt x="180" y="59"/>
                    <a:pt x="180" y="59"/>
                  </a:cubicBezTo>
                  <a:cubicBezTo>
                    <a:pt x="156" y="70"/>
                    <a:pt x="156" y="70"/>
                    <a:pt x="156" y="70"/>
                  </a:cubicBezTo>
                  <a:cubicBezTo>
                    <a:pt x="144" y="59"/>
                    <a:pt x="106" y="26"/>
                    <a:pt x="103" y="26"/>
                  </a:cubicBezTo>
                  <a:cubicBezTo>
                    <a:pt x="100" y="26"/>
                    <a:pt x="88" y="30"/>
                    <a:pt x="87" y="30"/>
                  </a:cubicBezTo>
                  <a:cubicBezTo>
                    <a:pt x="87" y="30"/>
                    <a:pt x="80" y="33"/>
                    <a:pt x="74" y="33"/>
                  </a:cubicBezTo>
                  <a:cubicBezTo>
                    <a:pt x="71" y="33"/>
                    <a:pt x="68" y="32"/>
                    <a:pt x="67" y="31"/>
                  </a:cubicBezTo>
                  <a:cubicBezTo>
                    <a:pt x="65" y="30"/>
                    <a:pt x="65" y="29"/>
                    <a:pt x="65" y="28"/>
                  </a:cubicBezTo>
                  <a:cubicBezTo>
                    <a:pt x="65" y="25"/>
                    <a:pt x="68" y="23"/>
                    <a:pt x="69" y="22"/>
                  </a:cubicBezTo>
                  <a:cubicBezTo>
                    <a:pt x="79" y="17"/>
                    <a:pt x="106" y="7"/>
                    <a:pt x="108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15" y="6"/>
                    <a:pt x="156" y="12"/>
                    <a:pt x="161" y="13"/>
                  </a:cubicBezTo>
                  <a:close/>
                  <a:moveTo>
                    <a:pt x="178" y="0"/>
                  </a:moveTo>
                  <a:cubicBezTo>
                    <a:pt x="177" y="0"/>
                    <a:pt x="176" y="0"/>
                    <a:pt x="176" y="0"/>
                  </a:cubicBezTo>
                  <a:cubicBezTo>
                    <a:pt x="168" y="3"/>
                    <a:pt x="168" y="3"/>
                    <a:pt x="168" y="3"/>
                  </a:cubicBezTo>
                  <a:cubicBezTo>
                    <a:pt x="167" y="4"/>
                    <a:pt x="166" y="4"/>
                    <a:pt x="165" y="6"/>
                  </a:cubicBezTo>
                  <a:cubicBezTo>
                    <a:pt x="165" y="7"/>
                    <a:pt x="165" y="8"/>
                    <a:pt x="165" y="10"/>
                  </a:cubicBezTo>
                  <a:cubicBezTo>
                    <a:pt x="184" y="59"/>
                    <a:pt x="184" y="59"/>
                    <a:pt x="184" y="59"/>
                  </a:cubicBezTo>
                  <a:cubicBezTo>
                    <a:pt x="186" y="62"/>
                    <a:pt x="189" y="63"/>
                    <a:pt x="191" y="62"/>
                  </a:cubicBezTo>
                  <a:cubicBezTo>
                    <a:pt x="199" y="59"/>
                    <a:pt x="199" y="59"/>
                    <a:pt x="199" y="59"/>
                  </a:cubicBezTo>
                  <a:cubicBezTo>
                    <a:pt x="200" y="58"/>
                    <a:pt x="201" y="57"/>
                    <a:pt x="202" y="56"/>
                  </a:cubicBezTo>
                  <a:cubicBezTo>
                    <a:pt x="202" y="55"/>
                    <a:pt x="202" y="53"/>
                    <a:pt x="202" y="52"/>
                  </a:cubicBezTo>
                  <a:cubicBezTo>
                    <a:pt x="182" y="3"/>
                    <a:pt x="182" y="3"/>
                    <a:pt x="182" y="3"/>
                  </a:cubicBezTo>
                  <a:cubicBezTo>
                    <a:pt x="182" y="1"/>
                    <a:pt x="180" y="0"/>
                    <a:pt x="178" y="0"/>
                  </a:cubicBezTo>
                  <a:close/>
                  <a:moveTo>
                    <a:pt x="0" y="67"/>
                  </a:moveTo>
                  <a:cubicBezTo>
                    <a:pt x="0" y="68"/>
                    <a:pt x="1" y="70"/>
                    <a:pt x="2" y="71"/>
                  </a:cubicBezTo>
                  <a:cubicBezTo>
                    <a:pt x="3" y="72"/>
                    <a:pt x="4" y="72"/>
                    <a:pt x="5" y="73"/>
                  </a:cubicBezTo>
                  <a:cubicBezTo>
                    <a:pt x="14" y="73"/>
                    <a:pt x="14" y="73"/>
                    <a:pt x="14" y="73"/>
                  </a:cubicBezTo>
                  <a:cubicBezTo>
                    <a:pt x="16" y="73"/>
                    <a:pt x="19" y="71"/>
                    <a:pt x="19" y="68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2"/>
                    <a:pt x="23" y="10"/>
                    <a:pt x="22" y="9"/>
                  </a:cubicBezTo>
                  <a:cubicBezTo>
                    <a:pt x="21" y="8"/>
                    <a:pt x="20" y="8"/>
                    <a:pt x="18" y="8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7" y="7"/>
                    <a:pt x="5" y="9"/>
                    <a:pt x="5" y="12"/>
                  </a:cubicBezTo>
                  <a:lnTo>
                    <a:pt x="0" y="67"/>
                  </a:lnTo>
                  <a:close/>
                  <a:moveTo>
                    <a:pt x="83" y="116"/>
                  </a:moveTo>
                  <a:cubicBezTo>
                    <a:pt x="83" y="114"/>
                    <a:pt x="82" y="113"/>
                    <a:pt x="80" y="111"/>
                  </a:cubicBezTo>
                  <a:cubicBezTo>
                    <a:pt x="77" y="108"/>
                    <a:pt x="73" y="109"/>
                    <a:pt x="70" y="113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2" y="122"/>
                    <a:pt x="62" y="122"/>
                    <a:pt x="62" y="122"/>
                  </a:cubicBezTo>
                  <a:cubicBezTo>
                    <a:pt x="58" y="127"/>
                    <a:pt x="62" y="132"/>
                    <a:pt x="64" y="133"/>
                  </a:cubicBezTo>
                  <a:cubicBezTo>
                    <a:pt x="65" y="134"/>
                    <a:pt x="67" y="135"/>
                    <a:pt x="68" y="135"/>
                  </a:cubicBezTo>
                  <a:cubicBezTo>
                    <a:pt x="70" y="135"/>
                    <a:pt x="72" y="133"/>
                    <a:pt x="74" y="131"/>
                  </a:cubicBezTo>
                  <a:cubicBezTo>
                    <a:pt x="80" y="125"/>
                    <a:pt x="80" y="125"/>
                    <a:pt x="80" y="125"/>
                  </a:cubicBezTo>
                  <a:cubicBezTo>
                    <a:pt x="80" y="125"/>
                    <a:pt x="80" y="125"/>
                    <a:pt x="80" y="125"/>
                  </a:cubicBezTo>
                  <a:cubicBezTo>
                    <a:pt x="82" y="122"/>
                    <a:pt x="82" y="122"/>
                    <a:pt x="82" y="122"/>
                  </a:cubicBezTo>
                  <a:cubicBezTo>
                    <a:pt x="83" y="120"/>
                    <a:pt x="84" y="118"/>
                    <a:pt x="83" y="116"/>
                  </a:cubicBezTo>
                  <a:close/>
                  <a:moveTo>
                    <a:pt x="44" y="113"/>
                  </a:moveTo>
                  <a:cubicBezTo>
                    <a:pt x="41" y="116"/>
                    <a:pt x="42" y="119"/>
                    <a:pt x="46" y="123"/>
                  </a:cubicBezTo>
                  <a:cubicBezTo>
                    <a:pt x="50" y="126"/>
                    <a:pt x="53" y="125"/>
                    <a:pt x="57" y="121"/>
                  </a:cubicBezTo>
                  <a:cubicBezTo>
                    <a:pt x="66" y="110"/>
                    <a:pt x="66" y="110"/>
                    <a:pt x="66" y="110"/>
                  </a:cubicBezTo>
                  <a:cubicBezTo>
                    <a:pt x="71" y="104"/>
                    <a:pt x="66" y="100"/>
                    <a:pt x="65" y="99"/>
                  </a:cubicBezTo>
                  <a:cubicBezTo>
                    <a:pt x="61" y="96"/>
                    <a:pt x="58" y="97"/>
                    <a:pt x="55" y="100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lnTo>
                    <a:pt x="44" y="113"/>
                  </a:lnTo>
                  <a:close/>
                  <a:moveTo>
                    <a:pt x="30" y="99"/>
                  </a:moveTo>
                  <a:cubicBezTo>
                    <a:pt x="29" y="101"/>
                    <a:pt x="28" y="103"/>
                    <a:pt x="28" y="105"/>
                  </a:cubicBezTo>
                  <a:cubicBezTo>
                    <a:pt x="29" y="107"/>
                    <a:pt x="30" y="108"/>
                    <a:pt x="31" y="110"/>
                  </a:cubicBezTo>
                  <a:cubicBezTo>
                    <a:pt x="35" y="113"/>
                    <a:pt x="39" y="112"/>
                    <a:pt x="42" y="108"/>
                  </a:cubicBezTo>
                  <a:cubicBezTo>
                    <a:pt x="52" y="96"/>
                    <a:pt x="52" y="96"/>
                    <a:pt x="52" y="96"/>
                  </a:cubicBezTo>
                  <a:cubicBezTo>
                    <a:pt x="54" y="94"/>
                    <a:pt x="54" y="92"/>
                    <a:pt x="54" y="90"/>
                  </a:cubicBezTo>
                  <a:cubicBezTo>
                    <a:pt x="54" y="88"/>
                    <a:pt x="53" y="87"/>
                    <a:pt x="51" y="85"/>
                  </a:cubicBezTo>
                  <a:cubicBezTo>
                    <a:pt x="47" y="82"/>
                    <a:pt x="44" y="83"/>
                    <a:pt x="41" y="87"/>
                  </a:cubicBezTo>
                  <a:cubicBezTo>
                    <a:pt x="35" y="93"/>
                    <a:pt x="35" y="93"/>
                    <a:pt x="35" y="93"/>
                  </a:cubicBezTo>
                  <a:cubicBezTo>
                    <a:pt x="35" y="93"/>
                    <a:pt x="35" y="93"/>
                    <a:pt x="35" y="93"/>
                  </a:cubicBezTo>
                  <a:cubicBezTo>
                    <a:pt x="35" y="94"/>
                    <a:pt x="35" y="94"/>
                    <a:pt x="35" y="94"/>
                  </a:cubicBezTo>
                  <a:lnTo>
                    <a:pt x="30" y="99"/>
                  </a:lnTo>
                  <a:close/>
                  <a:moveTo>
                    <a:pt x="28" y="94"/>
                  </a:moveTo>
                  <a:cubicBezTo>
                    <a:pt x="38" y="82"/>
                    <a:pt x="38" y="82"/>
                    <a:pt x="38" y="82"/>
                  </a:cubicBezTo>
                  <a:cubicBezTo>
                    <a:pt x="43" y="77"/>
                    <a:pt x="38" y="72"/>
                    <a:pt x="37" y="71"/>
                  </a:cubicBezTo>
                  <a:cubicBezTo>
                    <a:pt x="34" y="68"/>
                    <a:pt x="30" y="69"/>
                    <a:pt x="27" y="73"/>
                  </a:cubicBezTo>
                  <a:cubicBezTo>
                    <a:pt x="23" y="77"/>
                    <a:pt x="23" y="77"/>
                    <a:pt x="23" y="77"/>
                  </a:cubicBezTo>
                  <a:cubicBezTo>
                    <a:pt x="23" y="77"/>
                    <a:pt x="23" y="77"/>
                    <a:pt x="23" y="77"/>
                  </a:cubicBezTo>
                  <a:cubicBezTo>
                    <a:pt x="23" y="78"/>
                    <a:pt x="23" y="78"/>
                    <a:pt x="23" y="78"/>
                  </a:cubicBezTo>
                  <a:cubicBezTo>
                    <a:pt x="18" y="83"/>
                    <a:pt x="18" y="83"/>
                    <a:pt x="18" y="83"/>
                  </a:cubicBezTo>
                  <a:cubicBezTo>
                    <a:pt x="16" y="85"/>
                    <a:pt x="15" y="87"/>
                    <a:pt x="16" y="89"/>
                  </a:cubicBezTo>
                  <a:cubicBezTo>
                    <a:pt x="16" y="91"/>
                    <a:pt x="17" y="93"/>
                    <a:pt x="18" y="93"/>
                  </a:cubicBezTo>
                  <a:cubicBezTo>
                    <a:pt x="20" y="95"/>
                    <a:pt x="22" y="96"/>
                    <a:pt x="24" y="96"/>
                  </a:cubicBezTo>
                  <a:cubicBezTo>
                    <a:pt x="25" y="96"/>
                    <a:pt x="27" y="96"/>
                    <a:pt x="28" y="94"/>
                  </a:cubicBezTo>
                  <a:close/>
                  <a:moveTo>
                    <a:pt x="153" y="84"/>
                  </a:moveTo>
                  <a:cubicBezTo>
                    <a:pt x="156" y="81"/>
                    <a:pt x="157" y="77"/>
                    <a:pt x="152" y="73"/>
                  </a:cubicBezTo>
                  <a:cubicBezTo>
                    <a:pt x="149" y="69"/>
                    <a:pt x="149" y="69"/>
                    <a:pt x="149" y="69"/>
                  </a:cubicBezTo>
                  <a:cubicBezTo>
                    <a:pt x="130" y="53"/>
                    <a:pt x="107" y="34"/>
                    <a:pt x="102" y="31"/>
                  </a:cubicBezTo>
                  <a:cubicBezTo>
                    <a:pt x="100" y="31"/>
                    <a:pt x="94" y="33"/>
                    <a:pt x="89" y="35"/>
                  </a:cubicBezTo>
                  <a:cubicBezTo>
                    <a:pt x="88" y="35"/>
                    <a:pt x="88" y="35"/>
                    <a:pt x="88" y="35"/>
                  </a:cubicBezTo>
                  <a:cubicBezTo>
                    <a:pt x="88" y="35"/>
                    <a:pt x="81" y="37"/>
                    <a:pt x="74" y="37"/>
                  </a:cubicBezTo>
                  <a:cubicBezTo>
                    <a:pt x="70" y="37"/>
                    <a:pt x="67" y="37"/>
                    <a:pt x="64" y="35"/>
                  </a:cubicBezTo>
                  <a:cubicBezTo>
                    <a:pt x="60" y="33"/>
                    <a:pt x="60" y="29"/>
                    <a:pt x="60" y="28"/>
                  </a:cubicBezTo>
                  <a:cubicBezTo>
                    <a:pt x="60" y="23"/>
                    <a:pt x="64" y="20"/>
                    <a:pt x="66" y="18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4" y="69"/>
                    <a:pt x="24" y="69"/>
                    <a:pt x="24" y="69"/>
                  </a:cubicBezTo>
                  <a:cubicBezTo>
                    <a:pt x="27" y="65"/>
                    <a:pt x="30" y="65"/>
                    <a:pt x="32" y="65"/>
                  </a:cubicBezTo>
                  <a:cubicBezTo>
                    <a:pt x="35" y="65"/>
                    <a:pt x="38" y="66"/>
                    <a:pt x="40" y="68"/>
                  </a:cubicBezTo>
                  <a:cubicBezTo>
                    <a:pt x="44" y="71"/>
                    <a:pt x="45" y="75"/>
                    <a:pt x="45" y="79"/>
                  </a:cubicBezTo>
                  <a:cubicBezTo>
                    <a:pt x="48" y="78"/>
                    <a:pt x="51" y="79"/>
                    <a:pt x="54" y="82"/>
                  </a:cubicBezTo>
                  <a:cubicBezTo>
                    <a:pt x="58" y="85"/>
                    <a:pt x="59" y="89"/>
                    <a:pt x="59" y="93"/>
                  </a:cubicBezTo>
                  <a:cubicBezTo>
                    <a:pt x="62" y="92"/>
                    <a:pt x="65" y="93"/>
                    <a:pt x="68" y="95"/>
                  </a:cubicBezTo>
                  <a:cubicBezTo>
                    <a:pt x="71" y="98"/>
                    <a:pt x="73" y="101"/>
                    <a:pt x="73" y="105"/>
                  </a:cubicBezTo>
                  <a:cubicBezTo>
                    <a:pt x="76" y="104"/>
                    <a:pt x="80" y="105"/>
                    <a:pt x="83" y="108"/>
                  </a:cubicBezTo>
                  <a:cubicBezTo>
                    <a:pt x="88" y="111"/>
                    <a:pt x="89" y="116"/>
                    <a:pt x="87" y="121"/>
                  </a:cubicBezTo>
                  <a:cubicBezTo>
                    <a:pt x="91" y="124"/>
                    <a:pt x="91" y="124"/>
                    <a:pt x="91" y="124"/>
                  </a:cubicBezTo>
                  <a:cubicBezTo>
                    <a:pt x="91" y="124"/>
                    <a:pt x="91" y="124"/>
                    <a:pt x="92" y="124"/>
                  </a:cubicBezTo>
                  <a:cubicBezTo>
                    <a:pt x="92" y="124"/>
                    <a:pt x="92" y="124"/>
                    <a:pt x="92" y="124"/>
                  </a:cubicBezTo>
                  <a:cubicBezTo>
                    <a:pt x="93" y="125"/>
                    <a:pt x="94" y="126"/>
                    <a:pt x="96" y="126"/>
                  </a:cubicBezTo>
                  <a:cubicBezTo>
                    <a:pt x="98" y="126"/>
                    <a:pt x="100" y="124"/>
                    <a:pt x="101" y="123"/>
                  </a:cubicBezTo>
                  <a:cubicBezTo>
                    <a:pt x="103" y="120"/>
                    <a:pt x="105" y="118"/>
                    <a:pt x="102" y="115"/>
                  </a:cubicBezTo>
                  <a:cubicBezTo>
                    <a:pt x="102" y="115"/>
                    <a:pt x="102" y="115"/>
                    <a:pt x="102" y="115"/>
                  </a:cubicBezTo>
                  <a:cubicBezTo>
                    <a:pt x="84" y="100"/>
                    <a:pt x="84" y="100"/>
                    <a:pt x="84" y="100"/>
                  </a:cubicBezTo>
                  <a:cubicBezTo>
                    <a:pt x="84" y="100"/>
                    <a:pt x="84" y="99"/>
                    <a:pt x="83" y="98"/>
                  </a:cubicBezTo>
                  <a:cubicBezTo>
                    <a:pt x="83" y="98"/>
                    <a:pt x="84" y="97"/>
                    <a:pt x="84" y="96"/>
                  </a:cubicBezTo>
                  <a:cubicBezTo>
                    <a:pt x="85" y="95"/>
                    <a:pt x="87" y="95"/>
                    <a:pt x="88" y="96"/>
                  </a:cubicBezTo>
                  <a:cubicBezTo>
                    <a:pt x="110" y="115"/>
                    <a:pt x="110" y="115"/>
                    <a:pt x="110" y="115"/>
                  </a:cubicBezTo>
                  <a:cubicBezTo>
                    <a:pt x="111" y="116"/>
                    <a:pt x="113" y="116"/>
                    <a:pt x="114" y="116"/>
                  </a:cubicBezTo>
                  <a:cubicBezTo>
                    <a:pt x="116" y="116"/>
                    <a:pt x="119" y="115"/>
                    <a:pt x="120" y="113"/>
                  </a:cubicBezTo>
                  <a:cubicBezTo>
                    <a:pt x="122" y="111"/>
                    <a:pt x="122" y="109"/>
                    <a:pt x="122" y="107"/>
                  </a:cubicBezTo>
                  <a:cubicBezTo>
                    <a:pt x="122" y="105"/>
                    <a:pt x="121" y="104"/>
                    <a:pt x="119" y="102"/>
                  </a:cubicBezTo>
                  <a:cubicBezTo>
                    <a:pt x="116" y="100"/>
                    <a:pt x="116" y="100"/>
                    <a:pt x="116" y="100"/>
                  </a:cubicBezTo>
                  <a:cubicBezTo>
                    <a:pt x="116" y="100"/>
                    <a:pt x="116" y="100"/>
                    <a:pt x="116" y="100"/>
                  </a:cubicBezTo>
                  <a:cubicBezTo>
                    <a:pt x="104" y="90"/>
                    <a:pt x="104" y="90"/>
                    <a:pt x="104" y="90"/>
                  </a:cubicBezTo>
                  <a:cubicBezTo>
                    <a:pt x="103" y="89"/>
                    <a:pt x="103" y="89"/>
                    <a:pt x="103" y="88"/>
                  </a:cubicBezTo>
                  <a:cubicBezTo>
                    <a:pt x="103" y="87"/>
                    <a:pt x="103" y="86"/>
                    <a:pt x="103" y="86"/>
                  </a:cubicBezTo>
                  <a:cubicBezTo>
                    <a:pt x="104" y="85"/>
                    <a:pt x="106" y="84"/>
                    <a:pt x="107" y="85"/>
                  </a:cubicBezTo>
                  <a:cubicBezTo>
                    <a:pt x="128" y="102"/>
                    <a:pt x="128" y="102"/>
                    <a:pt x="128" y="102"/>
                  </a:cubicBezTo>
                  <a:cubicBezTo>
                    <a:pt x="129" y="103"/>
                    <a:pt x="131" y="104"/>
                    <a:pt x="132" y="104"/>
                  </a:cubicBezTo>
                  <a:cubicBezTo>
                    <a:pt x="135" y="104"/>
                    <a:pt x="137" y="102"/>
                    <a:pt x="139" y="100"/>
                  </a:cubicBezTo>
                  <a:cubicBezTo>
                    <a:pt x="141" y="98"/>
                    <a:pt x="141" y="96"/>
                    <a:pt x="141" y="95"/>
                  </a:cubicBezTo>
                  <a:cubicBezTo>
                    <a:pt x="141" y="93"/>
                    <a:pt x="140" y="91"/>
                    <a:pt x="138" y="89"/>
                  </a:cubicBezTo>
                  <a:cubicBezTo>
                    <a:pt x="132" y="84"/>
                    <a:pt x="132" y="84"/>
                    <a:pt x="132" y="84"/>
                  </a:cubicBezTo>
                  <a:cubicBezTo>
                    <a:pt x="132" y="84"/>
                    <a:pt x="132" y="84"/>
                    <a:pt x="132" y="84"/>
                  </a:cubicBezTo>
                  <a:cubicBezTo>
                    <a:pt x="121" y="76"/>
                    <a:pt x="121" y="76"/>
                    <a:pt x="121" y="76"/>
                  </a:cubicBezTo>
                  <a:cubicBezTo>
                    <a:pt x="120" y="75"/>
                    <a:pt x="120" y="73"/>
                    <a:pt x="121" y="72"/>
                  </a:cubicBezTo>
                  <a:cubicBezTo>
                    <a:pt x="122" y="71"/>
                    <a:pt x="124" y="71"/>
                    <a:pt x="125" y="72"/>
                  </a:cubicBezTo>
                  <a:cubicBezTo>
                    <a:pt x="142" y="86"/>
                    <a:pt x="142" y="86"/>
                    <a:pt x="142" y="86"/>
                  </a:cubicBezTo>
                  <a:cubicBezTo>
                    <a:pt x="146" y="89"/>
                    <a:pt x="150" y="88"/>
                    <a:pt x="153" y="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2" name="Freeform 19"/>
            <p:cNvSpPr>
              <a:spLocks noEditPoints="1"/>
            </p:cNvSpPr>
            <p:nvPr/>
          </p:nvSpPr>
          <p:spPr bwMode="auto">
            <a:xfrm>
              <a:off x="4222750" y="4575175"/>
              <a:ext cx="790575" cy="660400"/>
            </a:xfrm>
            <a:custGeom>
              <a:gdLst>
                <a:gd name="T0" fmla="*/ 2147483646 w 175"/>
                <a:gd name="T1" fmla="*/ 2147483646 h 146"/>
                <a:gd name="T2" fmla="*/ 2147483646 w 175"/>
                <a:gd name="T3" fmla="*/ 2147483646 h 146"/>
                <a:gd name="T4" fmla="*/ 2147483646 w 175"/>
                <a:gd name="T5" fmla="*/ 2147483646 h 146"/>
                <a:gd name="T6" fmla="*/ 2147483646 w 175"/>
                <a:gd name="T7" fmla="*/ 2147483646 h 146"/>
                <a:gd name="T8" fmla="*/ 2147483646 w 175"/>
                <a:gd name="T9" fmla="*/ 2147483646 h 146"/>
                <a:gd name="T10" fmla="*/ 2147483646 w 175"/>
                <a:gd name="T11" fmla="*/ 2147483646 h 146"/>
                <a:gd name="T12" fmla="*/ 2147483646 w 175"/>
                <a:gd name="T13" fmla="*/ 2147483646 h 146"/>
                <a:gd name="T14" fmla="*/ 2147483646 w 175"/>
                <a:gd name="T15" fmla="*/ 2147483646 h 146"/>
                <a:gd name="T16" fmla="*/ 2147483646 w 175"/>
                <a:gd name="T17" fmla="*/ 2147483646 h 146"/>
                <a:gd name="T18" fmla="*/ 2147483646 w 175"/>
                <a:gd name="T19" fmla="*/ 2147483646 h 146"/>
                <a:gd name="T20" fmla="*/ 2147483646 w 175"/>
                <a:gd name="T21" fmla="*/ 2147483646 h 146"/>
                <a:gd name="T22" fmla="*/ 2147483646 w 175"/>
                <a:gd name="T23" fmla="*/ 2147483646 h 146"/>
                <a:gd name="T24" fmla="*/ 2147483646 w 175"/>
                <a:gd name="T25" fmla="*/ 2147483646 h 146"/>
                <a:gd name="T26" fmla="*/ 2147483646 w 175"/>
                <a:gd name="T27" fmla="*/ 2147483646 h 146"/>
                <a:gd name="T28" fmla="*/ 2147483646 w 175"/>
                <a:gd name="T29" fmla="*/ 2147483646 h 146"/>
                <a:gd name="T30" fmla="*/ 2147483646 w 175"/>
                <a:gd name="T31" fmla="*/ 2147483646 h 146"/>
                <a:gd name="T32" fmla="*/ 2147483646 w 175"/>
                <a:gd name="T33" fmla="*/ 2147483646 h 146"/>
                <a:gd name="T34" fmla="*/ 2147483646 w 175"/>
                <a:gd name="T35" fmla="*/ 2147483646 h 146"/>
                <a:gd name="T36" fmla="*/ 2147483646 w 175"/>
                <a:gd name="T37" fmla="*/ 2147483646 h 146"/>
                <a:gd name="T38" fmla="*/ 2147483646 w 175"/>
                <a:gd name="T39" fmla="*/ 2147483646 h 146"/>
                <a:gd name="T40" fmla="*/ 2147483646 w 175"/>
                <a:gd name="T41" fmla="*/ 2147483646 h 146"/>
                <a:gd name="T42" fmla="*/ 2147483646 w 175"/>
                <a:gd name="T43" fmla="*/ 2147483646 h 146"/>
                <a:gd name="T44" fmla="*/ 2147483646 w 175"/>
                <a:gd name="T45" fmla="*/ 2147483646 h 146"/>
                <a:gd name="T46" fmla="*/ 2147483646 w 175"/>
                <a:gd name="T47" fmla="*/ 2147483646 h 146"/>
                <a:gd name="T48" fmla="*/ 2147483646 w 175"/>
                <a:gd name="T49" fmla="*/ 2147483646 h 146"/>
                <a:gd name="T50" fmla="*/ 2147483646 w 175"/>
                <a:gd name="T51" fmla="*/ 2147483646 h 146"/>
                <a:gd name="T52" fmla="*/ 2147483646 w 175"/>
                <a:gd name="T53" fmla="*/ 2147483646 h 146"/>
                <a:gd name="T54" fmla="*/ 2147483646 w 175"/>
                <a:gd name="T55" fmla="*/ 2147483646 h 146"/>
                <a:gd name="T56" fmla="*/ 2147483646 w 175"/>
                <a:gd name="T57" fmla="*/ 2147483646 h 146"/>
                <a:gd name="T58" fmla="*/ 2147483646 w 175"/>
                <a:gd name="T59" fmla="*/ 2147483646 h 146"/>
                <a:gd name="T60" fmla="*/ 2147483646 w 175"/>
                <a:gd name="T61" fmla="*/ 2147483646 h 146"/>
                <a:gd name="T62" fmla="*/ 2147483646 w 175"/>
                <a:gd name="T63" fmla="*/ 2147483646 h 146"/>
                <a:gd name="T64" fmla="*/ 2147483646 w 175"/>
                <a:gd name="T65" fmla="*/ 2147483646 h 146"/>
                <a:gd name="T66" fmla="*/ 2147483646 w 175"/>
                <a:gd name="T67" fmla="*/ 2147483646 h 146"/>
                <a:gd name="T68" fmla="*/ 2147483646 w 175"/>
                <a:gd name="T69" fmla="*/ 2147483646 h 146"/>
                <a:gd name="T70" fmla="*/ 2147483646 w 175"/>
                <a:gd name="T71" fmla="*/ 2147483646 h 146"/>
                <a:gd name="T72" fmla="*/ 2147483646 w 175"/>
                <a:gd name="T73" fmla="*/ 2147483646 h 146"/>
                <a:gd name="T74" fmla="*/ 2147483646 w 175"/>
                <a:gd name="T75" fmla="*/ 2147483646 h 146"/>
                <a:gd name="T76" fmla="*/ 2147483646 w 175"/>
                <a:gd name="T77" fmla="*/ 2147483646 h 146"/>
                <a:gd name="T78" fmla="*/ 2147483646 w 175"/>
                <a:gd name="T79" fmla="*/ 2147483646 h 146"/>
                <a:gd name="T80" fmla="*/ 2147483646 w 175"/>
                <a:gd name="T81" fmla="*/ 2147483646 h 146"/>
                <a:gd name="T82" fmla="*/ 2147483646 w 175"/>
                <a:gd name="T83" fmla="*/ 2147483646 h 146"/>
                <a:gd name="T84" fmla="*/ 2147483646 w 175"/>
                <a:gd name="T85" fmla="*/ 2147483646 h 146"/>
                <a:gd name="T86" fmla="*/ 2147483646 w 175"/>
                <a:gd name="T87" fmla="*/ 2147483646 h 146"/>
                <a:gd name="T88" fmla="*/ 2147483646 w 175"/>
                <a:gd name="T89" fmla="*/ 2147483646 h 146"/>
                <a:gd name="T90" fmla="*/ 2147483646 w 175"/>
                <a:gd name="T91" fmla="*/ 2147483646 h 146"/>
                <a:gd name="T92" fmla="*/ 2147483646 w 175"/>
                <a:gd name="T93" fmla="*/ 2147483646 h 146"/>
                <a:gd name="T94" fmla="*/ 2147483646 w 175"/>
                <a:gd name="T95" fmla="*/ 2147483646 h 146"/>
                <a:gd name="T96" fmla="*/ 2147483646 w 175"/>
                <a:gd name="T97" fmla="*/ 2147483646 h 146"/>
                <a:gd name="T98" fmla="*/ 2147483646 w 175"/>
                <a:gd name="T99" fmla="*/ 2147483646 h 146"/>
                <a:gd name="T100" fmla="*/ 2147483646 w 175"/>
                <a:gd name="T101" fmla="*/ 0 h 146"/>
                <a:gd name="T102" fmla="*/ 0 w 175"/>
                <a:gd name="T103" fmla="*/ 2147483646 h 146"/>
                <a:gd name="T104" fmla="*/ 2147483646 w 175"/>
                <a:gd name="T105" fmla="*/ 2147483646 h 146"/>
                <a:gd name="T106" fmla="*/ 2147483646 w 175"/>
                <a:gd name="T107" fmla="*/ 2147483646 h 146"/>
                <a:gd name="T108" fmla="*/ 2147483646 w 175"/>
                <a:gd name="T109" fmla="*/ 2147483646 h 146"/>
                <a:gd name="T110" fmla="*/ 2147483646 w 175"/>
                <a:gd name="T111" fmla="*/ 2147483646 h 146"/>
                <a:gd name="T112" fmla="*/ 2147483646 w 175"/>
                <a:gd name="T113" fmla="*/ 2147483646 h 146"/>
                <a:gd name="T114" fmla="*/ 2147483646 w 175"/>
                <a:gd name="T115" fmla="*/ 2147483646 h 146"/>
                <a:gd name="T116" fmla="*/ 2147483646 w 175"/>
                <a:gd name="T117" fmla="*/ 2147483646 h 14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75" h="146">
                  <a:moveTo>
                    <a:pt x="23" y="119"/>
                  </a:moveTo>
                  <a:cubicBezTo>
                    <a:pt x="23" y="80"/>
                    <a:pt x="23" y="80"/>
                    <a:pt x="23" y="80"/>
                  </a:cubicBezTo>
                  <a:cubicBezTo>
                    <a:pt x="23" y="77"/>
                    <a:pt x="26" y="74"/>
                    <a:pt x="29" y="74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42" y="74"/>
                    <a:pt x="45" y="77"/>
                    <a:pt x="45" y="80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45" y="123"/>
                    <a:pt x="42" y="125"/>
                    <a:pt x="39" y="125"/>
                  </a:cubicBezTo>
                  <a:cubicBezTo>
                    <a:pt x="29" y="125"/>
                    <a:pt x="29" y="125"/>
                    <a:pt x="29" y="125"/>
                  </a:cubicBezTo>
                  <a:cubicBezTo>
                    <a:pt x="26" y="125"/>
                    <a:pt x="23" y="123"/>
                    <a:pt x="23" y="119"/>
                  </a:cubicBezTo>
                  <a:close/>
                  <a:moveTo>
                    <a:pt x="64" y="60"/>
                  </a:moveTo>
                  <a:cubicBezTo>
                    <a:pt x="61" y="60"/>
                    <a:pt x="58" y="63"/>
                    <a:pt x="58" y="66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23"/>
                    <a:pt x="61" y="125"/>
                    <a:pt x="64" y="125"/>
                  </a:cubicBezTo>
                  <a:cubicBezTo>
                    <a:pt x="74" y="125"/>
                    <a:pt x="74" y="125"/>
                    <a:pt x="74" y="125"/>
                  </a:cubicBezTo>
                  <a:cubicBezTo>
                    <a:pt x="77" y="125"/>
                    <a:pt x="79" y="123"/>
                    <a:pt x="79" y="119"/>
                  </a:cubicBezTo>
                  <a:cubicBezTo>
                    <a:pt x="79" y="66"/>
                    <a:pt x="79" y="66"/>
                    <a:pt x="79" y="66"/>
                  </a:cubicBezTo>
                  <a:cubicBezTo>
                    <a:pt x="79" y="63"/>
                    <a:pt x="77" y="60"/>
                    <a:pt x="74" y="60"/>
                  </a:cubicBezTo>
                  <a:lnTo>
                    <a:pt x="64" y="60"/>
                  </a:lnTo>
                  <a:close/>
                  <a:moveTo>
                    <a:pt x="99" y="48"/>
                  </a:moveTo>
                  <a:cubicBezTo>
                    <a:pt x="96" y="48"/>
                    <a:pt x="93" y="51"/>
                    <a:pt x="93" y="54"/>
                  </a:cubicBezTo>
                  <a:cubicBezTo>
                    <a:pt x="93" y="119"/>
                    <a:pt x="93" y="119"/>
                    <a:pt x="93" y="119"/>
                  </a:cubicBezTo>
                  <a:cubicBezTo>
                    <a:pt x="93" y="123"/>
                    <a:pt x="96" y="125"/>
                    <a:pt x="99" y="125"/>
                  </a:cubicBezTo>
                  <a:cubicBezTo>
                    <a:pt x="109" y="125"/>
                    <a:pt x="109" y="125"/>
                    <a:pt x="109" y="125"/>
                  </a:cubicBezTo>
                  <a:cubicBezTo>
                    <a:pt x="112" y="125"/>
                    <a:pt x="114" y="123"/>
                    <a:pt x="114" y="119"/>
                  </a:cubicBezTo>
                  <a:cubicBezTo>
                    <a:pt x="114" y="54"/>
                    <a:pt x="114" y="54"/>
                    <a:pt x="114" y="54"/>
                  </a:cubicBezTo>
                  <a:cubicBezTo>
                    <a:pt x="114" y="51"/>
                    <a:pt x="112" y="48"/>
                    <a:pt x="109" y="48"/>
                  </a:cubicBezTo>
                  <a:lnTo>
                    <a:pt x="99" y="48"/>
                  </a:lnTo>
                  <a:close/>
                  <a:moveTo>
                    <a:pt x="134" y="36"/>
                  </a:moveTo>
                  <a:cubicBezTo>
                    <a:pt x="131" y="36"/>
                    <a:pt x="128" y="38"/>
                    <a:pt x="128" y="42"/>
                  </a:cubicBezTo>
                  <a:cubicBezTo>
                    <a:pt x="128" y="119"/>
                    <a:pt x="128" y="119"/>
                    <a:pt x="128" y="119"/>
                  </a:cubicBezTo>
                  <a:cubicBezTo>
                    <a:pt x="128" y="123"/>
                    <a:pt x="131" y="125"/>
                    <a:pt x="134" y="125"/>
                  </a:cubicBezTo>
                  <a:cubicBezTo>
                    <a:pt x="144" y="125"/>
                    <a:pt x="144" y="125"/>
                    <a:pt x="144" y="125"/>
                  </a:cubicBezTo>
                  <a:cubicBezTo>
                    <a:pt x="147" y="125"/>
                    <a:pt x="149" y="123"/>
                    <a:pt x="149" y="119"/>
                  </a:cubicBezTo>
                  <a:cubicBezTo>
                    <a:pt x="149" y="42"/>
                    <a:pt x="149" y="42"/>
                    <a:pt x="149" y="42"/>
                  </a:cubicBezTo>
                  <a:cubicBezTo>
                    <a:pt x="149" y="38"/>
                    <a:pt x="147" y="36"/>
                    <a:pt x="144" y="36"/>
                  </a:cubicBezTo>
                  <a:lnTo>
                    <a:pt x="134" y="36"/>
                  </a:lnTo>
                  <a:close/>
                  <a:moveTo>
                    <a:pt x="26" y="59"/>
                  </a:moveTo>
                  <a:cubicBezTo>
                    <a:pt x="63" y="52"/>
                    <a:pt x="98" y="39"/>
                    <a:pt x="130" y="20"/>
                  </a:cubicBezTo>
                  <a:cubicBezTo>
                    <a:pt x="133" y="25"/>
                    <a:pt x="133" y="25"/>
                    <a:pt x="133" y="25"/>
                  </a:cubicBezTo>
                  <a:cubicBezTo>
                    <a:pt x="144" y="8"/>
                    <a:pt x="144" y="8"/>
                    <a:pt x="144" y="8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6" y="13"/>
                    <a:pt x="126" y="13"/>
                    <a:pt x="126" y="13"/>
                  </a:cubicBezTo>
                  <a:cubicBezTo>
                    <a:pt x="95" y="31"/>
                    <a:pt x="61" y="45"/>
                    <a:pt x="25" y="51"/>
                  </a:cubicBezTo>
                  <a:lnTo>
                    <a:pt x="26" y="59"/>
                  </a:lnTo>
                  <a:close/>
                  <a:moveTo>
                    <a:pt x="175" y="136"/>
                  </a:moveTo>
                  <a:cubicBezTo>
                    <a:pt x="157" y="126"/>
                    <a:pt x="157" y="126"/>
                    <a:pt x="157" y="126"/>
                  </a:cubicBezTo>
                  <a:cubicBezTo>
                    <a:pt x="157" y="132"/>
                    <a:pt x="157" y="132"/>
                    <a:pt x="157" y="132"/>
                  </a:cubicBezTo>
                  <a:cubicBezTo>
                    <a:pt x="14" y="132"/>
                    <a:pt x="14" y="132"/>
                    <a:pt x="14" y="132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32"/>
                    <a:pt x="6" y="132"/>
                    <a:pt x="6" y="132"/>
                  </a:cubicBezTo>
                  <a:cubicBezTo>
                    <a:pt x="6" y="136"/>
                    <a:pt x="6" y="136"/>
                    <a:pt x="6" y="136"/>
                  </a:cubicBezTo>
                  <a:cubicBezTo>
                    <a:pt x="6" y="140"/>
                    <a:pt x="6" y="140"/>
                    <a:pt x="6" y="140"/>
                  </a:cubicBezTo>
                  <a:cubicBezTo>
                    <a:pt x="157" y="140"/>
                    <a:pt x="157" y="140"/>
                    <a:pt x="157" y="140"/>
                  </a:cubicBezTo>
                  <a:cubicBezTo>
                    <a:pt x="157" y="146"/>
                    <a:pt x="157" y="146"/>
                    <a:pt x="157" y="146"/>
                  </a:cubicBezTo>
                  <a:lnTo>
                    <a:pt x="175" y="1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3" name="Freeform 20"/>
            <p:cNvSpPr>
              <a:spLocks noEditPoints="1"/>
            </p:cNvSpPr>
            <p:nvPr/>
          </p:nvSpPr>
          <p:spPr bwMode="auto">
            <a:xfrm>
              <a:off x="4406900" y="1233488"/>
              <a:ext cx="1127125" cy="588962"/>
            </a:xfrm>
            <a:custGeom>
              <a:gdLst>
                <a:gd name="T0" fmla="*/ 2147483646 w 249"/>
                <a:gd name="T1" fmla="*/ 2147483646 h 130"/>
                <a:gd name="T2" fmla="*/ 2147483646 w 249"/>
                <a:gd name="T3" fmla="*/ 2147483646 h 130"/>
                <a:gd name="T4" fmla="*/ 2147483646 w 249"/>
                <a:gd name="T5" fmla="*/ 2147483646 h 130"/>
                <a:gd name="T6" fmla="*/ 2147483646 w 249"/>
                <a:gd name="T7" fmla="*/ 2147483646 h 130"/>
                <a:gd name="T8" fmla="*/ 2147483646 w 249"/>
                <a:gd name="T9" fmla="*/ 2147483646 h 130"/>
                <a:gd name="T10" fmla="*/ 2147483646 w 249"/>
                <a:gd name="T11" fmla="*/ 2147483646 h 130"/>
                <a:gd name="T12" fmla="*/ 2147483646 w 249"/>
                <a:gd name="T13" fmla="*/ 2147483646 h 130"/>
                <a:gd name="T14" fmla="*/ 2147483646 w 249"/>
                <a:gd name="T15" fmla="*/ 2147483646 h 130"/>
                <a:gd name="T16" fmla="*/ 2147483646 w 249"/>
                <a:gd name="T17" fmla="*/ 2147483646 h 130"/>
                <a:gd name="T18" fmla="*/ 2147483646 w 249"/>
                <a:gd name="T19" fmla="*/ 2147483646 h 130"/>
                <a:gd name="T20" fmla="*/ 2147483646 w 249"/>
                <a:gd name="T21" fmla="*/ 2147483646 h 130"/>
                <a:gd name="T22" fmla="*/ 2147483646 w 249"/>
                <a:gd name="T23" fmla="*/ 0 h 130"/>
                <a:gd name="T24" fmla="*/ 2147483646 w 249"/>
                <a:gd name="T25" fmla="*/ 2147483646 h 130"/>
                <a:gd name="T26" fmla="*/ 2147483646 w 249"/>
                <a:gd name="T27" fmla="*/ 2147483646 h 130"/>
                <a:gd name="T28" fmla="*/ 2147483646 w 249"/>
                <a:gd name="T29" fmla="*/ 2147483646 h 130"/>
                <a:gd name="T30" fmla="*/ 2147483646 w 249"/>
                <a:gd name="T31" fmla="*/ 2147483646 h 130"/>
                <a:gd name="T32" fmla="*/ 2147483646 w 249"/>
                <a:gd name="T33" fmla="*/ 2147483646 h 130"/>
                <a:gd name="T34" fmla="*/ 2147483646 w 249"/>
                <a:gd name="T35" fmla="*/ 2147483646 h 130"/>
                <a:gd name="T36" fmla="*/ 2147483646 w 249"/>
                <a:gd name="T37" fmla="*/ 2147483646 h 130"/>
                <a:gd name="T38" fmla="*/ 2147483646 w 249"/>
                <a:gd name="T39" fmla="*/ 2147483646 h 130"/>
                <a:gd name="T40" fmla="*/ 2147483646 w 249"/>
                <a:gd name="T41" fmla="*/ 2147483646 h 130"/>
                <a:gd name="T42" fmla="*/ 2147483646 w 249"/>
                <a:gd name="T43" fmla="*/ 2147483646 h 130"/>
                <a:gd name="T44" fmla="*/ 2147483646 w 249"/>
                <a:gd name="T45" fmla="*/ 2147483646 h 130"/>
                <a:gd name="T46" fmla="*/ 2147483646 w 249"/>
                <a:gd name="T47" fmla="*/ 2147483646 h 130"/>
                <a:gd name="T48" fmla="*/ 2147483646 w 249"/>
                <a:gd name="T49" fmla="*/ 2147483646 h 130"/>
                <a:gd name="T50" fmla="*/ 2147483646 w 249"/>
                <a:gd name="T51" fmla="*/ 2147483646 h 130"/>
                <a:gd name="T52" fmla="*/ 2147483646 w 249"/>
                <a:gd name="T53" fmla="*/ 2147483646 h 130"/>
                <a:gd name="T54" fmla="*/ 2147483646 w 249"/>
                <a:gd name="T55" fmla="*/ 2147483646 h 130"/>
                <a:gd name="T56" fmla="*/ 2147483646 w 249"/>
                <a:gd name="T57" fmla="*/ 2147483646 h 130"/>
                <a:gd name="T58" fmla="*/ 2147483646 w 249"/>
                <a:gd name="T59" fmla="*/ 2147483646 h 130"/>
                <a:gd name="T60" fmla="*/ 2147483646 w 249"/>
                <a:gd name="T61" fmla="*/ 2147483646 h 130"/>
                <a:gd name="T62" fmla="*/ 2147483646 w 249"/>
                <a:gd name="T63" fmla="*/ 2147483646 h 130"/>
                <a:gd name="T64" fmla="*/ 2147483646 w 249"/>
                <a:gd name="T65" fmla="*/ 2147483646 h 130"/>
                <a:gd name="T66" fmla="*/ 2147483646 w 249"/>
                <a:gd name="T67" fmla="*/ 2147483646 h 130"/>
                <a:gd name="T68" fmla="*/ 2147483646 w 249"/>
                <a:gd name="T69" fmla="*/ 2147483646 h 130"/>
                <a:gd name="T70" fmla="*/ 2147483646 w 249"/>
                <a:gd name="T71" fmla="*/ 2147483646 h 130"/>
                <a:gd name="T72" fmla="*/ 2147483646 w 249"/>
                <a:gd name="T73" fmla="*/ 2147483646 h 130"/>
                <a:gd name="T74" fmla="*/ 2147483646 w 249"/>
                <a:gd name="T75" fmla="*/ 2147483646 h 130"/>
                <a:gd name="T76" fmla="*/ 2147483646 w 249"/>
                <a:gd name="T77" fmla="*/ 2147483646 h 130"/>
                <a:gd name="T78" fmla="*/ 2147483646 w 249"/>
                <a:gd name="T79" fmla="*/ 2147483646 h 130"/>
                <a:gd name="T80" fmla="*/ 2147483646 w 249"/>
                <a:gd name="T81" fmla="*/ 2147483646 h 130"/>
                <a:gd name="T82" fmla="*/ 2147483646 w 249"/>
                <a:gd name="T83" fmla="*/ 2147483646 h 130"/>
                <a:gd name="T84" fmla="*/ 2147483646 w 249"/>
                <a:gd name="T85" fmla="*/ 2147483646 h 130"/>
                <a:gd name="T86" fmla="*/ 2147483646 w 249"/>
                <a:gd name="T87" fmla="*/ 2147483646 h 130"/>
                <a:gd name="T88" fmla="*/ 2147483646 w 249"/>
                <a:gd name="T89" fmla="*/ 2147483646 h 130"/>
                <a:gd name="T90" fmla="*/ 2147483646 w 249"/>
                <a:gd name="T91" fmla="*/ 2147483646 h 130"/>
                <a:gd name="T92" fmla="*/ 2147483646 w 249"/>
                <a:gd name="T93" fmla="*/ 2147483646 h 130"/>
                <a:gd name="T94" fmla="*/ 2147483646 w 249"/>
                <a:gd name="T95" fmla="*/ 2147483646 h 130"/>
                <a:gd name="T96" fmla="*/ 2147483646 w 249"/>
                <a:gd name="T97" fmla="*/ 2147483646 h 130"/>
                <a:gd name="T98" fmla="*/ 2147483646 w 249"/>
                <a:gd name="T99" fmla="*/ 2147483646 h 130"/>
                <a:gd name="T100" fmla="*/ 2147483646 w 249"/>
                <a:gd name="T101" fmla="*/ 2147483646 h 130"/>
                <a:gd name="T102" fmla="*/ 2147483646 w 249"/>
                <a:gd name="T103" fmla="*/ 2147483646 h 130"/>
                <a:gd name="T104" fmla="*/ 2147483646 w 249"/>
                <a:gd name="T105" fmla="*/ 2147483646 h 130"/>
                <a:gd name="T106" fmla="*/ 2147483646 w 249"/>
                <a:gd name="T107" fmla="*/ 2147483646 h 130"/>
                <a:gd name="T108" fmla="*/ 2147483646 w 249"/>
                <a:gd name="T109" fmla="*/ 2147483646 h 130"/>
                <a:gd name="T110" fmla="*/ 2147483646 w 249"/>
                <a:gd name="T111" fmla="*/ 2147483646 h 130"/>
                <a:gd name="T112" fmla="*/ 2147483646 w 249"/>
                <a:gd name="T113" fmla="*/ 2147483646 h 130"/>
                <a:gd name="T114" fmla="*/ 2147483646 w 249"/>
                <a:gd name="T115" fmla="*/ 2147483646 h 130"/>
                <a:gd name="T116" fmla="*/ 2147483646 w 249"/>
                <a:gd name="T117" fmla="*/ 2147483646 h 13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49" h="130">
                  <a:moveTo>
                    <a:pt x="180" y="122"/>
                  </a:moveTo>
                  <a:cubicBezTo>
                    <a:pt x="176" y="124"/>
                    <a:pt x="172" y="125"/>
                    <a:pt x="169" y="126"/>
                  </a:cubicBezTo>
                  <a:cubicBezTo>
                    <a:pt x="156" y="129"/>
                    <a:pt x="144" y="129"/>
                    <a:pt x="128" y="130"/>
                  </a:cubicBezTo>
                  <a:cubicBezTo>
                    <a:pt x="112" y="129"/>
                    <a:pt x="99" y="129"/>
                    <a:pt x="87" y="126"/>
                  </a:cubicBezTo>
                  <a:cubicBezTo>
                    <a:pt x="83" y="125"/>
                    <a:pt x="79" y="124"/>
                    <a:pt x="76" y="122"/>
                  </a:cubicBezTo>
                  <a:cubicBezTo>
                    <a:pt x="65" y="117"/>
                    <a:pt x="65" y="108"/>
                    <a:pt x="71" y="102"/>
                  </a:cubicBezTo>
                  <a:cubicBezTo>
                    <a:pt x="78" y="96"/>
                    <a:pt x="86" y="91"/>
                    <a:pt x="94" y="87"/>
                  </a:cubicBezTo>
                  <a:cubicBezTo>
                    <a:pt x="98" y="85"/>
                    <a:pt x="102" y="84"/>
                    <a:pt x="106" y="83"/>
                  </a:cubicBezTo>
                  <a:cubicBezTo>
                    <a:pt x="113" y="80"/>
                    <a:pt x="115" y="72"/>
                    <a:pt x="109" y="67"/>
                  </a:cubicBezTo>
                  <a:cubicBezTo>
                    <a:pt x="99" y="56"/>
                    <a:pt x="95" y="43"/>
                    <a:pt x="95" y="28"/>
                  </a:cubicBezTo>
                  <a:cubicBezTo>
                    <a:pt x="96" y="13"/>
                    <a:pt x="105" y="5"/>
                    <a:pt x="119" y="1"/>
                  </a:cubicBezTo>
                  <a:cubicBezTo>
                    <a:pt x="122" y="1"/>
                    <a:pt x="125" y="0"/>
                    <a:pt x="128" y="0"/>
                  </a:cubicBezTo>
                  <a:cubicBezTo>
                    <a:pt x="131" y="0"/>
                    <a:pt x="134" y="1"/>
                    <a:pt x="137" y="1"/>
                  </a:cubicBezTo>
                  <a:cubicBezTo>
                    <a:pt x="151" y="5"/>
                    <a:pt x="160" y="13"/>
                    <a:pt x="161" y="28"/>
                  </a:cubicBezTo>
                  <a:cubicBezTo>
                    <a:pt x="161" y="43"/>
                    <a:pt x="157" y="56"/>
                    <a:pt x="146" y="67"/>
                  </a:cubicBezTo>
                  <a:cubicBezTo>
                    <a:pt x="141" y="72"/>
                    <a:pt x="143" y="80"/>
                    <a:pt x="150" y="83"/>
                  </a:cubicBezTo>
                  <a:cubicBezTo>
                    <a:pt x="154" y="84"/>
                    <a:pt x="158" y="85"/>
                    <a:pt x="162" y="87"/>
                  </a:cubicBezTo>
                  <a:cubicBezTo>
                    <a:pt x="170" y="91"/>
                    <a:pt x="178" y="96"/>
                    <a:pt x="185" y="102"/>
                  </a:cubicBezTo>
                  <a:cubicBezTo>
                    <a:pt x="189" y="106"/>
                    <a:pt x="190" y="117"/>
                    <a:pt x="180" y="122"/>
                  </a:cubicBezTo>
                  <a:close/>
                  <a:moveTo>
                    <a:pt x="245" y="111"/>
                  </a:moveTo>
                  <a:cubicBezTo>
                    <a:pt x="240" y="106"/>
                    <a:pt x="235" y="103"/>
                    <a:pt x="229" y="100"/>
                  </a:cubicBezTo>
                  <a:cubicBezTo>
                    <a:pt x="226" y="99"/>
                    <a:pt x="224" y="98"/>
                    <a:pt x="221" y="97"/>
                  </a:cubicBezTo>
                  <a:cubicBezTo>
                    <a:pt x="216" y="95"/>
                    <a:pt x="214" y="90"/>
                    <a:pt x="218" y="86"/>
                  </a:cubicBezTo>
                  <a:cubicBezTo>
                    <a:pt x="226" y="79"/>
                    <a:pt x="229" y="69"/>
                    <a:pt x="228" y="59"/>
                  </a:cubicBezTo>
                  <a:cubicBezTo>
                    <a:pt x="228" y="49"/>
                    <a:pt x="221" y="43"/>
                    <a:pt x="212" y="40"/>
                  </a:cubicBezTo>
                  <a:cubicBezTo>
                    <a:pt x="210" y="40"/>
                    <a:pt x="207" y="40"/>
                    <a:pt x="205" y="40"/>
                  </a:cubicBezTo>
                  <a:cubicBezTo>
                    <a:pt x="203" y="40"/>
                    <a:pt x="201" y="40"/>
                    <a:pt x="199" y="40"/>
                  </a:cubicBezTo>
                  <a:cubicBezTo>
                    <a:pt x="189" y="43"/>
                    <a:pt x="183" y="49"/>
                    <a:pt x="183" y="59"/>
                  </a:cubicBezTo>
                  <a:cubicBezTo>
                    <a:pt x="182" y="69"/>
                    <a:pt x="185" y="79"/>
                    <a:pt x="193" y="86"/>
                  </a:cubicBezTo>
                  <a:cubicBezTo>
                    <a:pt x="196" y="90"/>
                    <a:pt x="195" y="95"/>
                    <a:pt x="190" y="97"/>
                  </a:cubicBezTo>
                  <a:cubicBezTo>
                    <a:pt x="190" y="97"/>
                    <a:pt x="190" y="97"/>
                    <a:pt x="189" y="97"/>
                  </a:cubicBezTo>
                  <a:cubicBezTo>
                    <a:pt x="190" y="98"/>
                    <a:pt x="191" y="98"/>
                    <a:pt x="192" y="99"/>
                  </a:cubicBezTo>
                  <a:cubicBezTo>
                    <a:pt x="195" y="103"/>
                    <a:pt x="197" y="108"/>
                    <a:pt x="196" y="113"/>
                  </a:cubicBezTo>
                  <a:cubicBezTo>
                    <a:pt x="195" y="119"/>
                    <a:pt x="191" y="123"/>
                    <a:pt x="186" y="126"/>
                  </a:cubicBezTo>
                  <a:cubicBezTo>
                    <a:pt x="184" y="127"/>
                    <a:pt x="183" y="127"/>
                    <a:pt x="181" y="128"/>
                  </a:cubicBezTo>
                  <a:cubicBezTo>
                    <a:pt x="188" y="129"/>
                    <a:pt x="196" y="129"/>
                    <a:pt x="205" y="130"/>
                  </a:cubicBezTo>
                  <a:cubicBezTo>
                    <a:pt x="216" y="129"/>
                    <a:pt x="225" y="129"/>
                    <a:pt x="234" y="127"/>
                  </a:cubicBezTo>
                  <a:cubicBezTo>
                    <a:pt x="236" y="126"/>
                    <a:pt x="239" y="126"/>
                    <a:pt x="242" y="124"/>
                  </a:cubicBezTo>
                  <a:cubicBezTo>
                    <a:pt x="249" y="121"/>
                    <a:pt x="248" y="113"/>
                    <a:pt x="245" y="111"/>
                  </a:cubicBezTo>
                  <a:close/>
                  <a:moveTo>
                    <a:pt x="59" y="113"/>
                  </a:moveTo>
                  <a:cubicBezTo>
                    <a:pt x="58" y="108"/>
                    <a:pt x="60" y="103"/>
                    <a:pt x="64" y="99"/>
                  </a:cubicBezTo>
                  <a:cubicBezTo>
                    <a:pt x="66" y="98"/>
                    <a:pt x="67" y="96"/>
                    <a:pt x="69" y="95"/>
                  </a:cubicBezTo>
                  <a:cubicBezTo>
                    <a:pt x="68" y="94"/>
                    <a:pt x="67" y="94"/>
                    <a:pt x="66" y="93"/>
                  </a:cubicBezTo>
                  <a:cubicBezTo>
                    <a:pt x="60" y="91"/>
                    <a:pt x="59" y="86"/>
                    <a:pt x="63" y="81"/>
                  </a:cubicBezTo>
                  <a:cubicBezTo>
                    <a:pt x="71" y="73"/>
                    <a:pt x="74" y="63"/>
                    <a:pt x="74" y="52"/>
                  </a:cubicBezTo>
                  <a:cubicBezTo>
                    <a:pt x="74" y="40"/>
                    <a:pt x="67" y="34"/>
                    <a:pt x="56" y="31"/>
                  </a:cubicBezTo>
                  <a:cubicBezTo>
                    <a:pt x="53" y="30"/>
                    <a:pt x="51" y="30"/>
                    <a:pt x="49" y="30"/>
                  </a:cubicBezTo>
                  <a:cubicBezTo>
                    <a:pt x="47" y="30"/>
                    <a:pt x="44" y="30"/>
                    <a:pt x="42" y="31"/>
                  </a:cubicBezTo>
                  <a:cubicBezTo>
                    <a:pt x="31" y="34"/>
                    <a:pt x="24" y="40"/>
                    <a:pt x="24" y="52"/>
                  </a:cubicBezTo>
                  <a:cubicBezTo>
                    <a:pt x="23" y="63"/>
                    <a:pt x="26" y="73"/>
                    <a:pt x="35" y="81"/>
                  </a:cubicBezTo>
                  <a:cubicBezTo>
                    <a:pt x="39" y="86"/>
                    <a:pt x="37" y="91"/>
                    <a:pt x="32" y="93"/>
                  </a:cubicBezTo>
                  <a:cubicBezTo>
                    <a:pt x="29" y="94"/>
                    <a:pt x="26" y="96"/>
                    <a:pt x="23" y="97"/>
                  </a:cubicBezTo>
                  <a:cubicBezTo>
                    <a:pt x="16" y="100"/>
                    <a:pt x="10" y="103"/>
                    <a:pt x="5" y="109"/>
                  </a:cubicBezTo>
                  <a:cubicBezTo>
                    <a:pt x="0" y="113"/>
                    <a:pt x="1" y="120"/>
                    <a:pt x="9" y="124"/>
                  </a:cubicBezTo>
                  <a:cubicBezTo>
                    <a:pt x="11" y="125"/>
                    <a:pt x="14" y="126"/>
                    <a:pt x="17" y="127"/>
                  </a:cubicBezTo>
                  <a:cubicBezTo>
                    <a:pt x="27" y="129"/>
                    <a:pt x="37" y="129"/>
                    <a:pt x="49" y="130"/>
                  </a:cubicBezTo>
                  <a:cubicBezTo>
                    <a:pt x="59" y="129"/>
                    <a:pt x="67" y="129"/>
                    <a:pt x="74" y="128"/>
                  </a:cubicBezTo>
                  <a:cubicBezTo>
                    <a:pt x="73" y="127"/>
                    <a:pt x="71" y="127"/>
                    <a:pt x="70" y="126"/>
                  </a:cubicBezTo>
                  <a:cubicBezTo>
                    <a:pt x="64" y="123"/>
                    <a:pt x="60" y="119"/>
                    <a:pt x="59" y="1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4" name="Freeform 21"/>
            <p:cNvSpPr>
              <a:spLocks noEditPoints="1"/>
            </p:cNvSpPr>
            <p:nvPr/>
          </p:nvSpPr>
          <p:spPr bwMode="auto">
            <a:xfrm>
              <a:off x="7405688" y="1355725"/>
              <a:ext cx="679450" cy="606425"/>
            </a:xfrm>
            <a:custGeom>
              <a:gdLst>
                <a:gd name="T0" fmla="*/ 2147483646 w 150"/>
                <a:gd name="T1" fmla="*/ 2147483646 h 134"/>
                <a:gd name="T2" fmla="*/ 2147483646 w 150"/>
                <a:gd name="T3" fmla="*/ 2147483646 h 134"/>
                <a:gd name="T4" fmla="*/ 2147483646 w 150"/>
                <a:gd name="T5" fmla="*/ 2147483646 h 134"/>
                <a:gd name="T6" fmla="*/ 2147483646 w 150"/>
                <a:gd name="T7" fmla="*/ 0 h 134"/>
                <a:gd name="T8" fmla="*/ 2147483646 w 150"/>
                <a:gd name="T9" fmla="*/ 2147483646 h 134"/>
                <a:gd name="T10" fmla="*/ 2147483646 w 150"/>
                <a:gd name="T11" fmla="*/ 2147483646 h 134"/>
                <a:gd name="T12" fmla="*/ 2147483646 w 150"/>
                <a:gd name="T13" fmla="*/ 2147483646 h 134"/>
                <a:gd name="T14" fmla="*/ 2147483646 w 150"/>
                <a:gd name="T15" fmla="*/ 2147483646 h 134"/>
                <a:gd name="T16" fmla="*/ 2147483646 w 150"/>
                <a:gd name="T17" fmla="*/ 2147483646 h 134"/>
                <a:gd name="T18" fmla="*/ 2147483646 w 150"/>
                <a:gd name="T19" fmla="*/ 2147483646 h 134"/>
                <a:gd name="T20" fmla="*/ 2147483646 w 150"/>
                <a:gd name="T21" fmla="*/ 2147483646 h 134"/>
                <a:gd name="T22" fmla="*/ 2147483646 w 150"/>
                <a:gd name="T23" fmla="*/ 2147483646 h 134"/>
                <a:gd name="T24" fmla="*/ 2147483646 w 150"/>
                <a:gd name="T25" fmla="*/ 2147483646 h 134"/>
                <a:gd name="T26" fmla="*/ 2147483646 w 150"/>
                <a:gd name="T27" fmla="*/ 2147483646 h 134"/>
                <a:gd name="T28" fmla="*/ 2147483646 w 150"/>
                <a:gd name="T29" fmla="*/ 2147483646 h 134"/>
                <a:gd name="T30" fmla="*/ 2147483646 w 150"/>
                <a:gd name="T31" fmla="*/ 2147483646 h 134"/>
                <a:gd name="T32" fmla="*/ 0 w 150"/>
                <a:gd name="T33" fmla="*/ 2147483646 h 134"/>
                <a:gd name="T34" fmla="*/ 2147483646 w 150"/>
                <a:gd name="T35" fmla="*/ 2147483646 h 134"/>
                <a:gd name="T36" fmla="*/ 2147483646 w 150"/>
                <a:gd name="T37" fmla="*/ 2147483646 h 134"/>
                <a:gd name="T38" fmla="*/ 2147483646 w 150"/>
                <a:gd name="T39" fmla="*/ 2147483646 h 134"/>
                <a:gd name="T40" fmla="*/ 2147483646 w 150"/>
                <a:gd name="T41" fmla="*/ 2147483646 h 134"/>
                <a:gd name="T42" fmla="*/ 0 w 150"/>
                <a:gd name="T43" fmla="*/ 2147483646 h 134"/>
                <a:gd name="T44" fmla="*/ 2147483646 w 150"/>
                <a:gd name="T45" fmla="*/ 2147483646 h 134"/>
                <a:gd name="T46" fmla="*/ 2147483646 w 150"/>
                <a:gd name="T47" fmla="*/ 2147483646 h 134"/>
                <a:gd name="T48" fmla="*/ 2147483646 w 150"/>
                <a:gd name="T49" fmla="*/ 2147483646 h 134"/>
                <a:gd name="T50" fmla="*/ 2147483646 w 150"/>
                <a:gd name="T51" fmla="*/ 2147483646 h 134"/>
                <a:gd name="T52" fmla="*/ 2147483646 w 150"/>
                <a:gd name="T53" fmla="*/ 2147483646 h 134"/>
                <a:gd name="T54" fmla="*/ 2147483646 w 150"/>
                <a:gd name="T55" fmla="*/ 2147483646 h 134"/>
                <a:gd name="T56" fmla="*/ 2147483646 w 150"/>
                <a:gd name="T57" fmla="*/ 2147483646 h 134"/>
                <a:gd name="T58" fmla="*/ 2147483646 w 150"/>
                <a:gd name="T59" fmla="*/ 2147483646 h 134"/>
                <a:gd name="T60" fmla="*/ 2147483646 w 150"/>
                <a:gd name="T61" fmla="*/ 2147483646 h 134"/>
                <a:gd name="T62" fmla="*/ 2147483646 w 150"/>
                <a:gd name="T63" fmla="*/ 2147483646 h 134"/>
                <a:gd name="T64" fmla="*/ 2147483646 w 150"/>
                <a:gd name="T65" fmla="*/ 2147483646 h 134"/>
                <a:gd name="T66" fmla="*/ 2147483646 w 150"/>
                <a:gd name="T67" fmla="*/ 2147483646 h 134"/>
                <a:gd name="T68" fmla="*/ 2147483646 w 150"/>
                <a:gd name="T69" fmla="*/ 2147483646 h 134"/>
                <a:gd name="T70" fmla="*/ 2147483646 w 150"/>
                <a:gd name="T71" fmla="*/ 2147483646 h 13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50" h="134">
                  <a:moveTo>
                    <a:pt x="102" y="18"/>
                  </a:moveTo>
                  <a:cubicBezTo>
                    <a:pt x="93" y="18"/>
                    <a:pt x="93" y="18"/>
                    <a:pt x="93" y="18"/>
                  </a:cubicBezTo>
                  <a:cubicBezTo>
                    <a:pt x="92" y="12"/>
                    <a:pt x="88" y="8"/>
                    <a:pt x="83" y="8"/>
                  </a:cubicBezTo>
                  <a:cubicBezTo>
                    <a:pt x="67" y="8"/>
                    <a:pt x="67" y="8"/>
                    <a:pt x="67" y="8"/>
                  </a:cubicBezTo>
                  <a:cubicBezTo>
                    <a:pt x="62" y="8"/>
                    <a:pt x="58" y="12"/>
                    <a:pt x="57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8" y="8"/>
                    <a:pt x="56" y="0"/>
                    <a:pt x="64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94" y="0"/>
                    <a:pt x="102" y="8"/>
                    <a:pt x="102" y="18"/>
                  </a:cubicBezTo>
                  <a:close/>
                  <a:moveTo>
                    <a:pt x="23" y="75"/>
                  </a:moveTo>
                  <a:cubicBezTo>
                    <a:pt x="61" y="75"/>
                    <a:pt x="61" y="75"/>
                    <a:pt x="61" y="75"/>
                  </a:cubicBezTo>
                  <a:cubicBezTo>
                    <a:pt x="61" y="69"/>
                    <a:pt x="61" y="69"/>
                    <a:pt x="61" y="69"/>
                  </a:cubicBezTo>
                  <a:cubicBezTo>
                    <a:pt x="61" y="65"/>
                    <a:pt x="64" y="62"/>
                    <a:pt x="68" y="62"/>
                  </a:cubicBezTo>
                  <a:cubicBezTo>
                    <a:pt x="82" y="62"/>
                    <a:pt x="82" y="62"/>
                    <a:pt x="82" y="62"/>
                  </a:cubicBezTo>
                  <a:cubicBezTo>
                    <a:pt x="86" y="62"/>
                    <a:pt x="89" y="65"/>
                    <a:pt x="89" y="69"/>
                  </a:cubicBezTo>
                  <a:cubicBezTo>
                    <a:pt x="89" y="75"/>
                    <a:pt x="89" y="75"/>
                    <a:pt x="89" y="75"/>
                  </a:cubicBezTo>
                  <a:cubicBezTo>
                    <a:pt x="127" y="75"/>
                    <a:pt x="127" y="75"/>
                    <a:pt x="127" y="75"/>
                  </a:cubicBezTo>
                  <a:cubicBezTo>
                    <a:pt x="138" y="75"/>
                    <a:pt x="148" y="65"/>
                    <a:pt x="150" y="53"/>
                  </a:cubicBezTo>
                  <a:cubicBezTo>
                    <a:pt x="150" y="42"/>
                    <a:pt x="150" y="42"/>
                    <a:pt x="150" y="42"/>
                  </a:cubicBezTo>
                  <a:cubicBezTo>
                    <a:pt x="150" y="31"/>
                    <a:pt x="142" y="22"/>
                    <a:pt x="132" y="22"/>
                  </a:cubicBezTo>
                  <a:cubicBezTo>
                    <a:pt x="124" y="22"/>
                    <a:pt x="124" y="22"/>
                    <a:pt x="124" y="22"/>
                  </a:cubicBezTo>
                  <a:cubicBezTo>
                    <a:pt x="120" y="22"/>
                    <a:pt x="120" y="22"/>
                    <a:pt x="120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3" y="22"/>
                    <a:pt x="103" y="22"/>
                    <a:pt x="103" y="22"/>
                  </a:cubicBezTo>
                  <a:cubicBezTo>
                    <a:pt x="92" y="22"/>
                    <a:pt x="92" y="22"/>
                    <a:pt x="92" y="22"/>
                  </a:cubicBezTo>
                  <a:cubicBezTo>
                    <a:pt x="58" y="22"/>
                    <a:pt x="58" y="22"/>
                    <a:pt x="58" y="22"/>
                  </a:cubicBezTo>
                  <a:cubicBezTo>
                    <a:pt x="47" y="22"/>
                    <a:pt x="47" y="22"/>
                    <a:pt x="47" y="22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8" y="22"/>
                    <a:pt x="0" y="31"/>
                    <a:pt x="0" y="42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2" y="65"/>
                    <a:pt x="11" y="75"/>
                    <a:pt x="23" y="75"/>
                  </a:cubicBezTo>
                  <a:close/>
                  <a:moveTo>
                    <a:pt x="127" y="81"/>
                  </a:moveTo>
                  <a:cubicBezTo>
                    <a:pt x="89" y="81"/>
                    <a:pt x="89" y="81"/>
                    <a:pt x="89" y="81"/>
                  </a:cubicBezTo>
                  <a:cubicBezTo>
                    <a:pt x="89" y="86"/>
                    <a:pt x="89" y="86"/>
                    <a:pt x="89" y="86"/>
                  </a:cubicBezTo>
                  <a:cubicBezTo>
                    <a:pt x="89" y="90"/>
                    <a:pt x="86" y="93"/>
                    <a:pt x="82" y="93"/>
                  </a:cubicBezTo>
                  <a:cubicBezTo>
                    <a:pt x="68" y="93"/>
                    <a:pt x="68" y="93"/>
                    <a:pt x="68" y="93"/>
                  </a:cubicBezTo>
                  <a:cubicBezTo>
                    <a:pt x="64" y="93"/>
                    <a:pt x="61" y="90"/>
                    <a:pt x="61" y="86"/>
                  </a:cubicBezTo>
                  <a:cubicBezTo>
                    <a:pt x="61" y="81"/>
                    <a:pt x="61" y="81"/>
                    <a:pt x="61" y="81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13" y="81"/>
                    <a:pt x="5" y="76"/>
                    <a:pt x="0" y="68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25"/>
                    <a:pt x="8" y="134"/>
                    <a:pt x="18" y="134"/>
                  </a:cubicBezTo>
                  <a:cubicBezTo>
                    <a:pt x="23" y="134"/>
                    <a:pt x="23" y="134"/>
                    <a:pt x="23" y="134"/>
                  </a:cubicBezTo>
                  <a:cubicBezTo>
                    <a:pt x="29" y="134"/>
                    <a:pt x="29" y="134"/>
                    <a:pt x="29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114" y="134"/>
                    <a:pt x="114" y="134"/>
                    <a:pt x="114" y="134"/>
                  </a:cubicBezTo>
                  <a:cubicBezTo>
                    <a:pt x="120" y="134"/>
                    <a:pt x="120" y="134"/>
                    <a:pt x="120" y="134"/>
                  </a:cubicBezTo>
                  <a:cubicBezTo>
                    <a:pt x="124" y="134"/>
                    <a:pt x="124" y="134"/>
                    <a:pt x="124" y="134"/>
                  </a:cubicBezTo>
                  <a:cubicBezTo>
                    <a:pt x="132" y="134"/>
                    <a:pt x="132" y="134"/>
                    <a:pt x="132" y="134"/>
                  </a:cubicBezTo>
                  <a:cubicBezTo>
                    <a:pt x="142" y="134"/>
                    <a:pt x="150" y="125"/>
                    <a:pt x="150" y="114"/>
                  </a:cubicBezTo>
                  <a:cubicBezTo>
                    <a:pt x="150" y="68"/>
                    <a:pt x="150" y="68"/>
                    <a:pt x="150" y="68"/>
                  </a:cubicBezTo>
                  <a:cubicBezTo>
                    <a:pt x="145" y="76"/>
                    <a:pt x="136" y="81"/>
                    <a:pt x="127" y="81"/>
                  </a:cubicBezTo>
                  <a:close/>
                  <a:moveTo>
                    <a:pt x="82" y="67"/>
                  </a:moveTo>
                  <a:cubicBezTo>
                    <a:pt x="68" y="67"/>
                    <a:pt x="68" y="67"/>
                    <a:pt x="68" y="67"/>
                  </a:cubicBezTo>
                  <a:cubicBezTo>
                    <a:pt x="67" y="67"/>
                    <a:pt x="66" y="69"/>
                    <a:pt x="66" y="70"/>
                  </a:cubicBezTo>
                  <a:cubicBezTo>
                    <a:pt x="66" y="74"/>
                    <a:pt x="66" y="74"/>
                    <a:pt x="66" y="74"/>
                  </a:cubicBezTo>
                  <a:cubicBezTo>
                    <a:pt x="66" y="76"/>
                    <a:pt x="66" y="76"/>
                    <a:pt x="66" y="76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6" y="85"/>
                    <a:pt x="66" y="85"/>
                    <a:pt x="66" y="85"/>
                  </a:cubicBezTo>
                  <a:cubicBezTo>
                    <a:pt x="66" y="87"/>
                    <a:pt x="67" y="88"/>
                    <a:pt x="68" y="88"/>
                  </a:cubicBezTo>
                  <a:cubicBezTo>
                    <a:pt x="82" y="88"/>
                    <a:pt x="82" y="88"/>
                    <a:pt x="82" y="88"/>
                  </a:cubicBezTo>
                  <a:cubicBezTo>
                    <a:pt x="83" y="88"/>
                    <a:pt x="84" y="87"/>
                    <a:pt x="84" y="85"/>
                  </a:cubicBezTo>
                  <a:cubicBezTo>
                    <a:pt x="84" y="82"/>
                    <a:pt x="84" y="82"/>
                    <a:pt x="84" y="82"/>
                  </a:cubicBezTo>
                  <a:cubicBezTo>
                    <a:pt x="84" y="80"/>
                    <a:pt x="84" y="80"/>
                    <a:pt x="84" y="80"/>
                  </a:cubicBezTo>
                  <a:cubicBezTo>
                    <a:pt x="84" y="76"/>
                    <a:pt x="84" y="76"/>
                    <a:pt x="84" y="76"/>
                  </a:cubicBezTo>
                  <a:cubicBezTo>
                    <a:pt x="84" y="74"/>
                    <a:pt x="84" y="74"/>
                    <a:pt x="84" y="74"/>
                  </a:cubicBezTo>
                  <a:cubicBezTo>
                    <a:pt x="84" y="70"/>
                    <a:pt x="84" y="70"/>
                    <a:pt x="84" y="70"/>
                  </a:cubicBezTo>
                  <a:cubicBezTo>
                    <a:pt x="84" y="69"/>
                    <a:pt x="83" y="67"/>
                    <a:pt x="82" y="6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15" name="TextBox 7"/>
          <p:cNvSpPr txBox="1">
            <a:spLocks noChangeArrowheads="1"/>
          </p:cNvSpPr>
          <p:nvPr/>
        </p:nvSpPr>
        <p:spPr bwMode="auto">
          <a:xfrm flipH="1">
            <a:off x="8160035" y="1628800"/>
            <a:ext cx="3021311" cy="1431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 lvl="0" defTabSz="457200">
              <a:lnSpc>
                <a:spcPct val="150000"/>
              </a:lnSpc>
              <a:defRPr/>
            </a:pPr>
            <a:r>
              <a:rPr lang="zh-CN" altLang="en-US" sz="2000" ker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cs typeface="+mn-ea"/>
                <a:sym typeface="+mn-lt"/>
              </a:rPr>
              <a:t>添加标题</a:t>
            </a:r>
            <a:endParaRPr lang="en-US" altLang="zh-CN" sz="2000" kern="0">
              <a:solidFill>
                <a:prstClr val="black">
                  <a:lumMod val="65000"/>
                  <a:lumOff val="35000"/>
                </a:prstClr>
              </a:solidFill>
              <a:latin typeface="+mn-lt"/>
              <a:cs typeface="+mn-ea"/>
              <a:sym typeface="+mn-lt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请您单击此处输入文本内容，可根据需要适当地调整文字的颜色或者大小等属性。</a:t>
            </a: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+mn-lt"/>
              <a:cs typeface="+mn-ea"/>
              <a:sym typeface="+mn-lt"/>
            </a:endParaRPr>
          </a:p>
        </p:txBody>
      </p:sp>
      <p:sp>
        <p:nvSpPr>
          <p:cNvPr id="16" name="TextBox 7"/>
          <p:cNvSpPr txBox="1">
            <a:spLocks noChangeArrowheads="1"/>
          </p:cNvSpPr>
          <p:nvPr/>
        </p:nvSpPr>
        <p:spPr bwMode="auto">
          <a:xfrm flipH="1">
            <a:off x="8164748" y="4202963"/>
            <a:ext cx="3021311" cy="1431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 lvl="0" defTabSz="457200">
              <a:lnSpc>
                <a:spcPct val="150000"/>
              </a:lnSpc>
              <a:defRPr/>
            </a:pPr>
            <a:r>
              <a:rPr lang="zh-CN" altLang="en-US" sz="2000" ker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cs typeface="+mn-ea"/>
                <a:sym typeface="+mn-lt"/>
              </a:rPr>
              <a:t>添加标题</a:t>
            </a:r>
            <a:endParaRPr lang="en-US" altLang="zh-CN" sz="2000" kern="0">
              <a:solidFill>
                <a:prstClr val="black">
                  <a:lumMod val="65000"/>
                  <a:lumOff val="35000"/>
                </a:prstClr>
              </a:solidFill>
              <a:latin typeface="+mn-lt"/>
              <a:cs typeface="+mn-ea"/>
              <a:sym typeface="+mn-lt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请您单击此处输入文本内容，可根据需要适当地调整文字的颜色或者大小等属性。</a:t>
            </a: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+mn-lt"/>
              <a:cs typeface="+mn-ea"/>
              <a:sym typeface="+mn-lt"/>
            </a:endParaRPr>
          </a:p>
        </p:txBody>
      </p:sp>
      <p:sp>
        <p:nvSpPr>
          <p:cNvPr id="17" name="TextBox 7"/>
          <p:cNvSpPr txBox="1">
            <a:spLocks noChangeArrowheads="1"/>
          </p:cNvSpPr>
          <p:nvPr/>
        </p:nvSpPr>
        <p:spPr bwMode="auto">
          <a:xfrm flipH="1">
            <a:off x="1155032" y="1628800"/>
            <a:ext cx="2894082" cy="1431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添加标题</a:t>
            </a:r>
            <a:endParaRPr kumimoji="0" lang="en-US" altLang="zh-CN" sz="2000" i="0" u="none" strike="noStrike" kern="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+mn-lt"/>
              <a:cs typeface="+mn-ea"/>
              <a:sym typeface="+mn-lt"/>
            </a:endParaRPr>
          </a:p>
          <a:p>
            <a:pPr marL="0" marR="0" lvl="0" indent="0" algn="r" defTabSz="4572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请您单击此处输入文本内容，可根据需要适当地调整文字的颜色或者大小等属性。</a:t>
            </a: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+mn-lt"/>
              <a:cs typeface="+mn-ea"/>
              <a:sym typeface="+mn-lt"/>
            </a:endParaRPr>
          </a:p>
        </p:txBody>
      </p:sp>
      <p:sp>
        <p:nvSpPr>
          <p:cNvPr id="18" name="TextBox 7"/>
          <p:cNvSpPr txBox="1">
            <a:spLocks noChangeArrowheads="1"/>
          </p:cNvSpPr>
          <p:nvPr/>
        </p:nvSpPr>
        <p:spPr bwMode="auto">
          <a:xfrm flipH="1">
            <a:off x="1159745" y="4202963"/>
            <a:ext cx="2894082" cy="1431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 lvl="0" algn="r" defTabSz="457200">
              <a:lnSpc>
                <a:spcPct val="150000"/>
              </a:lnSpc>
              <a:defRPr/>
            </a:pPr>
            <a:r>
              <a:rPr lang="zh-CN" altLang="en-US" sz="2000" ker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cs typeface="+mn-ea"/>
                <a:sym typeface="+mn-lt"/>
              </a:rPr>
              <a:t>添加标题</a:t>
            </a:r>
            <a:endParaRPr lang="en-US" altLang="zh-CN" sz="2000" kern="0">
              <a:solidFill>
                <a:prstClr val="black">
                  <a:lumMod val="65000"/>
                  <a:lumOff val="35000"/>
                </a:prstClr>
              </a:solidFill>
              <a:latin typeface="+mn-lt"/>
              <a:cs typeface="+mn-ea"/>
              <a:sym typeface="+mn-lt"/>
            </a:endParaRPr>
          </a:p>
          <a:p>
            <a:pPr marL="0" marR="0" lvl="0" indent="0" algn="r" defTabSz="4572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请您单击此处输入文本内容，可根据需要适当地调整文字的颜色或者大小等属性。</a:t>
            </a: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+mn-lt"/>
              <a:cs typeface="+mn-ea"/>
              <a:sym typeface="+mn-lt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/>
      <p:bldP spid="16" grpId="0"/>
      <p:bldP spid="17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椭圆 1"/>
          <p:cNvSpPr/>
          <p:nvPr/>
        </p:nvSpPr>
        <p:spPr>
          <a:xfrm>
            <a:off x="-454046" y="-580573"/>
            <a:ext cx="1494971" cy="1494971"/>
          </a:xfrm>
          <a:prstGeom prst="ellipse">
            <a:avLst/>
          </a:prstGeom>
          <a:gradFill>
            <a:gsLst>
              <a:gs pos="0">
                <a:srgbClr val="444D54"/>
              </a:gs>
              <a:gs pos="100000">
                <a:srgbClr val="CA7D32"/>
              </a:gs>
              <a:gs pos="75000">
                <a:srgbClr val="BC6B2A"/>
              </a:gs>
            </a:gsLst>
            <a:lin ang="135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066326" y="166913"/>
            <a:ext cx="4443317" cy="703852"/>
            <a:chOff x="1471255" y="144958"/>
            <a:chExt cx="4443317" cy="703852"/>
          </a:xfrm>
        </p:grpSpPr>
        <p:sp>
          <p:nvSpPr>
            <p:cNvPr id="4" name="文本框 3"/>
            <p:cNvSpPr txBox="1"/>
            <p:nvPr/>
          </p:nvSpPr>
          <p:spPr>
            <a:xfrm>
              <a:off x="1471255" y="144958"/>
              <a:ext cx="382645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spc="40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产业结构分布</a:t>
              </a:r>
              <a:endParaRPr lang="zh-CN" altLang="en-US" sz="3200" spc="4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522056" y="617978"/>
              <a:ext cx="439251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90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COMPANY PROJECT INTRODUCTION</a:t>
              </a:r>
              <a:endParaRPr lang="zh-CN" altLang="en-US" sz="9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343472" y="1916832"/>
            <a:ext cx="3753854" cy="3753854"/>
            <a:chOff x="1251284" y="2273968"/>
            <a:chExt cx="3753854" cy="3753854"/>
          </a:xfrm>
        </p:grpSpPr>
        <p:sp>
          <p:nvSpPr>
            <p:cNvPr id="7" name="椭圆 6"/>
            <p:cNvSpPr/>
            <p:nvPr/>
          </p:nvSpPr>
          <p:spPr>
            <a:xfrm rot="1822312">
              <a:off x="1251284" y="2273968"/>
              <a:ext cx="3753854" cy="3753854"/>
            </a:xfrm>
            <a:prstGeom prst="ellipse">
              <a:avLst/>
            </a:prstGeom>
            <a:noFill/>
            <a:ln>
              <a:gradFill>
                <a:gsLst>
                  <a:gs pos="0">
                    <a:schemeClr val="accent1">
                      <a:lumMod val="5000"/>
                      <a:lumOff val="95000"/>
                      <a:alpha val="24000"/>
                    </a:schemeClr>
                  </a:gs>
                  <a:gs pos="53000">
                    <a:srgbClr val="CA7D32"/>
                  </a:gs>
                  <a:gs pos="100000">
                    <a:srgbClr val="CA7D32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1463843" y="2486527"/>
              <a:ext cx="3328736" cy="3328736"/>
            </a:xfrm>
            <a:prstGeom prst="ellipse">
              <a:avLst/>
            </a:prstGeom>
            <a:blipFill dpi="0"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66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5535267" y="1830472"/>
            <a:ext cx="5419553" cy="1237331"/>
            <a:chOff x="5791995" y="2075116"/>
            <a:chExt cx="5419553" cy="1237331"/>
          </a:xfrm>
        </p:grpSpPr>
        <p:sp>
          <p:nvSpPr>
            <p:cNvPr id="10" name="文本框 9"/>
            <p:cNvSpPr txBox="1"/>
            <p:nvPr/>
          </p:nvSpPr>
          <p:spPr>
            <a:xfrm>
              <a:off x="5791995" y="2075116"/>
              <a:ext cx="173355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</a:t>
              </a:r>
              <a:endPara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5797177" y="2573783"/>
              <a:ext cx="541437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此处添加内容要与标题相符，需要注意字体大小及文本匹配程度，注意排版。此处添加内容要与标题相符，需要注意字体大小及文本匹配程度，注意排版。</a:t>
              </a:r>
              <a:endParaRPr lang="zh-CN" altLang="en-US" sz="1400" spc="3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547142" y="3443873"/>
            <a:ext cx="5429654" cy="1223878"/>
            <a:chOff x="5803870" y="3688517"/>
            <a:chExt cx="5429654" cy="1223878"/>
          </a:xfrm>
        </p:grpSpPr>
        <p:sp>
          <p:nvSpPr>
            <p:cNvPr id="13" name="文本框 12"/>
            <p:cNvSpPr txBox="1"/>
            <p:nvPr/>
          </p:nvSpPr>
          <p:spPr>
            <a:xfrm>
              <a:off x="5803870" y="3688517"/>
              <a:ext cx="173355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</a:t>
              </a:r>
              <a:endPara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5819153" y="4173731"/>
              <a:ext cx="541437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此处添加内容要与标题相符，需要注意字体大小及文本匹配程度，注意排版。此处添加内容要与标题相符，需要注意字体大小及文本匹配程度，注意排版。</a:t>
              </a:r>
              <a:endParaRPr lang="zh-CN" altLang="en-US" sz="1400" spc="3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5591944" y="5016388"/>
            <a:ext cx="4839486" cy="942990"/>
            <a:chOff x="5977748" y="5157006"/>
            <a:chExt cx="4839486" cy="942990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6302934" y="5160910"/>
              <a:ext cx="590179" cy="495750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8167368" y="5160910"/>
              <a:ext cx="503558" cy="495751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6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9945180" y="5157006"/>
              <a:ext cx="503559" cy="503559"/>
            </a:xfrm>
            <a:prstGeom prst="rect">
              <a:avLst/>
            </a:prstGeom>
          </p:spPr>
        </p:pic>
        <p:sp>
          <p:nvSpPr>
            <p:cNvPr id="19" name="文本框 18"/>
            <p:cNvSpPr txBox="1"/>
            <p:nvPr/>
          </p:nvSpPr>
          <p:spPr>
            <a:xfrm>
              <a:off x="5977748" y="5730664"/>
              <a:ext cx="124055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800">
                  <a:cs typeface="+mn-ea"/>
                  <a:sym typeface="+mn-lt"/>
                </a:rPr>
                <a:t>标题内容</a:t>
              </a: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777216" y="5730664"/>
              <a:ext cx="124055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800">
                  <a:cs typeface="+mn-ea"/>
                  <a:sym typeface="+mn-lt"/>
                </a:rPr>
                <a:t>标题内容</a:t>
              </a: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9576684" y="5730664"/>
              <a:ext cx="124055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800">
                  <a:cs typeface="+mn-ea"/>
                  <a:sym typeface="+mn-lt"/>
                </a:rPr>
                <a:t>标题内容</a:t>
              </a:r>
              <a:endParaRPr lang="zh-CN" altLang="en-US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椭圆 1"/>
          <p:cNvSpPr/>
          <p:nvPr/>
        </p:nvSpPr>
        <p:spPr>
          <a:xfrm>
            <a:off x="-454046" y="-580573"/>
            <a:ext cx="1494971" cy="1494971"/>
          </a:xfrm>
          <a:prstGeom prst="ellipse">
            <a:avLst/>
          </a:prstGeom>
          <a:gradFill>
            <a:gsLst>
              <a:gs pos="0">
                <a:srgbClr val="444D54"/>
              </a:gs>
              <a:gs pos="100000">
                <a:srgbClr val="CA7D32"/>
              </a:gs>
              <a:gs pos="75000">
                <a:srgbClr val="BC6B2A"/>
              </a:gs>
            </a:gsLst>
            <a:lin ang="135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066326" y="166913"/>
            <a:ext cx="4443317" cy="703852"/>
            <a:chOff x="1471255" y="144958"/>
            <a:chExt cx="4443317" cy="703852"/>
          </a:xfrm>
        </p:grpSpPr>
        <p:sp>
          <p:nvSpPr>
            <p:cNvPr id="4" name="文本框 3"/>
            <p:cNvSpPr txBox="1"/>
            <p:nvPr/>
          </p:nvSpPr>
          <p:spPr>
            <a:xfrm>
              <a:off x="1471255" y="144958"/>
              <a:ext cx="382645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spc="40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产业结构分布</a:t>
              </a:r>
              <a:endParaRPr lang="zh-CN" altLang="en-US" sz="3200" spc="4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522056" y="617978"/>
              <a:ext cx="439251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90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COMPANY PROJECT INTRODUCTION</a:t>
              </a:r>
              <a:endParaRPr lang="zh-CN" altLang="en-US" sz="9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166164" y="1337261"/>
            <a:ext cx="9859673" cy="4526417"/>
            <a:chOff x="1432441" y="1337261"/>
            <a:chExt cx="9859673" cy="4526417"/>
          </a:xfrm>
        </p:grpSpPr>
        <p:sp>
          <p:nvSpPr>
            <p:cNvPr id="7" name="Shape 40"/>
            <p:cNvSpPr/>
            <p:nvPr/>
          </p:nvSpPr>
          <p:spPr>
            <a:xfrm>
              <a:off x="2184990" y="3249771"/>
              <a:ext cx="1770328" cy="1609389"/>
            </a:xfrm>
            <a:prstGeom prst="leftCircularArrow">
              <a:avLst>
                <a:gd name="adj1" fmla="val 2550"/>
                <a:gd name="adj2" fmla="val 309429"/>
                <a:gd name="adj3" fmla="val 2084940"/>
                <a:gd name="adj4" fmla="val 9024489"/>
                <a:gd name="adj5" fmla="val 2975"/>
              </a:avLst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8" name="Circular Arrow 43"/>
            <p:cNvSpPr/>
            <p:nvPr/>
          </p:nvSpPr>
          <p:spPr>
            <a:xfrm>
              <a:off x="4803677" y="2322213"/>
              <a:ext cx="1987928" cy="1807207"/>
            </a:xfrm>
            <a:prstGeom prst="circularArrow">
              <a:avLst>
                <a:gd name="adj1" fmla="val 2271"/>
                <a:gd name="adj2" fmla="val 273786"/>
                <a:gd name="adj3" fmla="val 19550703"/>
                <a:gd name="adj4" fmla="val 12575511"/>
                <a:gd name="adj5" fmla="val 2650"/>
              </a:avLst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9" name="Shape 51"/>
            <p:cNvSpPr/>
            <p:nvPr/>
          </p:nvSpPr>
          <p:spPr>
            <a:xfrm>
              <a:off x="7444732" y="3249771"/>
              <a:ext cx="1770328" cy="1609389"/>
            </a:xfrm>
            <a:prstGeom prst="leftCircularArrow">
              <a:avLst>
                <a:gd name="adj1" fmla="val 2550"/>
                <a:gd name="adj2" fmla="val 309429"/>
                <a:gd name="adj3" fmla="val 2084940"/>
                <a:gd name="adj4" fmla="val 9024489"/>
                <a:gd name="adj5" fmla="val 2975"/>
              </a:avLst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10" name="Group 5"/>
            <p:cNvGrpSpPr/>
            <p:nvPr/>
          </p:nvGrpSpPr>
          <p:grpSpPr>
            <a:xfrm>
              <a:off x="1432441" y="3056541"/>
              <a:ext cx="1563774" cy="1409552"/>
              <a:chOff x="1432441" y="2725341"/>
              <a:chExt cx="1563774" cy="1409552"/>
            </a:xfrm>
          </p:grpSpPr>
          <p:sp>
            <p:nvSpPr>
              <p:cNvPr id="32" name="Freeform 39"/>
              <p:cNvSpPr/>
              <p:nvPr/>
            </p:nvSpPr>
            <p:spPr>
              <a:xfrm>
                <a:off x="1432441" y="2725341"/>
                <a:ext cx="1407396" cy="1160808"/>
              </a:xfrm>
              <a:custGeom>
                <a:gdLst>
                  <a:gd name="connsiteX0" fmla="*/ 0 w 2266626"/>
                  <a:gd name="connsiteY0" fmla="*/ 186949 h 1869493"/>
                  <a:gd name="connsiteX1" fmla="*/ 186949 w 2266626"/>
                  <a:gd name="connsiteY1" fmla="*/ 0 h 1869493"/>
                  <a:gd name="connsiteX2" fmla="*/ 2079677 w 2266626"/>
                  <a:gd name="connsiteY2" fmla="*/ 0 h 1869493"/>
                  <a:gd name="connsiteX3" fmla="*/ 2266626 w 2266626"/>
                  <a:gd name="connsiteY3" fmla="*/ 186949 h 1869493"/>
                  <a:gd name="connsiteX4" fmla="*/ 2266626 w 2266626"/>
                  <a:gd name="connsiteY4" fmla="*/ 1682544 h 1869493"/>
                  <a:gd name="connsiteX5" fmla="*/ 2079677 w 2266626"/>
                  <a:gd name="connsiteY5" fmla="*/ 1869493 h 1869493"/>
                  <a:gd name="connsiteX6" fmla="*/ 186949 w 2266626"/>
                  <a:gd name="connsiteY6" fmla="*/ 1869493 h 1869493"/>
                  <a:gd name="connsiteX7" fmla="*/ 0 w 2266626"/>
                  <a:gd name="connsiteY7" fmla="*/ 1682544 h 1869493"/>
                  <a:gd name="connsiteX8" fmla="*/ 0 w 2266626"/>
                  <a:gd name="connsiteY8" fmla="*/ 186949 h 186949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66626" h="1869493">
                    <a:moveTo>
                      <a:pt x="0" y="186949"/>
                    </a:moveTo>
                    <a:cubicBezTo>
                      <a:pt x="0" y="83700"/>
                      <a:pt x="83700" y="0"/>
                      <a:pt x="186949" y="0"/>
                    </a:cubicBezTo>
                    <a:lnTo>
                      <a:pt x="2079677" y="0"/>
                    </a:lnTo>
                    <a:cubicBezTo>
                      <a:pt x="2182926" y="0"/>
                      <a:pt x="2266626" y="83700"/>
                      <a:pt x="2266626" y="186949"/>
                    </a:cubicBezTo>
                    <a:lnTo>
                      <a:pt x="2266626" y="1682544"/>
                    </a:lnTo>
                    <a:cubicBezTo>
                      <a:pt x="2266626" y="1785793"/>
                      <a:pt x="2182926" y="1869493"/>
                      <a:pt x="2079677" y="1869493"/>
                    </a:cubicBezTo>
                    <a:lnTo>
                      <a:pt x="186949" y="1869493"/>
                    </a:lnTo>
                    <a:cubicBezTo>
                      <a:pt x="83700" y="1869493"/>
                      <a:pt x="0" y="1785793"/>
                      <a:pt x="0" y="1682544"/>
                    </a:cubicBezTo>
                    <a:lnTo>
                      <a:pt x="0" y="186949"/>
                    </a:lnTo>
                    <a:close/>
                  </a:path>
                </a:pathLst>
              </a:custGeom>
              <a:ln>
                <a:solidFill>
                  <a:srgbClr val="9F6431"/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21127" tIns="121127" rIns="121127" bIns="521733" numCol="1" spcCol="1270" anchor="t" anchorCtr="0">
                <a:noAutofit/>
              </a:bodyPr>
              <a:lstStyle/>
              <a:p>
                <a:pPr marL="285750" lvl="1" indent="-285750" defTabSz="18224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Tx/>
                  <a:buChar char="•"/>
                </a:pPr>
                <a:endParaRPr lang="en-US" sz="4100">
                  <a:solidFill>
                    <a:schemeClr val="bg1"/>
                  </a:solidFill>
                  <a:cs typeface="+mn-ea"/>
                  <a:sym typeface="+mn-lt"/>
                </a:endParaRPr>
              </a:p>
              <a:p>
                <a:pPr marL="285750" lvl="1" indent="-285750" defTabSz="18224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Tx/>
                  <a:buChar char="•"/>
                </a:pPr>
                <a:endParaRPr lang="en-US" sz="41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3" name="Freeform 41"/>
              <p:cNvSpPr/>
              <p:nvPr/>
            </p:nvSpPr>
            <p:spPr>
              <a:xfrm>
                <a:off x="1745196" y="3637404"/>
                <a:ext cx="1251019" cy="497489"/>
              </a:xfrm>
              <a:custGeom>
                <a:gdLst>
                  <a:gd name="connsiteX0" fmla="*/ 0 w 2014779"/>
                  <a:gd name="connsiteY0" fmla="*/ 80121 h 801211"/>
                  <a:gd name="connsiteX1" fmla="*/ 80121 w 2014779"/>
                  <a:gd name="connsiteY1" fmla="*/ 0 h 801211"/>
                  <a:gd name="connsiteX2" fmla="*/ 1934658 w 2014779"/>
                  <a:gd name="connsiteY2" fmla="*/ 0 h 801211"/>
                  <a:gd name="connsiteX3" fmla="*/ 2014779 w 2014779"/>
                  <a:gd name="connsiteY3" fmla="*/ 80121 h 801211"/>
                  <a:gd name="connsiteX4" fmla="*/ 2014779 w 2014779"/>
                  <a:gd name="connsiteY4" fmla="*/ 721090 h 801211"/>
                  <a:gd name="connsiteX5" fmla="*/ 1934658 w 2014779"/>
                  <a:gd name="connsiteY5" fmla="*/ 801211 h 801211"/>
                  <a:gd name="connsiteX6" fmla="*/ 80121 w 2014779"/>
                  <a:gd name="connsiteY6" fmla="*/ 801211 h 801211"/>
                  <a:gd name="connsiteX7" fmla="*/ 0 w 2014779"/>
                  <a:gd name="connsiteY7" fmla="*/ 721090 h 801211"/>
                  <a:gd name="connsiteX8" fmla="*/ 0 w 2014779"/>
                  <a:gd name="connsiteY8" fmla="*/ 80121 h 801211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14779" h="801211">
                    <a:moveTo>
                      <a:pt x="0" y="80121"/>
                    </a:moveTo>
                    <a:cubicBezTo>
                      <a:pt x="0" y="35871"/>
                      <a:pt x="35871" y="0"/>
                      <a:pt x="80121" y="0"/>
                    </a:cubicBezTo>
                    <a:lnTo>
                      <a:pt x="1934658" y="0"/>
                    </a:lnTo>
                    <a:cubicBezTo>
                      <a:pt x="1978908" y="0"/>
                      <a:pt x="2014779" y="35871"/>
                      <a:pt x="2014779" y="80121"/>
                    </a:cubicBezTo>
                    <a:lnTo>
                      <a:pt x="2014779" y="721090"/>
                    </a:lnTo>
                    <a:cubicBezTo>
                      <a:pt x="2014779" y="765340"/>
                      <a:pt x="1978908" y="801211"/>
                      <a:pt x="1934658" y="801211"/>
                    </a:cubicBezTo>
                    <a:lnTo>
                      <a:pt x="80121" y="801211"/>
                    </a:lnTo>
                    <a:cubicBezTo>
                      <a:pt x="35871" y="801211"/>
                      <a:pt x="0" y="765340"/>
                      <a:pt x="0" y="721090"/>
                    </a:cubicBezTo>
                    <a:lnTo>
                      <a:pt x="0" y="80121"/>
                    </a:lnTo>
                    <a:close/>
                  </a:path>
                </a:pathLst>
              </a:custGeom>
              <a:gradFill>
                <a:gsLst>
                  <a:gs pos="0">
                    <a:srgbClr val="444D54"/>
                  </a:gs>
                  <a:gs pos="100000">
                    <a:srgbClr val="CA7D32"/>
                  </a:gs>
                  <a:gs pos="75000">
                    <a:srgbClr val="BC6B2A"/>
                  </a:gs>
                </a:gsLst>
                <a:lin ang="13500000" scaled="1"/>
              </a:gra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11097" tIns="81887" rIns="111097" bIns="81887" numCol="1" spcCol="1270" anchor="ctr" anchorCtr="0">
                <a:noAutofit/>
              </a:bodyPr>
              <a:lstStyle/>
              <a:p>
                <a:pPr algn="ctr" defTabSz="20447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46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4" name="TextBox 99"/>
              <p:cNvSpPr txBox="1"/>
              <p:nvPr/>
            </p:nvSpPr>
            <p:spPr>
              <a:xfrm>
                <a:off x="2037922" y="3709874"/>
                <a:ext cx="66556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>
                    <a:solidFill>
                      <a:schemeClr val="bg1"/>
                    </a:solidFill>
                    <a:cs typeface="+mn-ea"/>
                    <a:sym typeface="+mn-lt"/>
                  </a:rPr>
                  <a:t>2017</a:t>
                </a:r>
                <a:endParaRPr lang="en-US" sz="16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Group 7"/>
            <p:cNvGrpSpPr/>
            <p:nvPr/>
          </p:nvGrpSpPr>
          <p:grpSpPr>
            <a:xfrm>
              <a:off x="3978532" y="2807796"/>
              <a:ext cx="1563775" cy="1409553"/>
              <a:chOff x="3978532" y="2476596"/>
              <a:chExt cx="1563775" cy="1409553"/>
            </a:xfrm>
          </p:grpSpPr>
          <p:sp>
            <p:nvSpPr>
              <p:cNvPr id="29" name="Freeform 42"/>
              <p:cNvSpPr/>
              <p:nvPr/>
            </p:nvSpPr>
            <p:spPr>
              <a:xfrm>
                <a:off x="3978532" y="2725341"/>
                <a:ext cx="1407397" cy="1160808"/>
              </a:xfrm>
              <a:custGeom>
                <a:gdLst>
                  <a:gd name="connsiteX0" fmla="*/ 0 w 2266626"/>
                  <a:gd name="connsiteY0" fmla="*/ 186949 h 1869493"/>
                  <a:gd name="connsiteX1" fmla="*/ 186949 w 2266626"/>
                  <a:gd name="connsiteY1" fmla="*/ 0 h 1869493"/>
                  <a:gd name="connsiteX2" fmla="*/ 2079677 w 2266626"/>
                  <a:gd name="connsiteY2" fmla="*/ 0 h 1869493"/>
                  <a:gd name="connsiteX3" fmla="*/ 2266626 w 2266626"/>
                  <a:gd name="connsiteY3" fmla="*/ 186949 h 1869493"/>
                  <a:gd name="connsiteX4" fmla="*/ 2266626 w 2266626"/>
                  <a:gd name="connsiteY4" fmla="*/ 1682544 h 1869493"/>
                  <a:gd name="connsiteX5" fmla="*/ 2079677 w 2266626"/>
                  <a:gd name="connsiteY5" fmla="*/ 1869493 h 1869493"/>
                  <a:gd name="connsiteX6" fmla="*/ 186949 w 2266626"/>
                  <a:gd name="connsiteY6" fmla="*/ 1869493 h 1869493"/>
                  <a:gd name="connsiteX7" fmla="*/ 0 w 2266626"/>
                  <a:gd name="connsiteY7" fmla="*/ 1682544 h 1869493"/>
                  <a:gd name="connsiteX8" fmla="*/ 0 w 2266626"/>
                  <a:gd name="connsiteY8" fmla="*/ 186949 h 186949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66626" h="1869493">
                    <a:moveTo>
                      <a:pt x="0" y="186949"/>
                    </a:moveTo>
                    <a:cubicBezTo>
                      <a:pt x="0" y="83700"/>
                      <a:pt x="83700" y="0"/>
                      <a:pt x="186949" y="0"/>
                    </a:cubicBezTo>
                    <a:lnTo>
                      <a:pt x="2079677" y="0"/>
                    </a:lnTo>
                    <a:cubicBezTo>
                      <a:pt x="2182926" y="0"/>
                      <a:pt x="2266626" y="83700"/>
                      <a:pt x="2266626" y="186949"/>
                    </a:cubicBezTo>
                    <a:lnTo>
                      <a:pt x="2266626" y="1682544"/>
                    </a:lnTo>
                    <a:cubicBezTo>
                      <a:pt x="2266626" y="1785793"/>
                      <a:pt x="2182926" y="1869493"/>
                      <a:pt x="2079677" y="1869493"/>
                    </a:cubicBezTo>
                    <a:lnTo>
                      <a:pt x="186949" y="1869493"/>
                    </a:lnTo>
                    <a:cubicBezTo>
                      <a:pt x="83700" y="1869493"/>
                      <a:pt x="0" y="1785793"/>
                      <a:pt x="0" y="1682544"/>
                    </a:cubicBezTo>
                    <a:lnTo>
                      <a:pt x="0" y="186949"/>
                    </a:lnTo>
                    <a:close/>
                  </a:path>
                </a:pathLst>
              </a:custGeom>
              <a:ln>
                <a:solidFill>
                  <a:srgbClr val="9F6431"/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21127" tIns="521733" rIns="121127" bIns="121127" numCol="1" spcCol="1270" anchor="t" anchorCtr="0">
                <a:noAutofit/>
              </a:bodyPr>
              <a:lstStyle/>
              <a:p>
                <a:pPr marL="285750" lvl="1" indent="-285750" defTabSz="18224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Tx/>
                  <a:buChar char="•"/>
                </a:pPr>
                <a:endParaRPr lang="en-US" sz="4100">
                  <a:solidFill>
                    <a:schemeClr val="bg1"/>
                  </a:solidFill>
                  <a:cs typeface="+mn-ea"/>
                  <a:sym typeface="+mn-lt"/>
                </a:endParaRPr>
              </a:p>
              <a:p>
                <a:pPr marL="285750" lvl="1" indent="-285750" defTabSz="18224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Tx/>
                  <a:buChar char="•"/>
                </a:pPr>
                <a:endParaRPr lang="en-US" sz="41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0" name="Freeform 44"/>
              <p:cNvSpPr/>
              <p:nvPr/>
            </p:nvSpPr>
            <p:spPr>
              <a:xfrm>
                <a:off x="4291288" y="2476596"/>
                <a:ext cx="1251019" cy="497489"/>
              </a:xfrm>
              <a:custGeom>
                <a:gdLst>
                  <a:gd name="connsiteX0" fmla="*/ 0 w 2014779"/>
                  <a:gd name="connsiteY0" fmla="*/ 80121 h 801211"/>
                  <a:gd name="connsiteX1" fmla="*/ 80121 w 2014779"/>
                  <a:gd name="connsiteY1" fmla="*/ 0 h 801211"/>
                  <a:gd name="connsiteX2" fmla="*/ 1934658 w 2014779"/>
                  <a:gd name="connsiteY2" fmla="*/ 0 h 801211"/>
                  <a:gd name="connsiteX3" fmla="*/ 2014779 w 2014779"/>
                  <a:gd name="connsiteY3" fmla="*/ 80121 h 801211"/>
                  <a:gd name="connsiteX4" fmla="*/ 2014779 w 2014779"/>
                  <a:gd name="connsiteY4" fmla="*/ 721090 h 801211"/>
                  <a:gd name="connsiteX5" fmla="*/ 1934658 w 2014779"/>
                  <a:gd name="connsiteY5" fmla="*/ 801211 h 801211"/>
                  <a:gd name="connsiteX6" fmla="*/ 80121 w 2014779"/>
                  <a:gd name="connsiteY6" fmla="*/ 801211 h 801211"/>
                  <a:gd name="connsiteX7" fmla="*/ 0 w 2014779"/>
                  <a:gd name="connsiteY7" fmla="*/ 721090 h 801211"/>
                  <a:gd name="connsiteX8" fmla="*/ 0 w 2014779"/>
                  <a:gd name="connsiteY8" fmla="*/ 80121 h 801211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14779" h="801211">
                    <a:moveTo>
                      <a:pt x="0" y="80121"/>
                    </a:moveTo>
                    <a:cubicBezTo>
                      <a:pt x="0" y="35871"/>
                      <a:pt x="35871" y="0"/>
                      <a:pt x="80121" y="0"/>
                    </a:cubicBezTo>
                    <a:lnTo>
                      <a:pt x="1934658" y="0"/>
                    </a:lnTo>
                    <a:cubicBezTo>
                      <a:pt x="1978908" y="0"/>
                      <a:pt x="2014779" y="35871"/>
                      <a:pt x="2014779" y="80121"/>
                    </a:cubicBezTo>
                    <a:lnTo>
                      <a:pt x="2014779" y="721090"/>
                    </a:lnTo>
                    <a:cubicBezTo>
                      <a:pt x="2014779" y="765340"/>
                      <a:pt x="1978908" y="801211"/>
                      <a:pt x="1934658" y="801211"/>
                    </a:cubicBezTo>
                    <a:lnTo>
                      <a:pt x="80121" y="801211"/>
                    </a:lnTo>
                    <a:cubicBezTo>
                      <a:pt x="35871" y="801211"/>
                      <a:pt x="0" y="765340"/>
                      <a:pt x="0" y="721090"/>
                    </a:cubicBezTo>
                    <a:lnTo>
                      <a:pt x="0" y="80121"/>
                    </a:lnTo>
                    <a:close/>
                  </a:path>
                </a:pathLst>
              </a:custGeom>
              <a:gradFill>
                <a:gsLst>
                  <a:gs pos="0">
                    <a:srgbClr val="444D54"/>
                  </a:gs>
                  <a:gs pos="100000">
                    <a:srgbClr val="CA7D32"/>
                  </a:gs>
                  <a:gs pos="75000">
                    <a:srgbClr val="BC6B2A"/>
                  </a:gs>
                </a:gsLst>
                <a:lin ang="13500000" scaled="1"/>
              </a:gra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11097" tIns="81887" rIns="111097" bIns="81887" numCol="1" spcCol="1270" anchor="ctr" anchorCtr="0">
                <a:noAutofit/>
              </a:bodyPr>
              <a:lstStyle/>
              <a:p>
                <a:pPr algn="ctr" defTabSz="20447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46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1" name="TextBox 100"/>
              <p:cNvSpPr txBox="1"/>
              <p:nvPr/>
            </p:nvSpPr>
            <p:spPr>
              <a:xfrm>
                <a:off x="4603712" y="2568359"/>
                <a:ext cx="66556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>
                    <a:solidFill>
                      <a:schemeClr val="bg1"/>
                    </a:solidFill>
                    <a:cs typeface="+mn-ea"/>
                    <a:sym typeface="+mn-lt"/>
                  </a:rPr>
                  <a:t>2018</a:t>
                </a:r>
                <a:endParaRPr lang="en-US" sz="16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2" name="Group 8"/>
            <p:cNvGrpSpPr/>
            <p:nvPr/>
          </p:nvGrpSpPr>
          <p:grpSpPr>
            <a:xfrm>
              <a:off x="6692183" y="3056541"/>
              <a:ext cx="1563774" cy="1409552"/>
              <a:chOff x="6692183" y="2725341"/>
              <a:chExt cx="1563774" cy="1409552"/>
            </a:xfrm>
          </p:grpSpPr>
          <p:sp>
            <p:nvSpPr>
              <p:cNvPr id="26" name="Freeform 50"/>
              <p:cNvSpPr/>
              <p:nvPr/>
            </p:nvSpPr>
            <p:spPr>
              <a:xfrm>
                <a:off x="6692183" y="2725341"/>
                <a:ext cx="1407396" cy="1160808"/>
              </a:xfrm>
              <a:custGeom>
                <a:gdLst>
                  <a:gd name="connsiteX0" fmla="*/ 0 w 2266626"/>
                  <a:gd name="connsiteY0" fmla="*/ 186949 h 1869493"/>
                  <a:gd name="connsiteX1" fmla="*/ 186949 w 2266626"/>
                  <a:gd name="connsiteY1" fmla="*/ 0 h 1869493"/>
                  <a:gd name="connsiteX2" fmla="*/ 2079677 w 2266626"/>
                  <a:gd name="connsiteY2" fmla="*/ 0 h 1869493"/>
                  <a:gd name="connsiteX3" fmla="*/ 2266626 w 2266626"/>
                  <a:gd name="connsiteY3" fmla="*/ 186949 h 1869493"/>
                  <a:gd name="connsiteX4" fmla="*/ 2266626 w 2266626"/>
                  <a:gd name="connsiteY4" fmla="*/ 1682544 h 1869493"/>
                  <a:gd name="connsiteX5" fmla="*/ 2079677 w 2266626"/>
                  <a:gd name="connsiteY5" fmla="*/ 1869493 h 1869493"/>
                  <a:gd name="connsiteX6" fmla="*/ 186949 w 2266626"/>
                  <a:gd name="connsiteY6" fmla="*/ 1869493 h 1869493"/>
                  <a:gd name="connsiteX7" fmla="*/ 0 w 2266626"/>
                  <a:gd name="connsiteY7" fmla="*/ 1682544 h 1869493"/>
                  <a:gd name="connsiteX8" fmla="*/ 0 w 2266626"/>
                  <a:gd name="connsiteY8" fmla="*/ 186949 h 186949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66626" h="1869493">
                    <a:moveTo>
                      <a:pt x="0" y="186949"/>
                    </a:moveTo>
                    <a:cubicBezTo>
                      <a:pt x="0" y="83700"/>
                      <a:pt x="83700" y="0"/>
                      <a:pt x="186949" y="0"/>
                    </a:cubicBezTo>
                    <a:lnTo>
                      <a:pt x="2079677" y="0"/>
                    </a:lnTo>
                    <a:cubicBezTo>
                      <a:pt x="2182926" y="0"/>
                      <a:pt x="2266626" y="83700"/>
                      <a:pt x="2266626" y="186949"/>
                    </a:cubicBezTo>
                    <a:lnTo>
                      <a:pt x="2266626" y="1682544"/>
                    </a:lnTo>
                    <a:cubicBezTo>
                      <a:pt x="2266626" y="1785793"/>
                      <a:pt x="2182926" y="1869493"/>
                      <a:pt x="2079677" y="1869493"/>
                    </a:cubicBezTo>
                    <a:lnTo>
                      <a:pt x="186949" y="1869493"/>
                    </a:lnTo>
                    <a:cubicBezTo>
                      <a:pt x="83700" y="1869493"/>
                      <a:pt x="0" y="1785793"/>
                      <a:pt x="0" y="1682544"/>
                    </a:cubicBezTo>
                    <a:lnTo>
                      <a:pt x="0" y="186949"/>
                    </a:lnTo>
                    <a:close/>
                  </a:path>
                </a:pathLst>
              </a:custGeom>
              <a:ln>
                <a:solidFill>
                  <a:srgbClr val="9F6431"/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21127" tIns="121127" rIns="121127" bIns="521733" numCol="1" spcCol="1270" anchor="t" anchorCtr="0">
                <a:noAutofit/>
              </a:bodyPr>
              <a:lstStyle/>
              <a:p>
                <a:pPr marL="285750" lvl="1" indent="-285750" defTabSz="18224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Tx/>
                  <a:buChar char="•"/>
                </a:pPr>
                <a:endParaRPr lang="en-US" sz="4100">
                  <a:solidFill>
                    <a:schemeClr val="bg1"/>
                  </a:solidFill>
                  <a:cs typeface="+mn-ea"/>
                  <a:sym typeface="+mn-lt"/>
                </a:endParaRPr>
              </a:p>
              <a:p>
                <a:pPr marL="285750" lvl="1" indent="-285750" defTabSz="18224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Tx/>
                  <a:buChar char="•"/>
                </a:pPr>
                <a:endParaRPr lang="en-US" sz="41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Freeform 52"/>
              <p:cNvSpPr/>
              <p:nvPr/>
            </p:nvSpPr>
            <p:spPr>
              <a:xfrm>
                <a:off x="7004938" y="3637404"/>
                <a:ext cx="1251019" cy="497489"/>
              </a:xfrm>
              <a:custGeom>
                <a:gdLst>
                  <a:gd name="connsiteX0" fmla="*/ 0 w 2014779"/>
                  <a:gd name="connsiteY0" fmla="*/ 80121 h 801211"/>
                  <a:gd name="connsiteX1" fmla="*/ 80121 w 2014779"/>
                  <a:gd name="connsiteY1" fmla="*/ 0 h 801211"/>
                  <a:gd name="connsiteX2" fmla="*/ 1934658 w 2014779"/>
                  <a:gd name="connsiteY2" fmla="*/ 0 h 801211"/>
                  <a:gd name="connsiteX3" fmla="*/ 2014779 w 2014779"/>
                  <a:gd name="connsiteY3" fmla="*/ 80121 h 801211"/>
                  <a:gd name="connsiteX4" fmla="*/ 2014779 w 2014779"/>
                  <a:gd name="connsiteY4" fmla="*/ 721090 h 801211"/>
                  <a:gd name="connsiteX5" fmla="*/ 1934658 w 2014779"/>
                  <a:gd name="connsiteY5" fmla="*/ 801211 h 801211"/>
                  <a:gd name="connsiteX6" fmla="*/ 80121 w 2014779"/>
                  <a:gd name="connsiteY6" fmla="*/ 801211 h 801211"/>
                  <a:gd name="connsiteX7" fmla="*/ 0 w 2014779"/>
                  <a:gd name="connsiteY7" fmla="*/ 721090 h 801211"/>
                  <a:gd name="connsiteX8" fmla="*/ 0 w 2014779"/>
                  <a:gd name="connsiteY8" fmla="*/ 80121 h 801211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14779" h="801211">
                    <a:moveTo>
                      <a:pt x="0" y="80121"/>
                    </a:moveTo>
                    <a:cubicBezTo>
                      <a:pt x="0" y="35871"/>
                      <a:pt x="35871" y="0"/>
                      <a:pt x="80121" y="0"/>
                    </a:cubicBezTo>
                    <a:lnTo>
                      <a:pt x="1934658" y="0"/>
                    </a:lnTo>
                    <a:cubicBezTo>
                      <a:pt x="1978908" y="0"/>
                      <a:pt x="2014779" y="35871"/>
                      <a:pt x="2014779" y="80121"/>
                    </a:cubicBezTo>
                    <a:lnTo>
                      <a:pt x="2014779" y="721090"/>
                    </a:lnTo>
                    <a:cubicBezTo>
                      <a:pt x="2014779" y="765340"/>
                      <a:pt x="1978908" y="801211"/>
                      <a:pt x="1934658" y="801211"/>
                    </a:cubicBezTo>
                    <a:lnTo>
                      <a:pt x="80121" y="801211"/>
                    </a:lnTo>
                    <a:cubicBezTo>
                      <a:pt x="35871" y="801211"/>
                      <a:pt x="0" y="765340"/>
                      <a:pt x="0" y="721090"/>
                    </a:cubicBezTo>
                    <a:lnTo>
                      <a:pt x="0" y="80121"/>
                    </a:lnTo>
                    <a:close/>
                  </a:path>
                </a:pathLst>
              </a:custGeom>
              <a:gradFill>
                <a:gsLst>
                  <a:gs pos="0">
                    <a:srgbClr val="444D54"/>
                  </a:gs>
                  <a:gs pos="100000">
                    <a:srgbClr val="CA7D32"/>
                  </a:gs>
                  <a:gs pos="75000">
                    <a:srgbClr val="BC6B2A"/>
                  </a:gs>
                </a:gsLst>
                <a:lin ang="13500000" scaled="1"/>
              </a:gra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11097" tIns="81887" rIns="111097" bIns="81887" numCol="1" spcCol="1270" anchor="ctr" anchorCtr="0">
                <a:noAutofit/>
              </a:bodyPr>
              <a:lstStyle/>
              <a:p>
                <a:pPr algn="ctr" defTabSz="20447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46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8" name="TextBox 101"/>
              <p:cNvSpPr txBox="1"/>
              <p:nvPr/>
            </p:nvSpPr>
            <p:spPr>
              <a:xfrm>
                <a:off x="7323406" y="3722655"/>
                <a:ext cx="66556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smtClean="0">
                    <a:solidFill>
                      <a:schemeClr val="bg1"/>
                    </a:solidFill>
                    <a:cs typeface="+mn-ea"/>
                    <a:sym typeface="+mn-lt"/>
                  </a:rPr>
                  <a:t>2022</a:t>
                </a:r>
                <a:endParaRPr lang="en-US" sz="16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3" name="Group 9"/>
            <p:cNvGrpSpPr/>
            <p:nvPr/>
          </p:nvGrpSpPr>
          <p:grpSpPr>
            <a:xfrm>
              <a:off x="9185721" y="2807796"/>
              <a:ext cx="1563775" cy="1409553"/>
              <a:chOff x="9195783" y="2476596"/>
              <a:chExt cx="1563775" cy="1409553"/>
            </a:xfrm>
          </p:grpSpPr>
          <p:sp>
            <p:nvSpPr>
              <p:cNvPr id="23" name="Freeform 53"/>
              <p:cNvSpPr/>
              <p:nvPr/>
            </p:nvSpPr>
            <p:spPr>
              <a:xfrm>
                <a:off x="9195783" y="2725341"/>
                <a:ext cx="1407397" cy="1160808"/>
              </a:xfrm>
              <a:custGeom>
                <a:gdLst>
                  <a:gd name="connsiteX0" fmla="*/ 0 w 2266626"/>
                  <a:gd name="connsiteY0" fmla="*/ 186949 h 1869493"/>
                  <a:gd name="connsiteX1" fmla="*/ 186949 w 2266626"/>
                  <a:gd name="connsiteY1" fmla="*/ 0 h 1869493"/>
                  <a:gd name="connsiteX2" fmla="*/ 2079677 w 2266626"/>
                  <a:gd name="connsiteY2" fmla="*/ 0 h 1869493"/>
                  <a:gd name="connsiteX3" fmla="*/ 2266626 w 2266626"/>
                  <a:gd name="connsiteY3" fmla="*/ 186949 h 1869493"/>
                  <a:gd name="connsiteX4" fmla="*/ 2266626 w 2266626"/>
                  <a:gd name="connsiteY4" fmla="*/ 1682544 h 1869493"/>
                  <a:gd name="connsiteX5" fmla="*/ 2079677 w 2266626"/>
                  <a:gd name="connsiteY5" fmla="*/ 1869493 h 1869493"/>
                  <a:gd name="connsiteX6" fmla="*/ 186949 w 2266626"/>
                  <a:gd name="connsiteY6" fmla="*/ 1869493 h 1869493"/>
                  <a:gd name="connsiteX7" fmla="*/ 0 w 2266626"/>
                  <a:gd name="connsiteY7" fmla="*/ 1682544 h 1869493"/>
                  <a:gd name="connsiteX8" fmla="*/ 0 w 2266626"/>
                  <a:gd name="connsiteY8" fmla="*/ 186949 h 186949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66626" h="1869493">
                    <a:moveTo>
                      <a:pt x="0" y="186949"/>
                    </a:moveTo>
                    <a:cubicBezTo>
                      <a:pt x="0" y="83700"/>
                      <a:pt x="83700" y="0"/>
                      <a:pt x="186949" y="0"/>
                    </a:cubicBezTo>
                    <a:lnTo>
                      <a:pt x="2079677" y="0"/>
                    </a:lnTo>
                    <a:cubicBezTo>
                      <a:pt x="2182926" y="0"/>
                      <a:pt x="2266626" y="83700"/>
                      <a:pt x="2266626" y="186949"/>
                    </a:cubicBezTo>
                    <a:lnTo>
                      <a:pt x="2266626" y="1682544"/>
                    </a:lnTo>
                    <a:cubicBezTo>
                      <a:pt x="2266626" y="1785793"/>
                      <a:pt x="2182926" y="1869493"/>
                      <a:pt x="2079677" y="1869493"/>
                    </a:cubicBezTo>
                    <a:lnTo>
                      <a:pt x="186949" y="1869493"/>
                    </a:lnTo>
                    <a:cubicBezTo>
                      <a:pt x="83700" y="1869493"/>
                      <a:pt x="0" y="1785793"/>
                      <a:pt x="0" y="1682544"/>
                    </a:cubicBezTo>
                    <a:lnTo>
                      <a:pt x="0" y="186949"/>
                    </a:lnTo>
                    <a:close/>
                  </a:path>
                </a:pathLst>
              </a:custGeom>
              <a:ln>
                <a:solidFill>
                  <a:srgbClr val="9F6431"/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21127" tIns="521733" rIns="121127" bIns="121127" numCol="1" spcCol="1270" anchor="t" anchorCtr="0">
                <a:noAutofit/>
              </a:bodyPr>
              <a:lstStyle/>
              <a:p>
                <a:pPr marL="285750" lvl="1" indent="-285750" defTabSz="18224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Tx/>
                  <a:buChar char="•"/>
                </a:pPr>
                <a:endParaRPr lang="en-US" sz="4100">
                  <a:solidFill>
                    <a:schemeClr val="bg1"/>
                  </a:solidFill>
                  <a:cs typeface="+mn-ea"/>
                  <a:sym typeface="+mn-lt"/>
                </a:endParaRPr>
              </a:p>
              <a:p>
                <a:pPr marL="285750" lvl="1" indent="-285750" defTabSz="18224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Tx/>
                  <a:buChar char="•"/>
                </a:pPr>
                <a:endParaRPr lang="en-US" sz="41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" name="Freeform 54"/>
              <p:cNvSpPr/>
              <p:nvPr/>
            </p:nvSpPr>
            <p:spPr>
              <a:xfrm>
                <a:off x="9508539" y="2476596"/>
                <a:ext cx="1251019" cy="497489"/>
              </a:xfrm>
              <a:custGeom>
                <a:gdLst>
                  <a:gd name="connsiteX0" fmla="*/ 0 w 2014779"/>
                  <a:gd name="connsiteY0" fmla="*/ 80121 h 801211"/>
                  <a:gd name="connsiteX1" fmla="*/ 80121 w 2014779"/>
                  <a:gd name="connsiteY1" fmla="*/ 0 h 801211"/>
                  <a:gd name="connsiteX2" fmla="*/ 1934658 w 2014779"/>
                  <a:gd name="connsiteY2" fmla="*/ 0 h 801211"/>
                  <a:gd name="connsiteX3" fmla="*/ 2014779 w 2014779"/>
                  <a:gd name="connsiteY3" fmla="*/ 80121 h 801211"/>
                  <a:gd name="connsiteX4" fmla="*/ 2014779 w 2014779"/>
                  <a:gd name="connsiteY4" fmla="*/ 721090 h 801211"/>
                  <a:gd name="connsiteX5" fmla="*/ 1934658 w 2014779"/>
                  <a:gd name="connsiteY5" fmla="*/ 801211 h 801211"/>
                  <a:gd name="connsiteX6" fmla="*/ 80121 w 2014779"/>
                  <a:gd name="connsiteY6" fmla="*/ 801211 h 801211"/>
                  <a:gd name="connsiteX7" fmla="*/ 0 w 2014779"/>
                  <a:gd name="connsiteY7" fmla="*/ 721090 h 801211"/>
                  <a:gd name="connsiteX8" fmla="*/ 0 w 2014779"/>
                  <a:gd name="connsiteY8" fmla="*/ 80121 h 801211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14779" h="801211">
                    <a:moveTo>
                      <a:pt x="0" y="80121"/>
                    </a:moveTo>
                    <a:cubicBezTo>
                      <a:pt x="0" y="35871"/>
                      <a:pt x="35871" y="0"/>
                      <a:pt x="80121" y="0"/>
                    </a:cubicBezTo>
                    <a:lnTo>
                      <a:pt x="1934658" y="0"/>
                    </a:lnTo>
                    <a:cubicBezTo>
                      <a:pt x="1978908" y="0"/>
                      <a:pt x="2014779" y="35871"/>
                      <a:pt x="2014779" y="80121"/>
                    </a:cubicBezTo>
                    <a:lnTo>
                      <a:pt x="2014779" y="721090"/>
                    </a:lnTo>
                    <a:cubicBezTo>
                      <a:pt x="2014779" y="765340"/>
                      <a:pt x="1978908" y="801211"/>
                      <a:pt x="1934658" y="801211"/>
                    </a:cubicBezTo>
                    <a:lnTo>
                      <a:pt x="80121" y="801211"/>
                    </a:lnTo>
                    <a:cubicBezTo>
                      <a:pt x="35871" y="801211"/>
                      <a:pt x="0" y="765340"/>
                      <a:pt x="0" y="721090"/>
                    </a:cubicBezTo>
                    <a:lnTo>
                      <a:pt x="0" y="80121"/>
                    </a:lnTo>
                    <a:close/>
                  </a:path>
                </a:pathLst>
              </a:custGeom>
              <a:gradFill>
                <a:gsLst>
                  <a:gs pos="0">
                    <a:srgbClr val="444D54"/>
                  </a:gs>
                  <a:gs pos="100000">
                    <a:srgbClr val="CA7D32"/>
                  </a:gs>
                  <a:gs pos="75000">
                    <a:srgbClr val="BC6B2A"/>
                  </a:gs>
                </a:gsLst>
                <a:lin ang="13500000" scaled="1"/>
              </a:gra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11097" tIns="81887" rIns="111097" bIns="81887" numCol="1" spcCol="1270" anchor="ctr" anchorCtr="0">
                <a:noAutofit/>
              </a:bodyPr>
              <a:lstStyle/>
              <a:p>
                <a:pPr algn="ctr" defTabSz="20447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46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5" name="TextBox 102"/>
              <p:cNvSpPr txBox="1"/>
              <p:nvPr/>
            </p:nvSpPr>
            <p:spPr>
              <a:xfrm>
                <a:off x="9788441" y="2556063"/>
                <a:ext cx="69121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smtClean="0">
                    <a:solidFill>
                      <a:schemeClr val="bg1"/>
                    </a:solidFill>
                    <a:cs typeface="+mn-ea"/>
                    <a:sym typeface="+mn-lt"/>
                  </a:rPr>
                  <a:t>20XX</a:t>
                </a:r>
                <a:endParaRPr lang="en-US" sz="16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1526345" y="1337261"/>
              <a:ext cx="9765769" cy="4526417"/>
              <a:chOff x="1526345" y="1337261"/>
              <a:chExt cx="9765769" cy="4526417"/>
            </a:xfrm>
          </p:grpSpPr>
          <p:sp>
            <p:nvSpPr>
              <p:cNvPr id="19" name="矩形 18"/>
              <p:cNvSpPr/>
              <p:nvPr/>
            </p:nvSpPr>
            <p:spPr>
              <a:xfrm>
                <a:off x="2693546" y="1337261"/>
                <a:ext cx="3634682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 defTabSz="457200">
                  <a:lnSpc>
                    <a:spcPct val="150000"/>
                  </a:lnSpc>
                  <a:defRPr/>
                </a:pPr>
                <a:r>
                  <a:rPr lang="zh-CN" altLang="en-US" sz="2000" kern="0">
                    <a:solidFill>
                      <a:prstClr val="black">
                        <a:lumMod val="65000"/>
                        <a:lumOff val="35000"/>
                      </a:prstClr>
                    </a:solidFill>
                    <a:cs typeface="+mn-ea"/>
                    <a:sym typeface="+mn-lt"/>
                  </a:rPr>
                  <a:t>添加标题</a:t>
                </a:r>
                <a:endParaRPr lang="en-US" altLang="zh-CN" sz="2000" kern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endParaRPr>
              </a:p>
              <a:p>
                <a:pPr marL="0" marR="0" lvl="0" indent="0" algn="ctr" defTabSz="457200" rtl="0" eaLnBrk="1" fontAlgn="auto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请您单击此处输入文本内容，可调整文字大小等属性。</a:t>
                </a: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6155232" y="4663349"/>
                <a:ext cx="3453002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defTabSz="457200">
                  <a:lnSpc>
                    <a:spcPct val="150000"/>
                  </a:lnSpc>
                  <a:defRPr/>
                </a:pPr>
                <a:r>
                  <a:rPr lang="zh-CN" altLang="en-US" sz="2000" kern="0">
                    <a:solidFill>
                      <a:prstClr val="black">
                        <a:lumMod val="65000"/>
                        <a:lumOff val="35000"/>
                      </a:prstClr>
                    </a:solidFill>
                    <a:cs typeface="+mn-ea"/>
                    <a:sym typeface="+mn-lt"/>
                  </a:rPr>
                  <a:t>添加标题</a:t>
                </a:r>
                <a:endParaRPr lang="en-US" altLang="zh-CN" sz="2000" kern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请您单击此处输入文本内容，可调整文字大小等属性。</a:t>
                </a: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7733060" y="1337261"/>
                <a:ext cx="3559054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 defTabSz="457200">
                  <a:lnSpc>
                    <a:spcPct val="150000"/>
                  </a:lnSpc>
                  <a:defRPr/>
                </a:pPr>
                <a:r>
                  <a:rPr lang="zh-CN" altLang="en-US" sz="2000" kern="0">
                    <a:solidFill>
                      <a:prstClr val="black">
                        <a:lumMod val="65000"/>
                        <a:lumOff val="35000"/>
                      </a:prstClr>
                    </a:solidFill>
                    <a:cs typeface="+mn-ea"/>
                    <a:sym typeface="+mn-lt"/>
                  </a:rPr>
                  <a:t>添加标题</a:t>
                </a:r>
                <a:endParaRPr lang="en-US" altLang="zh-CN" sz="2000" kern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endParaRPr>
              </a:p>
              <a:p>
                <a:pPr marL="0" marR="0" lvl="0" indent="0" algn="ctr" defTabSz="457200" rtl="0" eaLnBrk="1" fontAlgn="auto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请您单击此处输入文本内容，可调整文字大小等属性。</a:t>
                </a: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2" name="文本框 21"/>
              <p:cNvSpPr txBox="1"/>
              <p:nvPr/>
            </p:nvSpPr>
            <p:spPr>
              <a:xfrm>
                <a:off x="1526345" y="4663349"/>
                <a:ext cx="3453618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i="0" u="none" strike="noStrike" kern="0" cap="none" spc="0" normalizeH="0" baseline="0" noProof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添加标题</a:t>
                </a:r>
                <a:endParaRPr kumimoji="0" lang="en-US" altLang="zh-CN" sz="200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400" i="0" u="none" strike="noStrike" kern="0" cap="none" spc="0" normalizeH="0" baseline="0" noProof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请您单击此处输入文本内容，可调整文字大小等属性。</a:t>
                </a:r>
                <a:endParaRPr kumimoji="0" lang="zh-CN" altLang="en-US" sz="140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93097" y="3355524"/>
              <a:ext cx="383822" cy="406400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79542" y="3358603"/>
              <a:ext cx="383822" cy="406400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65601" y="3369866"/>
              <a:ext cx="335749" cy="377717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753781" y="3373622"/>
              <a:ext cx="370205" cy="370205"/>
            </a:xfrm>
            <a:prstGeom prst="rect">
              <a:avLst/>
            </a:prstGeom>
          </p:spPr>
        </p:pic>
      </p:grpSp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椭圆 1"/>
          <p:cNvSpPr/>
          <p:nvPr/>
        </p:nvSpPr>
        <p:spPr>
          <a:xfrm>
            <a:off x="-454046" y="-580573"/>
            <a:ext cx="1494971" cy="1494971"/>
          </a:xfrm>
          <a:prstGeom prst="ellipse">
            <a:avLst/>
          </a:prstGeom>
          <a:gradFill>
            <a:gsLst>
              <a:gs pos="0">
                <a:srgbClr val="444D54"/>
              </a:gs>
              <a:gs pos="100000">
                <a:srgbClr val="CA7D32"/>
              </a:gs>
              <a:gs pos="75000">
                <a:srgbClr val="BC6B2A"/>
              </a:gs>
            </a:gsLst>
            <a:lin ang="135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066326" y="166913"/>
            <a:ext cx="4443317" cy="703852"/>
            <a:chOff x="1471255" y="144958"/>
            <a:chExt cx="4443317" cy="703852"/>
          </a:xfrm>
        </p:grpSpPr>
        <p:sp>
          <p:nvSpPr>
            <p:cNvPr id="4" name="文本框 3"/>
            <p:cNvSpPr txBox="1"/>
            <p:nvPr/>
          </p:nvSpPr>
          <p:spPr>
            <a:xfrm>
              <a:off x="1471255" y="144958"/>
              <a:ext cx="382645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spc="40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产业结构分布</a:t>
              </a:r>
              <a:endParaRPr lang="zh-CN" altLang="en-US" sz="3200" spc="4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522056" y="617978"/>
              <a:ext cx="439251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90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COMPANY PROJECT INTRODUCTION</a:t>
              </a:r>
              <a:endParaRPr lang="zh-CN" altLang="en-US" sz="9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6" name="副标题 2"/>
          <p:cNvSpPr txBox="1"/>
          <p:nvPr/>
        </p:nvSpPr>
        <p:spPr>
          <a:xfrm>
            <a:off x="5552289" y="5205772"/>
            <a:ext cx="1656185" cy="31146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>
                <a:solidFill>
                  <a:prstClr val="white"/>
                </a:solidFill>
                <a:cs typeface="+mn-ea"/>
                <a:sym typeface="+mn-lt"/>
              </a:rPr>
              <a:t>汇报：张三</a:t>
            </a:r>
            <a:endParaRPr lang="zh-CN" altLang="en-US" sz="16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5770398" y="1958392"/>
            <a:ext cx="653720" cy="4899607"/>
          </a:xfrm>
          <a:custGeom>
            <a:gdLst>
              <a:gd name="T0" fmla="*/ 182 w 260"/>
              <a:gd name="T1" fmla="*/ 130 h 1902"/>
              <a:gd name="T2" fmla="*/ 182 w 260"/>
              <a:gd name="T3" fmla="*/ 1902 h 1902"/>
              <a:gd name="T4" fmla="*/ 75 w 260"/>
              <a:gd name="T5" fmla="*/ 1902 h 1902"/>
              <a:gd name="T6" fmla="*/ 75 w 260"/>
              <a:gd name="T7" fmla="*/ 130 h 1902"/>
              <a:gd name="T8" fmla="*/ 0 w 260"/>
              <a:gd name="T9" fmla="*/ 130 h 1902"/>
              <a:gd name="T10" fmla="*/ 130 w 260"/>
              <a:gd name="T11" fmla="*/ 0 h 1902"/>
              <a:gd name="T12" fmla="*/ 260 w 260"/>
              <a:gd name="T13" fmla="*/ 130 h 1902"/>
              <a:gd name="T14" fmla="*/ 182 w 260"/>
              <a:gd name="T15" fmla="*/ 130 h 1902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60" h="1902">
                <a:moveTo>
                  <a:pt x="182" y="130"/>
                </a:moveTo>
                <a:lnTo>
                  <a:pt x="182" y="1902"/>
                </a:lnTo>
                <a:lnTo>
                  <a:pt x="75" y="1902"/>
                </a:lnTo>
                <a:lnTo>
                  <a:pt x="75" y="130"/>
                </a:lnTo>
                <a:lnTo>
                  <a:pt x="0" y="130"/>
                </a:lnTo>
                <a:lnTo>
                  <a:pt x="130" y="0"/>
                </a:lnTo>
                <a:lnTo>
                  <a:pt x="260" y="130"/>
                </a:lnTo>
                <a:lnTo>
                  <a:pt x="182" y="13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8" name="Freeform 8"/>
          <p:cNvSpPr/>
          <p:nvPr/>
        </p:nvSpPr>
        <p:spPr bwMode="auto">
          <a:xfrm>
            <a:off x="4053125" y="3999230"/>
            <a:ext cx="2695339" cy="2858770"/>
          </a:xfrm>
          <a:custGeom>
            <a:gdLst>
              <a:gd name="T0" fmla="*/ 225 w 454"/>
              <a:gd name="T1" fmla="*/ 35 h 481"/>
              <a:gd name="T2" fmla="*/ 55 w 454"/>
              <a:gd name="T3" fmla="*/ 35 h 481"/>
              <a:gd name="T4" fmla="*/ 55 w 454"/>
              <a:gd name="T5" fmla="*/ 0 h 481"/>
              <a:gd name="T6" fmla="*/ 0 w 454"/>
              <a:gd name="T7" fmla="*/ 55 h 481"/>
              <a:gd name="T8" fmla="*/ 55 w 454"/>
              <a:gd name="T9" fmla="*/ 110 h 481"/>
              <a:gd name="T10" fmla="*/ 55 w 454"/>
              <a:gd name="T11" fmla="*/ 80 h 481"/>
              <a:gd name="T12" fmla="*/ 224 w 454"/>
              <a:gd name="T13" fmla="*/ 80 h 481"/>
              <a:gd name="T14" fmla="*/ 409 w 454"/>
              <a:gd name="T15" fmla="*/ 277 h 481"/>
              <a:gd name="T16" fmla="*/ 409 w 454"/>
              <a:gd name="T17" fmla="*/ 481 h 481"/>
              <a:gd name="T18" fmla="*/ 454 w 454"/>
              <a:gd name="T19" fmla="*/ 481 h 481"/>
              <a:gd name="T20" fmla="*/ 454 w 454"/>
              <a:gd name="T21" fmla="*/ 277 h 481"/>
              <a:gd name="T22" fmla="*/ 225 w 454"/>
              <a:gd name="T23" fmla="*/ 35 h 48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53" h="481">
                <a:moveTo>
                  <a:pt x="225" y="35"/>
                </a:moveTo>
                <a:cubicBezTo>
                  <a:pt x="55" y="35"/>
                  <a:pt x="55" y="35"/>
                  <a:pt x="55" y="35"/>
                </a:cubicBezTo>
                <a:cubicBezTo>
                  <a:pt x="55" y="0"/>
                  <a:pt x="55" y="0"/>
                  <a:pt x="55" y="0"/>
                </a:cubicBezTo>
                <a:cubicBezTo>
                  <a:pt x="0" y="55"/>
                  <a:pt x="0" y="55"/>
                  <a:pt x="0" y="55"/>
                </a:cubicBezTo>
                <a:cubicBezTo>
                  <a:pt x="55" y="110"/>
                  <a:pt x="55" y="110"/>
                  <a:pt x="55" y="110"/>
                </a:cubicBezTo>
                <a:cubicBezTo>
                  <a:pt x="55" y="80"/>
                  <a:pt x="55" y="80"/>
                  <a:pt x="55" y="80"/>
                </a:cubicBezTo>
                <a:cubicBezTo>
                  <a:pt x="224" y="80"/>
                  <a:pt x="224" y="80"/>
                  <a:pt x="224" y="80"/>
                </a:cubicBezTo>
                <a:cubicBezTo>
                  <a:pt x="340" y="80"/>
                  <a:pt x="409" y="168"/>
                  <a:pt x="409" y="277"/>
                </a:cubicBezTo>
                <a:cubicBezTo>
                  <a:pt x="409" y="481"/>
                  <a:pt x="409" y="481"/>
                  <a:pt x="409" y="481"/>
                </a:cubicBezTo>
                <a:cubicBezTo>
                  <a:pt x="454" y="481"/>
                  <a:pt x="454" y="481"/>
                  <a:pt x="454" y="481"/>
                </a:cubicBezTo>
                <a:cubicBezTo>
                  <a:pt x="454" y="277"/>
                  <a:pt x="454" y="277"/>
                  <a:pt x="454" y="277"/>
                </a:cubicBezTo>
                <a:cubicBezTo>
                  <a:pt x="454" y="145"/>
                  <a:pt x="363" y="35"/>
                  <a:pt x="225" y="35"/>
                </a:cubicBezTo>
                <a:close/>
              </a:path>
            </a:pathLst>
          </a:custGeom>
          <a:gradFill>
            <a:gsLst>
              <a:gs pos="0">
                <a:srgbClr val="444D54"/>
              </a:gs>
              <a:gs pos="100000">
                <a:srgbClr val="CA7D32"/>
              </a:gs>
              <a:gs pos="75000">
                <a:srgbClr val="BC6B2A"/>
              </a:gs>
            </a:gsLst>
            <a:lin ang="135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9" name="Oval 9"/>
          <p:cNvSpPr>
            <a:spLocks noChangeArrowheads="1"/>
          </p:cNvSpPr>
          <p:nvPr/>
        </p:nvSpPr>
        <p:spPr bwMode="auto">
          <a:xfrm>
            <a:off x="4450386" y="2780929"/>
            <a:ext cx="980581" cy="978067"/>
          </a:xfrm>
          <a:prstGeom prst="ellipse">
            <a:avLst/>
          </a:prstGeom>
          <a:gradFill>
            <a:gsLst>
              <a:gs pos="0">
                <a:srgbClr val="444D54"/>
              </a:gs>
              <a:gs pos="100000">
                <a:srgbClr val="CA7D32"/>
              </a:gs>
              <a:gs pos="75000">
                <a:srgbClr val="BC6B2A"/>
              </a:gs>
            </a:gsLst>
            <a:lin ang="13500000" scaled="1"/>
          </a:gradFill>
          <a:ln>
            <a:noFill/>
          </a:ln>
        </p:spPr>
        <p:txBody>
          <a:bodyPr vert="horz" wrap="none" lIns="0" tIns="45720" rIns="0" bIns="45720" numCol="1" anchor="ctr" anchorCtr="0" compatLnSpc="1"/>
          <a:lstStyle/>
          <a:p>
            <a:pPr algn="ctr"/>
            <a:r>
              <a:rPr lang="en-US" altLang="zh-CN" sz="2000" smtClean="0">
                <a:solidFill>
                  <a:prstClr val="white"/>
                </a:solidFill>
                <a:cs typeface="+mn-ea"/>
                <a:sym typeface="+mn-lt"/>
              </a:rPr>
              <a:t>2022</a:t>
            </a:r>
            <a:endParaRPr lang="zh-CN" altLang="en-US" sz="20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0" name="Oval 10"/>
          <p:cNvSpPr>
            <a:spLocks noChangeArrowheads="1"/>
          </p:cNvSpPr>
          <p:nvPr/>
        </p:nvSpPr>
        <p:spPr bwMode="auto">
          <a:xfrm>
            <a:off x="6756008" y="2780929"/>
            <a:ext cx="985609" cy="978067"/>
          </a:xfrm>
          <a:prstGeom prst="ellipse">
            <a:avLst/>
          </a:prstGeom>
          <a:gradFill>
            <a:gsLst>
              <a:gs pos="0">
                <a:srgbClr val="444D54"/>
              </a:gs>
              <a:gs pos="100000">
                <a:srgbClr val="CA7D32"/>
              </a:gs>
              <a:gs pos="75000">
                <a:srgbClr val="BC6B2A"/>
              </a:gs>
            </a:gsLst>
            <a:lin ang="13500000" scaled="1"/>
          </a:gradFill>
          <a:ln>
            <a:noFill/>
          </a:ln>
        </p:spPr>
        <p:txBody>
          <a:bodyPr vert="horz" wrap="none" lIns="0" tIns="45720" rIns="0" bIns="45720" numCol="1" anchor="ctr" anchorCtr="0" compatLnSpc="1"/>
          <a:lstStyle/>
          <a:p>
            <a:pPr algn="ctr"/>
            <a:r>
              <a:rPr lang="en-US" altLang="zh-CN" sz="2000" smtClean="0">
                <a:solidFill>
                  <a:prstClr val="white"/>
                </a:solidFill>
                <a:cs typeface="+mn-ea"/>
                <a:sym typeface="+mn-lt"/>
              </a:rPr>
              <a:t>20XX</a:t>
            </a:r>
            <a:endParaRPr lang="zh-CN" altLang="en-US" sz="2000">
              <a:solidFill>
                <a:prstClr val="white"/>
              </a:solidFill>
              <a:cs typeface="+mn-ea"/>
              <a:sym typeface="+mn-lt"/>
            </a:endParaRPr>
          </a:p>
        </p:txBody>
      </p:sp>
      <p:graphicFrame>
        <p:nvGraphicFramePr>
          <p:cNvPr id="11" name="图表 10"/>
          <p:cNvGraphicFramePr/>
          <p:nvPr/>
        </p:nvGraphicFramePr>
        <p:xfrm>
          <a:off x="911425" y="2779305"/>
          <a:ext cx="2923391" cy="198835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graphicFrame>
        <p:nvGraphicFramePr>
          <p:cNvPr id="12" name="图表 11"/>
          <p:cNvGraphicFramePr/>
          <p:nvPr/>
        </p:nvGraphicFramePr>
        <p:xfrm>
          <a:off x="8229953" y="2779305"/>
          <a:ext cx="2923391" cy="1988350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sp>
        <p:nvSpPr>
          <p:cNvPr id="13" name="Freeform 7"/>
          <p:cNvSpPr/>
          <p:nvPr/>
        </p:nvSpPr>
        <p:spPr bwMode="auto">
          <a:xfrm>
            <a:off x="5443539" y="3999230"/>
            <a:ext cx="2695339" cy="2858770"/>
          </a:xfrm>
          <a:custGeom>
            <a:gdLst>
              <a:gd name="T0" fmla="*/ 229 w 454"/>
              <a:gd name="T1" fmla="*/ 35 h 481"/>
              <a:gd name="T2" fmla="*/ 399 w 454"/>
              <a:gd name="T3" fmla="*/ 35 h 481"/>
              <a:gd name="T4" fmla="*/ 399 w 454"/>
              <a:gd name="T5" fmla="*/ 0 h 481"/>
              <a:gd name="T6" fmla="*/ 454 w 454"/>
              <a:gd name="T7" fmla="*/ 55 h 481"/>
              <a:gd name="T8" fmla="*/ 399 w 454"/>
              <a:gd name="T9" fmla="*/ 110 h 481"/>
              <a:gd name="T10" fmla="*/ 399 w 454"/>
              <a:gd name="T11" fmla="*/ 80 h 481"/>
              <a:gd name="T12" fmla="*/ 230 w 454"/>
              <a:gd name="T13" fmla="*/ 80 h 481"/>
              <a:gd name="T14" fmla="*/ 45 w 454"/>
              <a:gd name="T15" fmla="*/ 277 h 481"/>
              <a:gd name="T16" fmla="*/ 45 w 454"/>
              <a:gd name="T17" fmla="*/ 481 h 481"/>
              <a:gd name="T18" fmla="*/ 0 w 454"/>
              <a:gd name="T19" fmla="*/ 481 h 481"/>
              <a:gd name="T20" fmla="*/ 0 w 454"/>
              <a:gd name="T21" fmla="*/ 277 h 481"/>
              <a:gd name="T22" fmla="*/ 229 w 454"/>
              <a:gd name="T23" fmla="*/ 35 h 48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53" h="481">
                <a:moveTo>
                  <a:pt x="229" y="35"/>
                </a:moveTo>
                <a:cubicBezTo>
                  <a:pt x="399" y="35"/>
                  <a:pt x="399" y="35"/>
                  <a:pt x="399" y="35"/>
                </a:cubicBezTo>
                <a:cubicBezTo>
                  <a:pt x="399" y="0"/>
                  <a:pt x="399" y="0"/>
                  <a:pt x="399" y="0"/>
                </a:cubicBezTo>
                <a:cubicBezTo>
                  <a:pt x="454" y="55"/>
                  <a:pt x="454" y="55"/>
                  <a:pt x="454" y="55"/>
                </a:cubicBezTo>
                <a:cubicBezTo>
                  <a:pt x="399" y="110"/>
                  <a:pt x="399" y="110"/>
                  <a:pt x="399" y="110"/>
                </a:cubicBezTo>
                <a:cubicBezTo>
                  <a:pt x="399" y="80"/>
                  <a:pt x="399" y="80"/>
                  <a:pt x="399" y="80"/>
                </a:cubicBezTo>
                <a:cubicBezTo>
                  <a:pt x="230" y="80"/>
                  <a:pt x="230" y="80"/>
                  <a:pt x="230" y="80"/>
                </a:cubicBezTo>
                <a:cubicBezTo>
                  <a:pt x="114" y="80"/>
                  <a:pt x="45" y="168"/>
                  <a:pt x="45" y="277"/>
                </a:cubicBezTo>
                <a:cubicBezTo>
                  <a:pt x="45" y="481"/>
                  <a:pt x="45" y="481"/>
                  <a:pt x="45" y="481"/>
                </a:cubicBezTo>
                <a:cubicBezTo>
                  <a:pt x="0" y="481"/>
                  <a:pt x="0" y="481"/>
                  <a:pt x="0" y="481"/>
                </a:cubicBezTo>
                <a:cubicBezTo>
                  <a:pt x="0" y="277"/>
                  <a:pt x="0" y="277"/>
                  <a:pt x="0" y="277"/>
                </a:cubicBezTo>
                <a:cubicBezTo>
                  <a:pt x="0" y="145"/>
                  <a:pt x="90" y="35"/>
                  <a:pt x="229" y="35"/>
                </a:cubicBezTo>
                <a:close/>
              </a:path>
            </a:pathLst>
          </a:custGeom>
          <a:gradFill>
            <a:gsLst>
              <a:gs pos="0">
                <a:srgbClr val="444D54"/>
              </a:gs>
              <a:gs pos="100000">
                <a:srgbClr val="CA7D32"/>
              </a:gs>
              <a:gs pos="75000">
                <a:srgbClr val="BC6B2A"/>
              </a:gs>
            </a:gsLst>
            <a:lin ang="135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510519" y="5091437"/>
            <a:ext cx="29380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添加标题</a:t>
            </a:r>
            <a:endParaRPr kumimoji="0" lang="en-US" altLang="zh-CN" sz="2000" i="0" u="none" strike="noStrike" kern="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请您单击此处输入文本内容，可调整文字大小等属性。</a:t>
            </a: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8138878" y="5091436"/>
            <a:ext cx="29380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添加标题</a:t>
            </a:r>
            <a:endParaRPr kumimoji="0" lang="en-US" altLang="zh-CN" sz="2000" i="0" u="none" strike="noStrike" kern="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请您单击此处输入文本内容，可调整文字大小等属性。</a:t>
            </a: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5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5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4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5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  <p:bldP spid="10" grpId="0" animBg="1"/>
      <p:bldP spid="13" grpId="0" animBg="1"/>
      <p:bldP spid="20" grpId="0"/>
      <p:bldP spid="21" grpId="0"/>
      <p:bldGraphic spid="11" grpId="0">
        <p:bldAsOne/>
      </p:bldGraphic>
      <p:bldGraphic spid="12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2" name="图片 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11312071" y="6320484"/>
            <a:ext cx="444160" cy="217114"/>
            <a:chOff x="8606971" y="427684"/>
            <a:chExt cx="444160" cy="217114"/>
          </a:xfrm>
          <a:solidFill>
            <a:srgbClr val="FFDD09"/>
          </a:solidFill>
        </p:grpSpPr>
        <p:sp>
          <p:nvSpPr>
            <p:cNvPr id="12" name="矩形: 圆角 11"/>
            <p:cNvSpPr/>
            <p:nvPr/>
          </p:nvSpPr>
          <p:spPr>
            <a:xfrm>
              <a:off x="8606971" y="427684"/>
              <a:ext cx="444160" cy="4571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矩形: 圆角 12"/>
            <p:cNvSpPr/>
            <p:nvPr/>
          </p:nvSpPr>
          <p:spPr>
            <a:xfrm>
              <a:off x="8606971" y="513381"/>
              <a:ext cx="444160" cy="4571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矩形: 圆角 13"/>
            <p:cNvSpPr/>
            <p:nvPr/>
          </p:nvSpPr>
          <p:spPr>
            <a:xfrm>
              <a:off x="8606971" y="599079"/>
              <a:ext cx="444160" cy="4571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80" y="332656"/>
            <a:ext cx="760143" cy="465753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4871864" y="406100"/>
            <a:ext cx="6768752" cy="583473"/>
            <a:chOff x="5341463" y="406100"/>
            <a:chExt cx="6192688" cy="583473"/>
          </a:xfrm>
        </p:grpSpPr>
        <p:sp>
          <p:nvSpPr>
            <p:cNvPr id="17" name="文本框 16"/>
            <p:cNvSpPr txBox="1"/>
            <p:nvPr/>
          </p:nvSpPr>
          <p:spPr>
            <a:xfrm>
              <a:off x="6493591" y="406100"/>
              <a:ext cx="504056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050">
                  <a:solidFill>
                    <a:schemeClr val="bg1"/>
                  </a:solidFill>
                  <a:cs typeface="+mn-ea"/>
                  <a:sym typeface="+mn-lt"/>
                </a:rPr>
                <a:t>用硬核成果开新局 以创新引领谋新篇</a:t>
              </a:r>
              <a:endParaRPr lang="zh-CN" altLang="en-US" sz="105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5341463" y="589463"/>
              <a:ext cx="61926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000">
                  <a:solidFill>
                    <a:schemeClr val="bg1"/>
                  </a:solidFill>
                  <a:cs typeface="+mn-ea"/>
                  <a:sym typeface="+mn-lt"/>
                </a:rPr>
                <a:t>OPEN A NEW CHAPTER WITH HARD CORE ACHIEVEMENTS AND SEEK NEW CHAPTERS WITH INNOVATION</a:t>
              </a:r>
              <a:endParaRPr lang="zh-CN" altLang="en-US" sz="10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11578168" y="1532220"/>
            <a:ext cx="369332" cy="3755779"/>
            <a:chOff x="11687685" y="1908421"/>
            <a:chExt cx="369332" cy="3755779"/>
          </a:xfrm>
        </p:grpSpPr>
        <p:grpSp>
          <p:nvGrpSpPr>
            <p:cNvPr id="20" name="组合 19"/>
            <p:cNvGrpSpPr/>
            <p:nvPr/>
          </p:nvGrpSpPr>
          <p:grpSpPr>
            <a:xfrm>
              <a:off x="11687685" y="1908421"/>
              <a:ext cx="369332" cy="2518379"/>
              <a:chOff x="11687685" y="1908421"/>
              <a:chExt cx="369332" cy="2518379"/>
            </a:xfrm>
          </p:grpSpPr>
          <p:sp>
            <p:nvSpPr>
              <p:cNvPr id="22" name="文本框 21"/>
              <p:cNvSpPr txBox="1"/>
              <p:nvPr/>
            </p:nvSpPr>
            <p:spPr>
              <a:xfrm>
                <a:off x="11687685" y="1908421"/>
                <a:ext cx="369332" cy="251837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eaVert" wrap="square" rtlCol="0">
                <a:spAutoFit/>
              </a:bodyPr>
              <a:lstStyle/>
              <a:p>
                <a:pPr algn="dist"/>
                <a:r>
                  <a:rPr lang="zh-CN" altLang="en-US" sz="120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cs typeface="+mn-ea"/>
                    <a:sym typeface="+mn-lt"/>
                  </a:rPr>
                  <a:t>聚能前行不负韶华</a:t>
                </a:r>
                <a:endParaRPr lang="zh-CN" altLang="en-US" sz="120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cxnSp>
            <p:nvCxnSpPr>
              <p:cNvPr id="23" name="直接连接符 22"/>
              <p:cNvCxnSpPr/>
              <p:nvPr/>
            </p:nvCxnSpPr>
            <p:spPr>
              <a:xfrm>
                <a:off x="11790893" y="2149317"/>
                <a:ext cx="150448" cy="8905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/>
              <p:cNvCxnSpPr/>
              <p:nvPr/>
            </p:nvCxnSpPr>
            <p:spPr>
              <a:xfrm>
                <a:off x="11790893" y="2475938"/>
                <a:ext cx="150448" cy="8905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/>
              <p:cNvCxnSpPr/>
              <p:nvPr/>
            </p:nvCxnSpPr>
            <p:spPr>
              <a:xfrm>
                <a:off x="11790893" y="2802559"/>
                <a:ext cx="150448" cy="8905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11790893" y="3129180"/>
                <a:ext cx="150448" cy="8905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26"/>
              <p:cNvCxnSpPr/>
              <p:nvPr/>
            </p:nvCxnSpPr>
            <p:spPr>
              <a:xfrm>
                <a:off x="11790893" y="3455801"/>
                <a:ext cx="150448" cy="8905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11790893" y="3782422"/>
                <a:ext cx="150448" cy="8905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11790893" y="4109044"/>
                <a:ext cx="150448" cy="8905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1" name="直接连接符 20"/>
            <p:cNvCxnSpPr/>
            <p:nvPr/>
          </p:nvCxnSpPr>
          <p:spPr>
            <a:xfrm flipH="1">
              <a:off x="11872351" y="4432300"/>
              <a:ext cx="0" cy="12319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组合 29"/>
          <p:cNvGrpSpPr/>
          <p:nvPr/>
        </p:nvGrpSpPr>
        <p:grpSpPr>
          <a:xfrm>
            <a:off x="204924" y="2620490"/>
            <a:ext cx="369332" cy="3917108"/>
            <a:chOff x="11687685" y="509692"/>
            <a:chExt cx="369332" cy="3917108"/>
          </a:xfrm>
        </p:grpSpPr>
        <p:grpSp>
          <p:nvGrpSpPr>
            <p:cNvPr id="31" name="组合 30"/>
            <p:cNvGrpSpPr/>
            <p:nvPr/>
          </p:nvGrpSpPr>
          <p:grpSpPr>
            <a:xfrm>
              <a:off x="11687685" y="1908421"/>
              <a:ext cx="369332" cy="2518379"/>
              <a:chOff x="11687685" y="1908421"/>
              <a:chExt cx="369332" cy="2518379"/>
            </a:xfrm>
          </p:grpSpPr>
          <p:sp>
            <p:nvSpPr>
              <p:cNvPr id="33" name="文本框 32"/>
              <p:cNvSpPr txBox="1"/>
              <p:nvPr/>
            </p:nvSpPr>
            <p:spPr>
              <a:xfrm>
                <a:off x="11687685" y="1908421"/>
                <a:ext cx="369332" cy="251837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eaVert" wrap="square" rtlCol="0">
                <a:spAutoFit/>
              </a:bodyPr>
              <a:lstStyle/>
              <a:p>
                <a:pPr algn="dist"/>
                <a:r>
                  <a:rPr lang="zh-CN" altLang="en-US" sz="120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cs typeface="+mn-ea"/>
                    <a:sym typeface="+mn-lt"/>
                  </a:rPr>
                  <a:t>聚能前行不负韶华</a:t>
                </a:r>
                <a:endParaRPr lang="zh-CN" altLang="en-US" sz="120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cxnSp>
            <p:nvCxnSpPr>
              <p:cNvPr id="34" name="直接连接符 33"/>
              <p:cNvCxnSpPr/>
              <p:nvPr/>
            </p:nvCxnSpPr>
            <p:spPr>
              <a:xfrm>
                <a:off x="11790893" y="2149317"/>
                <a:ext cx="150448" cy="8905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1790893" y="2475938"/>
                <a:ext cx="150448" cy="8905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1790893" y="2802559"/>
                <a:ext cx="150448" cy="8905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36"/>
              <p:cNvCxnSpPr/>
              <p:nvPr/>
            </p:nvCxnSpPr>
            <p:spPr>
              <a:xfrm>
                <a:off x="11790893" y="3129180"/>
                <a:ext cx="150448" cy="8905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/>
              <p:cNvCxnSpPr/>
              <p:nvPr/>
            </p:nvCxnSpPr>
            <p:spPr>
              <a:xfrm>
                <a:off x="11790893" y="3455801"/>
                <a:ext cx="150448" cy="8905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/>
              <p:cNvCxnSpPr/>
              <p:nvPr/>
            </p:nvCxnSpPr>
            <p:spPr>
              <a:xfrm>
                <a:off x="11790893" y="3782422"/>
                <a:ext cx="150448" cy="8905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接连接符 39"/>
              <p:cNvCxnSpPr/>
              <p:nvPr/>
            </p:nvCxnSpPr>
            <p:spPr>
              <a:xfrm>
                <a:off x="11790893" y="4109044"/>
                <a:ext cx="150448" cy="8905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2" name="直接连接符 31"/>
            <p:cNvCxnSpPr/>
            <p:nvPr/>
          </p:nvCxnSpPr>
          <p:spPr>
            <a:xfrm flipH="1">
              <a:off x="11866117" y="509692"/>
              <a:ext cx="0" cy="12319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组合 47"/>
          <p:cNvGrpSpPr/>
          <p:nvPr/>
        </p:nvGrpSpPr>
        <p:grpSpPr>
          <a:xfrm>
            <a:off x="1379476" y="1268760"/>
            <a:ext cx="9433048" cy="4873961"/>
            <a:chOff x="1415480" y="1340768"/>
            <a:chExt cx="9433048" cy="4873961"/>
          </a:xfrm>
        </p:grpSpPr>
        <p:pic>
          <p:nvPicPr>
            <p:cNvPr id="47" name="图片 46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Blur radius="76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415480" y="1340768"/>
              <a:ext cx="9433048" cy="4873961"/>
            </a:xfrm>
            <a:custGeom>
              <a:gdLst>
                <a:gd name="connsiteX0" fmla="*/ 350340 w 9433048"/>
                <a:gd name="connsiteY0" fmla="*/ 0 h 4873961"/>
                <a:gd name="connsiteX1" fmla="*/ 9082708 w 9433048"/>
                <a:gd name="connsiteY1" fmla="*/ 0 h 4873961"/>
                <a:gd name="connsiteX2" fmla="*/ 9433048 w 9433048"/>
                <a:gd name="connsiteY2" fmla="*/ 350340 h 4873961"/>
                <a:gd name="connsiteX3" fmla="*/ 9433048 w 9433048"/>
                <a:gd name="connsiteY3" fmla="*/ 4523621 h 4873961"/>
                <a:gd name="connsiteX4" fmla="*/ 9082708 w 9433048"/>
                <a:gd name="connsiteY4" fmla="*/ 4873961 h 4873961"/>
                <a:gd name="connsiteX5" fmla="*/ 350340 w 9433048"/>
                <a:gd name="connsiteY5" fmla="*/ 4873961 h 4873961"/>
                <a:gd name="connsiteX6" fmla="*/ 0 w 9433048"/>
                <a:gd name="connsiteY6" fmla="*/ 4523621 h 4873961"/>
                <a:gd name="connsiteX7" fmla="*/ 0 w 9433048"/>
                <a:gd name="connsiteY7" fmla="*/ 350340 h 4873961"/>
                <a:gd name="connsiteX8" fmla="*/ 350340 w 9433048"/>
                <a:gd name="connsiteY8" fmla="*/ 0 h 487396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33048" h="4873961">
                  <a:moveTo>
                    <a:pt x="350340" y="0"/>
                  </a:moveTo>
                  <a:lnTo>
                    <a:pt x="9082708" y="0"/>
                  </a:lnTo>
                  <a:cubicBezTo>
                    <a:pt x="9276195" y="0"/>
                    <a:pt x="9433048" y="156853"/>
                    <a:pt x="9433048" y="350340"/>
                  </a:cubicBezTo>
                  <a:lnTo>
                    <a:pt x="9433048" y="4523621"/>
                  </a:lnTo>
                  <a:cubicBezTo>
                    <a:pt x="9433048" y="4717108"/>
                    <a:pt x="9276195" y="4873961"/>
                    <a:pt x="9082708" y="4873961"/>
                  </a:cubicBezTo>
                  <a:lnTo>
                    <a:pt x="350340" y="4873961"/>
                  </a:lnTo>
                  <a:cubicBezTo>
                    <a:pt x="156853" y="4873961"/>
                    <a:pt x="0" y="4717108"/>
                    <a:pt x="0" y="4523621"/>
                  </a:cubicBezTo>
                  <a:lnTo>
                    <a:pt x="0" y="350340"/>
                  </a:lnTo>
                  <a:cubicBezTo>
                    <a:pt x="0" y="156853"/>
                    <a:pt x="156853" y="0"/>
                    <a:pt x="350340" y="0"/>
                  </a:cubicBezTo>
                  <a:close/>
                </a:path>
              </a:pathLst>
            </a:custGeom>
          </p:spPr>
        </p:pic>
        <p:sp>
          <p:nvSpPr>
            <p:cNvPr id="45" name="矩形: 圆角 44"/>
            <p:cNvSpPr/>
            <p:nvPr/>
          </p:nvSpPr>
          <p:spPr>
            <a:xfrm>
              <a:off x="1415480" y="1340768"/>
              <a:ext cx="9433048" cy="4873961"/>
            </a:xfrm>
            <a:prstGeom prst="roundRect">
              <a:avLst>
                <a:gd name="adj" fmla="val 7188"/>
              </a:avLst>
            </a:prstGeom>
            <a:solidFill>
              <a:schemeClr val="bg1">
                <a:alpha val="1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5091906" y="1508919"/>
            <a:ext cx="2008188" cy="1077218"/>
            <a:chOff x="5091906" y="1181100"/>
            <a:chExt cx="2008188" cy="1077218"/>
          </a:xfrm>
        </p:grpSpPr>
        <p:sp>
          <p:nvSpPr>
            <p:cNvPr id="50" name="文本框 49"/>
            <p:cNvSpPr txBox="1"/>
            <p:nvPr/>
          </p:nvSpPr>
          <p:spPr>
            <a:xfrm>
              <a:off x="5162550" y="1181100"/>
              <a:ext cx="18669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5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目录</a:t>
              </a:r>
              <a:endParaRPr lang="zh-CN" altLang="en-US" sz="5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5091906" y="1919764"/>
              <a:ext cx="20081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6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CONTENTES</a:t>
              </a:r>
              <a:endParaRPr lang="zh-CN" altLang="en-US" sz="1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1951457" y="3118433"/>
            <a:ext cx="551543" cy="551543"/>
            <a:chOff x="4710606" y="1861456"/>
            <a:chExt cx="551543" cy="551543"/>
          </a:xfrm>
        </p:grpSpPr>
        <p:sp>
          <p:nvSpPr>
            <p:cNvPr id="53" name="矩形: 圆角 52"/>
            <p:cNvSpPr/>
            <p:nvPr/>
          </p:nvSpPr>
          <p:spPr>
            <a:xfrm>
              <a:off x="4710606" y="1861456"/>
              <a:ext cx="551543" cy="551543"/>
            </a:xfrm>
            <a:prstGeom prst="roundRect">
              <a:avLst/>
            </a:prstGeom>
            <a:gradFill>
              <a:gsLst>
                <a:gs pos="0">
                  <a:srgbClr val="444D54"/>
                </a:gs>
                <a:gs pos="100000">
                  <a:srgbClr val="CA7D32"/>
                </a:gs>
                <a:gs pos="75000">
                  <a:srgbClr val="BC6B2A"/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pic>
          <p:nvPicPr>
            <p:cNvPr id="54" name="图片 5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817672" y="1966913"/>
              <a:ext cx="326436" cy="331659"/>
            </a:xfrm>
            <a:prstGeom prst="rect">
              <a:avLst/>
            </a:prstGeom>
          </p:spPr>
        </p:pic>
      </p:grpSp>
      <p:grpSp>
        <p:nvGrpSpPr>
          <p:cNvPr id="55" name="组合 54"/>
          <p:cNvGrpSpPr/>
          <p:nvPr/>
        </p:nvGrpSpPr>
        <p:grpSpPr>
          <a:xfrm>
            <a:off x="6642472" y="3118433"/>
            <a:ext cx="551543" cy="551543"/>
            <a:chOff x="8108943" y="1861456"/>
            <a:chExt cx="551543" cy="551543"/>
          </a:xfrm>
        </p:grpSpPr>
        <p:sp>
          <p:nvSpPr>
            <p:cNvPr id="56" name="矩形: 圆角 55"/>
            <p:cNvSpPr/>
            <p:nvPr/>
          </p:nvSpPr>
          <p:spPr>
            <a:xfrm>
              <a:off x="8108943" y="1861456"/>
              <a:ext cx="551543" cy="551543"/>
            </a:xfrm>
            <a:prstGeom prst="roundRect">
              <a:avLst/>
            </a:prstGeom>
            <a:gradFill>
              <a:gsLst>
                <a:gs pos="0">
                  <a:srgbClr val="444D54"/>
                </a:gs>
                <a:gs pos="100000">
                  <a:srgbClr val="CA7D32"/>
                </a:gs>
                <a:gs pos="75000">
                  <a:srgbClr val="BC6B2A"/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pic>
          <p:nvPicPr>
            <p:cNvPr id="57" name="图片 5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217008" y="1950703"/>
              <a:ext cx="335411" cy="364078"/>
            </a:xfrm>
            <a:prstGeom prst="rect">
              <a:avLst/>
            </a:prstGeom>
          </p:spPr>
        </p:pic>
      </p:grpSp>
      <p:grpSp>
        <p:nvGrpSpPr>
          <p:cNvPr id="58" name="组合 57"/>
          <p:cNvGrpSpPr/>
          <p:nvPr/>
        </p:nvGrpSpPr>
        <p:grpSpPr>
          <a:xfrm>
            <a:off x="2593788" y="3005021"/>
            <a:ext cx="2984516" cy="673638"/>
            <a:chOff x="4840532" y="2167144"/>
            <a:chExt cx="2984516" cy="673638"/>
          </a:xfrm>
        </p:grpSpPr>
        <p:sp>
          <p:nvSpPr>
            <p:cNvPr id="59" name="文本框 58"/>
            <p:cNvSpPr txBox="1"/>
            <p:nvPr/>
          </p:nvSpPr>
          <p:spPr>
            <a:xfrm>
              <a:off x="4840532" y="2167144"/>
              <a:ext cx="27430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spc="400">
                  <a:solidFill>
                    <a:schemeClr val="bg1"/>
                  </a:solidFill>
                  <a:cs typeface="+mn-ea"/>
                  <a:sym typeface="+mn-lt"/>
                </a:rPr>
                <a:t>公司项目介绍</a:t>
              </a:r>
              <a:endParaRPr lang="zh-CN" altLang="en-US" sz="2800" spc="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0" name="文本框 59"/>
            <p:cNvSpPr txBox="1"/>
            <p:nvPr/>
          </p:nvSpPr>
          <p:spPr>
            <a:xfrm>
              <a:off x="4886585" y="2594561"/>
              <a:ext cx="293846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000">
                  <a:solidFill>
                    <a:schemeClr val="bg1"/>
                  </a:solidFill>
                  <a:cs typeface="+mn-ea"/>
                  <a:sym typeface="+mn-lt"/>
                </a:rPr>
                <a:t>COMPANY PROJECT INTRODUCTION</a:t>
              </a:r>
              <a:endParaRPr lang="zh-CN" altLang="en-US" sz="10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7267445" y="3005021"/>
            <a:ext cx="2973098" cy="673638"/>
            <a:chOff x="8460866" y="2167144"/>
            <a:chExt cx="2973098" cy="673638"/>
          </a:xfrm>
        </p:grpSpPr>
        <p:sp>
          <p:nvSpPr>
            <p:cNvPr id="62" name="文本框 61"/>
            <p:cNvSpPr txBox="1"/>
            <p:nvPr/>
          </p:nvSpPr>
          <p:spPr>
            <a:xfrm>
              <a:off x="8460866" y="2167144"/>
              <a:ext cx="27430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spc="400">
                  <a:solidFill>
                    <a:schemeClr val="bg1"/>
                  </a:solidFill>
                  <a:cs typeface="+mn-ea"/>
                  <a:sym typeface="+mn-lt"/>
                </a:rPr>
                <a:t>主要领导介绍</a:t>
              </a:r>
              <a:endParaRPr lang="zh-CN" altLang="en-US" sz="2800" spc="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3" name="文本框 62"/>
            <p:cNvSpPr txBox="1"/>
            <p:nvPr/>
          </p:nvSpPr>
          <p:spPr>
            <a:xfrm>
              <a:off x="8495501" y="2594561"/>
              <a:ext cx="293846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000">
                  <a:solidFill>
                    <a:schemeClr val="bg1"/>
                  </a:solidFill>
                  <a:cs typeface="+mn-ea"/>
                  <a:sym typeface="+mn-lt"/>
                </a:rPr>
                <a:t>INTRODUCTION OF MAIN LEADERS</a:t>
              </a:r>
              <a:endParaRPr lang="zh-CN" altLang="en-US" sz="10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1943916" y="4598895"/>
            <a:ext cx="551543" cy="551543"/>
            <a:chOff x="4710606" y="3574142"/>
            <a:chExt cx="551543" cy="551543"/>
          </a:xfrm>
        </p:grpSpPr>
        <p:sp>
          <p:nvSpPr>
            <p:cNvPr id="65" name="矩形: 圆角 64"/>
            <p:cNvSpPr/>
            <p:nvPr/>
          </p:nvSpPr>
          <p:spPr>
            <a:xfrm>
              <a:off x="4710606" y="3574142"/>
              <a:ext cx="551543" cy="551543"/>
            </a:xfrm>
            <a:prstGeom prst="roundRect">
              <a:avLst/>
            </a:prstGeom>
            <a:gradFill>
              <a:gsLst>
                <a:gs pos="0">
                  <a:srgbClr val="444D54"/>
                </a:gs>
                <a:gs pos="100000">
                  <a:srgbClr val="CA7D32"/>
                </a:gs>
                <a:gs pos="75000">
                  <a:srgbClr val="BC6B2A"/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pic>
          <p:nvPicPr>
            <p:cNvPr id="66" name="图片 6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836279" y="3666621"/>
              <a:ext cx="300196" cy="366585"/>
            </a:xfrm>
            <a:prstGeom prst="rect">
              <a:avLst/>
            </a:prstGeom>
          </p:spPr>
        </p:pic>
      </p:grpSp>
      <p:grpSp>
        <p:nvGrpSpPr>
          <p:cNvPr id="67" name="组合 66"/>
          <p:cNvGrpSpPr/>
          <p:nvPr/>
        </p:nvGrpSpPr>
        <p:grpSpPr>
          <a:xfrm>
            <a:off x="6634931" y="4598895"/>
            <a:ext cx="551543" cy="551543"/>
            <a:chOff x="8108943" y="3574142"/>
            <a:chExt cx="551543" cy="551543"/>
          </a:xfrm>
        </p:grpSpPr>
        <p:sp>
          <p:nvSpPr>
            <p:cNvPr id="68" name="矩形: 圆角 67"/>
            <p:cNvSpPr/>
            <p:nvPr/>
          </p:nvSpPr>
          <p:spPr>
            <a:xfrm>
              <a:off x="8108943" y="3574142"/>
              <a:ext cx="551543" cy="551543"/>
            </a:xfrm>
            <a:prstGeom prst="roundRect">
              <a:avLst/>
            </a:prstGeom>
            <a:gradFill>
              <a:gsLst>
                <a:gs pos="0">
                  <a:srgbClr val="444D54"/>
                </a:gs>
                <a:gs pos="100000">
                  <a:srgbClr val="CA7D32"/>
                </a:gs>
                <a:gs pos="75000">
                  <a:srgbClr val="BC6B2A"/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pic>
          <p:nvPicPr>
            <p:cNvPr id="69" name="图片 68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190009" y="3661198"/>
              <a:ext cx="389411" cy="377430"/>
            </a:xfrm>
            <a:prstGeom prst="rect">
              <a:avLst/>
            </a:prstGeom>
          </p:spPr>
        </p:pic>
      </p:grpSp>
      <p:grpSp>
        <p:nvGrpSpPr>
          <p:cNvPr id="70" name="组合 69"/>
          <p:cNvGrpSpPr/>
          <p:nvPr/>
        </p:nvGrpSpPr>
        <p:grpSpPr>
          <a:xfrm>
            <a:off x="2586247" y="4513828"/>
            <a:ext cx="2938463" cy="687781"/>
            <a:chOff x="4851375" y="3731631"/>
            <a:chExt cx="2938463" cy="687781"/>
          </a:xfrm>
        </p:grpSpPr>
        <p:sp>
          <p:nvSpPr>
            <p:cNvPr id="71" name="文本框 70"/>
            <p:cNvSpPr txBox="1"/>
            <p:nvPr/>
          </p:nvSpPr>
          <p:spPr>
            <a:xfrm>
              <a:off x="4851375" y="3731631"/>
              <a:ext cx="27430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spc="400">
                  <a:solidFill>
                    <a:schemeClr val="bg1"/>
                  </a:solidFill>
                  <a:cs typeface="+mn-ea"/>
                  <a:sym typeface="+mn-lt"/>
                </a:rPr>
                <a:t>生产生活概述</a:t>
              </a:r>
              <a:endParaRPr lang="zh-CN" altLang="en-US" sz="2800" spc="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2" name="文本框 71"/>
            <p:cNvSpPr txBox="1"/>
            <p:nvPr/>
          </p:nvSpPr>
          <p:spPr>
            <a:xfrm>
              <a:off x="4851375" y="4173191"/>
              <a:ext cx="293846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000">
                  <a:solidFill>
                    <a:schemeClr val="bg1"/>
                  </a:solidFill>
                  <a:cs typeface="+mn-ea"/>
                  <a:sym typeface="+mn-lt"/>
                </a:rPr>
                <a:t>OVERVIEW OF PRODUCTION AND LIFE</a:t>
              </a:r>
              <a:endParaRPr lang="zh-CN" altLang="en-US" sz="10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7259904" y="4513828"/>
            <a:ext cx="2988181" cy="667008"/>
            <a:chOff x="8579202" y="3731631"/>
            <a:chExt cx="2988181" cy="667008"/>
          </a:xfrm>
        </p:grpSpPr>
        <p:sp>
          <p:nvSpPr>
            <p:cNvPr id="74" name="文本框 73"/>
            <p:cNvSpPr txBox="1"/>
            <p:nvPr/>
          </p:nvSpPr>
          <p:spPr>
            <a:xfrm>
              <a:off x="8579202" y="3731631"/>
              <a:ext cx="27430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spc="400">
                  <a:solidFill>
                    <a:schemeClr val="bg1"/>
                  </a:solidFill>
                  <a:cs typeface="+mn-ea"/>
                  <a:sym typeface="+mn-lt"/>
                </a:rPr>
                <a:t>产业结构分布</a:t>
              </a:r>
              <a:endParaRPr lang="zh-CN" altLang="en-US" sz="2800" spc="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5" name="文本框 74"/>
            <p:cNvSpPr txBox="1"/>
            <p:nvPr/>
          </p:nvSpPr>
          <p:spPr>
            <a:xfrm>
              <a:off x="8628920" y="4152418"/>
              <a:ext cx="293846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000">
                  <a:solidFill>
                    <a:schemeClr val="bg1"/>
                  </a:solidFill>
                  <a:cs typeface="+mn-ea"/>
                  <a:sym typeface="+mn-lt"/>
                </a:rPr>
                <a:t>INDUSTRIAL STRUCTURE DISTRIBUTION</a:t>
              </a:r>
              <a:endParaRPr lang="zh-CN" altLang="en-US" sz="10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76" name="文本框 75"/>
          <p:cNvSpPr txBox="1"/>
          <p:nvPr/>
        </p:nvSpPr>
        <p:spPr>
          <a:xfrm>
            <a:off x="3228202" y="5682734"/>
            <a:ext cx="57355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" spc="400">
                <a:solidFill>
                  <a:schemeClr val="bg1"/>
                </a:solidFill>
                <a:cs typeface="+mn-ea"/>
                <a:sym typeface="+mn-lt"/>
              </a:rPr>
              <a:t>FROSTED GLASS WIND BUSINESS PLAN PRODUCT INTRODUCTION</a:t>
            </a:r>
            <a:endParaRPr lang="zh-CN" altLang="en-US" sz="800" spc="40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0" name="组合 9"/>
          <p:cNvGrpSpPr/>
          <p:nvPr/>
        </p:nvGrpSpPr>
        <p:grpSpPr>
          <a:xfrm>
            <a:off x="0" y="0"/>
            <a:ext cx="12192000" cy="6869420"/>
            <a:chExt cx="12192000" cy="6869420"/>
          </a:xfrm>
        </p:grpSpPr>
        <p:sp>
          <p:nvSpPr>
            <p:cNvPr id="9" name="矩形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>
              <a:gsLst>
                <a:gs pos="22000">
                  <a:srgbClr val="192437"/>
                </a:gs>
                <a:gs pos="74000">
                  <a:srgbClr val="070404"/>
                </a:gs>
                <a:gs pos="83000">
                  <a:srgbClr val="070404"/>
                </a:gs>
                <a:gs pos="100000">
                  <a:srgbClr val="070404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"/>
              <a:ext cx="12192000" cy="6858000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-1479554" y="1490972"/>
              <a:ext cx="6858002" cy="3898893"/>
            </a:xfrm>
            <a:prstGeom prst="rect">
              <a:avLst/>
            </a:prstGeom>
          </p:spPr>
        </p:pic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8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35460" y="1156087"/>
            <a:ext cx="9721080" cy="4545829"/>
          </a:xfrm>
          <a:custGeom>
            <a:gdLst>
              <a:gd name="connsiteX0" fmla="*/ 547954 w 9721080"/>
              <a:gd name="connsiteY0" fmla="*/ 0 h 4545829"/>
              <a:gd name="connsiteX1" fmla="*/ 9173126 w 9721080"/>
              <a:gd name="connsiteY1" fmla="*/ 0 h 4545829"/>
              <a:gd name="connsiteX2" fmla="*/ 9721080 w 9721080"/>
              <a:gd name="connsiteY2" fmla="*/ 547954 h 4545829"/>
              <a:gd name="connsiteX3" fmla="*/ 9721080 w 9721080"/>
              <a:gd name="connsiteY3" fmla="*/ 3997875 h 4545829"/>
              <a:gd name="connsiteX4" fmla="*/ 9173126 w 9721080"/>
              <a:gd name="connsiteY4" fmla="*/ 4545829 h 4545829"/>
              <a:gd name="connsiteX5" fmla="*/ 547954 w 9721080"/>
              <a:gd name="connsiteY5" fmla="*/ 4545829 h 4545829"/>
              <a:gd name="connsiteX6" fmla="*/ 0 w 9721080"/>
              <a:gd name="connsiteY6" fmla="*/ 3997875 h 4545829"/>
              <a:gd name="connsiteX7" fmla="*/ 0 w 9721080"/>
              <a:gd name="connsiteY7" fmla="*/ 547954 h 4545829"/>
              <a:gd name="connsiteX8" fmla="*/ 547954 w 9721080"/>
              <a:gd name="connsiteY8" fmla="*/ 0 h 454582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21080" h="4545829">
                <a:moveTo>
                  <a:pt x="547954" y="0"/>
                </a:moveTo>
                <a:lnTo>
                  <a:pt x="9173126" y="0"/>
                </a:lnTo>
                <a:cubicBezTo>
                  <a:pt x="9475753" y="0"/>
                  <a:pt x="9721080" y="245327"/>
                  <a:pt x="9721080" y="547954"/>
                </a:cubicBezTo>
                <a:lnTo>
                  <a:pt x="9721080" y="3997875"/>
                </a:lnTo>
                <a:cubicBezTo>
                  <a:pt x="9721080" y="4300502"/>
                  <a:pt x="9475753" y="4545829"/>
                  <a:pt x="9173126" y="4545829"/>
                </a:cubicBezTo>
                <a:lnTo>
                  <a:pt x="547954" y="4545829"/>
                </a:lnTo>
                <a:cubicBezTo>
                  <a:pt x="245327" y="4545829"/>
                  <a:pt x="0" y="4300502"/>
                  <a:pt x="0" y="3997875"/>
                </a:cubicBezTo>
                <a:lnTo>
                  <a:pt x="0" y="547954"/>
                </a:lnTo>
                <a:cubicBezTo>
                  <a:pt x="0" y="245327"/>
                  <a:pt x="245327" y="0"/>
                  <a:pt x="547954" y="0"/>
                </a:cubicBezTo>
                <a:close/>
              </a:path>
            </a:pathLst>
          </a:custGeom>
        </p:spPr>
      </p:pic>
      <p:sp>
        <p:nvSpPr>
          <p:cNvPr id="15" name="矩形: 圆角 14"/>
          <p:cNvSpPr/>
          <p:nvPr/>
        </p:nvSpPr>
        <p:spPr>
          <a:xfrm>
            <a:off x="1235460" y="1156086"/>
            <a:ext cx="9721080" cy="4545829"/>
          </a:xfrm>
          <a:prstGeom prst="roundRect">
            <a:avLst>
              <a:gd name="adj" fmla="val 12054"/>
            </a:avLst>
          </a:prstGeom>
          <a:solidFill>
            <a:schemeClr val="bg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11312071" y="6320484"/>
            <a:ext cx="444160" cy="217114"/>
            <a:chOff x="8606971" y="427684"/>
            <a:chExt cx="444160" cy="217114"/>
          </a:xfrm>
          <a:solidFill>
            <a:srgbClr val="FFDD09"/>
          </a:solidFill>
        </p:grpSpPr>
        <p:sp>
          <p:nvSpPr>
            <p:cNvPr id="19" name="矩形: 圆角 18"/>
            <p:cNvSpPr/>
            <p:nvPr/>
          </p:nvSpPr>
          <p:spPr>
            <a:xfrm>
              <a:off x="8606971" y="427684"/>
              <a:ext cx="444160" cy="4571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矩形: 圆角 19"/>
            <p:cNvSpPr/>
            <p:nvPr/>
          </p:nvSpPr>
          <p:spPr>
            <a:xfrm>
              <a:off x="8606971" y="513381"/>
              <a:ext cx="444160" cy="4571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矩形: 圆角 20"/>
            <p:cNvSpPr/>
            <p:nvPr/>
          </p:nvSpPr>
          <p:spPr>
            <a:xfrm>
              <a:off x="8606971" y="599079"/>
              <a:ext cx="444160" cy="4571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23" name="图片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80" y="332656"/>
            <a:ext cx="760143" cy="465753"/>
          </a:xfrm>
          <a:prstGeom prst="rect">
            <a:avLst/>
          </a:prstGeom>
        </p:spPr>
      </p:pic>
      <p:grpSp>
        <p:nvGrpSpPr>
          <p:cNvPr id="26" name="组合 25"/>
          <p:cNvGrpSpPr/>
          <p:nvPr/>
        </p:nvGrpSpPr>
        <p:grpSpPr>
          <a:xfrm>
            <a:off x="4655840" y="406100"/>
            <a:ext cx="6984776" cy="583473"/>
            <a:chOff x="5341463" y="406100"/>
            <a:chExt cx="6192688" cy="583473"/>
          </a:xfrm>
        </p:grpSpPr>
        <p:sp>
          <p:nvSpPr>
            <p:cNvPr id="24" name="文本框 23"/>
            <p:cNvSpPr txBox="1"/>
            <p:nvPr/>
          </p:nvSpPr>
          <p:spPr>
            <a:xfrm>
              <a:off x="6493591" y="406100"/>
              <a:ext cx="504056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050">
                  <a:solidFill>
                    <a:schemeClr val="bg1"/>
                  </a:solidFill>
                  <a:cs typeface="+mn-ea"/>
                  <a:sym typeface="+mn-lt"/>
                </a:rPr>
                <a:t>用硬核成果开新局 以创新引领谋新篇</a:t>
              </a:r>
              <a:endParaRPr lang="zh-CN" altLang="en-US" sz="105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5341463" y="589463"/>
              <a:ext cx="61926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000">
                  <a:solidFill>
                    <a:schemeClr val="bg1"/>
                  </a:solidFill>
                  <a:cs typeface="+mn-ea"/>
                  <a:sym typeface="+mn-lt"/>
                </a:rPr>
                <a:t>OPEN A NEW CHAPTER WITH HARD CORE ACHIEVEMENTS AND SEEK NEW CHAPTERS WITH INNOVATION</a:t>
              </a:r>
              <a:endParaRPr lang="zh-CN" altLang="en-US" sz="10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7" name="矩形: 圆角 26"/>
          <p:cNvSpPr/>
          <p:nvPr/>
        </p:nvSpPr>
        <p:spPr>
          <a:xfrm>
            <a:off x="1523492" y="1417146"/>
            <a:ext cx="9145017" cy="4023708"/>
          </a:xfrm>
          <a:prstGeom prst="roundRect">
            <a:avLst>
              <a:gd name="adj" fmla="val 5421"/>
            </a:avLst>
          </a:prstGeom>
          <a:noFill/>
          <a:ln w="31750">
            <a:solidFill>
              <a:schemeClr val="bg1">
                <a:alpha val="4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2003425" y="2191657"/>
            <a:ext cx="81851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6000" b="1" spc="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谢谢观看</a:t>
            </a:r>
            <a:endParaRPr lang="zh-CN" altLang="en-US" sz="6000" b="1" spc="6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2297042" y="3162441"/>
            <a:ext cx="75979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商务汇报</a:t>
            </a:r>
            <a:r>
              <a:rPr lang="en-US" altLang="zh-CN" sz="1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/</a:t>
            </a:r>
            <a:r>
              <a:rPr lang="zh-CN" altLang="en-US" sz="1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企业汇报</a:t>
            </a:r>
            <a:r>
              <a:rPr lang="en-US" altLang="zh-CN" sz="1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/</a:t>
            </a:r>
            <a:r>
              <a:rPr lang="zh-CN" altLang="en-US" sz="1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季中汇报</a:t>
            </a:r>
            <a:r>
              <a:rPr lang="en-US" altLang="zh-CN" sz="1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/</a:t>
            </a:r>
            <a:r>
              <a:rPr lang="zh-CN" altLang="en-US" sz="1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商业策划</a:t>
            </a:r>
            <a:r>
              <a:rPr lang="en-US" altLang="zh-CN" sz="1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/</a:t>
            </a:r>
            <a:r>
              <a:rPr lang="zh-CN" altLang="en-US" sz="1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项目汇报</a:t>
            </a:r>
            <a:endParaRPr lang="zh-CN" altLang="en-US" sz="14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2061028" y="3657702"/>
            <a:ext cx="8069943" cy="526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000" spc="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FROSTED GLASS WIND BUSINESS PLAN PRODUCT INTRODUCTION GRADIENT WIND FROSTED GLASS REPORT TEMPLATE</a:t>
            </a:r>
            <a:endParaRPr lang="zh-CN" altLang="en-US" sz="1000" spc="4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032797" y="4502380"/>
            <a:ext cx="2126406" cy="459082"/>
            <a:chOff x="5032797" y="4347124"/>
            <a:chExt cx="2126406" cy="459082"/>
          </a:xfrm>
        </p:grpSpPr>
        <p:sp>
          <p:nvSpPr>
            <p:cNvPr id="32" name="矩形: 圆角 31"/>
            <p:cNvSpPr/>
            <p:nvPr/>
          </p:nvSpPr>
          <p:spPr>
            <a:xfrm>
              <a:off x="5032797" y="4347124"/>
              <a:ext cx="2126406" cy="459082"/>
            </a:xfrm>
            <a:prstGeom prst="roundRect">
              <a:avLst>
                <a:gd name="adj" fmla="val 39609"/>
              </a:avLst>
            </a:prstGeom>
            <a:gradFill>
              <a:gsLst>
                <a:gs pos="0">
                  <a:srgbClr val="444D54"/>
                </a:gs>
                <a:gs pos="100000">
                  <a:srgbClr val="CA7D32"/>
                </a:gs>
                <a:gs pos="75000">
                  <a:srgbClr val="BC6B2A"/>
                </a:gs>
              </a:gsLst>
              <a:lin ang="13500000" scaled="1"/>
            </a:gra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5260975" y="4391999"/>
              <a:ext cx="167005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PPT</a:t>
              </a:r>
              <a:r>
                <a:rPr lang="zh-CN" alt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汇</a:t>
              </a:r>
              <a:endParaRPr lang="zh-CN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11578168" y="1532220"/>
            <a:ext cx="369332" cy="3755779"/>
            <a:chOff x="11687685" y="1908421"/>
            <a:chExt cx="369332" cy="3755779"/>
          </a:xfrm>
        </p:grpSpPr>
        <p:grpSp>
          <p:nvGrpSpPr>
            <p:cNvPr id="35" name="组合 34"/>
            <p:cNvGrpSpPr/>
            <p:nvPr/>
          </p:nvGrpSpPr>
          <p:grpSpPr>
            <a:xfrm>
              <a:off x="11687685" y="1908421"/>
              <a:ext cx="369332" cy="2518379"/>
              <a:chOff x="11687685" y="1908421"/>
              <a:chExt cx="369332" cy="2518379"/>
            </a:xfrm>
          </p:grpSpPr>
          <p:sp>
            <p:nvSpPr>
              <p:cNvPr id="37" name="文本框 36"/>
              <p:cNvSpPr txBox="1"/>
              <p:nvPr/>
            </p:nvSpPr>
            <p:spPr>
              <a:xfrm>
                <a:off x="11687685" y="1908421"/>
                <a:ext cx="369332" cy="251837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eaVert" wrap="square" rtlCol="0">
                <a:spAutoFit/>
              </a:bodyPr>
              <a:lstStyle/>
              <a:p>
                <a:pPr algn="dist"/>
                <a:r>
                  <a:rPr lang="zh-CN" altLang="en-US" sz="120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cs typeface="+mn-ea"/>
                    <a:sym typeface="+mn-lt"/>
                  </a:rPr>
                  <a:t>聚能前行不负韶华</a:t>
                </a:r>
                <a:endParaRPr lang="zh-CN" altLang="en-US" sz="120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cxnSp>
            <p:nvCxnSpPr>
              <p:cNvPr id="38" name="直接连接符 37"/>
              <p:cNvCxnSpPr/>
              <p:nvPr/>
            </p:nvCxnSpPr>
            <p:spPr>
              <a:xfrm>
                <a:off x="11790893" y="2149317"/>
                <a:ext cx="150448" cy="8905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/>
              <p:cNvCxnSpPr/>
              <p:nvPr/>
            </p:nvCxnSpPr>
            <p:spPr>
              <a:xfrm>
                <a:off x="11790893" y="2475938"/>
                <a:ext cx="150448" cy="8905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接连接符 39"/>
              <p:cNvCxnSpPr/>
              <p:nvPr/>
            </p:nvCxnSpPr>
            <p:spPr>
              <a:xfrm>
                <a:off x="11790893" y="2802559"/>
                <a:ext cx="150448" cy="8905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接连接符 40"/>
              <p:cNvCxnSpPr/>
              <p:nvPr/>
            </p:nvCxnSpPr>
            <p:spPr>
              <a:xfrm>
                <a:off x="11790893" y="3129180"/>
                <a:ext cx="150448" cy="8905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接连接符 41"/>
              <p:cNvCxnSpPr/>
              <p:nvPr/>
            </p:nvCxnSpPr>
            <p:spPr>
              <a:xfrm>
                <a:off x="11790893" y="3455801"/>
                <a:ext cx="150448" cy="8905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1790893" y="3782422"/>
                <a:ext cx="150448" cy="8905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接连接符 43"/>
              <p:cNvCxnSpPr/>
              <p:nvPr/>
            </p:nvCxnSpPr>
            <p:spPr>
              <a:xfrm>
                <a:off x="11790893" y="4109044"/>
                <a:ext cx="150448" cy="8905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6" name="直接连接符 35"/>
            <p:cNvCxnSpPr/>
            <p:nvPr/>
          </p:nvCxnSpPr>
          <p:spPr>
            <a:xfrm flipH="1">
              <a:off x="11872351" y="4432300"/>
              <a:ext cx="0" cy="12319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组合 44"/>
          <p:cNvGrpSpPr/>
          <p:nvPr/>
        </p:nvGrpSpPr>
        <p:grpSpPr>
          <a:xfrm>
            <a:off x="204924" y="2620490"/>
            <a:ext cx="369332" cy="3917108"/>
            <a:chOff x="11687685" y="509692"/>
            <a:chExt cx="369332" cy="3917108"/>
          </a:xfrm>
        </p:grpSpPr>
        <p:grpSp>
          <p:nvGrpSpPr>
            <p:cNvPr id="46" name="组合 45"/>
            <p:cNvGrpSpPr/>
            <p:nvPr/>
          </p:nvGrpSpPr>
          <p:grpSpPr>
            <a:xfrm>
              <a:off x="11687685" y="1908421"/>
              <a:ext cx="369332" cy="2518379"/>
              <a:chOff x="11687685" y="1908421"/>
              <a:chExt cx="369332" cy="2518379"/>
            </a:xfrm>
          </p:grpSpPr>
          <p:sp>
            <p:nvSpPr>
              <p:cNvPr id="48" name="文本框 47"/>
              <p:cNvSpPr txBox="1"/>
              <p:nvPr/>
            </p:nvSpPr>
            <p:spPr>
              <a:xfrm>
                <a:off x="11687685" y="1908421"/>
                <a:ext cx="369332" cy="251837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eaVert" wrap="square" rtlCol="0">
                <a:spAutoFit/>
              </a:bodyPr>
              <a:lstStyle/>
              <a:p>
                <a:pPr algn="dist"/>
                <a:r>
                  <a:rPr lang="zh-CN" altLang="en-US" sz="120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cs typeface="+mn-ea"/>
                    <a:sym typeface="+mn-lt"/>
                  </a:rPr>
                  <a:t>聚能前行不负韶华</a:t>
                </a:r>
                <a:endParaRPr lang="zh-CN" altLang="en-US" sz="120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cxnSp>
            <p:nvCxnSpPr>
              <p:cNvPr id="49" name="直接连接符 48"/>
              <p:cNvCxnSpPr/>
              <p:nvPr/>
            </p:nvCxnSpPr>
            <p:spPr>
              <a:xfrm>
                <a:off x="11790893" y="2149317"/>
                <a:ext cx="150448" cy="8905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11790893" y="2475938"/>
                <a:ext cx="150448" cy="8905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11790893" y="2802559"/>
                <a:ext cx="150448" cy="8905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11790893" y="3129180"/>
                <a:ext cx="150448" cy="8905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11790893" y="3455801"/>
                <a:ext cx="150448" cy="8905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11790893" y="3782422"/>
                <a:ext cx="150448" cy="8905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11790893" y="4109044"/>
                <a:ext cx="150448" cy="8905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7" name="直接连接符 46"/>
            <p:cNvCxnSpPr/>
            <p:nvPr/>
          </p:nvCxnSpPr>
          <p:spPr>
            <a:xfrm flipH="1">
              <a:off x="11866117" y="509692"/>
              <a:ext cx="0" cy="12319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任意多边形 2"/>
          <p:cNvSpPr/>
          <p:nvPr/>
        </p:nvSpPr>
        <p:spPr>
          <a:xfrm>
            <a:off x="3206667" y="3067089"/>
            <a:ext cx="447627" cy="492867"/>
          </a:xfrm>
          <a:custGeom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 fontAlgn="base">
              <a:defRPr/>
            </a:pPr>
            <a:endParaRPr lang="zh-CN" altLang="en-US" sz="135" strike="noStrike" noProof="1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3648339" y="3069471"/>
            <a:ext cx="7019167" cy="49286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4980" tIns="0" rIns="13498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/>
                <a:ea typeface="微软雅黑"/>
                <a:cs typeface="Meiryo" panose="020b0604030504040204" pitchFamily="34" charset="-128"/>
              </a:rPr>
              <a:t>PPT</a:t>
            </a:r>
            <a:r>
              <a:rPr kumimoji="0" lang="zh-CN" altLang="en-US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/>
                <a:ea typeface="微软雅黑"/>
                <a:cs typeface="Meiryo" panose="020b0604030504040204" pitchFamily="34" charset="-128"/>
              </a:rPr>
              <a:t>汇    </a:t>
            </a:r>
            <a:r>
              <a:rPr kumimoji="0" lang="en-US" altLang="zh-CN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/>
                <a:ea typeface="微软雅黑"/>
                <a:cs typeface="Meiryo" panose="020b0604030504040204" pitchFamily="34" charset="-128"/>
              </a:rPr>
              <a:t>www.ppthui.com</a:t>
            </a:r>
            <a:endParaRPr kumimoji="0" lang="zh-CN" altLang="en-US" sz="2775" b="1" i="0" u="none" strike="noStrike" kern="1200" cap="none" spc="0" normalizeH="0" baseline="0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/>
              <a:ea typeface="微软雅黑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524495" y="2494461"/>
            <a:ext cx="6983452" cy="58096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/>
                <a:ea typeface="微软雅黑"/>
                <a:cs typeface="+mn-cs"/>
              </a:rPr>
              <a:t>上万精品</a:t>
            </a: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/>
                <a:ea typeface="微软雅黑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/>
                <a:ea typeface="微软雅黑"/>
                <a:cs typeface="+mn-cs"/>
              </a:rPr>
              <a:t>模板</a:t>
            </a:r>
            <a:r>
              <a:rPr kumimoji="0" lang="zh-CN" altLang="en-US" sz="3225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/>
                <a:ea typeface="微软雅黑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/>
                <a:ea typeface="微软雅黑"/>
                <a:cs typeface="+mn-cs"/>
              </a:rPr>
              <a:t>下载</a:t>
            </a:r>
            <a:endParaRPr kumimoji="0" lang="zh-CN" altLang="en-US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/>
              <a:ea typeface="微软雅黑"/>
              <a:cs typeface="+mn-cs"/>
            </a:endParaRPr>
          </a:p>
        </p:txBody>
      </p:sp>
      <p:sp>
        <p:nvSpPr>
          <p:cNvPr id="6" name="直角三角形 5"/>
          <p:cNvSpPr/>
          <p:nvPr/>
        </p:nvSpPr>
        <p:spPr>
          <a:xfrm>
            <a:off x="8507945" y="2490889"/>
            <a:ext cx="640487" cy="58453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 fontAlgn="base">
              <a:defRPr/>
            </a:pPr>
            <a:endParaRPr lang="zh-CN" altLang="en-US" sz="135" strike="noStrike" noProof="1">
              <a:solidFill>
                <a:prstClr val="white"/>
              </a:solidFill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914995" y="3798055"/>
            <a:ext cx="6270345" cy="1269071"/>
          </a:xfrm>
          <a:prstGeom prst="rect">
            <a:avLst/>
          </a:prstGeom>
          <a:noFill/>
          <a:ln w="25400">
            <a:noFill/>
          </a:ln>
        </p:spPr>
        <p:txBody>
          <a:bodyPr lIns="91425" tIns="45712" rIns="91425" bIns="45712" anchor="ctr"/>
          <a:lstStyle/>
          <a:p>
            <a:pPr eaLnBrk="0" hangingPunct="0">
              <a:lnSpc>
                <a:spcPts val="2400"/>
              </a:lnSpc>
            </a:pPr>
            <a:r>
              <a:rPr lang="en-US" altLang="zh-CN" sz="1055" b="1">
                <a:solidFill>
                  <a:srgbClr val="4A452A"/>
                </a:solidFill>
                <a:latin typeface="微软雅黑"/>
                <a:ea typeface="微软雅黑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/>
                <a:ea typeface="微软雅黑"/>
              </a:rPr>
              <a:t>模板下载：</a:t>
            </a:r>
            <a:r>
              <a:rPr lang="en-US" altLang="zh-CN" sz="1055" b="1">
                <a:solidFill>
                  <a:srgbClr val="FFC000"/>
                </a:solidFill>
                <a:latin typeface="微软雅黑"/>
                <a:ea typeface="微软雅黑"/>
                <a:hlinkClick r:id="rId3"/>
              </a:rPr>
              <a:t>www.ppthui.com/muban/</a:t>
            </a:r>
            <a:r>
              <a:rPr lang="en-US" altLang="zh-CN" sz="1055" b="1">
                <a:solidFill>
                  <a:srgbClr val="FFC000"/>
                </a:solidFill>
                <a:latin typeface="微软雅黑"/>
                <a:ea typeface="微软雅黑"/>
              </a:rPr>
              <a:t>            </a:t>
            </a:r>
            <a:r>
              <a:rPr lang="zh-CN" altLang="en-US" sz="1055" b="1">
                <a:solidFill>
                  <a:srgbClr val="4A452A"/>
                </a:solidFill>
                <a:latin typeface="微软雅黑"/>
                <a:ea typeface="微软雅黑"/>
              </a:rPr>
              <a:t>行业</a:t>
            </a:r>
            <a:r>
              <a:rPr lang="en-US" altLang="zh-CN" sz="1055" b="1">
                <a:solidFill>
                  <a:srgbClr val="4A452A"/>
                </a:solidFill>
                <a:latin typeface="微软雅黑"/>
                <a:ea typeface="微软雅黑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/>
                <a:ea typeface="微软雅黑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/>
                <a:ea typeface="微软雅黑"/>
                <a:hlinkClick r:id="rId4"/>
              </a:rPr>
              <a:t>www.ppthui.com/hangye/</a:t>
            </a:r>
            <a:endParaRPr lang="en-US" altLang="zh-CN" sz="1055" b="1">
              <a:solidFill>
                <a:srgbClr val="4A452A"/>
              </a:solidFill>
              <a:latin typeface="微软雅黑"/>
              <a:ea typeface="微软雅黑"/>
            </a:endParaRPr>
          </a:p>
          <a:p>
            <a:pPr eaLnBrk="0" hangingPunct="0">
              <a:lnSpc>
                <a:spcPts val="2400"/>
              </a:lnSpc>
            </a:pPr>
            <a:r>
              <a:rPr lang="zh-CN" altLang="en-US" sz="1055" b="1">
                <a:solidFill>
                  <a:srgbClr val="4A452A"/>
                </a:solidFill>
                <a:latin typeface="微软雅黑"/>
                <a:ea typeface="微软雅黑"/>
              </a:rPr>
              <a:t>工作</a:t>
            </a:r>
            <a:r>
              <a:rPr lang="en-US" altLang="zh-CN" sz="1055" b="1">
                <a:solidFill>
                  <a:srgbClr val="4A452A"/>
                </a:solidFill>
                <a:latin typeface="微软雅黑"/>
                <a:ea typeface="微软雅黑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/>
                <a:ea typeface="微软雅黑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/>
                <a:ea typeface="微软雅黑"/>
                <a:hlinkClick r:id="rId5"/>
              </a:rPr>
              <a:t>www.ppthui.com/gongzuo/</a:t>
            </a:r>
            <a:r>
              <a:rPr lang="en-US" altLang="zh-CN" sz="1055" b="1">
                <a:solidFill>
                  <a:srgbClr val="4A452A"/>
                </a:solidFill>
                <a:latin typeface="微软雅黑"/>
                <a:ea typeface="微软雅黑"/>
              </a:rPr>
              <a:t>         </a:t>
            </a:r>
            <a:r>
              <a:rPr lang="zh-CN" altLang="en-US" sz="1055" b="1">
                <a:solidFill>
                  <a:srgbClr val="4A452A"/>
                </a:solidFill>
                <a:latin typeface="微软雅黑"/>
                <a:ea typeface="微软雅黑"/>
              </a:rPr>
              <a:t>节日</a:t>
            </a:r>
            <a:r>
              <a:rPr lang="en-US" altLang="zh-CN" sz="1055" b="1">
                <a:solidFill>
                  <a:srgbClr val="4A452A"/>
                </a:solidFill>
                <a:latin typeface="微软雅黑"/>
                <a:ea typeface="微软雅黑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/>
                <a:ea typeface="微软雅黑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/>
                <a:ea typeface="微软雅黑"/>
                <a:hlinkClick r:id="rId6"/>
              </a:rPr>
              <a:t>www.ppthui.com/jieri/</a:t>
            </a:r>
            <a:endParaRPr lang="en-US" altLang="zh-CN" sz="1055" b="1">
              <a:solidFill>
                <a:srgbClr val="4A452A"/>
              </a:solidFill>
              <a:latin typeface="微软雅黑"/>
              <a:ea typeface="微软雅黑"/>
            </a:endParaRPr>
          </a:p>
          <a:p>
            <a:pPr eaLnBrk="0" hangingPunct="0">
              <a:lnSpc>
                <a:spcPts val="2400"/>
              </a:lnSpc>
            </a:pPr>
            <a:r>
              <a:rPr lang="en-US" altLang="zh-CN" sz="1055" b="1">
                <a:solidFill>
                  <a:srgbClr val="4A452A"/>
                </a:solidFill>
                <a:latin typeface="微软雅黑"/>
                <a:ea typeface="微软雅黑"/>
              </a:rPr>
              <a:t> PPT</a:t>
            </a:r>
            <a:r>
              <a:rPr lang="zh-CN" altLang="en-US" sz="1055" b="1">
                <a:solidFill>
                  <a:srgbClr val="4A452A"/>
                </a:solidFill>
                <a:latin typeface="微软雅黑"/>
                <a:ea typeface="微软雅黑"/>
              </a:rPr>
              <a:t>背景图片</a:t>
            </a:r>
            <a:r>
              <a:rPr lang="en-US" altLang="zh-CN" sz="1055" b="1">
                <a:solidFill>
                  <a:srgbClr val="4A452A"/>
                </a:solidFill>
                <a:latin typeface="微软雅黑"/>
                <a:ea typeface="微软雅黑"/>
              </a:rPr>
              <a:t>:   </a:t>
            </a:r>
            <a:endParaRPr lang="en-US" altLang="zh-CN" sz="1055" b="1">
              <a:solidFill>
                <a:srgbClr val="4A452A"/>
              </a:solidFill>
              <a:latin typeface="微软雅黑"/>
              <a:ea typeface="微软雅黑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69742" y="478896"/>
            <a:ext cx="2857192" cy="1428596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 advClick="0" advTm="0">
    <p:push dir="r"/>
  </p:transition>
  <p:timing/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8890" y="-13970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35" y="1615440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/>
                <a:ea typeface="微软雅黑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/>
                <a:ea typeface="微软雅黑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/>
                <a:ea typeface="微软雅黑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/>
                <a:ea typeface="微软雅黑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/>
                <a:ea typeface="微软雅黑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/>
                <a:ea typeface="微软雅黑"/>
                <a:cs typeface="+mn-cs"/>
              </a:rPr>
              <a:t>下载</a:t>
            </a:r>
            <a:endParaRPr kumimoji="0" lang="zh-CN" altLang="en-US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/>
              <a:ea typeface="微软雅黑"/>
              <a:cs typeface="+mn-cs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/>
                <a:ea typeface="微软雅黑"/>
                <a:cs typeface="+mn-cs"/>
              </a:rPr>
              <a:t>www.ppthui.com</a:t>
            </a:r>
            <a:endParaRPr kumimoji="0" lang="en-US" altLang="zh-CN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/>
              <a:ea typeface="微软雅黑"/>
              <a:cs typeface="+mn-cs"/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794000" y="3114675"/>
            <a:ext cx="6600825" cy="1964690"/>
          </a:xfrm>
          <a:prstGeom prst="rect">
            <a:avLst/>
          </a:prstGeom>
          <a:noFill/>
          <a:ln w="25400">
            <a:noFill/>
          </a:ln>
        </p:spPr>
        <p:txBody>
          <a:bodyPr wrap="none" lIns="91386" tIns="45691" rIns="91386" bIns="45691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lnSpc>
                <a:spcPts val="2400"/>
              </a:lnSpc>
            </a:pPr>
            <a:r>
              <a:rPr lang="en-US" altLang="zh-CN" sz="2800" b="1">
                <a:solidFill>
                  <a:schemeClr val="accent4">
                    <a:lumMod val="75000"/>
                  </a:schemeClr>
                </a:solidFill>
                <a:latin typeface="微软雅黑"/>
                <a:ea typeface="微软雅黑"/>
                <a:cs typeface="微软雅黑" panose="020b0503020204020204" charset="-122"/>
                <a:sym typeface="+mn-ea"/>
                <a:hlinkClick r:id="rId3" action="ppaction://hlinkfile"/>
              </a:rPr>
              <a:t>PPT汇</a:t>
            </a:r>
            <a:endParaRPr lang="zh-CN" altLang="en-US" sz="2400" b="1" spc="2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/>
              <a:ea typeface="微软雅黑"/>
              <a:cs typeface="微软雅黑" panose="020b0503020204020204" charset="-122"/>
              <a:sym typeface="+mn-ea"/>
            </a:endParaRPr>
          </a:p>
          <a:p>
            <a:pPr algn="ctr" eaLnBrk="0" hangingPunct="0">
              <a:lnSpc>
                <a:spcPts val="2400"/>
              </a:lnSpc>
            </a:pPr>
            <a:endParaRPr lang="en-US" altLang="zh-CN" sz="2400" b="1">
              <a:solidFill>
                <a:schemeClr val="tx1"/>
              </a:solidFill>
              <a:latin typeface="+mn-ea"/>
              <a:cs typeface="+mn-ea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/>
                <a:ea typeface="微软雅黑"/>
                <a:cs typeface="微软雅黑" panose="020b0503020204020204" charset="-122"/>
              </a:rPr>
              <a:t>PPT模板下载：</a:t>
            </a:r>
            <a:r>
              <a:rPr lang="en-US" altLang="zh-CN" sz="1200">
                <a:latin typeface="微软雅黑"/>
                <a:ea typeface="微软雅黑"/>
                <a:cs typeface="微软雅黑" panose="020b0503020204020204" charset="-122"/>
                <a:hlinkClick r:id="rId4"/>
              </a:rPr>
              <a:t>www.ppthui.com/muban/</a:t>
            </a:r>
            <a:r>
              <a:rPr lang="en-US" altLang="zh-CN" sz="1200" b="1">
                <a:solidFill>
                  <a:srgbClr val="FFC000"/>
                </a:solidFill>
                <a:latin typeface="微软雅黑"/>
                <a:ea typeface="微软雅黑"/>
                <a:cs typeface="微软雅黑" panose="020b0503020204020204" charset="-122"/>
              </a:rPr>
              <a:t>            </a:t>
            </a:r>
            <a:r>
              <a:rPr lang="en-US" altLang="zh-CN" sz="1200" b="1">
                <a:latin typeface="微软雅黑"/>
                <a:ea typeface="微软雅黑"/>
                <a:cs typeface="微软雅黑" panose="020b0503020204020204" charset="-122"/>
              </a:rPr>
              <a:t>行业PPT模板：</a:t>
            </a:r>
            <a:r>
              <a:rPr lang="en-US" altLang="zh-CN" sz="1200">
                <a:latin typeface="微软雅黑"/>
                <a:ea typeface="微软雅黑"/>
                <a:cs typeface="微软雅黑" panose="020b0503020204020204" charset="-122"/>
                <a:hlinkClick r:id="rId5"/>
              </a:rPr>
              <a:t>www.ppthui.com/hangye/</a:t>
            </a:r>
            <a:endParaRPr lang="en-US" altLang="zh-CN" sz="1200" b="1">
              <a:solidFill>
                <a:srgbClr val="4A452A"/>
              </a:solidFill>
              <a:latin typeface="微软雅黑"/>
              <a:ea typeface="微软雅黑"/>
              <a:cs typeface="微软雅黑" panose="020b0503020204020204" charset="-122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/>
                <a:ea typeface="微软雅黑"/>
                <a:cs typeface="微软雅黑" panose="020b0503020204020204" charset="-122"/>
              </a:rPr>
              <a:t>工作PPT模板：</a:t>
            </a:r>
            <a:r>
              <a:rPr lang="en-US" altLang="zh-CN" sz="1200">
                <a:latin typeface="微软雅黑"/>
                <a:ea typeface="微软雅黑"/>
                <a:cs typeface="微软雅黑" panose="020b0503020204020204" charset="-122"/>
                <a:hlinkClick r:id="rId6"/>
              </a:rPr>
              <a:t>www.ppthui.com/gongzuo/</a:t>
            </a:r>
            <a:r>
              <a:rPr lang="en-US" altLang="zh-CN" sz="1200" b="1">
                <a:solidFill>
                  <a:srgbClr val="4A452A"/>
                </a:solidFill>
                <a:latin typeface="微软雅黑"/>
                <a:ea typeface="微软雅黑"/>
                <a:cs typeface="微软雅黑" panose="020b0503020204020204" charset="-122"/>
              </a:rPr>
              <a:t>         </a:t>
            </a:r>
            <a:r>
              <a:rPr lang="en-US" altLang="zh-CN" sz="1200" b="1">
                <a:latin typeface="微软雅黑"/>
                <a:ea typeface="微软雅黑"/>
                <a:cs typeface="微软雅黑" panose="020b0503020204020204" charset="-122"/>
              </a:rPr>
              <a:t>节日PPT模板：</a:t>
            </a:r>
            <a:r>
              <a:rPr lang="en-US" altLang="zh-CN" sz="1200">
                <a:latin typeface="微软雅黑"/>
                <a:ea typeface="微软雅黑"/>
                <a:cs typeface="微软雅黑" panose="020b0503020204020204" charset="-122"/>
                <a:hlinkClick r:id="rId7"/>
              </a:rPr>
              <a:t>www.ppthui.com/jieri/</a:t>
            </a:r>
            <a:endParaRPr lang="en-US" altLang="zh-CN" sz="1200" b="1">
              <a:solidFill>
                <a:srgbClr val="4A452A"/>
              </a:solidFill>
              <a:latin typeface="微软雅黑"/>
              <a:ea typeface="微软雅黑"/>
              <a:cs typeface="微软雅黑" panose="020b0503020204020204" charset="-122"/>
              <a:hlinkClick r:id="rId7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/>
                <a:ea typeface="微软雅黑"/>
                <a:cs typeface="微软雅黑" panose="020b0503020204020204" charset="-122"/>
              </a:rPr>
              <a:t>党政军事PPT：</a:t>
            </a:r>
            <a:r>
              <a:rPr lang="en-US" altLang="zh-CN" sz="1200">
                <a:latin typeface="微软雅黑"/>
                <a:ea typeface="微软雅黑"/>
                <a:cs typeface="微软雅黑" panose="020b0503020204020204" charset="-122"/>
                <a:hlinkClick r:id="rId8"/>
              </a:rPr>
              <a:t>www.ppthui.com/dangzheng/</a:t>
            </a:r>
            <a:r>
              <a:rPr lang="en-US" altLang="zh-CN" sz="1200">
                <a:solidFill>
                  <a:srgbClr val="4A452A"/>
                </a:solidFill>
                <a:latin typeface="微软雅黑"/>
                <a:ea typeface="微软雅黑"/>
                <a:cs typeface="微软雅黑" panose="020b0503020204020204" charset="-122"/>
              </a:rPr>
              <a:t> </a:t>
            </a:r>
            <a:r>
              <a:rPr lang="en-US" altLang="zh-CN" sz="1200" b="1">
                <a:solidFill>
                  <a:srgbClr val="4A452A"/>
                </a:solidFill>
                <a:latin typeface="微软雅黑"/>
                <a:ea typeface="微软雅黑"/>
                <a:cs typeface="微软雅黑" panose="020b0503020204020204" charset="-122"/>
              </a:rPr>
              <a:t>    </a:t>
            </a:r>
            <a:r>
              <a:rPr lang="en-US" altLang="zh-CN" sz="1200" b="1">
                <a:latin typeface="微软雅黑"/>
                <a:ea typeface="微软雅黑"/>
                <a:cs typeface="微软雅黑" panose="020b0503020204020204" charset="-122"/>
              </a:rPr>
              <a:t>教育说课课件：</a:t>
            </a:r>
            <a:r>
              <a:rPr lang="en-US" altLang="zh-CN" sz="1200">
                <a:latin typeface="微软雅黑"/>
                <a:ea typeface="微软雅黑"/>
                <a:cs typeface="微软雅黑" panose="020b0503020204020204" charset="-122"/>
                <a:hlinkClick r:id="rId9"/>
              </a:rPr>
              <a:t>www.ppthui.com/jiaoyu/</a:t>
            </a:r>
            <a:endParaRPr lang="en-US" altLang="zh-CN" sz="1200">
              <a:latin typeface="微软雅黑"/>
              <a:ea typeface="微软雅黑"/>
              <a:cs typeface="微软雅黑" panose="020b0503020204020204" charset="-122"/>
              <a:hlinkClick r:id="rId9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66566" y="96964"/>
            <a:ext cx="2856060" cy="142803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886585" y="5079365"/>
            <a:ext cx="8420735" cy="1368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b="1">
                <a:latin typeface="微软雅黑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/>
                <a:ea typeface="微软雅黑"/>
                <a:cs typeface="微软雅黑" panose="020b0503020204020204" charset="-122"/>
              </a:rPr>
              <a:t>模板：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11" action="ppaction://hlinkfile"/>
              </a:rPr>
              <a:t>简洁模板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12" action="ppaction://hlinkfile"/>
              </a:rPr>
              <a:t>商务模板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13" action="ppaction://hlinkfile"/>
              </a:rPr>
              <a:t>自然风景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14" action="ppaction://hlinkfile"/>
              </a:rPr>
              <a:t>时尚模板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15" action="ppaction://hlinkfile"/>
              </a:rPr>
              <a:t>古典模板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16" action="ppaction://hlinkfile"/>
              </a:rPr>
              <a:t>浪漫爱情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17" action="ppaction://hlinkfile"/>
              </a:rPr>
              <a:t>卡通动漫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18" action="ppaction://hlinkfile"/>
              </a:rPr>
              <a:t>艺术设计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19" action="ppaction://hlinkfile"/>
              </a:rPr>
              <a:t>主题班会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20" action="ppaction://hlinkfile"/>
              </a:rPr>
              <a:t>背景图片</a:t>
            </a:r>
            <a:endParaRPr lang="zh-CN" altLang="en-US" sz="1200">
              <a:latin typeface="微软雅黑"/>
              <a:ea typeface="微软雅黑"/>
              <a:cs typeface="微软雅黑" panose="020b0503020204020204" charset="-122"/>
            </a:endParaRPr>
          </a:p>
          <a:p>
            <a:endParaRPr lang="zh-CN" altLang="en-US" sz="1200">
              <a:latin typeface="微软雅黑"/>
              <a:ea typeface="微软雅黑"/>
              <a:cs typeface="微软雅黑" panose="020b0503020204020204" charset="-122"/>
            </a:endParaRPr>
          </a:p>
          <a:p>
            <a:r>
              <a:rPr lang="zh-CN" altLang="en-US" sz="1200" b="1">
                <a:latin typeface="微软雅黑"/>
                <a:ea typeface="微软雅黑"/>
                <a:cs typeface="微软雅黑" panose="020b0503020204020204" charset="-122"/>
              </a:rPr>
              <a:t>行业</a:t>
            </a:r>
            <a:r>
              <a:rPr lang="en-US" altLang="zh-CN" sz="1200" b="1">
                <a:latin typeface="微软雅黑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/>
                <a:ea typeface="微软雅黑"/>
                <a:cs typeface="微软雅黑" panose="020b0503020204020204" charset="-122"/>
              </a:rPr>
              <a:t>：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21" action="ppaction://hlinkfile"/>
              </a:rPr>
              <a:t>党政军事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22" action="ppaction://hlinkfile"/>
              </a:rPr>
              <a:t>科技模板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23" action="ppaction://hlinkfile"/>
              </a:rPr>
              <a:t>工业机械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24" action="ppaction://hlinkfile"/>
              </a:rPr>
              <a:t>医学医疗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25" action="ppaction://hlinkfile"/>
              </a:rPr>
              <a:t>旅游旅行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26" action="ppaction://hlinkfile"/>
              </a:rPr>
              <a:t>金融理财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27" action="ppaction://hlinkfile"/>
              </a:rPr>
              <a:t>餐饮美食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28" action="ppaction://hlinkfile"/>
              </a:rPr>
              <a:t>教育培训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29" action="ppaction://hlinkfile"/>
              </a:rPr>
              <a:t>教学说课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30" action="ppaction://hlinkfile"/>
              </a:rPr>
              <a:t>营销销售</a:t>
            </a:r>
            <a:endParaRPr lang="zh-CN" altLang="en-US" sz="1200">
              <a:latin typeface="微软雅黑"/>
              <a:ea typeface="微软雅黑"/>
              <a:cs typeface="微软雅黑" panose="020b0503020204020204" charset="-122"/>
            </a:endParaRPr>
          </a:p>
          <a:p>
            <a:endParaRPr lang="zh-CN" altLang="en-US" sz="1200">
              <a:latin typeface="微软雅黑"/>
              <a:ea typeface="微软雅黑"/>
              <a:cs typeface="微软雅黑" panose="020b0503020204020204" charset="-122"/>
            </a:endParaRPr>
          </a:p>
          <a:p>
            <a:r>
              <a:rPr lang="zh-CN" altLang="en-US" sz="1200" b="1">
                <a:latin typeface="微软雅黑"/>
                <a:ea typeface="微软雅黑"/>
                <a:cs typeface="微软雅黑" panose="020b0503020204020204" charset="-122"/>
              </a:rPr>
              <a:t>工作</a:t>
            </a:r>
            <a:r>
              <a:rPr lang="en-US" altLang="zh-CN" sz="1200" b="1">
                <a:latin typeface="微软雅黑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/>
                <a:ea typeface="微软雅黑"/>
                <a:cs typeface="微软雅黑" panose="020b0503020204020204" charset="-122"/>
              </a:rPr>
              <a:t>：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31" action="ppaction://hlinkfile"/>
              </a:rPr>
              <a:t>工作汇报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32" action="ppaction://hlinkfile"/>
              </a:rPr>
              <a:t>毕业答辩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33" action="ppaction://hlinkfile"/>
              </a:rPr>
              <a:t>工作培训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34" action="ppaction://hlinkfile"/>
              </a:rPr>
              <a:t>述职报告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35" action="ppaction://hlinkfile"/>
              </a:rPr>
              <a:t>分析报告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36" action="ppaction://hlinkfile"/>
              </a:rPr>
              <a:t>个人简历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37" action="ppaction://hlinkfile"/>
              </a:rPr>
              <a:t>公司简介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26" action="ppaction://hlinkfile"/>
              </a:rPr>
              <a:t>商业金融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38" action="ppaction://hlinkfile"/>
              </a:rPr>
              <a:t>工作总结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39" action="ppaction://hlinkfile"/>
              </a:rPr>
              <a:t>团队管理</a:t>
            </a:r>
            <a:endParaRPr lang="zh-CN" altLang="en-US" sz="1000">
              <a:latin typeface="微软雅黑"/>
              <a:ea typeface="微软雅黑"/>
              <a:cs typeface="微软雅黑" panose="020b0503020204020204" charset="-122"/>
            </a:endParaRPr>
          </a:p>
          <a:p>
            <a:endParaRPr lang="zh-CN" altLang="en-US" sz="900">
              <a:latin typeface="微软雅黑"/>
              <a:ea typeface="微软雅黑"/>
              <a:cs typeface="微软雅黑" panose="020b0503020204020204" charset="-122"/>
            </a:endParaRPr>
          </a:p>
          <a:p>
            <a:pPr algn="ctr"/>
            <a:r>
              <a:rPr lang="en-US" altLang="zh-CN" sz="1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cs typeface="微软雅黑" panose="020b0503020204020204" charset="-122"/>
                <a:hlinkClick r:id="rId3" action="ppaction://hlinkfile"/>
              </a:rPr>
              <a:t>More+</a:t>
            </a:r>
            <a:endParaRPr lang="en-US" altLang="zh-CN" sz="1400" b="1">
              <a:solidFill>
                <a:schemeClr val="tx1">
                  <a:lumMod val="75000"/>
                  <a:lumOff val="25000"/>
                </a:schemeClr>
              </a:solidFill>
              <a:latin typeface="微软雅黑"/>
              <a:ea typeface="微软雅黑"/>
              <a:cs typeface="微软雅黑" panose="020b0503020204020204" charset="-122"/>
              <a:hlinkClick r:id="rId3" action="ppaction://hlinkfile"/>
            </a:endParaRPr>
          </a:p>
        </p:txBody>
      </p:sp>
    </p:spTree>
  </p:cSld>
  <p:clrMapOvr>
    <a:masterClrMapping/>
  </p:clrMapOvr>
  <p:transition spd="med" advClick="0" advTm="0">
    <p:push dir="r"/>
  </p:transition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12192000" cy="6869420"/>
            <a:chExt cx="12192000" cy="6869420"/>
          </a:xfrm>
        </p:grpSpPr>
        <p:sp>
          <p:nvSpPr>
            <p:cNvPr id="3" name="矩形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>
              <a:gsLst>
                <a:gs pos="22000">
                  <a:srgbClr val="192437"/>
                </a:gs>
                <a:gs pos="74000">
                  <a:srgbClr val="070404"/>
                </a:gs>
                <a:gs pos="83000">
                  <a:srgbClr val="070404"/>
                </a:gs>
                <a:gs pos="100000">
                  <a:srgbClr val="070404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"/>
              <a:ext cx="12192000" cy="6858000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-1479554" y="1490972"/>
              <a:ext cx="6858002" cy="3898893"/>
            </a:xfrm>
            <a:prstGeom prst="rect">
              <a:avLst/>
            </a:prstGeom>
          </p:spPr>
        </p:pic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8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35460" y="1156087"/>
            <a:ext cx="9721080" cy="4545829"/>
          </a:xfrm>
          <a:custGeom>
            <a:gdLst>
              <a:gd name="connsiteX0" fmla="*/ 547954 w 9721080"/>
              <a:gd name="connsiteY0" fmla="*/ 0 h 4545829"/>
              <a:gd name="connsiteX1" fmla="*/ 9173126 w 9721080"/>
              <a:gd name="connsiteY1" fmla="*/ 0 h 4545829"/>
              <a:gd name="connsiteX2" fmla="*/ 9721080 w 9721080"/>
              <a:gd name="connsiteY2" fmla="*/ 547954 h 4545829"/>
              <a:gd name="connsiteX3" fmla="*/ 9721080 w 9721080"/>
              <a:gd name="connsiteY3" fmla="*/ 3997875 h 4545829"/>
              <a:gd name="connsiteX4" fmla="*/ 9173126 w 9721080"/>
              <a:gd name="connsiteY4" fmla="*/ 4545829 h 4545829"/>
              <a:gd name="connsiteX5" fmla="*/ 547954 w 9721080"/>
              <a:gd name="connsiteY5" fmla="*/ 4545829 h 4545829"/>
              <a:gd name="connsiteX6" fmla="*/ 0 w 9721080"/>
              <a:gd name="connsiteY6" fmla="*/ 3997875 h 4545829"/>
              <a:gd name="connsiteX7" fmla="*/ 0 w 9721080"/>
              <a:gd name="connsiteY7" fmla="*/ 547954 h 4545829"/>
              <a:gd name="connsiteX8" fmla="*/ 547954 w 9721080"/>
              <a:gd name="connsiteY8" fmla="*/ 0 h 454582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21080" h="4545829">
                <a:moveTo>
                  <a:pt x="547954" y="0"/>
                </a:moveTo>
                <a:lnTo>
                  <a:pt x="9173126" y="0"/>
                </a:lnTo>
                <a:cubicBezTo>
                  <a:pt x="9475753" y="0"/>
                  <a:pt x="9721080" y="245327"/>
                  <a:pt x="9721080" y="547954"/>
                </a:cubicBezTo>
                <a:lnTo>
                  <a:pt x="9721080" y="3997875"/>
                </a:lnTo>
                <a:cubicBezTo>
                  <a:pt x="9721080" y="4300502"/>
                  <a:pt x="9475753" y="4545829"/>
                  <a:pt x="9173126" y="4545829"/>
                </a:cubicBezTo>
                <a:lnTo>
                  <a:pt x="547954" y="4545829"/>
                </a:lnTo>
                <a:cubicBezTo>
                  <a:pt x="245327" y="4545829"/>
                  <a:pt x="0" y="4300502"/>
                  <a:pt x="0" y="3997875"/>
                </a:cubicBezTo>
                <a:lnTo>
                  <a:pt x="0" y="547954"/>
                </a:lnTo>
                <a:cubicBezTo>
                  <a:pt x="0" y="245327"/>
                  <a:pt x="245327" y="0"/>
                  <a:pt x="547954" y="0"/>
                </a:cubicBezTo>
                <a:close/>
              </a:path>
            </a:pathLst>
          </a:custGeom>
        </p:spPr>
      </p:pic>
      <p:sp>
        <p:nvSpPr>
          <p:cNvPr id="7" name="矩形: 圆角 6"/>
          <p:cNvSpPr/>
          <p:nvPr/>
        </p:nvSpPr>
        <p:spPr>
          <a:xfrm>
            <a:off x="1235460" y="1156086"/>
            <a:ext cx="9721080" cy="4545829"/>
          </a:xfrm>
          <a:prstGeom prst="roundRect">
            <a:avLst>
              <a:gd name="adj" fmla="val 12054"/>
            </a:avLst>
          </a:prstGeom>
          <a:solidFill>
            <a:schemeClr val="bg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1312071" y="6320484"/>
            <a:ext cx="444160" cy="217114"/>
            <a:chOff x="8606971" y="427684"/>
            <a:chExt cx="444160" cy="217114"/>
          </a:xfrm>
          <a:solidFill>
            <a:srgbClr val="FFDD09"/>
          </a:solidFill>
        </p:grpSpPr>
        <p:sp>
          <p:nvSpPr>
            <p:cNvPr id="9" name="矩形: 圆角 8"/>
            <p:cNvSpPr/>
            <p:nvPr/>
          </p:nvSpPr>
          <p:spPr>
            <a:xfrm>
              <a:off x="8606971" y="427684"/>
              <a:ext cx="444160" cy="4571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矩形: 圆角 9"/>
            <p:cNvSpPr/>
            <p:nvPr/>
          </p:nvSpPr>
          <p:spPr>
            <a:xfrm>
              <a:off x="8606971" y="513381"/>
              <a:ext cx="444160" cy="4571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矩形: 圆角 10"/>
            <p:cNvSpPr/>
            <p:nvPr/>
          </p:nvSpPr>
          <p:spPr>
            <a:xfrm>
              <a:off x="8606971" y="599079"/>
              <a:ext cx="444160" cy="4571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80" y="332656"/>
            <a:ext cx="760143" cy="465753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4799856" y="406100"/>
            <a:ext cx="6840760" cy="583473"/>
            <a:chOff x="5341463" y="406100"/>
            <a:chExt cx="6192688" cy="583473"/>
          </a:xfrm>
        </p:grpSpPr>
        <p:sp>
          <p:nvSpPr>
            <p:cNvPr id="14" name="文本框 13"/>
            <p:cNvSpPr txBox="1"/>
            <p:nvPr/>
          </p:nvSpPr>
          <p:spPr>
            <a:xfrm>
              <a:off x="6493591" y="406100"/>
              <a:ext cx="504056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050">
                  <a:solidFill>
                    <a:schemeClr val="bg1"/>
                  </a:solidFill>
                  <a:cs typeface="+mn-ea"/>
                  <a:sym typeface="+mn-lt"/>
                </a:rPr>
                <a:t>用硬核成果开新局 以创新引领谋新篇</a:t>
              </a:r>
              <a:endParaRPr lang="zh-CN" altLang="en-US" sz="105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5341463" y="589463"/>
              <a:ext cx="61926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000">
                  <a:solidFill>
                    <a:schemeClr val="bg1"/>
                  </a:solidFill>
                  <a:cs typeface="+mn-ea"/>
                  <a:sym typeface="+mn-lt"/>
                </a:rPr>
                <a:t>OPEN A NEW CHAPTER WITH HARD CORE ACHIEVEMENTS AND SEEK NEW CHAPTERS WITH INNOVATION</a:t>
              </a:r>
              <a:endParaRPr lang="zh-CN" altLang="en-US" sz="10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6" name="矩形: 圆角 15"/>
          <p:cNvSpPr/>
          <p:nvPr/>
        </p:nvSpPr>
        <p:spPr>
          <a:xfrm>
            <a:off x="1523492" y="1417146"/>
            <a:ext cx="9145017" cy="4023708"/>
          </a:xfrm>
          <a:prstGeom prst="roundRect">
            <a:avLst>
              <a:gd name="adj" fmla="val 5421"/>
            </a:avLst>
          </a:prstGeom>
          <a:noFill/>
          <a:ln w="31750">
            <a:solidFill>
              <a:schemeClr val="bg1">
                <a:alpha val="4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11578168" y="1532220"/>
            <a:ext cx="369332" cy="3755779"/>
            <a:chOff x="11687685" y="1908421"/>
            <a:chExt cx="369332" cy="3755779"/>
          </a:xfrm>
        </p:grpSpPr>
        <p:grpSp>
          <p:nvGrpSpPr>
            <p:cNvPr id="24" name="组合 23"/>
            <p:cNvGrpSpPr/>
            <p:nvPr/>
          </p:nvGrpSpPr>
          <p:grpSpPr>
            <a:xfrm>
              <a:off x="11687685" y="1908421"/>
              <a:ext cx="369332" cy="2518379"/>
              <a:chOff x="11687685" y="1908421"/>
              <a:chExt cx="369332" cy="2518379"/>
            </a:xfrm>
          </p:grpSpPr>
          <p:sp>
            <p:nvSpPr>
              <p:cNvPr id="26" name="文本框 25"/>
              <p:cNvSpPr txBox="1"/>
              <p:nvPr/>
            </p:nvSpPr>
            <p:spPr>
              <a:xfrm>
                <a:off x="11687685" y="1908421"/>
                <a:ext cx="369332" cy="251837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eaVert" wrap="square" rtlCol="0">
                <a:spAutoFit/>
              </a:bodyPr>
              <a:lstStyle/>
              <a:p>
                <a:pPr algn="dist"/>
                <a:r>
                  <a:rPr lang="zh-CN" altLang="en-US" sz="120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cs typeface="+mn-ea"/>
                    <a:sym typeface="+mn-lt"/>
                  </a:rPr>
                  <a:t>聚能前行不负韶华</a:t>
                </a:r>
                <a:endParaRPr lang="zh-CN" altLang="en-US" sz="120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cxnSp>
            <p:nvCxnSpPr>
              <p:cNvPr id="27" name="直接连接符 26"/>
              <p:cNvCxnSpPr/>
              <p:nvPr/>
            </p:nvCxnSpPr>
            <p:spPr>
              <a:xfrm>
                <a:off x="11790893" y="2149317"/>
                <a:ext cx="150448" cy="8905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11790893" y="2475938"/>
                <a:ext cx="150448" cy="8905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11790893" y="2802559"/>
                <a:ext cx="150448" cy="8905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11790893" y="3129180"/>
                <a:ext cx="150448" cy="8905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11790893" y="3455801"/>
                <a:ext cx="150448" cy="8905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11790893" y="3782422"/>
                <a:ext cx="150448" cy="8905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1790893" y="4109044"/>
                <a:ext cx="150448" cy="8905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5" name="直接连接符 24"/>
            <p:cNvCxnSpPr/>
            <p:nvPr/>
          </p:nvCxnSpPr>
          <p:spPr>
            <a:xfrm flipH="1">
              <a:off x="11872351" y="4432300"/>
              <a:ext cx="0" cy="12319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组合 33"/>
          <p:cNvGrpSpPr/>
          <p:nvPr/>
        </p:nvGrpSpPr>
        <p:grpSpPr>
          <a:xfrm>
            <a:off x="204924" y="2620490"/>
            <a:ext cx="369332" cy="3917108"/>
            <a:chOff x="11687685" y="509692"/>
            <a:chExt cx="369332" cy="3917108"/>
          </a:xfrm>
        </p:grpSpPr>
        <p:grpSp>
          <p:nvGrpSpPr>
            <p:cNvPr id="35" name="组合 34"/>
            <p:cNvGrpSpPr/>
            <p:nvPr/>
          </p:nvGrpSpPr>
          <p:grpSpPr>
            <a:xfrm>
              <a:off x="11687685" y="1908421"/>
              <a:ext cx="369332" cy="2518379"/>
              <a:chOff x="11687685" y="1908421"/>
              <a:chExt cx="369332" cy="2518379"/>
            </a:xfrm>
          </p:grpSpPr>
          <p:sp>
            <p:nvSpPr>
              <p:cNvPr id="37" name="文本框 36"/>
              <p:cNvSpPr txBox="1"/>
              <p:nvPr/>
            </p:nvSpPr>
            <p:spPr>
              <a:xfrm>
                <a:off x="11687685" y="1908421"/>
                <a:ext cx="369332" cy="251837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eaVert" wrap="square" rtlCol="0">
                <a:spAutoFit/>
              </a:bodyPr>
              <a:lstStyle/>
              <a:p>
                <a:pPr algn="dist"/>
                <a:r>
                  <a:rPr lang="zh-CN" altLang="en-US" sz="120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cs typeface="+mn-ea"/>
                    <a:sym typeface="+mn-lt"/>
                  </a:rPr>
                  <a:t>聚能前行不负韶华</a:t>
                </a:r>
                <a:endParaRPr lang="zh-CN" altLang="en-US" sz="120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cxnSp>
            <p:nvCxnSpPr>
              <p:cNvPr id="38" name="直接连接符 37"/>
              <p:cNvCxnSpPr/>
              <p:nvPr/>
            </p:nvCxnSpPr>
            <p:spPr>
              <a:xfrm>
                <a:off x="11790893" y="2149317"/>
                <a:ext cx="150448" cy="8905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/>
              <p:cNvCxnSpPr/>
              <p:nvPr/>
            </p:nvCxnSpPr>
            <p:spPr>
              <a:xfrm>
                <a:off x="11790893" y="2475938"/>
                <a:ext cx="150448" cy="8905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接连接符 39"/>
              <p:cNvCxnSpPr/>
              <p:nvPr/>
            </p:nvCxnSpPr>
            <p:spPr>
              <a:xfrm>
                <a:off x="11790893" y="2802559"/>
                <a:ext cx="150448" cy="8905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接连接符 40"/>
              <p:cNvCxnSpPr/>
              <p:nvPr/>
            </p:nvCxnSpPr>
            <p:spPr>
              <a:xfrm>
                <a:off x="11790893" y="3129180"/>
                <a:ext cx="150448" cy="8905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接连接符 41"/>
              <p:cNvCxnSpPr/>
              <p:nvPr/>
            </p:nvCxnSpPr>
            <p:spPr>
              <a:xfrm>
                <a:off x="11790893" y="3455801"/>
                <a:ext cx="150448" cy="8905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1790893" y="3782422"/>
                <a:ext cx="150448" cy="8905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接连接符 43"/>
              <p:cNvCxnSpPr/>
              <p:nvPr/>
            </p:nvCxnSpPr>
            <p:spPr>
              <a:xfrm>
                <a:off x="11790893" y="4109044"/>
                <a:ext cx="150448" cy="8905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6" name="直接连接符 35"/>
            <p:cNvCxnSpPr/>
            <p:nvPr/>
          </p:nvCxnSpPr>
          <p:spPr>
            <a:xfrm flipH="1">
              <a:off x="11866117" y="509692"/>
              <a:ext cx="0" cy="12319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组合 48"/>
          <p:cNvGrpSpPr/>
          <p:nvPr/>
        </p:nvGrpSpPr>
        <p:grpSpPr>
          <a:xfrm>
            <a:off x="2061029" y="2184901"/>
            <a:ext cx="8069943" cy="2484927"/>
            <a:chOff x="2061029" y="2092483"/>
            <a:chExt cx="8069943" cy="2484927"/>
          </a:xfrm>
        </p:grpSpPr>
        <p:sp>
          <p:nvSpPr>
            <p:cNvPr id="45" name="文本框 44"/>
            <p:cNvSpPr txBox="1"/>
            <p:nvPr/>
          </p:nvSpPr>
          <p:spPr>
            <a:xfrm>
              <a:off x="3656513" y="2092483"/>
              <a:ext cx="487897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PART 01</a:t>
              </a:r>
              <a:endParaRPr lang="zh-CN" altLang="en-US" sz="8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3048000" y="3248567"/>
              <a:ext cx="6096000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4400" spc="400">
                  <a:solidFill>
                    <a:schemeClr val="bg1"/>
                  </a:solidFill>
                  <a:cs typeface="+mn-ea"/>
                  <a:sym typeface="+mn-lt"/>
                </a:rPr>
                <a:t>公司项目介绍</a:t>
              </a:r>
              <a:endParaRPr lang="zh-CN" altLang="en-US" sz="4400" spc="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2061029" y="4050599"/>
              <a:ext cx="8069943" cy="5268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000" spc="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FROSTED GLASS WIND BUSINESS PLAN PRODUCT INTRODUCTION GRADIENT WIND FROSTED GLASS REPORT TEMPLATE</a:t>
              </a:r>
              <a:endParaRPr lang="zh-CN" altLang="en-US" sz="1000" spc="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椭圆 1"/>
          <p:cNvSpPr/>
          <p:nvPr/>
        </p:nvSpPr>
        <p:spPr>
          <a:xfrm>
            <a:off x="-454046" y="-580573"/>
            <a:ext cx="1494971" cy="1494971"/>
          </a:xfrm>
          <a:prstGeom prst="ellipse">
            <a:avLst/>
          </a:prstGeom>
          <a:gradFill>
            <a:gsLst>
              <a:gs pos="0">
                <a:srgbClr val="444D54"/>
              </a:gs>
              <a:gs pos="100000">
                <a:srgbClr val="CA7D32"/>
              </a:gs>
              <a:gs pos="75000">
                <a:srgbClr val="BC6B2A"/>
              </a:gs>
            </a:gsLst>
            <a:lin ang="135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066326" y="166913"/>
            <a:ext cx="4443317" cy="703852"/>
            <a:chOff x="1471255" y="144958"/>
            <a:chExt cx="4443317" cy="703852"/>
          </a:xfrm>
        </p:grpSpPr>
        <p:sp>
          <p:nvSpPr>
            <p:cNvPr id="4" name="文本框 3"/>
            <p:cNvSpPr txBox="1"/>
            <p:nvPr/>
          </p:nvSpPr>
          <p:spPr>
            <a:xfrm>
              <a:off x="1471255" y="144958"/>
              <a:ext cx="382645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spc="40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公司项目介绍</a:t>
              </a:r>
              <a:endParaRPr lang="zh-CN" altLang="en-US" sz="3200" spc="4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522056" y="617978"/>
              <a:ext cx="439251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90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COMPANY PROJECT INTRODUCTION</a:t>
              </a:r>
              <a:endParaRPr lang="zh-CN" altLang="en-US" sz="9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6" name="圆角矩形 7"/>
          <p:cNvSpPr/>
          <p:nvPr/>
        </p:nvSpPr>
        <p:spPr>
          <a:xfrm>
            <a:off x="1577745" y="1387502"/>
            <a:ext cx="601400" cy="218691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444D54"/>
              </a:gs>
              <a:gs pos="100000">
                <a:srgbClr val="CA7D32"/>
              </a:gs>
              <a:gs pos="75000">
                <a:srgbClr val="BC6B2A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61F30"/>
              </a:solidFill>
              <a:cs typeface="+mn-ea"/>
              <a:sym typeface="+mn-lt"/>
            </a:endParaRPr>
          </a:p>
        </p:txBody>
      </p:sp>
      <p:sp>
        <p:nvSpPr>
          <p:cNvPr id="7" name="圆角矩形 8"/>
          <p:cNvSpPr/>
          <p:nvPr/>
        </p:nvSpPr>
        <p:spPr>
          <a:xfrm>
            <a:off x="1577746" y="1789417"/>
            <a:ext cx="1093455" cy="218691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444D54"/>
              </a:gs>
              <a:gs pos="100000">
                <a:srgbClr val="CA7D32"/>
              </a:gs>
              <a:gs pos="75000">
                <a:srgbClr val="BC6B2A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61F30"/>
              </a:solidFill>
              <a:cs typeface="+mn-ea"/>
              <a:sym typeface="+mn-lt"/>
            </a:endParaRPr>
          </a:p>
        </p:txBody>
      </p:sp>
      <p:sp>
        <p:nvSpPr>
          <p:cNvPr id="8" name="圆角矩形 9"/>
          <p:cNvSpPr/>
          <p:nvPr/>
        </p:nvSpPr>
        <p:spPr>
          <a:xfrm>
            <a:off x="1577746" y="2198744"/>
            <a:ext cx="1530837" cy="218691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444D54"/>
              </a:gs>
              <a:gs pos="100000">
                <a:srgbClr val="CA7D32"/>
              </a:gs>
              <a:gs pos="75000">
                <a:srgbClr val="BC6B2A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61F30"/>
              </a:solidFill>
              <a:cs typeface="+mn-ea"/>
              <a:sym typeface="+mn-lt"/>
            </a:endParaRPr>
          </a:p>
        </p:txBody>
      </p:sp>
      <p:sp>
        <p:nvSpPr>
          <p:cNvPr id="9" name="圆角矩形 10"/>
          <p:cNvSpPr/>
          <p:nvPr/>
        </p:nvSpPr>
        <p:spPr>
          <a:xfrm>
            <a:off x="1577745" y="2604365"/>
            <a:ext cx="3663074" cy="218691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444D54"/>
              </a:gs>
              <a:gs pos="100000">
                <a:srgbClr val="CA7D32"/>
              </a:gs>
              <a:gs pos="75000">
                <a:srgbClr val="BC6B2A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61F30"/>
              </a:solidFill>
              <a:cs typeface="+mn-ea"/>
              <a:sym typeface="+mn-lt"/>
            </a:endParaRPr>
          </a:p>
        </p:txBody>
      </p:sp>
      <p:sp>
        <p:nvSpPr>
          <p:cNvPr id="10" name="圆角矩形 11"/>
          <p:cNvSpPr/>
          <p:nvPr/>
        </p:nvSpPr>
        <p:spPr>
          <a:xfrm>
            <a:off x="1577746" y="3009986"/>
            <a:ext cx="4373819" cy="218691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444D54"/>
              </a:gs>
              <a:gs pos="100000">
                <a:srgbClr val="CA7D32"/>
              </a:gs>
              <a:gs pos="75000">
                <a:srgbClr val="BC6B2A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61F30"/>
              </a:solidFill>
              <a:cs typeface="+mn-ea"/>
              <a:sym typeface="+mn-lt"/>
            </a:endParaRPr>
          </a:p>
        </p:txBody>
      </p:sp>
      <p:sp>
        <p:nvSpPr>
          <p:cNvPr id="11" name="圆角矩形 12"/>
          <p:cNvSpPr/>
          <p:nvPr/>
        </p:nvSpPr>
        <p:spPr>
          <a:xfrm>
            <a:off x="1577745" y="3415607"/>
            <a:ext cx="4865874" cy="218691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444D54"/>
              </a:gs>
              <a:gs pos="100000">
                <a:srgbClr val="CA7D32"/>
              </a:gs>
              <a:gs pos="75000">
                <a:srgbClr val="BC6B2A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61F30"/>
              </a:solidFill>
              <a:cs typeface="+mn-ea"/>
              <a:sym typeface="+mn-lt"/>
            </a:endParaRPr>
          </a:p>
        </p:txBody>
      </p:sp>
      <p:sp>
        <p:nvSpPr>
          <p:cNvPr id="12" name="圆角矩形 13"/>
          <p:cNvSpPr/>
          <p:nvPr/>
        </p:nvSpPr>
        <p:spPr>
          <a:xfrm>
            <a:off x="1577745" y="3821228"/>
            <a:ext cx="5029892" cy="218691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444D54"/>
              </a:gs>
              <a:gs pos="100000">
                <a:srgbClr val="CA7D32"/>
              </a:gs>
              <a:gs pos="75000">
                <a:srgbClr val="BC6B2A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61F30"/>
              </a:solidFill>
              <a:cs typeface="+mn-ea"/>
              <a:sym typeface="+mn-lt"/>
            </a:endParaRPr>
          </a:p>
        </p:txBody>
      </p:sp>
      <p:sp>
        <p:nvSpPr>
          <p:cNvPr id="13" name="圆角矩形 14"/>
          <p:cNvSpPr/>
          <p:nvPr/>
        </p:nvSpPr>
        <p:spPr>
          <a:xfrm>
            <a:off x="1577745" y="4226849"/>
            <a:ext cx="3280364" cy="218691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444D54"/>
              </a:gs>
              <a:gs pos="100000">
                <a:srgbClr val="CA7D32"/>
              </a:gs>
              <a:gs pos="75000">
                <a:srgbClr val="BC6B2A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61F30"/>
              </a:solidFill>
              <a:cs typeface="+mn-ea"/>
              <a:sym typeface="+mn-lt"/>
            </a:endParaRPr>
          </a:p>
        </p:txBody>
      </p:sp>
      <p:sp>
        <p:nvSpPr>
          <p:cNvPr id="14" name="圆角矩形 15"/>
          <p:cNvSpPr/>
          <p:nvPr/>
        </p:nvSpPr>
        <p:spPr>
          <a:xfrm>
            <a:off x="1577746" y="4632470"/>
            <a:ext cx="2569619" cy="218691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444D54"/>
              </a:gs>
              <a:gs pos="100000">
                <a:srgbClr val="CA7D32"/>
              </a:gs>
              <a:gs pos="75000">
                <a:srgbClr val="BC6B2A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61F30"/>
              </a:solidFill>
              <a:cs typeface="+mn-ea"/>
              <a:sym typeface="+mn-lt"/>
            </a:endParaRPr>
          </a:p>
        </p:txBody>
      </p:sp>
      <p:sp>
        <p:nvSpPr>
          <p:cNvPr id="15" name="圆角矩形 16"/>
          <p:cNvSpPr/>
          <p:nvPr/>
        </p:nvSpPr>
        <p:spPr>
          <a:xfrm>
            <a:off x="1577745" y="5038091"/>
            <a:ext cx="2952328" cy="218691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444D54"/>
              </a:gs>
              <a:gs pos="100000">
                <a:srgbClr val="CA7D32"/>
              </a:gs>
              <a:gs pos="75000">
                <a:srgbClr val="BC6B2A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61F30"/>
              </a:solidFill>
              <a:cs typeface="+mn-ea"/>
              <a:sym typeface="+mn-lt"/>
            </a:endParaRPr>
          </a:p>
        </p:txBody>
      </p:sp>
      <p:sp>
        <p:nvSpPr>
          <p:cNvPr id="16" name="圆角矩形 17"/>
          <p:cNvSpPr/>
          <p:nvPr/>
        </p:nvSpPr>
        <p:spPr>
          <a:xfrm>
            <a:off x="1577745" y="5443712"/>
            <a:ext cx="1749528" cy="218691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444D54"/>
              </a:gs>
              <a:gs pos="100000">
                <a:srgbClr val="CA7D32"/>
              </a:gs>
              <a:gs pos="75000">
                <a:srgbClr val="BC6B2A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61F30"/>
              </a:solidFill>
              <a:cs typeface="+mn-ea"/>
              <a:sym typeface="+mn-lt"/>
            </a:endParaRPr>
          </a:p>
        </p:txBody>
      </p:sp>
      <p:sp>
        <p:nvSpPr>
          <p:cNvPr id="17" name="圆角矩形 18"/>
          <p:cNvSpPr/>
          <p:nvPr/>
        </p:nvSpPr>
        <p:spPr>
          <a:xfrm>
            <a:off x="1577745" y="5849331"/>
            <a:ext cx="874764" cy="218691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444D54"/>
              </a:gs>
              <a:gs pos="100000">
                <a:srgbClr val="CA7D32"/>
              </a:gs>
              <a:gs pos="75000">
                <a:srgbClr val="BC6B2A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61F30"/>
              </a:solidFill>
              <a:cs typeface="+mn-ea"/>
              <a:sym typeface="+mn-lt"/>
            </a:endParaRPr>
          </a:p>
        </p:txBody>
      </p:sp>
      <p:sp>
        <p:nvSpPr>
          <p:cNvPr id="18" name="TextBox 19"/>
          <p:cNvSpPr txBox="1"/>
          <p:nvPr/>
        </p:nvSpPr>
        <p:spPr>
          <a:xfrm>
            <a:off x="1123775" y="1342958"/>
            <a:ext cx="3962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>
                <a:solidFill>
                  <a:srgbClr val="161F30"/>
                </a:solidFill>
                <a:cs typeface="+mn-ea"/>
                <a:sym typeface="+mn-lt"/>
              </a:rPr>
              <a:t>01</a:t>
            </a:r>
            <a:endParaRPr lang="zh-CN" altLang="en-US" sz="1400">
              <a:solidFill>
                <a:srgbClr val="161F30"/>
              </a:solidFill>
              <a:cs typeface="+mn-ea"/>
              <a:sym typeface="+mn-lt"/>
            </a:endParaRPr>
          </a:p>
        </p:txBody>
      </p:sp>
      <p:sp>
        <p:nvSpPr>
          <p:cNvPr id="19" name="TextBox 20"/>
          <p:cNvSpPr txBox="1"/>
          <p:nvPr/>
        </p:nvSpPr>
        <p:spPr>
          <a:xfrm>
            <a:off x="1123775" y="1748579"/>
            <a:ext cx="3962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>
                <a:solidFill>
                  <a:srgbClr val="161F30"/>
                </a:solidFill>
                <a:cs typeface="+mn-ea"/>
                <a:sym typeface="+mn-lt"/>
              </a:rPr>
              <a:t>02</a:t>
            </a:r>
            <a:endParaRPr lang="zh-CN" altLang="en-US" sz="1400">
              <a:solidFill>
                <a:srgbClr val="161F30"/>
              </a:solidFill>
              <a:cs typeface="+mn-ea"/>
              <a:sym typeface="+mn-lt"/>
            </a:endParaRPr>
          </a:p>
        </p:txBody>
      </p:sp>
      <p:sp>
        <p:nvSpPr>
          <p:cNvPr id="20" name="TextBox 21"/>
          <p:cNvSpPr txBox="1"/>
          <p:nvPr/>
        </p:nvSpPr>
        <p:spPr>
          <a:xfrm>
            <a:off x="1123775" y="2154200"/>
            <a:ext cx="3962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>
                <a:solidFill>
                  <a:srgbClr val="161F30"/>
                </a:solidFill>
                <a:cs typeface="+mn-ea"/>
                <a:sym typeface="+mn-lt"/>
              </a:rPr>
              <a:t>03</a:t>
            </a:r>
            <a:endParaRPr lang="zh-CN" altLang="en-US" sz="1400">
              <a:solidFill>
                <a:srgbClr val="161F30"/>
              </a:solidFill>
              <a:cs typeface="+mn-ea"/>
              <a:sym typeface="+mn-lt"/>
            </a:endParaRPr>
          </a:p>
        </p:txBody>
      </p:sp>
      <p:sp>
        <p:nvSpPr>
          <p:cNvPr id="21" name="TextBox 22"/>
          <p:cNvSpPr txBox="1"/>
          <p:nvPr/>
        </p:nvSpPr>
        <p:spPr>
          <a:xfrm>
            <a:off x="1123775" y="2559821"/>
            <a:ext cx="3962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>
                <a:solidFill>
                  <a:srgbClr val="161F30"/>
                </a:solidFill>
                <a:cs typeface="+mn-ea"/>
                <a:sym typeface="+mn-lt"/>
              </a:rPr>
              <a:t>04</a:t>
            </a:r>
            <a:endParaRPr lang="zh-CN" altLang="en-US" sz="1400">
              <a:solidFill>
                <a:srgbClr val="161F30"/>
              </a:solidFill>
              <a:cs typeface="+mn-ea"/>
              <a:sym typeface="+mn-lt"/>
            </a:endParaRPr>
          </a:p>
        </p:txBody>
      </p:sp>
      <p:sp>
        <p:nvSpPr>
          <p:cNvPr id="22" name="TextBox 23"/>
          <p:cNvSpPr txBox="1"/>
          <p:nvPr/>
        </p:nvSpPr>
        <p:spPr>
          <a:xfrm>
            <a:off x="1123775" y="2965442"/>
            <a:ext cx="3962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>
                <a:solidFill>
                  <a:srgbClr val="161F30"/>
                </a:solidFill>
                <a:cs typeface="+mn-ea"/>
                <a:sym typeface="+mn-lt"/>
              </a:rPr>
              <a:t>05</a:t>
            </a:r>
            <a:endParaRPr lang="zh-CN" altLang="en-US" sz="1400">
              <a:solidFill>
                <a:srgbClr val="161F30"/>
              </a:solidFill>
              <a:cs typeface="+mn-ea"/>
              <a:sym typeface="+mn-lt"/>
            </a:endParaRPr>
          </a:p>
        </p:txBody>
      </p:sp>
      <p:sp>
        <p:nvSpPr>
          <p:cNvPr id="23" name="TextBox 24"/>
          <p:cNvSpPr txBox="1"/>
          <p:nvPr/>
        </p:nvSpPr>
        <p:spPr>
          <a:xfrm>
            <a:off x="1123775" y="3371063"/>
            <a:ext cx="3962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>
                <a:solidFill>
                  <a:srgbClr val="161F30"/>
                </a:solidFill>
                <a:cs typeface="+mn-ea"/>
                <a:sym typeface="+mn-lt"/>
              </a:rPr>
              <a:t>06</a:t>
            </a:r>
            <a:endParaRPr lang="zh-CN" altLang="en-US" sz="1400">
              <a:solidFill>
                <a:srgbClr val="161F30"/>
              </a:solidFill>
              <a:cs typeface="+mn-ea"/>
              <a:sym typeface="+mn-lt"/>
            </a:endParaRPr>
          </a:p>
        </p:txBody>
      </p:sp>
      <p:sp>
        <p:nvSpPr>
          <p:cNvPr id="24" name="TextBox 25"/>
          <p:cNvSpPr txBox="1"/>
          <p:nvPr/>
        </p:nvSpPr>
        <p:spPr>
          <a:xfrm>
            <a:off x="1123775" y="3776684"/>
            <a:ext cx="3962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>
                <a:solidFill>
                  <a:srgbClr val="161F30"/>
                </a:solidFill>
                <a:cs typeface="+mn-ea"/>
                <a:sym typeface="+mn-lt"/>
              </a:rPr>
              <a:t>07</a:t>
            </a:r>
            <a:endParaRPr lang="zh-CN" altLang="en-US" sz="1400">
              <a:solidFill>
                <a:srgbClr val="161F30"/>
              </a:solidFill>
              <a:cs typeface="+mn-ea"/>
              <a:sym typeface="+mn-lt"/>
            </a:endParaRPr>
          </a:p>
        </p:txBody>
      </p:sp>
      <p:sp>
        <p:nvSpPr>
          <p:cNvPr id="25" name="TextBox 26"/>
          <p:cNvSpPr txBox="1"/>
          <p:nvPr/>
        </p:nvSpPr>
        <p:spPr>
          <a:xfrm>
            <a:off x="1123775" y="4182305"/>
            <a:ext cx="3962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>
                <a:solidFill>
                  <a:srgbClr val="161F30"/>
                </a:solidFill>
                <a:cs typeface="+mn-ea"/>
                <a:sym typeface="+mn-lt"/>
              </a:rPr>
              <a:t>08</a:t>
            </a:r>
            <a:endParaRPr lang="zh-CN" altLang="en-US" sz="1400">
              <a:solidFill>
                <a:srgbClr val="161F30"/>
              </a:solidFill>
              <a:cs typeface="+mn-ea"/>
              <a:sym typeface="+mn-lt"/>
            </a:endParaRPr>
          </a:p>
        </p:txBody>
      </p:sp>
      <p:sp>
        <p:nvSpPr>
          <p:cNvPr id="26" name="TextBox 27"/>
          <p:cNvSpPr txBox="1"/>
          <p:nvPr/>
        </p:nvSpPr>
        <p:spPr>
          <a:xfrm>
            <a:off x="1123775" y="4587926"/>
            <a:ext cx="3962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>
                <a:solidFill>
                  <a:srgbClr val="161F30"/>
                </a:solidFill>
                <a:cs typeface="+mn-ea"/>
                <a:sym typeface="+mn-lt"/>
              </a:rPr>
              <a:t>09</a:t>
            </a:r>
            <a:endParaRPr lang="zh-CN" altLang="en-US" sz="1400">
              <a:solidFill>
                <a:srgbClr val="161F30"/>
              </a:solidFill>
              <a:cs typeface="+mn-ea"/>
              <a:sym typeface="+mn-lt"/>
            </a:endParaRPr>
          </a:p>
        </p:txBody>
      </p:sp>
      <p:sp>
        <p:nvSpPr>
          <p:cNvPr id="27" name="TextBox 28"/>
          <p:cNvSpPr txBox="1"/>
          <p:nvPr/>
        </p:nvSpPr>
        <p:spPr>
          <a:xfrm>
            <a:off x="1123775" y="4993547"/>
            <a:ext cx="3962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>
                <a:solidFill>
                  <a:srgbClr val="161F30"/>
                </a:solidFill>
                <a:cs typeface="+mn-ea"/>
                <a:sym typeface="+mn-lt"/>
              </a:rPr>
              <a:t>10</a:t>
            </a:r>
            <a:endParaRPr lang="zh-CN" altLang="en-US" sz="1400">
              <a:solidFill>
                <a:srgbClr val="161F30"/>
              </a:solidFill>
              <a:cs typeface="+mn-ea"/>
              <a:sym typeface="+mn-lt"/>
            </a:endParaRPr>
          </a:p>
        </p:txBody>
      </p:sp>
      <p:sp>
        <p:nvSpPr>
          <p:cNvPr id="28" name="TextBox 29"/>
          <p:cNvSpPr txBox="1"/>
          <p:nvPr/>
        </p:nvSpPr>
        <p:spPr>
          <a:xfrm>
            <a:off x="1123775" y="5399168"/>
            <a:ext cx="3962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>
                <a:solidFill>
                  <a:srgbClr val="161F30"/>
                </a:solidFill>
                <a:cs typeface="+mn-ea"/>
                <a:sym typeface="+mn-lt"/>
              </a:rPr>
              <a:t>11</a:t>
            </a:r>
            <a:endParaRPr lang="zh-CN" altLang="en-US" sz="1400">
              <a:solidFill>
                <a:srgbClr val="161F30"/>
              </a:solidFill>
              <a:cs typeface="+mn-ea"/>
              <a:sym typeface="+mn-lt"/>
            </a:endParaRPr>
          </a:p>
        </p:txBody>
      </p:sp>
      <p:sp>
        <p:nvSpPr>
          <p:cNvPr id="29" name="TextBox 30"/>
          <p:cNvSpPr txBox="1"/>
          <p:nvPr/>
        </p:nvSpPr>
        <p:spPr>
          <a:xfrm>
            <a:off x="1123775" y="5804787"/>
            <a:ext cx="3962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>
                <a:solidFill>
                  <a:srgbClr val="161F30"/>
                </a:solidFill>
                <a:cs typeface="+mn-ea"/>
                <a:sym typeface="+mn-lt"/>
              </a:rPr>
              <a:t>12</a:t>
            </a:r>
            <a:endParaRPr lang="zh-CN" altLang="en-US" sz="1400">
              <a:solidFill>
                <a:srgbClr val="161F30"/>
              </a:solidFill>
              <a:cs typeface="+mn-ea"/>
              <a:sym typeface="+mn-lt"/>
            </a:endParaRPr>
          </a:p>
        </p:txBody>
      </p:sp>
      <p:sp>
        <p:nvSpPr>
          <p:cNvPr id="30" name="TextBox 31"/>
          <p:cNvSpPr txBox="1"/>
          <p:nvPr/>
        </p:nvSpPr>
        <p:spPr>
          <a:xfrm>
            <a:off x="2176065" y="1342958"/>
            <a:ext cx="862737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zh-CN" sz="1400">
                <a:solidFill>
                  <a:srgbClr val="161F30"/>
                </a:solidFill>
                <a:cs typeface="+mn-ea"/>
                <a:sym typeface="+mn-lt"/>
              </a:rPr>
              <a:t>184,900</a:t>
            </a:r>
            <a:endParaRPr lang="zh-CN" altLang="en-US" sz="1400">
              <a:solidFill>
                <a:srgbClr val="161F30"/>
              </a:solidFill>
              <a:cs typeface="+mn-ea"/>
              <a:sym typeface="+mn-lt"/>
            </a:endParaRPr>
          </a:p>
        </p:txBody>
      </p:sp>
      <p:sp>
        <p:nvSpPr>
          <p:cNvPr id="31" name="TextBox 32"/>
          <p:cNvSpPr txBox="1"/>
          <p:nvPr/>
        </p:nvSpPr>
        <p:spPr>
          <a:xfrm>
            <a:off x="2671974" y="1748578"/>
            <a:ext cx="862737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zh-CN" sz="1400">
                <a:solidFill>
                  <a:srgbClr val="161F30"/>
                </a:solidFill>
                <a:cs typeface="+mn-ea"/>
                <a:sym typeface="+mn-lt"/>
              </a:rPr>
              <a:t>358,770</a:t>
            </a:r>
            <a:endParaRPr lang="zh-CN" altLang="en-US" sz="1400">
              <a:solidFill>
                <a:srgbClr val="161F30"/>
              </a:solidFill>
              <a:cs typeface="+mn-ea"/>
              <a:sym typeface="+mn-lt"/>
            </a:endParaRPr>
          </a:p>
        </p:txBody>
      </p:sp>
      <p:sp>
        <p:nvSpPr>
          <p:cNvPr id="32" name="TextBox 33"/>
          <p:cNvSpPr txBox="1"/>
          <p:nvPr/>
        </p:nvSpPr>
        <p:spPr>
          <a:xfrm>
            <a:off x="3108583" y="2154199"/>
            <a:ext cx="862737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zh-CN" sz="1400">
                <a:solidFill>
                  <a:srgbClr val="161F30"/>
                </a:solidFill>
                <a:cs typeface="+mn-ea"/>
                <a:sym typeface="+mn-lt"/>
              </a:rPr>
              <a:t>638,859</a:t>
            </a:r>
            <a:endParaRPr lang="zh-CN" altLang="en-US" sz="1400">
              <a:solidFill>
                <a:srgbClr val="161F30"/>
              </a:solidFill>
              <a:cs typeface="+mn-ea"/>
              <a:sym typeface="+mn-lt"/>
            </a:endParaRPr>
          </a:p>
        </p:txBody>
      </p:sp>
      <p:sp>
        <p:nvSpPr>
          <p:cNvPr id="33" name="TextBox 34"/>
          <p:cNvSpPr txBox="1"/>
          <p:nvPr/>
        </p:nvSpPr>
        <p:spPr>
          <a:xfrm>
            <a:off x="5240820" y="2559821"/>
            <a:ext cx="1011815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zh-CN" sz="1400">
                <a:solidFill>
                  <a:srgbClr val="161F30"/>
                </a:solidFill>
                <a:cs typeface="+mn-ea"/>
                <a:sym typeface="+mn-lt"/>
              </a:rPr>
              <a:t>1,936,200</a:t>
            </a:r>
            <a:endParaRPr lang="zh-CN" altLang="en-US" sz="1400">
              <a:solidFill>
                <a:srgbClr val="161F30"/>
              </a:solidFill>
              <a:cs typeface="+mn-ea"/>
              <a:sym typeface="+mn-lt"/>
            </a:endParaRPr>
          </a:p>
        </p:txBody>
      </p:sp>
      <p:sp>
        <p:nvSpPr>
          <p:cNvPr id="34" name="TextBox 35"/>
          <p:cNvSpPr txBox="1"/>
          <p:nvPr/>
        </p:nvSpPr>
        <p:spPr>
          <a:xfrm>
            <a:off x="5951565" y="2965442"/>
            <a:ext cx="1011815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zh-CN" sz="1400">
                <a:solidFill>
                  <a:srgbClr val="161F30"/>
                </a:solidFill>
                <a:cs typeface="+mn-ea"/>
                <a:sym typeface="+mn-lt"/>
              </a:rPr>
              <a:t>2,242,700</a:t>
            </a:r>
            <a:endParaRPr lang="zh-CN" altLang="en-US" sz="1400">
              <a:solidFill>
                <a:srgbClr val="161F30"/>
              </a:solidFill>
              <a:cs typeface="+mn-ea"/>
              <a:sym typeface="+mn-lt"/>
            </a:endParaRPr>
          </a:p>
        </p:txBody>
      </p:sp>
      <p:sp>
        <p:nvSpPr>
          <p:cNvPr id="35" name="TextBox 38"/>
          <p:cNvSpPr txBox="1"/>
          <p:nvPr/>
        </p:nvSpPr>
        <p:spPr>
          <a:xfrm>
            <a:off x="4858109" y="4182305"/>
            <a:ext cx="1011815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zh-CN" sz="1400">
                <a:solidFill>
                  <a:srgbClr val="161F30"/>
                </a:solidFill>
                <a:cs typeface="+mn-ea"/>
                <a:sym typeface="+mn-lt"/>
              </a:rPr>
              <a:t>1,671,370</a:t>
            </a:r>
            <a:endParaRPr lang="zh-CN" altLang="en-US" sz="1400">
              <a:solidFill>
                <a:srgbClr val="161F30"/>
              </a:solidFill>
              <a:cs typeface="+mn-ea"/>
              <a:sym typeface="+mn-lt"/>
            </a:endParaRPr>
          </a:p>
        </p:txBody>
      </p:sp>
      <p:sp>
        <p:nvSpPr>
          <p:cNvPr id="36" name="TextBox 39"/>
          <p:cNvSpPr txBox="1"/>
          <p:nvPr/>
        </p:nvSpPr>
        <p:spPr>
          <a:xfrm>
            <a:off x="4147365" y="4587925"/>
            <a:ext cx="1011815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zh-CN" sz="1400">
                <a:solidFill>
                  <a:srgbClr val="161F30"/>
                </a:solidFill>
                <a:cs typeface="+mn-ea"/>
                <a:sym typeface="+mn-lt"/>
              </a:rPr>
              <a:t>1,424,082</a:t>
            </a:r>
            <a:endParaRPr lang="zh-CN" altLang="en-US" sz="1400">
              <a:solidFill>
                <a:srgbClr val="161F30"/>
              </a:solidFill>
              <a:cs typeface="+mn-ea"/>
              <a:sym typeface="+mn-lt"/>
            </a:endParaRPr>
          </a:p>
        </p:txBody>
      </p:sp>
      <p:sp>
        <p:nvSpPr>
          <p:cNvPr id="37" name="TextBox 40"/>
          <p:cNvSpPr txBox="1"/>
          <p:nvPr/>
        </p:nvSpPr>
        <p:spPr>
          <a:xfrm>
            <a:off x="4530073" y="4993547"/>
            <a:ext cx="1011815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zh-CN" sz="1400">
                <a:solidFill>
                  <a:srgbClr val="161F30"/>
                </a:solidFill>
                <a:cs typeface="+mn-ea"/>
                <a:sym typeface="+mn-lt"/>
              </a:rPr>
              <a:t>1,580,730</a:t>
            </a:r>
            <a:endParaRPr lang="zh-CN" altLang="en-US" sz="1400">
              <a:solidFill>
                <a:srgbClr val="161F30"/>
              </a:solidFill>
              <a:cs typeface="+mn-ea"/>
              <a:sym typeface="+mn-lt"/>
            </a:endParaRPr>
          </a:p>
        </p:txBody>
      </p:sp>
      <p:sp>
        <p:nvSpPr>
          <p:cNvPr id="38" name="TextBox 41"/>
          <p:cNvSpPr txBox="1"/>
          <p:nvPr/>
        </p:nvSpPr>
        <p:spPr>
          <a:xfrm>
            <a:off x="3327273" y="5399167"/>
            <a:ext cx="862737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zh-CN" sz="1400">
                <a:solidFill>
                  <a:srgbClr val="161F30"/>
                </a:solidFill>
                <a:cs typeface="+mn-ea"/>
                <a:sym typeface="+mn-lt"/>
              </a:rPr>
              <a:t>734,889</a:t>
            </a:r>
            <a:endParaRPr lang="zh-CN" altLang="en-US" sz="1400">
              <a:solidFill>
                <a:srgbClr val="161F30"/>
              </a:solidFill>
              <a:cs typeface="+mn-ea"/>
              <a:sym typeface="+mn-lt"/>
            </a:endParaRPr>
          </a:p>
        </p:txBody>
      </p:sp>
      <p:sp>
        <p:nvSpPr>
          <p:cNvPr id="39" name="TextBox 42"/>
          <p:cNvSpPr txBox="1"/>
          <p:nvPr/>
        </p:nvSpPr>
        <p:spPr>
          <a:xfrm>
            <a:off x="2419011" y="5804787"/>
            <a:ext cx="862737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zh-CN" sz="1400">
                <a:solidFill>
                  <a:srgbClr val="161F30"/>
                </a:solidFill>
                <a:cs typeface="+mn-ea"/>
                <a:sym typeface="+mn-lt"/>
              </a:rPr>
              <a:t>254,306</a:t>
            </a:r>
            <a:endParaRPr lang="zh-CN" altLang="en-US" sz="1400">
              <a:solidFill>
                <a:srgbClr val="161F30"/>
              </a:solidFill>
              <a:cs typeface="+mn-ea"/>
              <a:sym typeface="+mn-lt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7176120" y="1916832"/>
            <a:ext cx="4203700" cy="870359"/>
            <a:chOff x="-445529" y="5087676"/>
            <a:chExt cx="4203700" cy="870359"/>
          </a:xfrm>
        </p:grpSpPr>
        <p:sp>
          <p:nvSpPr>
            <p:cNvPr id="41" name="文本框 40"/>
            <p:cNvSpPr txBox="1"/>
            <p:nvPr/>
          </p:nvSpPr>
          <p:spPr>
            <a:xfrm>
              <a:off x="-445529" y="5434815"/>
              <a:ext cx="42037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400">
                  <a:cs typeface="+mn-ea"/>
                  <a:sym typeface="+mn-lt"/>
                </a:rPr>
                <a:t>单击此处添加标题内容，内容要与标题相符。单击此处添加标题内容。</a:t>
              </a:r>
              <a:endParaRPr lang="zh-CN" altLang="en-US" sz="1400" spc="400">
                <a:cs typeface="+mn-ea"/>
                <a:sym typeface="+mn-lt"/>
              </a:endParaRP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-445529" y="5087676"/>
              <a:ext cx="15144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</a:t>
              </a:r>
              <a:endPara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7176120" y="3447593"/>
            <a:ext cx="4203700" cy="870359"/>
            <a:chOff x="-445529" y="5087676"/>
            <a:chExt cx="4203700" cy="870359"/>
          </a:xfrm>
        </p:grpSpPr>
        <p:sp>
          <p:nvSpPr>
            <p:cNvPr id="44" name="文本框 43"/>
            <p:cNvSpPr txBox="1"/>
            <p:nvPr/>
          </p:nvSpPr>
          <p:spPr>
            <a:xfrm>
              <a:off x="-445529" y="5434815"/>
              <a:ext cx="42037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400">
                  <a:cs typeface="+mn-ea"/>
                  <a:sym typeface="+mn-lt"/>
                </a:rPr>
                <a:t>单击此处添加标题内容，内容要与标题相符。单击此处添加标题内容。</a:t>
              </a:r>
              <a:endParaRPr lang="zh-CN" altLang="en-US" sz="1400" spc="400">
                <a:cs typeface="+mn-ea"/>
                <a:sym typeface="+mn-lt"/>
              </a:endParaRP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-445529" y="5087676"/>
              <a:ext cx="15144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</a:t>
              </a:r>
              <a:endPara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7176120" y="4978353"/>
            <a:ext cx="4203700" cy="870359"/>
            <a:chOff x="-445529" y="5087676"/>
            <a:chExt cx="4203700" cy="870359"/>
          </a:xfrm>
        </p:grpSpPr>
        <p:sp>
          <p:nvSpPr>
            <p:cNvPr id="47" name="文本框 46"/>
            <p:cNvSpPr txBox="1"/>
            <p:nvPr/>
          </p:nvSpPr>
          <p:spPr>
            <a:xfrm>
              <a:off x="-445529" y="5434815"/>
              <a:ext cx="42037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400">
                  <a:cs typeface="+mn-ea"/>
                  <a:sym typeface="+mn-lt"/>
                </a:rPr>
                <a:t>单击此处添加标题内容，内容要与标题相符。单击此处添加标题内容。</a:t>
              </a:r>
              <a:endParaRPr lang="zh-CN" altLang="en-US" sz="1400" spc="400">
                <a:cs typeface="+mn-ea"/>
                <a:sym typeface="+mn-lt"/>
              </a:endParaRP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-445529" y="5087676"/>
              <a:ext cx="15144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</a:t>
              </a:r>
              <a:endPara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9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2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3" dur="2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2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7" dur="2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2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1" dur="2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2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5" dur="2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2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9" dur="2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2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3" dur="2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2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7" dur="2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2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1" dur="2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2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5" dur="2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2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9" dur="2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椭圆 1"/>
          <p:cNvSpPr/>
          <p:nvPr/>
        </p:nvSpPr>
        <p:spPr>
          <a:xfrm>
            <a:off x="-454046" y="-580573"/>
            <a:ext cx="1494971" cy="1494971"/>
          </a:xfrm>
          <a:prstGeom prst="ellipse">
            <a:avLst/>
          </a:prstGeom>
          <a:gradFill>
            <a:gsLst>
              <a:gs pos="0">
                <a:srgbClr val="444D54"/>
              </a:gs>
              <a:gs pos="100000">
                <a:srgbClr val="CA7D32"/>
              </a:gs>
              <a:gs pos="75000">
                <a:srgbClr val="BC6B2A"/>
              </a:gs>
            </a:gsLst>
            <a:lin ang="135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066326" y="166913"/>
            <a:ext cx="4443317" cy="703852"/>
            <a:chOff x="1471255" y="144958"/>
            <a:chExt cx="4443317" cy="703852"/>
          </a:xfrm>
        </p:grpSpPr>
        <p:sp>
          <p:nvSpPr>
            <p:cNvPr id="4" name="文本框 3"/>
            <p:cNvSpPr txBox="1"/>
            <p:nvPr/>
          </p:nvSpPr>
          <p:spPr>
            <a:xfrm>
              <a:off x="1471255" y="144958"/>
              <a:ext cx="382645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spc="40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公司项目介绍</a:t>
              </a:r>
              <a:endParaRPr lang="zh-CN" altLang="en-US" sz="3200" spc="4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522056" y="617978"/>
              <a:ext cx="439251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90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COMPANY PROJECT INTRODUCTION</a:t>
              </a:r>
              <a:endParaRPr lang="zh-CN" altLang="en-US" sz="9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983432" y="1844824"/>
            <a:ext cx="5044660" cy="3634039"/>
            <a:chOff x="850900" y="2368364"/>
            <a:chExt cx="5044660" cy="3634039"/>
          </a:xfrm>
        </p:grpSpPr>
        <p:sp>
          <p:nvSpPr>
            <p:cNvPr id="7" name="图文框 6"/>
            <p:cNvSpPr/>
            <p:nvPr/>
          </p:nvSpPr>
          <p:spPr>
            <a:xfrm>
              <a:off x="850900" y="2368364"/>
              <a:ext cx="4203700" cy="3029135"/>
            </a:xfrm>
            <a:prstGeom prst="frame">
              <a:avLst>
                <a:gd name="adj1" fmla="val 6731"/>
              </a:avLst>
            </a:prstGeom>
            <a:gradFill>
              <a:gsLst>
                <a:gs pos="0">
                  <a:srgbClr val="444D54"/>
                </a:gs>
                <a:gs pos="100000">
                  <a:srgbClr val="CA7D32"/>
                </a:gs>
                <a:gs pos="75000">
                  <a:srgbClr val="BC6B2A"/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339850" y="2965263"/>
              <a:ext cx="4555710" cy="3037140"/>
            </a:xfrm>
            <a:prstGeom prst="rect">
              <a:avLst/>
            </a:prstGeom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9" name="组合 8"/>
          <p:cNvGrpSpPr/>
          <p:nvPr/>
        </p:nvGrpSpPr>
        <p:grpSpPr>
          <a:xfrm>
            <a:off x="6517042" y="1789932"/>
            <a:ext cx="4203700" cy="870359"/>
            <a:chOff x="-445529" y="5087676"/>
            <a:chExt cx="4203700" cy="870359"/>
          </a:xfrm>
        </p:grpSpPr>
        <p:sp>
          <p:nvSpPr>
            <p:cNvPr id="10" name="文本框 9"/>
            <p:cNvSpPr txBox="1"/>
            <p:nvPr/>
          </p:nvSpPr>
          <p:spPr>
            <a:xfrm>
              <a:off x="-445529" y="5434815"/>
              <a:ext cx="42037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400">
                  <a:cs typeface="+mn-ea"/>
                  <a:sym typeface="+mn-lt"/>
                </a:rPr>
                <a:t>单击此处添加标题内容，内容要与标题相符。单击此处添加标题内容。</a:t>
              </a:r>
              <a:endParaRPr lang="zh-CN" altLang="en-US" sz="1400" spc="400">
                <a:cs typeface="+mn-ea"/>
                <a:sym typeface="+mn-lt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-445529" y="5087676"/>
              <a:ext cx="15144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</a:t>
              </a:r>
              <a:endPara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6517042" y="4609409"/>
            <a:ext cx="4203700" cy="923330"/>
            <a:chOff x="-445529" y="5034705"/>
            <a:chExt cx="4203700" cy="923330"/>
          </a:xfrm>
        </p:grpSpPr>
        <p:sp>
          <p:nvSpPr>
            <p:cNvPr id="13" name="文本框 12"/>
            <p:cNvSpPr txBox="1"/>
            <p:nvPr/>
          </p:nvSpPr>
          <p:spPr>
            <a:xfrm>
              <a:off x="-445529" y="5434815"/>
              <a:ext cx="42037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400">
                  <a:cs typeface="+mn-ea"/>
                  <a:sym typeface="+mn-lt"/>
                </a:rPr>
                <a:t>单击此处添加标题内容，内容要与标题相符。单击此处添加标题内容。</a:t>
              </a:r>
              <a:endParaRPr lang="zh-CN" altLang="en-US" sz="1400" spc="400">
                <a:cs typeface="+mn-ea"/>
                <a:sym typeface="+mn-lt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-445529" y="5034705"/>
              <a:ext cx="15144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添加标题</a:t>
              </a: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517041" y="3154946"/>
            <a:ext cx="4203701" cy="889669"/>
            <a:chOff x="-445530" y="5068366"/>
            <a:chExt cx="4203701" cy="889669"/>
          </a:xfrm>
        </p:grpSpPr>
        <p:sp>
          <p:nvSpPr>
            <p:cNvPr id="16" name="文本框 15"/>
            <p:cNvSpPr txBox="1"/>
            <p:nvPr/>
          </p:nvSpPr>
          <p:spPr>
            <a:xfrm>
              <a:off x="-445529" y="5434815"/>
              <a:ext cx="42037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400">
                  <a:cs typeface="+mn-ea"/>
                  <a:sym typeface="+mn-lt"/>
                </a:rPr>
                <a:t>单击此处添加标题内容，内容要与标题相符。单击此处添加标题内容。</a:t>
              </a:r>
              <a:endParaRPr lang="zh-CN" altLang="en-US" sz="1400" spc="400">
                <a:cs typeface="+mn-ea"/>
                <a:sym typeface="+mn-lt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-445530" y="5068366"/>
              <a:ext cx="15144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添加标题</a:t>
              </a: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椭圆 1"/>
          <p:cNvSpPr/>
          <p:nvPr/>
        </p:nvSpPr>
        <p:spPr>
          <a:xfrm>
            <a:off x="-454046" y="-580573"/>
            <a:ext cx="1494971" cy="1494971"/>
          </a:xfrm>
          <a:prstGeom prst="ellipse">
            <a:avLst/>
          </a:prstGeom>
          <a:gradFill>
            <a:gsLst>
              <a:gs pos="0">
                <a:srgbClr val="444D54"/>
              </a:gs>
              <a:gs pos="100000">
                <a:srgbClr val="CA7D32"/>
              </a:gs>
              <a:gs pos="75000">
                <a:srgbClr val="BC6B2A"/>
              </a:gs>
            </a:gsLst>
            <a:lin ang="135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066326" y="166913"/>
            <a:ext cx="4443317" cy="703852"/>
            <a:chOff x="1471255" y="144958"/>
            <a:chExt cx="4443317" cy="703852"/>
          </a:xfrm>
        </p:grpSpPr>
        <p:sp>
          <p:nvSpPr>
            <p:cNvPr id="4" name="文本框 3"/>
            <p:cNvSpPr txBox="1"/>
            <p:nvPr/>
          </p:nvSpPr>
          <p:spPr>
            <a:xfrm>
              <a:off x="1471255" y="144958"/>
              <a:ext cx="382645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spc="40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公司项目介绍</a:t>
              </a:r>
              <a:endParaRPr lang="zh-CN" altLang="en-US" sz="3200" spc="4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522056" y="617978"/>
              <a:ext cx="439251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90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COMPANY PROJECT INTRODUCTION</a:t>
              </a:r>
              <a:endParaRPr lang="zh-CN" altLang="en-US" sz="9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6" name="TextBox 25"/>
          <p:cNvSpPr txBox="1"/>
          <p:nvPr/>
        </p:nvSpPr>
        <p:spPr>
          <a:xfrm>
            <a:off x="753214" y="3966614"/>
            <a:ext cx="2633453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lnSpc>
                <a:spcPct val="150000"/>
              </a:lnSpc>
              <a:defRPr/>
            </a:pPr>
            <a:r>
              <a:rPr lang="zh-CN" altLang="en-US" sz="2000" kern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添加标题</a:t>
            </a:r>
            <a:endParaRPr lang="en-US" altLang="zh-CN" sz="2000" kern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  <a:p>
            <a:pPr lvl="0" algn="ctr" defTabSz="457200">
              <a:lnSpc>
                <a:spcPct val="150000"/>
              </a:lnSpc>
              <a:defRPr/>
            </a:pPr>
            <a:r>
              <a:rPr lang="zh-CN" altLang="en-US" sz="1400" kern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请您单击此处输入文本内容，可根据需要适当地调整文字的颜色或者大小等属性。</a:t>
            </a:r>
            <a:endParaRPr lang="zh-CN" altLang="en-US" sz="1400" kern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7" name="Sev01"/>
          <p:cNvSpPr/>
          <p:nvPr/>
        </p:nvSpPr>
        <p:spPr>
          <a:xfrm>
            <a:off x="1263443" y="2235932"/>
            <a:ext cx="1612996" cy="1612996"/>
          </a:xfrm>
          <a:prstGeom prst="ellipse">
            <a:avLst/>
          </a:prstGeom>
          <a:gradFill>
            <a:gsLst>
              <a:gs pos="0">
                <a:srgbClr val="444D54"/>
              </a:gs>
              <a:gs pos="100000">
                <a:srgbClr val="CA7D32"/>
              </a:gs>
              <a:gs pos="75000">
                <a:srgbClr val="BC6B2A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10"/>
            <a:endParaRPr lang="en-US" sz="5335">
              <a:solidFill>
                <a:srgbClr val="FFC000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8" name="TextBox 29"/>
          <p:cNvSpPr txBox="1"/>
          <p:nvPr/>
        </p:nvSpPr>
        <p:spPr>
          <a:xfrm>
            <a:off x="3424916" y="3966614"/>
            <a:ext cx="2688328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lnSpc>
                <a:spcPct val="150000"/>
              </a:lnSpc>
              <a:defRPr/>
            </a:pPr>
            <a:r>
              <a:rPr lang="zh-CN" altLang="en-US" sz="2000" kern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添加标题</a:t>
            </a:r>
            <a:endParaRPr lang="en-US" altLang="zh-CN" sz="2000" kern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  <a:p>
            <a:pPr lvl="0" algn="ctr" defTabSz="457200">
              <a:lnSpc>
                <a:spcPct val="150000"/>
              </a:lnSpc>
              <a:defRPr/>
            </a:pPr>
            <a:r>
              <a:rPr lang="zh-CN" altLang="en-US" sz="1400" kern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请您单击此处输入文本内容，可根据需要适当地调整文字的颜色或者大小等属性。</a:t>
            </a:r>
            <a:endParaRPr lang="zh-CN" altLang="en-US" sz="1400" kern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9" name="Sev02"/>
          <p:cNvSpPr/>
          <p:nvPr/>
        </p:nvSpPr>
        <p:spPr>
          <a:xfrm>
            <a:off x="3962583" y="2235932"/>
            <a:ext cx="1612996" cy="1612996"/>
          </a:xfrm>
          <a:prstGeom prst="ellipse">
            <a:avLst/>
          </a:prstGeom>
          <a:gradFill>
            <a:gsLst>
              <a:gs pos="0">
                <a:srgbClr val="444D54"/>
              </a:gs>
              <a:gs pos="100000">
                <a:srgbClr val="CA7D32"/>
              </a:gs>
              <a:gs pos="75000">
                <a:srgbClr val="BC6B2A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10"/>
            <a:endParaRPr lang="en-US" sz="8000">
              <a:solidFill>
                <a:srgbClr val="FF3F5F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10" name="TextBox 34"/>
          <p:cNvSpPr txBox="1"/>
          <p:nvPr/>
        </p:nvSpPr>
        <p:spPr>
          <a:xfrm>
            <a:off x="6151494" y="3966614"/>
            <a:ext cx="2666389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lnSpc>
                <a:spcPct val="150000"/>
              </a:lnSpc>
              <a:defRPr/>
            </a:pPr>
            <a:r>
              <a:rPr lang="zh-CN" altLang="en-US" sz="2000" kern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添加标题</a:t>
            </a:r>
            <a:endParaRPr lang="en-US" altLang="zh-CN" sz="2000" kern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  <a:p>
            <a:pPr lvl="0" algn="ctr" defTabSz="457200">
              <a:lnSpc>
                <a:spcPct val="150000"/>
              </a:lnSpc>
              <a:defRPr/>
            </a:pPr>
            <a:r>
              <a:rPr lang="zh-CN" altLang="en-US" sz="1400" kern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请您单击此处输入文本内容，可根据需要适当地调整文字的颜色或者大小等属性。</a:t>
            </a:r>
            <a:endParaRPr lang="zh-CN" altLang="en-US" sz="1400" kern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11" name="Sev03"/>
          <p:cNvSpPr/>
          <p:nvPr/>
        </p:nvSpPr>
        <p:spPr>
          <a:xfrm>
            <a:off x="6678191" y="2235932"/>
            <a:ext cx="1612996" cy="1612996"/>
          </a:xfrm>
          <a:prstGeom prst="ellipse">
            <a:avLst/>
          </a:prstGeom>
          <a:gradFill>
            <a:gsLst>
              <a:gs pos="0">
                <a:srgbClr val="444D54"/>
              </a:gs>
              <a:gs pos="100000">
                <a:srgbClr val="CA7D32"/>
              </a:gs>
              <a:gs pos="75000">
                <a:srgbClr val="BC6B2A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10"/>
            <a:endParaRPr lang="en-US" sz="5335">
              <a:solidFill>
                <a:srgbClr val="2AC2AC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12" name="TextBox 38"/>
          <p:cNvSpPr txBox="1"/>
          <p:nvPr/>
        </p:nvSpPr>
        <p:spPr>
          <a:xfrm>
            <a:off x="8856134" y="3966614"/>
            <a:ext cx="2665306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lnSpc>
                <a:spcPct val="150000"/>
              </a:lnSpc>
              <a:defRPr/>
            </a:pPr>
            <a:r>
              <a:rPr lang="zh-CN" altLang="en-US" sz="2000" kern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添加标题</a:t>
            </a:r>
            <a:endParaRPr lang="en-US" altLang="zh-CN" sz="2000" kern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  <a:p>
            <a:pPr lvl="0" algn="ctr" defTabSz="457200">
              <a:lnSpc>
                <a:spcPct val="150000"/>
              </a:lnSpc>
              <a:defRPr/>
            </a:pPr>
            <a:r>
              <a:rPr lang="zh-CN" altLang="en-US" sz="1400" kern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请您单击此处输入文本内容，可根据需要适当地调整文字的颜色或者大小等属性。</a:t>
            </a:r>
            <a:endParaRPr lang="zh-CN" altLang="en-US" sz="1400" kern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13" name="Sev04"/>
          <p:cNvSpPr/>
          <p:nvPr/>
        </p:nvSpPr>
        <p:spPr>
          <a:xfrm>
            <a:off x="9327958" y="2235932"/>
            <a:ext cx="1612996" cy="1612996"/>
          </a:xfrm>
          <a:prstGeom prst="ellipse">
            <a:avLst/>
          </a:prstGeom>
          <a:gradFill>
            <a:gsLst>
              <a:gs pos="0">
                <a:srgbClr val="444D54"/>
              </a:gs>
              <a:gs pos="100000">
                <a:srgbClr val="CA7D32"/>
              </a:gs>
              <a:gs pos="75000">
                <a:srgbClr val="BC6B2A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10"/>
            <a:endParaRPr lang="en-US" sz="5335">
              <a:solidFill>
                <a:srgbClr val="3BC7E2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14" name="Freeform 52"/>
          <p:cNvSpPr>
            <a:spLocks noEditPoints="1"/>
          </p:cNvSpPr>
          <p:nvPr/>
        </p:nvSpPr>
        <p:spPr bwMode="auto">
          <a:xfrm>
            <a:off x="9825661" y="2710210"/>
            <a:ext cx="617591" cy="664441"/>
          </a:xfrm>
          <a:custGeom>
            <a:cxnLst>
              <a:cxn ang="0">
                <a:pos x="67" y="67"/>
              </a:cxn>
              <a:cxn ang="0">
                <a:pos x="61" y="72"/>
              </a:cxn>
              <a:cxn ang="0">
                <a:pos x="5" y="72"/>
              </a:cxn>
              <a:cxn ang="0">
                <a:pos x="0" y="67"/>
              </a:cxn>
              <a:cxn ang="0">
                <a:pos x="0" y="16"/>
              </a:cxn>
              <a:cxn ang="0">
                <a:pos x="5" y="11"/>
              </a:cxn>
              <a:cxn ang="0">
                <a:pos x="10" y="11"/>
              </a:cxn>
              <a:cxn ang="0">
                <a:pos x="10" y="7"/>
              </a:cxn>
              <a:cxn ang="0">
                <a:pos x="16" y="0"/>
              </a:cxn>
              <a:cxn ang="0">
                <a:pos x="19" y="0"/>
              </a:cxn>
              <a:cxn ang="0">
                <a:pos x="25" y="7"/>
              </a:cxn>
              <a:cxn ang="0">
                <a:pos x="25" y="11"/>
              </a:cxn>
              <a:cxn ang="0">
                <a:pos x="41" y="11"/>
              </a:cxn>
              <a:cxn ang="0">
                <a:pos x="41" y="7"/>
              </a:cxn>
              <a:cxn ang="0">
                <a:pos x="47" y="0"/>
              </a:cxn>
              <a:cxn ang="0">
                <a:pos x="50" y="0"/>
              </a:cxn>
              <a:cxn ang="0">
                <a:pos x="56" y="7"/>
              </a:cxn>
              <a:cxn ang="0">
                <a:pos x="56" y="11"/>
              </a:cxn>
              <a:cxn ang="0">
                <a:pos x="61" y="11"/>
              </a:cxn>
              <a:cxn ang="0">
                <a:pos x="67" y="16"/>
              </a:cxn>
              <a:cxn ang="0">
                <a:pos x="67" y="67"/>
              </a:cxn>
              <a:cxn ang="0">
                <a:pos x="61" y="67"/>
              </a:cxn>
              <a:cxn ang="0">
                <a:pos x="61" y="26"/>
              </a:cxn>
              <a:cxn ang="0">
                <a:pos x="5" y="26"/>
              </a:cxn>
              <a:cxn ang="0">
                <a:pos x="5" y="67"/>
              </a:cxn>
              <a:cxn ang="0">
                <a:pos x="61" y="67"/>
              </a:cxn>
              <a:cxn ang="0">
                <a:pos x="20" y="7"/>
              </a:cxn>
              <a:cxn ang="0">
                <a:pos x="19" y="5"/>
              </a:cxn>
              <a:cxn ang="0">
                <a:pos x="16" y="5"/>
              </a:cxn>
              <a:cxn ang="0">
                <a:pos x="15" y="7"/>
              </a:cxn>
              <a:cxn ang="0">
                <a:pos x="15" y="18"/>
              </a:cxn>
              <a:cxn ang="0">
                <a:pos x="16" y="20"/>
              </a:cxn>
              <a:cxn ang="0">
                <a:pos x="19" y="20"/>
              </a:cxn>
              <a:cxn ang="0">
                <a:pos x="20" y="18"/>
              </a:cxn>
              <a:cxn ang="0">
                <a:pos x="20" y="7"/>
              </a:cxn>
              <a:cxn ang="0">
                <a:pos x="51" y="7"/>
              </a:cxn>
              <a:cxn ang="0">
                <a:pos x="50" y="5"/>
              </a:cxn>
              <a:cxn ang="0">
                <a:pos x="47" y="5"/>
              </a:cxn>
              <a:cxn ang="0">
                <a:pos x="46" y="7"/>
              </a:cxn>
              <a:cxn ang="0">
                <a:pos x="46" y="18"/>
              </a:cxn>
              <a:cxn ang="0">
                <a:pos x="47" y="20"/>
              </a:cxn>
              <a:cxn ang="0">
                <a:pos x="50" y="20"/>
              </a:cxn>
              <a:cxn ang="0">
                <a:pos x="51" y="18"/>
              </a:cxn>
              <a:cxn ang="0">
                <a:pos x="51" y="7"/>
              </a:cxn>
            </a:cxnLst>
            <a:rect l="0" t="0" r="r" b="b"/>
            <a:pathLst>
              <a:path w="67" h="72">
                <a:moveTo>
                  <a:pt x="67" y="67"/>
                </a:moveTo>
                <a:cubicBezTo>
                  <a:pt x="67" y="70"/>
                  <a:pt x="64" y="72"/>
                  <a:pt x="61" y="72"/>
                </a:cubicBezTo>
                <a:cubicBezTo>
                  <a:pt x="5" y="72"/>
                  <a:pt x="5" y="72"/>
                  <a:pt x="5" y="72"/>
                </a:cubicBezTo>
                <a:cubicBezTo>
                  <a:pt x="2" y="72"/>
                  <a:pt x="0" y="70"/>
                  <a:pt x="0" y="67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3"/>
                  <a:pt x="2" y="11"/>
                  <a:pt x="5" y="11"/>
                </a:cubicBezTo>
                <a:cubicBezTo>
                  <a:pt x="10" y="11"/>
                  <a:pt x="10" y="11"/>
                  <a:pt x="10" y="11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3"/>
                  <a:pt x="13" y="0"/>
                  <a:pt x="16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23" y="0"/>
                  <a:pt x="25" y="3"/>
                  <a:pt x="25" y="7"/>
                </a:cubicBezTo>
                <a:cubicBezTo>
                  <a:pt x="25" y="11"/>
                  <a:pt x="25" y="11"/>
                  <a:pt x="25" y="11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7"/>
                  <a:pt x="41" y="7"/>
                  <a:pt x="41" y="7"/>
                </a:cubicBezTo>
                <a:cubicBezTo>
                  <a:pt x="41" y="3"/>
                  <a:pt x="44" y="0"/>
                  <a:pt x="47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53" y="0"/>
                  <a:pt x="56" y="3"/>
                  <a:pt x="56" y="7"/>
                </a:cubicBezTo>
                <a:cubicBezTo>
                  <a:pt x="56" y="11"/>
                  <a:pt x="56" y="11"/>
                  <a:pt x="56" y="11"/>
                </a:cubicBezTo>
                <a:cubicBezTo>
                  <a:pt x="61" y="11"/>
                  <a:pt x="61" y="11"/>
                  <a:pt x="61" y="11"/>
                </a:cubicBezTo>
                <a:cubicBezTo>
                  <a:pt x="64" y="11"/>
                  <a:pt x="67" y="13"/>
                  <a:pt x="67" y="16"/>
                </a:cubicBezTo>
                <a:lnTo>
                  <a:pt x="67" y="67"/>
                </a:lnTo>
                <a:close/>
                <a:moveTo>
                  <a:pt x="61" y="67"/>
                </a:moveTo>
                <a:cubicBezTo>
                  <a:pt x="61" y="26"/>
                  <a:pt x="61" y="26"/>
                  <a:pt x="61" y="26"/>
                </a:cubicBezTo>
                <a:cubicBezTo>
                  <a:pt x="5" y="26"/>
                  <a:pt x="5" y="26"/>
                  <a:pt x="5" y="26"/>
                </a:cubicBezTo>
                <a:cubicBezTo>
                  <a:pt x="5" y="67"/>
                  <a:pt x="5" y="67"/>
                  <a:pt x="5" y="67"/>
                </a:cubicBezTo>
                <a:lnTo>
                  <a:pt x="61" y="67"/>
                </a:lnTo>
                <a:close/>
                <a:moveTo>
                  <a:pt x="20" y="7"/>
                </a:moveTo>
                <a:cubicBezTo>
                  <a:pt x="20" y="6"/>
                  <a:pt x="20" y="5"/>
                  <a:pt x="19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5" y="6"/>
                  <a:pt x="15" y="7"/>
                </a:cubicBezTo>
                <a:cubicBezTo>
                  <a:pt x="15" y="18"/>
                  <a:pt x="15" y="18"/>
                  <a:pt x="15" y="18"/>
                </a:cubicBezTo>
                <a:cubicBezTo>
                  <a:pt x="15" y="19"/>
                  <a:pt x="16" y="20"/>
                  <a:pt x="16" y="20"/>
                </a:cubicBezTo>
                <a:cubicBezTo>
                  <a:pt x="19" y="20"/>
                  <a:pt x="19" y="20"/>
                  <a:pt x="19" y="20"/>
                </a:cubicBezTo>
                <a:cubicBezTo>
                  <a:pt x="20" y="20"/>
                  <a:pt x="20" y="19"/>
                  <a:pt x="20" y="18"/>
                </a:cubicBezTo>
                <a:lnTo>
                  <a:pt x="20" y="7"/>
                </a:lnTo>
                <a:close/>
                <a:moveTo>
                  <a:pt x="51" y="7"/>
                </a:moveTo>
                <a:cubicBezTo>
                  <a:pt x="51" y="6"/>
                  <a:pt x="51" y="5"/>
                  <a:pt x="50" y="5"/>
                </a:cubicBezTo>
                <a:cubicBezTo>
                  <a:pt x="47" y="5"/>
                  <a:pt x="47" y="5"/>
                  <a:pt x="47" y="5"/>
                </a:cubicBezTo>
                <a:cubicBezTo>
                  <a:pt x="47" y="5"/>
                  <a:pt x="46" y="6"/>
                  <a:pt x="46" y="7"/>
                </a:cubicBezTo>
                <a:cubicBezTo>
                  <a:pt x="46" y="18"/>
                  <a:pt x="46" y="18"/>
                  <a:pt x="46" y="18"/>
                </a:cubicBezTo>
                <a:cubicBezTo>
                  <a:pt x="46" y="19"/>
                  <a:pt x="47" y="20"/>
                  <a:pt x="47" y="20"/>
                </a:cubicBezTo>
                <a:cubicBezTo>
                  <a:pt x="50" y="20"/>
                  <a:pt x="50" y="20"/>
                  <a:pt x="50" y="20"/>
                </a:cubicBezTo>
                <a:cubicBezTo>
                  <a:pt x="51" y="20"/>
                  <a:pt x="51" y="19"/>
                  <a:pt x="51" y="18"/>
                </a:cubicBezTo>
                <a:lnTo>
                  <a:pt x="51" y="7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375410"/>
            <a:endParaRPr lang="en-US" sz="2665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15" name="Freeform 42"/>
          <p:cNvSpPr>
            <a:spLocks noEditPoints="1"/>
          </p:cNvSpPr>
          <p:nvPr/>
        </p:nvSpPr>
        <p:spPr bwMode="auto">
          <a:xfrm>
            <a:off x="1733460" y="2752802"/>
            <a:ext cx="672960" cy="579257"/>
          </a:xfrm>
          <a:custGeom>
            <a:cxnLst>
              <a:cxn ang="0">
                <a:pos x="73" y="47"/>
              </a:cxn>
              <a:cxn ang="0">
                <a:pos x="67" y="53"/>
              </a:cxn>
              <a:cxn ang="0">
                <a:pos x="46" y="53"/>
              </a:cxn>
              <a:cxn ang="0">
                <a:pos x="48" y="60"/>
              </a:cxn>
              <a:cxn ang="0">
                <a:pos x="46" y="63"/>
              </a:cxn>
              <a:cxn ang="0">
                <a:pos x="26" y="63"/>
              </a:cxn>
              <a:cxn ang="0">
                <a:pos x="24" y="60"/>
              </a:cxn>
              <a:cxn ang="0">
                <a:pos x="26" y="53"/>
              </a:cxn>
              <a:cxn ang="0">
                <a:pos x="6" y="53"/>
              </a:cxn>
              <a:cxn ang="0">
                <a:pos x="0" y="47"/>
              </a:cxn>
              <a:cxn ang="0">
                <a:pos x="0" y="6"/>
              </a:cxn>
              <a:cxn ang="0">
                <a:pos x="6" y="0"/>
              </a:cxn>
              <a:cxn ang="0">
                <a:pos x="67" y="0"/>
              </a:cxn>
              <a:cxn ang="0">
                <a:pos x="73" y="6"/>
              </a:cxn>
              <a:cxn ang="0">
                <a:pos x="73" y="47"/>
              </a:cxn>
              <a:cxn ang="0">
                <a:pos x="68" y="6"/>
              </a:cxn>
              <a:cxn ang="0">
                <a:pos x="67" y="5"/>
              </a:cxn>
              <a:cxn ang="0">
                <a:pos x="6" y="5"/>
              </a:cxn>
              <a:cxn ang="0">
                <a:pos x="5" y="6"/>
              </a:cxn>
              <a:cxn ang="0">
                <a:pos x="5" y="37"/>
              </a:cxn>
              <a:cxn ang="0">
                <a:pos x="6" y="39"/>
              </a:cxn>
              <a:cxn ang="0">
                <a:pos x="67" y="39"/>
              </a:cxn>
              <a:cxn ang="0">
                <a:pos x="68" y="37"/>
              </a:cxn>
              <a:cxn ang="0">
                <a:pos x="68" y="6"/>
              </a:cxn>
            </a:cxnLst>
            <a:rect l="0" t="0" r="r" b="b"/>
            <a:pathLst>
              <a:path w="73" h="62">
                <a:moveTo>
                  <a:pt x="73" y="47"/>
                </a:moveTo>
                <a:cubicBezTo>
                  <a:pt x="73" y="50"/>
                  <a:pt x="70" y="53"/>
                  <a:pt x="67" y="53"/>
                </a:cubicBezTo>
                <a:cubicBezTo>
                  <a:pt x="46" y="53"/>
                  <a:pt x="46" y="53"/>
                  <a:pt x="46" y="53"/>
                </a:cubicBezTo>
                <a:cubicBezTo>
                  <a:pt x="46" y="56"/>
                  <a:pt x="48" y="59"/>
                  <a:pt x="48" y="60"/>
                </a:cubicBezTo>
                <a:cubicBezTo>
                  <a:pt x="48" y="62"/>
                  <a:pt x="47" y="63"/>
                  <a:pt x="46" y="63"/>
                </a:cubicBezTo>
                <a:cubicBezTo>
                  <a:pt x="26" y="63"/>
                  <a:pt x="26" y="63"/>
                  <a:pt x="26" y="63"/>
                </a:cubicBezTo>
                <a:cubicBezTo>
                  <a:pt x="25" y="63"/>
                  <a:pt x="24" y="62"/>
                  <a:pt x="24" y="60"/>
                </a:cubicBezTo>
                <a:cubicBezTo>
                  <a:pt x="24" y="59"/>
                  <a:pt x="26" y="56"/>
                  <a:pt x="26" y="53"/>
                </a:cubicBezTo>
                <a:cubicBezTo>
                  <a:pt x="6" y="53"/>
                  <a:pt x="6" y="53"/>
                  <a:pt x="6" y="53"/>
                </a:cubicBezTo>
                <a:cubicBezTo>
                  <a:pt x="2" y="53"/>
                  <a:pt x="0" y="50"/>
                  <a:pt x="0" y="47"/>
                </a:cubicBezTo>
                <a:cubicBezTo>
                  <a:pt x="0" y="6"/>
                  <a:pt x="0" y="6"/>
                  <a:pt x="0" y="6"/>
                </a:cubicBezTo>
                <a:cubicBezTo>
                  <a:pt x="0" y="2"/>
                  <a:pt x="2" y="0"/>
                  <a:pt x="6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70" y="0"/>
                  <a:pt x="73" y="2"/>
                  <a:pt x="73" y="6"/>
                </a:cubicBezTo>
                <a:lnTo>
                  <a:pt x="73" y="47"/>
                </a:lnTo>
                <a:close/>
                <a:moveTo>
                  <a:pt x="68" y="6"/>
                </a:moveTo>
                <a:cubicBezTo>
                  <a:pt x="68" y="5"/>
                  <a:pt x="67" y="5"/>
                  <a:pt x="67" y="5"/>
                </a:cubicBezTo>
                <a:cubicBezTo>
                  <a:pt x="6" y="5"/>
                  <a:pt x="6" y="5"/>
                  <a:pt x="6" y="5"/>
                </a:cubicBezTo>
                <a:cubicBezTo>
                  <a:pt x="5" y="5"/>
                  <a:pt x="5" y="5"/>
                  <a:pt x="5" y="6"/>
                </a:cubicBezTo>
                <a:cubicBezTo>
                  <a:pt x="5" y="37"/>
                  <a:pt x="5" y="37"/>
                  <a:pt x="5" y="37"/>
                </a:cubicBezTo>
                <a:cubicBezTo>
                  <a:pt x="5" y="38"/>
                  <a:pt x="5" y="39"/>
                  <a:pt x="6" y="39"/>
                </a:cubicBezTo>
                <a:cubicBezTo>
                  <a:pt x="67" y="39"/>
                  <a:pt x="67" y="39"/>
                  <a:pt x="67" y="39"/>
                </a:cubicBezTo>
                <a:cubicBezTo>
                  <a:pt x="67" y="39"/>
                  <a:pt x="68" y="38"/>
                  <a:pt x="68" y="37"/>
                </a:cubicBezTo>
                <a:lnTo>
                  <a:pt x="68" y="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375410"/>
            <a:endParaRPr lang="en-US" sz="2665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16" name="Freeform 178"/>
          <p:cNvSpPr>
            <a:spLocks noEditPoints="1"/>
          </p:cNvSpPr>
          <p:nvPr/>
        </p:nvSpPr>
        <p:spPr bwMode="auto">
          <a:xfrm>
            <a:off x="7148208" y="2789004"/>
            <a:ext cx="672960" cy="506851"/>
          </a:xfrm>
          <a:custGeom>
            <a:cxnLst>
              <a:cxn ang="0">
                <a:pos x="158" y="119"/>
              </a:cxn>
              <a:cxn ang="0">
                <a:pos x="0" y="119"/>
              </a:cxn>
              <a:cxn ang="0">
                <a:pos x="0" y="0"/>
              </a:cxn>
              <a:cxn ang="0">
                <a:pos x="9" y="0"/>
              </a:cxn>
              <a:cxn ang="0">
                <a:pos x="9" y="108"/>
              </a:cxn>
              <a:cxn ang="0">
                <a:pos x="158" y="108"/>
              </a:cxn>
              <a:cxn ang="0">
                <a:pos x="158" y="119"/>
              </a:cxn>
              <a:cxn ang="0">
                <a:pos x="50" y="99"/>
              </a:cxn>
              <a:cxn ang="0">
                <a:pos x="29" y="99"/>
              </a:cxn>
              <a:cxn ang="0">
                <a:pos x="29" y="60"/>
              </a:cxn>
              <a:cxn ang="0">
                <a:pos x="50" y="60"/>
              </a:cxn>
              <a:cxn ang="0">
                <a:pos x="50" y="99"/>
              </a:cxn>
              <a:cxn ang="0">
                <a:pos x="78" y="99"/>
              </a:cxn>
              <a:cxn ang="0">
                <a:pos x="59" y="99"/>
              </a:cxn>
              <a:cxn ang="0">
                <a:pos x="59" y="19"/>
              </a:cxn>
              <a:cxn ang="0">
                <a:pos x="78" y="19"/>
              </a:cxn>
              <a:cxn ang="0">
                <a:pos x="78" y="99"/>
              </a:cxn>
              <a:cxn ang="0">
                <a:pos x="109" y="99"/>
              </a:cxn>
              <a:cxn ang="0">
                <a:pos x="89" y="99"/>
              </a:cxn>
              <a:cxn ang="0">
                <a:pos x="89" y="39"/>
              </a:cxn>
              <a:cxn ang="0">
                <a:pos x="109" y="39"/>
              </a:cxn>
              <a:cxn ang="0">
                <a:pos x="109" y="99"/>
              </a:cxn>
              <a:cxn ang="0">
                <a:pos x="139" y="99"/>
              </a:cxn>
              <a:cxn ang="0">
                <a:pos x="119" y="99"/>
              </a:cxn>
              <a:cxn ang="0">
                <a:pos x="119" y="11"/>
              </a:cxn>
              <a:cxn ang="0">
                <a:pos x="139" y="11"/>
              </a:cxn>
              <a:cxn ang="0">
                <a:pos x="139" y="99"/>
              </a:cxn>
            </a:cxnLst>
            <a:rect l="0" t="0" r="r" b="b"/>
            <a:pathLst>
              <a:path w="158" h="119">
                <a:moveTo>
                  <a:pt x="158" y="119"/>
                </a:moveTo>
                <a:lnTo>
                  <a:pt x="0" y="119"/>
                </a:lnTo>
                <a:lnTo>
                  <a:pt x="0" y="0"/>
                </a:lnTo>
                <a:lnTo>
                  <a:pt x="9" y="0"/>
                </a:lnTo>
                <a:lnTo>
                  <a:pt x="9" y="108"/>
                </a:lnTo>
                <a:lnTo>
                  <a:pt x="158" y="108"/>
                </a:lnTo>
                <a:lnTo>
                  <a:pt x="158" y="119"/>
                </a:lnTo>
                <a:close/>
                <a:moveTo>
                  <a:pt x="50" y="99"/>
                </a:moveTo>
                <a:lnTo>
                  <a:pt x="29" y="99"/>
                </a:lnTo>
                <a:lnTo>
                  <a:pt x="29" y="60"/>
                </a:lnTo>
                <a:lnTo>
                  <a:pt x="50" y="60"/>
                </a:lnTo>
                <a:lnTo>
                  <a:pt x="50" y="99"/>
                </a:lnTo>
                <a:close/>
                <a:moveTo>
                  <a:pt x="78" y="99"/>
                </a:moveTo>
                <a:lnTo>
                  <a:pt x="59" y="99"/>
                </a:lnTo>
                <a:lnTo>
                  <a:pt x="59" y="19"/>
                </a:lnTo>
                <a:lnTo>
                  <a:pt x="78" y="19"/>
                </a:lnTo>
                <a:lnTo>
                  <a:pt x="78" y="99"/>
                </a:lnTo>
                <a:close/>
                <a:moveTo>
                  <a:pt x="109" y="99"/>
                </a:moveTo>
                <a:lnTo>
                  <a:pt x="89" y="99"/>
                </a:lnTo>
                <a:lnTo>
                  <a:pt x="89" y="39"/>
                </a:lnTo>
                <a:lnTo>
                  <a:pt x="109" y="39"/>
                </a:lnTo>
                <a:lnTo>
                  <a:pt x="109" y="99"/>
                </a:lnTo>
                <a:close/>
                <a:moveTo>
                  <a:pt x="139" y="99"/>
                </a:moveTo>
                <a:lnTo>
                  <a:pt x="119" y="99"/>
                </a:lnTo>
                <a:lnTo>
                  <a:pt x="119" y="11"/>
                </a:lnTo>
                <a:lnTo>
                  <a:pt x="139" y="11"/>
                </a:lnTo>
                <a:lnTo>
                  <a:pt x="139" y="9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375410"/>
            <a:endParaRPr lang="en-US" sz="2665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17" name="Freeform 86"/>
          <p:cNvSpPr>
            <a:spLocks noEditPoints="1"/>
          </p:cNvSpPr>
          <p:nvPr/>
        </p:nvSpPr>
        <p:spPr bwMode="auto">
          <a:xfrm>
            <a:off x="4538652" y="2654728"/>
            <a:ext cx="460856" cy="775404"/>
          </a:xfrm>
          <a:custGeom>
            <a:cxnLst>
              <a:cxn ang="0">
                <a:pos x="29" y="44"/>
              </a:cxn>
              <a:cxn ang="0">
                <a:pos x="24" y="49"/>
              </a:cxn>
              <a:cxn ang="0">
                <a:pos x="5" y="49"/>
              </a:cxn>
              <a:cxn ang="0">
                <a:pos x="0" y="44"/>
              </a:cxn>
              <a:cxn ang="0">
                <a:pos x="0" y="5"/>
              </a:cxn>
              <a:cxn ang="0">
                <a:pos x="5" y="0"/>
              </a:cxn>
              <a:cxn ang="0">
                <a:pos x="24" y="0"/>
              </a:cxn>
              <a:cxn ang="0">
                <a:pos x="29" y="5"/>
              </a:cxn>
              <a:cxn ang="0">
                <a:pos x="29" y="44"/>
              </a:cxn>
              <a:cxn ang="0">
                <a:pos x="25" y="11"/>
              </a:cxn>
              <a:cxn ang="0">
                <a:pos x="24" y="10"/>
              </a:cxn>
              <a:cxn ang="0">
                <a:pos x="5" y="10"/>
              </a:cxn>
              <a:cxn ang="0">
                <a:pos x="3" y="11"/>
              </a:cxn>
              <a:cxn ang="0">
                <a:pos x="3" y="38"/>
              </a:cxn>
              <a:cxn ang="0">
                <a:pos x="5" y="39"/>
              </a:cxn>
              <a:cxn ang="0">
                <a:pos x="24" y="39"/>
              </a:cxn>
              <a:cxn ang="0">
                <a:pos x="25" y="38"/>
              </a:cxn>
              <a:cxn ang="0">
                <a:pos x="25" y="11"/>
              </a:cxn>
              <a:cxn ang="0">
                <a:pos x="17" y="5"/>
              </a:cxn>
              <a:cxn ang="0">
                <a:pos x="11" y="5"/>
              </a:cxn>
              <a:cxn ang="0">
                <a:pos x="11" y="6"/>
              </a:cxn>
              <a:cxn ang="0">
                <a:pos x="11" y="6"/>
              </a:cxn>
              <a:cxn ang="0">
                <a:pos x="17" y="6"/>
              </a:cxn>
              <a:cxn ang="0">
                <a:pos x="18" y="6"/>
              </a:cxn>
              <a:cxn ang="0">
                <a:pos x="17" y="5"/>
              </a:cxn>
              <a:cxn ang="0">
                <a:pos x="14" y="41"/>
              </a:cxn>
              <a:cxn ang="0">
                <a:pos x="11" y="44"/>
              </a:cxn>
              <a:cxn ang="0">
                <a:pos x="14" y="47"/>
              </a:cxn>
              <a:cxn ang="0">
                <a:pos x="17" y="44"/>
              </a:cxn>
              <a:cxn ang="0">
                <a:pos x="14" y="41"/>
              </a:cxn>
            </a:cxnLst>
            <a:rect l="0" t="0" r="r" b="b"/>
            <a:pathLst>
              <a:path w="28" h="49">
                <a:moveTo>
                  <a:pt x="29" y="44"/>
                </a:moveTo>
                <a:cubicBezTo>
                  <a:pt x="29" y="47"/>
                  <a:pt x="27" y="49"/>
                  <a:pt x="24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2" y="49"/>
                  <a:pt x="0" y="47"/>
                  <a:pt x="0" y="44"/>
                </a:cubicBezTo>
                <a:cubicBezTo>
                  <a:pt x="0" y="5"/>
                  <a:pt x="0" y="5"/>
                  <a:pt x="0" y="5"/>
                </a:cubicBezTo>
                <a:cubicBezTo>
                  <a:pt x="0" y="3"/>
                  <a:pt x="2" y="0"/>
                  <a:pt x="5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7" y="0"/>
                  <a:pt x="29" y="3"/>
                  <a:pt x="29" y="5"/>
                </a:cubicBezTo>
                <a:lnTo>
                  <a:pt x="29" y="44"/>
                </a:lnTo>
                <a:close/>
                <a:moveTo>
                  <a:pt x="25" y="11"/>
                </a:moveTo>
                <a:cubicBezTo>
                  <a:pt x="25" y="11"/>
                  <a:pt x="25" y="10"/>
                  <a:pt x="24" y="10"/>
                </a:cubicBezTo>
                <a:cubicBezTo>
                  <a:pt x="5" y="10"/>
                  <a:pt x="5" y="10"/>
                  <a:pt x="5" y="10"/>
                </a:cubicBezTo>
                <a:cubicBezTo>
                  <a:pt x="4" y="10"/>
                  <a:pt x="3" y="11"/>
                  <a:pt x="3" y="11"/>
                </a:cubicBezTo>
                <a:cubicBezTo>
                  <a:pt x="3" y="38"/>
                  <a:pt x="3" y="38"/>
                  <a:pt x="3" y="38"/>
                </a:cubicBezTo>
                <a:cubicBezTo>
                  <a:pt x="3" y="39"/>
                  <a:pt x="4" y="39"/>
                  <a:pt x="5" y="39"/>
                </a:cubicBezTo>
                <a:cubicBezTo>
                  <a:pt x="24" y="39"/>
                  <a:pt x="24" y="39"/>
                  <a:pt x="24" y="39"/>
                </a:cubicBezTo>
                <a:cubicBezTo>
                  <a:pt x="25" y="39"/>
                  <a:pt x="25" y="39"/>
                  <a:pt x="25" y="38"/>
                </a:cubicBezTo>
                <a:lnTo>
                  <a:pt x="25" y="11"/>
                </a:lnTo>
                <a:close/>
                <a:moveTo>
                  <a:pt x="17" y="5"/>
                </a:move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6"/>
                  <a:pt x="11" y="6"/>
                </a:cubicBezTo>
                <a:cubicBezTo>
                  <a:pt x="11" y="6"/>
                  <a:pt x="11" y="6"/>
                  <a:pt x="11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8" y="6"/>
                  <a:pt x="18" y="6"/>
                  <a:pt x="18" y="6"/>
                </a:cubicBezTo>
                <a:cubicBezTo>
                  <a:pt x="18" y="6"/>
                  <a:pt x="18" y="5"/>
                  <a:pt x="17" y="5"/>
                </a:cubicBezTo>
                <a:close/>
                <a:moveTo>
                  <a:pt x="14" y="41"/>
                </a:moveTo>
                <a:cubicBezTo>
                  <a:pt x="13" y="41"/>
                  <a:pt x="11" y="42"/>
                  <a:pt x="11" y="44"/>
                </a:cubicBezTo>
                <a:cubicBezTo>
                  <a:pt x="11" y="46"/>
                  <a:pt x="13" y="47"/>
                  <a:pt x="14" y="47"/>
                </a:cubicBezTo>
                <a:cubicBezTo>
                  <a:pt x="16" y="47"/>
                  <a:pt x="17" y="46"/>
                  <a:pt x="17" y="44"/>
                </a:cubicBezTo>
                <a:cubicBezTo>
                  <a:pt x="17" y="42"/>
                  <a:pt x="16" y="41"/>
                  <a:pt x="14" y="4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375410"/>
            <a:endParaRPr lang="en-US" sz="2665">
              <a:solidFill>
                <a:srgbClr val="262626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12192000" cy="6869420"/>
            <a:chExt cx="12192000" cy="6869420"/>
          </a:xfrm>
        </p:grpSpPr>
        <p:sp>
          <p:nvSpPr>
            <p:cNvPr id="3" name="矩形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>
              <a:gsLst>
                <a:gs pos="22000">
                  <a:srgbClr val="192437"/>
                </a:gs>
                <a:gs pos="74000">
                  <a:srgbClr val="070404"/>
                </a:gs>
                <a:gs pos="83000">
                  <a:srgbClr val="070404"/>
                </a:gs>
                <a:gs pos="100000">
                  <a:srgbClr val="070404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"/>
              <a:ext cx="12192000" cy="6858000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-1479554" y="1490972"/>
              <a:ext cx="6858002" cy="3898893"/>
            </a:xfrm>
            <a:prstGeom prst="rect">
              <a:avLst/>
            </a:prstGeom>
          </p:spPr>
        </p:pic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8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35460" y="1156087"/>
            <a:ext cx="9721080" cy="4545829"/>
          </a:xfrm>
          <a:custGeom>
            <a:gdLst>
              <a:gd name="connsiteX0" fmla="*/ 547954 w 9721080"/>
              <a:gd name="connsiteY0" fmla="*/ 0 h 4545829"/>
              <a:gd name="connsiteX1" fmla="*/ 9173126 w 9721080"/>
              <a:gd name="connsiteY1" fmla="*/ 0 h 4545829"/>
              <a:gd name="connsiteX2" fmla="*/ 9721080 w 9721080"/>
              <a:gd name="connsiteY2" fmla="*/ 547954 h 4545829"/>
              <a:gd name="connsiteX3" fmla="*/ 9721080 w 9721080"/>
              <a:gd name="connsiteY3" fmla="*/ 3997875 h 4545829"/>
              <a:gd name="connsiteX4" fmla="*/ 9173126 w 9721080"/>
              <a:gd name="connsiteY4" fmla="*/ 4545829 h 4545829"/>
              <a:gd name="connsiteX5" fmla="*/ 547954 w 9721080"/>
              <a:gd name="connsiteY5" fmla="*/ 4545829 h 4545829"/>
              <a:gd name="connsiteX6" fmla="*/ 0 w 9721080"/>
              <a:gd name="connsiteY6" fmla="*/ 3997875 h 4545829"/>
              <a:gd name="connsiteX7" fmla="*/ 0 w 9721080"/>
              <a:gd name="connsiteY7" fmla="*/ 547954 h 4545829"/>
              <a:gd name="connsiteX8" fmla="*/ 547954 w 9721080"/>
              <a:gd name="connsiteY8" fmla="*/ 0 h 454582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21080" h="4545829">
                <a:moveTo>
                  <a:pt x="547954" y="0"/>
                </a:moveTo>
                <a:lnTo>
                  <a:pt x="9173126" y="0"/>
                </a:lnTo>
                <a:cubicBezTo>
                  <a:pt x="9475753" y="0"/>
                  <a:pt x="9721080" y="245327"/>
                  <a:pt x="9721080" y="547954"/>
                </a:cubicBezTo>
                <a:lnTo>
                  <a:pt x="9721080" y="3997875"/>
                </a:lnTo>
                <a:cubicBezTo>
                  <a:pt x="9721080" y="4300502"/>
                  <a:pt x="9475753" y="4545829"/>
                  <a:pt x="9173126" y="4545829"/>
                </a:cubicBezTo>
                <a:lnTo>
                  <a:pt x="547954" y="4545829"/>
                </a:lnTo>
                <a:cubicBezTo>
                  <a:pt x="245327" y="4545829"/>
                  <a:pt x="0" y="4300502"/>
                  <a:pt x="0" y="3997875"/>
                </a:cubicBezTo>
                <a:lnTo>
                  <a:pt x="0" y="547954"/>
                </a:lnTo>
                <a:cubicBezTo>
                  <a:pt x="0" y="245327"/>
                  <a:pt x="245327" y="0"/>
                  <a:pt x="547954" y="0"/>
                </a:cubicBezTo>
                <a:close/>
              </a:path>
            </a:pathLst>
          </a:custGeom>
        </p:spPr>
      </p:pic>
      <p:sp>
        <p:nvSpPr>
          <p:cNvPr id="7" name="矩形: 圆角 6"/>
          <p:cNvSpPr/>
          <p:nvPr/>
        </p:nvSpPr>
        <p:spPr>
          <a:xfrm>
            <a:off x="1235460" y="1156086"/>
            <a:ext cx="9721080" cy="4545829"/>
          </a:xfrm>
          <a:prstGeom prst="roundRect">
            <a:avLst>
              <a:gd name="adj" fmla="val 12054"/>
            </a:avLst>
          </a:prstGeom>
          <a:solidFill>
            <a:schemeClr val="bg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1312071" y="6320484"/>
            <a:ext cx="444160" cy="217114"/>
            <a:chOff x="8606971" y="427684"/>
            <a:chExt cx="444160" cy="217114"/>
          </a:xfrm>
          <a:solidFill>
            <a:srgbClr val="FFDD09"/>
          </a:solidFill>
        </p:grpSpPr>
        <p:sp>
          <p:nvSpPr>
            <p:cNvPr id="9" name="矩形: 圆角 8"/>
            <p:cNvSpPr/>
            <p:nvPr/>
          </p:nvSpPr>
          <p:spPr>
            <a:xfrm>
              <a:off x="8606971" y="427684"/>
              <a:ext cx="444160" cy="4571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矩形: 圆角 9"/>
            <p:cNvSpPr/>
            <p:nvPr/>
          </p:nvSpPr>
          <p:spPr>
            <a:xfrm>
              <a:off x="8606971" y="513381"/>
              <a:ext cx="444160" cy="4571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矩形: 圆角 10"/>
            <p:cNvSpPr/>
            <p:nvPr/>
          </p:nvSpPr>
          <p:spPr>
            <a:xfrm>
              <a:off x="8606971" y="599079"/>
              <a:ext cx="444160" cy="4571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80" y="332656"/>
            <a:ext cx="760143" cy="465753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4655840" y="406100"/>
            <a:ext cx="6984776" cy="583473"/>
            <a:chOff x="5341463" y="406100"/>
            <a:chExt cx="6192688" cy="583473"/>
          </a:xfrm>
        </p:grpSpPr>
        <p:sp>
          <p:nvSpPr>
            <p:cNvPr id="14" name="文本框 13"/>
            <p:cNvSpPr txBox="1"/>
            <p:nvPr/>
          </p:nvSpPr>
          <p:spPr>
            <a:xfrm>
              <a:off x="6493591" y="406100"/>
              <a:ext cx="504056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050">
                  <a:solidFill>
                    <a:schemeClr val="bg1"/>
                  </a:solidFill>
                  <a:cs typeface="+mn-ea"/>
                  <a:sym typeface="+mn-lt"/>
                </a:rPr>
                <a:t>用硬核成果开新局 以创新引领谋新篇</a:t>
              </a:r>
              <a:endParaRPr lang="zh-CN" altLang="en-US" sz="105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5341463" y="589463"/>
              <a:ext cx="61926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000">
                  <a:solidFill>
                    <a:schemeClr val="bg1"/>
                  </a:solidFill>
                  <a:cs typeface="+mn-ea"/>
                  <a:sym typeface="+mn-lt"/>
                </a:rPr>
                <a:t>OPEN A NEW CHAPTER WITH HARD CORE ACHIEVEMENTS AND SEEK NEW CHAPTERS WITH INNOVATION</a:t>
              </a:r>
              <a:endParaRPr lang="zh-CN" altLang="en-US" sz="10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6" name="矩形: 圆角 15"/>
          <p:cNvSpPr/>
          <p:nvPr/>
        </p:nvSpPr>
        <p:spPr>
          <a:xfrm>
            <a:off x="1523492" y="1417146"/>
            <a:ext cx="9145017" cy="4023708"/>
          </a:xfrm>
          <a:prstGeom prst="roundRect">
            <a:avLst>
              <a:gd name="adj" fmla="val 5421"/>
            </a:avLst>
          </a:prstGeom>
          <a:noFill/>
          <a:ln w="31750">
            <a:solidFill>
              <a:schemeClr val="bg1">
                <a:alpha val="4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11578168" y="1532220"/>
            <a:ext cx="369332" cy="3755779"/>
            <a:chOff x="11687685" y="1908421"/>
            <a:chExt cx="369332" cy="3755779"/>
          </a:xfrm>
        </p:grpSpPr>
        <p:grpSp>
          <p:nvGrpSpPr>
            <p:cNvPr id="24" name="组合 23"/>
            <p:cNvGrpSpPr/>
            <p:nvPr/>
          </p:nvGrpSpPr>
          <p:grpSpPr>
            <a:xfrm>
              <a:off x="11687685" y="1908421"/>
              <a:ext cx="369332" cy="2518379"/>
              <a:chOff x="11687685" y="1908421"/>
              <a:chExt cx="369332" cy="2518379"/>
            </a:xfrm>
          </p:grpSpPr>
          <p:sp>
            <p:nvSpPr>
              <p:cNvPr id="26" name="文本框 25"/>
              <p:cNvSpPr txBox="1"/>
              <p:nvPr/>
            </p:nvSpPr>
            <p:spPr>
              <a:xfrm>
                <a:off x="11687685" y="1908421"/>
                <a:ext cx="369332" cy="251837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eaVert" wrap="square" rtlCol="0">
                <a:spAutoFit/>
              </a:bodyPr>
              <a:lstStyle/>
              <a:p>
                <a:pPr algn="dist"/>
                <a:r>
                  <a:rPr lang="zh-CN" altLang="en-US" sz="120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cs typeface="+mn-ea"/>
                    <a:sym typeface="+mn-lt"/>
                  </a:rPr>
                  <a:t>聚能前行不负韶华</a:t>
                </a:r>
                <a:endParaRPr lang="zh-CN" altLang="en-US" sz="120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cxnSp>
            <p:nvCxnSpPr>
              <p:cNvPr id="27" name="直接连接符 26"/>
              <p:cNvCxnSpPr/>
              <p:nvPr/>
            </p:nvCxnSpPr>
            <p:spPr>
              <a:xfrm>
                <a:off x="11790893" y="2149317"/>
                <a:ext cx="150448" cy="8905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11790893" y="2475938"/>
                <a:ext cx="150448" cy="8905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11790893" y="2802559"/>
                <a:ext cx="150448" cy="8905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11790893" y="3129180"/>
                <a:ext cx="150448" cy="8905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11790893" y="3455801"/>
                <a:ext cx="150448" cy="8905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11790893" y="3782422"/>
                <a:ext cx="150448" cy="8905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1790893" y="4109044"/>
                <a:ext cx="150448" cy="8905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5" name="直接连接符 24"/>
            <p:cNvCxnSpPr/>
            <p:nvPr/>
          </p:nvCxnSpPr>
          <p:spPr>
            <a:xfrm flipH="1">
              <a:off x="11872351" y="4432300"/>
              <a:ext cx="0" cy="12319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组合 33"/>
          <p:cNvGrpSpPr/>
          <p:nvPr/>
        </p:nvGrpSpPr>
        <p:grpSpPr>
          <a:xfrm>
            <a:off x="204924" y="2620490"/>
            <a:ext cx="369332" cy="3917108"/>
            <a:chOff x="11687685" y="509692"/>
            <a:chExt cx="369332" cy="3917108"/>
          </a:xfrm>
        </p:grpSpPr>
        <p:grpSp>
          <p:nvGrpSpPr>
            <p:cNvPr id="35" name="组合 34"/>
            <p:cNvGrpSpPr/>
            <p:nvPr/>
          </p:nvGrpSpPr>
          <p:grpSpPr>
            <a:xfrm>
              <a:off x="11687685" y="1908421"/>
              <a:ext cx="369332" cy="2518379"/>
              <a:chOff x="11687685" y="1908421"/>
              <a:chExt cx="369332" cy="2518379"/>
            </a:xfrm>
          </p:grpSpPr>
          <p:sp>
            <p:nvSpPr>
              <p:cNvPr id="37" name="文本框 36"/>
              <p:cNvSpPr txBox="1"/>
              <p:nvPr/>
            </p:nvSpPr>
            <p:spPr>
              <a:xfrm>
                <a:off x="11687685" y="1908421"/>
                <a:ext cx="369332" cy="251837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eaVert" wrap="square" rtlCol="0">
                <a:spAutoFit/>
              </a:bodyPr>
              <a:lstStyle/>
              <a:p>
                <a:pPr algn="dist"/>
                <a:r>
                  <a:rPr lang="zh-CN" altLang="en-US" sz="120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cs typeface="+mn-ea"/>
                    <a:sym typeface="+mn-lt"/>
                  </a:rPr>
                  <a:t>聚能前行不负韶华</a:t>
                </a:r>
                <a:endParaRPr lang="zh-CN" altLang="en-US" sz="120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cxnSp>
            <p:nvCxnSpPr>
              <p:cNvPr id="38" name="直接连接符 37"/>
              <p:cNvCxnSpPr/>
              <p:nvPr/>
            </p:nvCxnSpPr>
            <p:spPr>
              <a:xfrm>
                <a:off x="11790893" y="2149317"/>
                <a:ext cx="150448" cy="8905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/>
              <p:cNvCxnSpPr/>
              <p:nvPr/>
            </p:nvCxnSpPr>
            <p:spPr>
              <a:xfrm>
                <a:off x="11790893" y="2475938"/>
                <a:ext cx="150448" cy="8905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接连接符 39"/>
              <p:cNvCxnSpPr/>
              <p:nvPr/>
            </p:nvCxnSpPr>
            <p:spPr>
              <a:xfrm>
                <a:off x="11790893" y="2802559"/>
                <a:ext cx="150448" cy="8905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接连接符 40"/>
              <p:cNvCxnSpPr/>
              <p:nvPr/>
            </p:nvCxnSpPr>
            <p:spPr>
              <a:xfrm>
                <a:off x="11790893" y="3129180"/>
                <a:ext cx="150448" cy="8905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接连接符 41"/>
              <p:cNvCxnSpPr/>
              <p:nvPr/>
            </p:nvCxnSpPr>
            <p:spPr>
              <a:xfrm>
                <a:off x="11790893" y="3455801"/>
                <a:ext cx="150448" cy="8905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1790893" y="3782422"/>
                <a:ext cx="150448" cy="8905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接连接符 43"/>
              <p:cNvCxnSpPr/>
              <p:nvPr/>
            </p:nvCxnSpPr>
            <p:spPr>
              <a:xfrm>
                <a:off x="11790893" y="4109044"/>
                <a:ext cx="150448" cy="8905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6" name="直接连接符 35"/>
            <p:cNvCxnSpPr/>
            <p:nvPr/>
          </p:nvCxnSpPr>
          <p:spPr>
            <a:xfrm flipH="1">
              <a:off x="11866117" y="509692"/>
              <a:ext cx="0" cy="12319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组合 48"/>
          <p:cNvGrpSpPr/>
          <p:nvPr/>
        </p:nvGrpSpPr>
        <p:grpSpPr>
          <a:xfrm>
            <a:off x="2061029" y="2184901"/>
            <a:ext cx="8069943" cy="2484927"/>
            <a:chOff x="2061029" y="2092483"/>
            <a:chExt cx="8069943" cy="2484927"/>
          </a:xfrm>
        </p:grpSpPr>
        <p:sp>
          <p:nvSpPr>
            <p:cNvPr id="45" name="文本框 44"/>
            <p:cNvSpPr txBox="1"/>
            <p:nvPr/>
          </p:nvSpPr>
          <p:spPr>
            <a:xfrm>
              <a:off x="3656513" y="2092483"/>
              <a:ext cx="487897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PART 02</a:t>
              </a:r>
              <a:endParaRPr lang="zh-CN" altLang="en-US" sz="8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3048000" y="3248567"/>
              <a:ext cx="6096000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4400" spc="400">
                  <a:solidFill>
                    <a:schemeClr val="bg1"/>
                  </a:solidFill>
                  <a:cs typeface="+mn-ea"/>
                  <a:sym typeface="+mn-lt"/>
                </a:rPr>
                <a:t>主要领导介绍</a:t>
              </a:r>
              <a:endParaRPr lang="zh-CN" altLang="en-US" sz="4400" spc="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2061029" y="4050599"/>
              <a:ext cx="8069943" cy="5268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000" spc="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FROSTED GLASS WIND BUSINESS PLAN PRODUCT INTRODUCTION GRADIENT WIND FROSTED GLASS REPORT TEMPLATE</a:t>
              </a:r>
              <a:endParaRPr lang="zh-CN" altLang="en-US" sz="1000" spc="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椭圆 1"/>
          <p:cNvSpPr/>
          <p:nvPr/>
        </p:nvSpPr>
        <p:spPr>
          <a:xfrm>
            <a:off x="-454046" y="-580573"/>
            <a:ext cx="1494971" cy="1494971"/>
          </a:xfrm>
          <a:prstGeom prst="ellipse">
            <a:avLst/>
          </a:prstGeom>
          <a:gradFill>
            <a:gsLst>
              <a:gs pos="0">
                <a:srgbClr val="444D54"/>
              </a:gs>
              <a:gs pos="100000">
                <a:srgbClr val="CA7D32"/>
              </a:gs>
              <a:gs pos="75000">
                <a:srgbClr val="BC6B2A"/>
              </a:gs>
            </a:gsLst>
            <a:lin ang="135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066326" y="166913"/>
            <a:ext cx="4443317" cy="703852"/>
            <a:chOff x="1471255" y="144958"/>
            <a:chExt cx="4443317" cy="703852"/>
          </a:xfrm>
        </p:grpSpPr>
        <p:sp>
          <p:nvSpPr>
            <p:cNvPr id="4" name="文本框 3"/>
            <p:cNvSpPr txBox="1"/>
            <p:nvPr/>
          </p:nvSpPr>
          <p:spPr>
            <a:xfrm>
              <a:off x="1471255" y="144958"/>
              <a:ext cx="382645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spc="40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主要领导介绍</a:t>
              </a:r>
              <a:endParaRPr lang="zh-CN" altLang="en-US" sz="3200" spc="4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522056" y="617978"/>
              <a:ext cx="439251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90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COMPANY PROJECT INTRODUCTION</a:t>
              </a:r>
              <a:endParaRPr lang="zh-CN" altLang="en-US" sz="9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6" name="Group 1"/>
          <p:cNvGrpSpPr/>
          <p:nvPr/>
        </p:nvGrpSpPr>
        <p:grpSpPr>
          <a:xfrm>
            <a:off x="2339553" y="3444230"/>
            <a:ext cx="7524840" cy="142187"/>
            <a:chOff x="815350" y="3701885"/>
            <a:chExt cx="7525253" cy="142195"/>
          </a:xfrm>
        </p:grpSpPr>
        <p:sp>
          <p:nvSpPr>
            <p:cNvPr id="7" name="Rectangle 2"/>
            <p:cNvSpPr/>
            <p:nvPr/>
          </p:nvSpPr>
          <p:spPr>
            <a:xfrm>
              <a:off x="815350" y="3704266"/>
              <a:ext cx="2917371" cy="13981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895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" name="Rectangle 3"/>
            <p:cNvSpPr/>
            <p:nvPr/>
          </p:nvSpPr>
          <p:spPr>
            <a:xfrm>
              <a:off x="5423232" y="3701885"/>
              <a:ext cx="2917371" cy="13981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895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" name="Group 4"/>
          <p:cNvGrpSpPr/>
          <p:nvPr/>
        </p:nvGrpSpPr>
        <p:grpSpPr>
          <a:xfrm>
            <a:off x="2339553" y="3841826"/>
            <a:ext cx="7524840" cy="142187"/>
            <a:chOff x="815350" y="4099503"/>
            <a:chExt cx="7525253" cy="142195"/>
          </a:xfrm>
        </p:grpSpPr>
        <p:sp>
          <p:nvSpPr>
            <p:cNvPr id="10" name="Rectangle 5"/>
            <p:cNvSpPr/>
            <p:nvPr/>
          </p:nvSpPr>
          <p:spPr>
            <a:xfrm>
              <a:off x="815350" y="4101884"/>
              <a:ext cx="2917371" cy="13981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895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" name="Rectangle 6"/>
            <p:cNvSpPr/>
            <p:nvPr/>
          </p:nvSpPr>
          <p:spPr>
            <a:xfrm>
              <a:off x="5423232" y="4099503"/>
              <a:ext cx="2917371" cy="13981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895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" name="Group 7"/>
          <p:cNvGrpSpPr/>
          <p:nvPr/>
        </p:nvGrpSpPr>
        <p:grpSpPr>
          <a:xfrm>
            <a:off x="2339553" y="4234713"/>
            <a:ext cx="7524840" cy="142187"/>
            <a:chOff x="815350" y="4492411"/>
            <a:chExt cx="7525253" cy="142195"/>
          </a:xfrm>
        </p:grpSpPr>
        <p:sp>
          <p:nvSpPr>
            <p:cNvPr id="13" name="Rectangle 8"/>
            <p:cNvSpPr/>
            <p:nvPr/>
          </p:nvSpPr>
          <p:spPr>
            <a:xfrm>
              <a:off x="815350" y="4494792"/>
              <a:ext cx="2917371" cy="13981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895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" name="Rectangle 9"/>
            <p:cNvSpPr/>
            <p:nvPr/>
          </p:nvSpPr>
          <p:spPr>
            <a:xfrm>
              <a:off x="5423232" y="4492411"/>
              <a:ext cx="2917371" cy="13981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895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5" name="TextBox 13"/>
          <p:cNvSpPr txBox="1"/>
          <p:nvPr/>
        </p:nvSpPr>
        <p:spPr>
          <a:xfrm>
            <a:off x="2411934" y="2047874"/>
            <a:ext cx="1701707" cy="38048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705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请输入数据</a:t>
            </a:r>
            <a:endParaRPr lang="en-US" sz="1705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102376" y="2061552"/>
            <a:ext cx="1701707" cy="38048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705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请输入数据</a:t>
            </a:r>
            <a:endParaRPr lang="en-US" altLang="zh-CN" sz="1705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521143" y="3448939"/>
            <a:ext cx="2735621" cy="133562"/>
          </a:xfrm>
          <a:prstGeom prst="rect">
            <a:avLst/>
          </a:prstGeom>
          <a:gradFill>
            <a:gsLst>
              <a:gs pos="0">
                <a:srgbClr val="444D54"/>
              </a:gs>
              <a:gs pos="100000">
                <a:srgbClr val="CA7D32"/>
              </a:gs>
              <a:gs pos="75000">
                <a:srgbClr val="BC6B2A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895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050894" y="3846534"/>
            <a:ext cx="2205869" cy="137478"/>
          </a:xfrm>
          <a:prstGeom prst="rect">
            <a:avLst/>
          </a:prstGeom>
          <a:gradFill>
            <a:gsLst>
              <a:gs pos="0">
                <a:srgbClr val="444D54"/>
              </a:gs>
              <a:gs pos="100000">
                <a:srgbClr val="CA7D32"/>
              </a:gs>
              <a:gs pos="75000">
                <a:srgbClr val="BC6B2A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895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755638" y="4239421"/>
            <a:ext cx="2501125" cy="135097"/>
          </a:xfrm>
          <a:prstGeom prst="rect">
            <a:avLst/>
          </a:prstGeom>
          <a:gradFill>
            <a:gsLst>
              <a:gs pos="0">
                <a:srgbClr val="444D54"/>
              </a:gs>
              <a:gs pos="100000">
                <a:srgbClr val="CA7D32"/>
              </a:gs>
              <a:gs pos="75000">
                <a:srgbClr val="BC6B2A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895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952851" y="3446557"/>
            <a:ext cx="2581481" cy="135944"/>
          </a:xfrm>
          <a:prstGeom prst="rect">
            <a:avLst/>
          </a:prstGeom>
          <a:gradFill>
            <a:gsLst>
              <a:gs pos="0">
                <a:srgbClr val="444D54"/>
              </a:gs>
              <a:gs pos="100000">
                <a:srgbClr val="CA7D32"/>
              </a:gs>
              <a:gs pos="75000">
                <a:srgbClr val="BC6B2A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895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953712" y="3844153"/>
            <a:ext cx="2842545" cy="136930"/>
          </a:xfrm>
          <a:prstGeom prst="rect">
            <a:avLst/>
          </a:prstGeom>
          <a:gradFill>
            <a:gsLst>
              <a:gs pos="0">
                <a:srgbClr val="444D54"/>
              </a:gs>
              <a:gs pos="100000">
                <a:srgbClr val="CA7D32"/>
              </a:gs>
              <a:gs pos="75000">
                <a:srgbClr val="BC6B2A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895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953712" y="4237039"/>
            <a:ext cx="2380607" cy="137479"/>
          </a:xfrm>
          <a:prstGeom prst="rect">
            <a:avLst/>
          </a:prstGeom>
          <a:gradFill>
            <a:gsLst>
              <a:gs pos="0">
                <a:srgbClr val="444D54"/>
              </a:gs>
              <a:gs pos="100000">
                <a:srgbClr val="CA7D32"/>
              </a:gs>
              <a:gs pos="75000">
                <a:srgbClr val="BC6B2A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895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" name="Rectangle 35"/>
          <p:cNvSpPr/>
          <p:nvPr/>
        </p:nvSpPr>
        <p:spPr bwMode="auto">
          <a:xfrm flipH="1">
            <a:off x="2320007" y="3231490"/>
            <a:ext cx="416086" cy="212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</a14:hiddenLine>
            </a:ext>
          </a:extLst>
        </p:spPr>
        <p:txBody>
          <a:bodyPr lIns="38098" tIns="38098" rIns="38098" bIns="38098"/>
          <a:lstStyle/>
          <a:p>
            <a:pPr algn="ctr">
              <a:lnSpc>
                <a:spcPct val="120000"/>
              </a:lnSpc>
            </a:pPr>
            <a:r>
              <a:rPr lang="en-US" sz="1045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95%</a:t>
            </a:r>
            <a:endParaRPr lang="en-US" sz="1045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Rectangle 35"/>
          <p:cNvSpPr/>
          <p:nvPr/>
        </p:nvSpPr>
        <p:spPr bwMode="auto">
          <a:xfrm flipH="1">
            <a:off x="2853384" y="3627551"/>
            <a:ext cx="416086" cy="212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</a14:hiddenLine>
            </a:ext>
          </a:extLst>
        </p:spPr>
        <p:txBody>
          <a:bodyPr lIns="38098" tIns="38098" rIns="38098" bIns="38098"/>
          <a:lstStyle/>
          <a:p>
            <a:pPr algn="ctr">
              <a:lnSpc>
                <a:spcPct val="120000"/>
              </a:lnSpc>
            </a:pPr>
            <a:r>
              <a:rPr lang="en-US" sz="1045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70%</a:t>
            </a:r>
            <a:endParaRPr lang="en-US" sz="1045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5" name="Rectangle 35"/>
          <p:cNvSpPr/>
          <p:nvPr/>
        </p:nvSpPr>
        <p:spPr bwMode="auto">
          <a:xfrm flipH="1">
            <a:off x="2552279" y="4029063"/>
            <a:ext cx="416086" cy="212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</a14:hiddenLine>
            </a:ext>
          </a:extLst>
        </p:spPr>
        <p:txBody>
          <a:bodyPr lIns="38098" tIns="38098" rIns="38098" bIns="38098"/>
          <a:lstStyle/>
          <a:p>
            <a:pPr algn="ctr">
              <a:lnSpc>
                <a:spcPct val="120000"/>
              </a:lnSpc>
            </a:pPr>
            <a:r>
              <a:rPr lang="en-US" sz="1045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80%</a:t>
            </a:r>
            <a:endParaRPr lang="en-US" sz="1045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5592009" y="3410937"/>
            <a:ext cx="1013096" cy="1001582"/>
            <a:chOff x="4067985" y="3668591"/>
            <a:chExt cx="1013152" cy="1001637"/>
          </a:xfrm>
        </p:grpSpPr>
        <p:sp>
          <p:nvSpPr>
            <p:cNvPr id="27" name="Rectangle 35"/>
            <p:cNvSpPr/>
            <p:nvPr/>
          </p:nvSpPr>
          <p:spPr bwMode="auto">
            <a:xfrm flipH="1">
              <a:off x="4069152" y="3668591"/>
              <a:ext cx="1011985" cy="212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</a14:hiddenLine>
              </a:ext>
            </a:extLst>
          </p:spPr>
          <p:txBody>
            <a:bodyPr lIns="38098" tIns="38098" rIns="38098" bIns="38098"/>
            <a:lstStyle/>
            <a:p>
              <a:pPr algn="ctr">
                <a:lnSpc>
                  <a:spcPct val="120000"/>
                </a:lnSpc>
              </a:pPr>
              <a:r>
                <a:rPr lang="zh-CN" altLang="en-US" sz="1045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数据一</a:t>
              </a:r>
              <a:endParaRPr lang="en-US" sz="1045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8" name="Rectangle 35"/>
            <p:cNvSpPr/>
            <p:nvPr/>
          </p:nvSpPr>
          <p:spPr bwMode="auto">
            <a:xfrm flipH="1">
              <a:off x="4067988" y="4063034"/>
              <a:ext cx="1011985" cy="212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</a14:hiddenLine>
              </a:ext>
            </a:extLst>
          </p:spPr>
          <p:txBody>
            <a:bodyPr lIns="38098" tIns="38098" rIns="38098" bIns="38098"/>
            <a:lstStyle/>
            <a:p>
              <a:pPr algn="ctr">
                <a:lnSpc>
                  <a:spcPct val="120000"/>
                </a:lnSpc>
              </a:pPr>
              <a:r>
                <a:rPr lang="zh-CN" altLang="en-US" sz="1045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数据二</a:t>
              </a:r>
              <a:endParaRPr lang="en-US" altLang="zh-CN" sz="1045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9" name="Rectangle 35"/>
            <p:cNvSpPr/>
            <p:nvPr/>
          </p:nvSpPr>
          <p:spPr bwMode="auto">
            <a:xfrm flipH="1">
              <a:off x="4067985" y="4457477"/>
              <a:ext cx="1011985" cy="212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</a14:hiddenLine>
              </a:ext>
            </a:extLst>
          </p:spPr>
          <p:txBody>
            <a:bodyPr lIns="38098" tIns="38098" rIns="38098" bIns="38098"/>
            <a:lstStyle/>
            <a:p>
              <a:pPr algn="ctr">
                <a:lnSpc>
                  <a:spcPct val="120000"/>
                </a:lnSpc>
              </a:pPr>
              <a:r>
                <a:rPr lang="zh-CN" altLang="en-US" sz="1045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数据三</a:t>
              </a:r>
              <a:endParaRPr lang="en-US" altLang="zh-CN" sz="1045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30" name="Rectangle 35"/>
          <p:cNvSpPr/>
          <p:nvPr/>
        </p:nvSpPr>
        <p:spPr bwMode="auto">
          <a:xfrm flipH="1">
            <a:off x="9318353" y="3232017"/>
            <a:ext cx="416086" cy="212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</a14:hiddenLine>
            </a:ext>
          </a:extLst>
        </p:spPr>
        <p:txBody>
          <a:bodyPr lIns="38098" tIns="38098" rIns="38098" bIns="38098"/>
          <a:lstStyle/>
          <a:p>
            <a:pPr algn="ctr">
              <a:lnSpc>
                <a:spcPct val="120000"/>
              </a:lnSpc>
            </a:pPr>
            <a:r>
              <a:rPr lang="en-US" sz="1045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80%</a:t>
            </a:r>
            <a:endParaRPr lang="en-US" sz="1045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1" name="Rectangle 35"/>
          <p:cNvSpPr/>
          <p:nvPr/>
        </p:nvSpPr>
        <p:spPr bwMode="auto">
          <a:xfrm flipH="1">
            <a:off x="9580855" y="3629192"/>
            <a:ext cx="416086" cy="212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</a14:hiddenLine>
            </a:ext>
          </a:extLst>
        </p:spPr>
        <p:txBody>
          <a:bodyPr lIns="38098" tIns="38098" rIns="38098" bIns="38098"/>
          <a:lstStyle/>
          <a:p>
            <a:pPr algn="ctr">
              <a:lnSpc>
                <a:spcPct val="120000"/>
              </a:lnSpc>
            </a:pPr>
            <a:r>
              <a:rPr lang="en-US" sz="1045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99%</a:t>
            </a:r>
            <a:endParaRPr lang="en-US" sz="1045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2" name="Rectangle 35"/>
          <p:cNvSpPr/>
          <p:nvPr/>
        </p:nvSpPr>
        <p:spPr bwMode="auto">
          <a:xfrm flipH="1">
            <a:off x="9122794" y="4021932"/>
            <a:ext cx="416086" cy="212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</a14:hiddenLine>
            </a:ext>
          </a:extLst>
        </p:spPr>
        <p:txBody>
          <a:bodyPr lIns="38098" tIns="38098" rIns="38098" bIns="38098"/>
          <a:lstStyle/>
          <a:p>
            <a:pPr algn="ctr">
              <a:lnSpc>
                <a:spcPct val="120000"/>
              </a:lnSpc>
            </a:pPr>
            <a:r>
              <a:rPr lang="en-US" sz="1045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75%</a:t>
            </a:r>
            <a:endParaRPr lang="en-US" sz="1045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5064163" y="1213745"/>
            <a:ext cx="2068542" cy="2068542"/>
            <a:chOff x="3540110" y="1471278"/>
            <a:chExt cx="2068655" cy="2068655"/>
          </a:xfrm>
        </p:grpSpPr>
        <p:sp>
          <p:nvSpPr>
            <p:cNvPr id="34" name="Oval 33"/>
            <p:cNvSpPr/>
            <p:nvPr/>
          </p:nvSpPr>
          <p:spPr>
            <a:xfrm>
              <a:off x="3540110" y="1471278"/>
              <a:ext cx="2068655" cy="206865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895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35" name="Group 27"/>
            <p:cNvGrpSpPr/>
            <p:nvPr/>
          </p:nvGrpSpPr>
          <p:grpSpPr>
            <a:xfrm>
              <a:off x="4325776" y="2433017"/>
              <a:ext cx="459682" cy="345575"/>
              <a:chExt cx="772" cy="579"/>
            </a:xfrm>
            <a:solidFill>
              <a:srgbClr val="00B0F0"/>
            </a:solidFill>
          </p:grpSpPr>
          <p:sp>
            <p:nvSpPr>
              <p:cNvPr id="36" name="Freeform 23"/>
              <p:cNvSpPr/>
              <p:nvPr/>
            </p:nvSpPr>
            <p:spPr bwMode="auto">
              <a:xfrm>
                <a:off x="0" y="0"/>
                <a:ext cx="772" cy="344"/>
              </a:xfrm>
              <a:custGeom>
                <a:gdLst>
                  <a:gd name="T0" fmla="*/ 653 w 21279"/>
                  <a:gd name="T1" fmla="*/ 344 h 21600"/>
                  <a:gd name="T2" fmla="*/ 707 w 21279"/>
                  <a:gd name="T3" fmla="*/ 301 h 21600"/>
                  <a:gd name="T4" fmla="*/ 771 w 21279"/>
                  <a:gd name="T5" fmla="*/ 43 h 21600"/>
                  <a:gd name="T6" fmla="*/ 739 w 21279"/>
                  <a:gd name="T7" fmla="*/ 0 h 21600"/>
                  <a:gd name="T8" fmla="*/ 30 w 21279"/>
                  <a:gd name="T9" fmla="*/ 0 h 21600"/>
                  <a:gd name="T10" fmla="*/ 3 w 21279"/>
                  <a:gd name="T11" fmla="*/ 27 h 21600"/>
                  <a:gd name="T12" fmla="*/ 57 w 21279"/>
                  <a:gd name="T13" fmla="*/ 54 h 21600"/>
                  <a:gd name="T14" fmla="*/ 159 w 21279"/>
                  <a:gd name="T15" fmla="*/ 65 h 21600"/>
                  <a:gd name="T16" fmla="*/ 213 w 21279"/>
                  <a:gd name="T17" fmla="*/ 108 h 21600"/>
                  <a:gd name="T18" fmla="*/ 256 w 21279"/>
                  <a:gd name="T19" fmla="*/ 301 h 21600"/>
                  <a:gd name="T20" fmla="*/ 309 w 21279"/>
                  <a:gd name="T21" fmla="*/ 344 h 21600"/>
                  <a:gd name="T22" fmla="*/ 653 w 21279"/>
                  <a:gd name="T23" fmla="*/ 344 h 21600"/>
                  <a:gd name="T24" fmla="*/ 653 w 21279"/>
                  <a:gd name="T25" fmla="*/ 344 h 2160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1279" h="21600">
                    <a:moveTo>
                      <a:pt x="17995" y="21600"/>
                    </a:moveTo>
                    <a:cubicBezTo>
                      <a:pt x="18587" y="21600"/>
                      <a:pt x="19327" y="20588"/>
                      <a:pt x="19475" y="18900"/>
                    </a:cubicBezTo>
                    <a:cubicBezTo>
                      <a:pt x="21250" y="2700"/>
                      <a:pt x="21250" y="2700"/>
                      <a:pt x="21250" y="2700"/>
                    </a:cubicBezTo>
                    <a:cubicBezTo>
                      <a:pt x="21398" y="1350"/>
                      <a:pt x="20954" y="0"/>
                      <a:pt x="20362" y="0"/>
                    </a:cubicBezTo>
                    <a:cubicBezTo>
                      <a:pt x="834" y="0"/>
                      <a:pt x="834" y="0"/>
                      <a:pt x="834" y="0"/>
                    </a:cubicBezTo>
                    <a:cubicBezTo>
                      <a:pt x="242" y="0"/>
                      <a:pt x="-202" y="675"/>
                      <a:pt x="94" y="1688"/>
                    </a:cubicBezTo>
                    <a:cubicBezTo>
                      <a:pt x="242" y="2362"/>
                      <a:pt x="982" y="3375"/>
                      <a:pt x="1573" y="3375"/>
                    </a:cubicBezTo>
                    <a:cubicBezTo>
                      <a:pt x="4384" y="4050"/>
                      <a:pt x="4384" y="4050"/>
                      <a:pt x="4384" y="4050"/>
                    </a:cubicBezTo>
                    <a:cubicBezTo>
                      <a:pt x="4976" y="4050"/>
                      <a:pt x="5716" y="5400"/>
                      <a:pt x="5864" y="6750"/>
                    </a:cubicBezTo>
                    <a:cubicBezTo>
                      <a:pt x="7047" y="18900"/>
                      <a:pt x="7047" y="18900"/>
                      <a:pt x="7047" y="18900"/>
                    </a:cubicBezTo>
                    <a:cubicBezTo>
                      <a:pt x="7195" y="20588"/>
                      <a:pt x="7935" y="21600"/>
                      <a:pt x="8527" y="21600"/>
                    </a:cubicBezTo>
                    <a:lnTo>
                      <a:pt x="17995" y="21600"/>
                    </a:lnTo>
                    <a:close/>
                    <a:moveTo>
                      <a:pt x="17995" y="21600"/>
                    </a:moveTo>
                  </a:path>
                </a:pathLst>
              </a:custGeom>
              <a:gradFill>
                <a:gsLst>
                  <a:gs pos="0">
                    <a:srgbClr val="444D54"/>
                  </a:gs>
                  <a:gs pos="100000">
                    <a:srgbClr val="CA7D32"/>
                  </a:gs>
                  <a:gs pos="75000">
                    <a:srgbClr val="BC6B2A"/>
                  </a:gs>
                </a:gsLst>
                <a:lin ang="135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>
                  <a:lnSpc>
                    <a:spcPct val="120000"/>
                  </a:lnSpc>
                </a:pPr>
                <a:endParaRPr lang="en-US" sz="1895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7" name="Oval 24"/>
              <p:cNvSpPr/>
              <p:nvPr/>
            </p:nvSpPr>
            <p:spPr bwMode="auto">
              <a:xfrm>
                <a:off x="304" y="461"/>
                <a:ext cx="122" cy="118"/>
              </a:xfrm>
              <a:prstGeom prst="ellipse">
                <a:avLst/>
              </a:prstGeom>
              <a:gradFill>
                <a:gsLst>
                  <a:gs pos="0">
                    <a:srgbClr val="444D54"/>
                  </a:gs>
                  <a:gs pos="100000">
                    <a:srgbClr val="CA7D32"/>
                  </a:gs>
                  <a:gs pos="75000">
                    <a:srgbClr val="BC6B2A"/>
                  </a:gs>
                </a:gsLst>
                <a:lin ang="135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</a:extLst>
            </p:spPr>
            <p:txBody>
              <a:bodyPr lIns="0" tIns="0" rIns="0" bIns="0"/>
              <a:lstStyle/>
              <a:p>
                <a:pPr>
                  <a:lnSpc>
                    <a:spcPct val="120000"/>
                  </a:lnSpc>
                </a:pPr>
                <a:endParaRPr lang="en-US" sz="1895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8" name="Oval 25"/>
              <p:cNvSpPr/>
              <p:nvPr/>
            </p:nvSpPr>
            <p:spPr bwMode="auto">
              <a:xfrm>
                <a:off x="520" y="461"/>
                <a:ext cx="122" cy="118"/>
              </a:xfrm>
              <a:prstGeom prst="ellipse">
                <a:avLst/>
              </a:prstGeom>
              <a:gradFill>
                <a:gsLst>
                  <a:gs pos="0">
                    <a:srgbClr val="444D54"/>
                  </a:gs>
                  <a:gs pos="100000">
                    <a:srgbClr val="CA7D32"/>
                  </a:gs>
                  <a:gs pos="75000">
                    <a:srgbClr val="BC6B2A"/>
                  </a:gs>
                </a:gsLst>
                <a:lin ang="135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</a:extLst>
            </p:spPr>
            <p:txBody>
              <a:bodyPr lIns="0" tIns="0" rIns="0" bIns="0"/>
              <a:lstStyle/>
              <a:p>
                <a:pPr>
                  <a:lnSpc>
                    <a:spcPct val="120000"/>
                  </a:lnSpc>
                </a:pPr>
                <a:endParaRPr lang="en-US" sz="1895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9" name="Freeform 26"/>
              <p:cNvSpPr/>
              <p:nvPr/>
            </p:nvSpPr>
            <p:spPr bwMode="auto">
              <a:xfrm>
                <a:off x="247" y="302"/>
                <a:ext cx="432" cy="127"/>
              </a:xfrm>
              <a:custGeom>
                <a:gdLst>
                  <a:gd name="T0" fmla="*/ 36 w 21275"/>
                  <a:gd name="T1" fmla="*/ 0 h 21600"/>
                  <a:gd name="T2" fmla="*/ 4 w 21275"/>
                  <a:gd name="T3" fmla="*/ 85 h 21600"/>
                  <a:gd name="T4" fmla="*/ 31 w 21275"/>
                  <a:gd name="T5" fmla="*/ 127 h 21600"/>
                  <a:gd name="T6" fmla="*/ 432 w 21275"/>
                  <a:gd name="T7" fmla="*/ 127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275" h="21600">
                    <a:moveTo>
                      <a:pt x="1782" y="0"/>
                    </a:moveTo>
                    <a:cubicBezTo>
                      <a:pt x="202" y="14400"/>
                      <a:pt x="202" y="14400"/>
                      <a:pt x="202" y="14400"/>
                    </a:cubicBezTo>
                    <a:cubicBezTo>
                      <a:pt x="-325" y="18000"/>
                      <a:pt x="202" y="21600"/>
                      <a:pt x="1519" y="21600"/>
                    </a:cubicBezTo>
                    <a:cubicBezTo>
                      <a:pt x="21275" y="21600"/>
                      <a:pt x="21275" y="21600"/>
                      <a:pt x="21275" y="21600"/>
                    </a:cubicBezTo>
                  </a:path>
                </a:pathLst>
              </a:custGeom>
              <a:gradFill>
                <a:gsLst>
                  <a:gs pos="0">
                    <a:srgbClr val="444D54"/>
                  </a:gs>
                  <a:gs pos="100000">
                    <a:srgbClr val="CA7D32"/>
                  </a:gs>
                  <a:gs pos="75000">
                    <a:srgbClr val="BC6B2A"/>
                  </a:gs>
                </a:gsLst>
                <a:lin ang="13500000" scaled="1"/>
              </a:gradFill>
              <a:ln w="12700" cap="flat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>
                  <a:lnSpc>
                    <a:spcPct val="120000"/>
                  </a:lnSpc>
                </a:pPr>
                <a:endParaRPr lang="en-US" sz="1895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0" name="Group 39"/>
          <p:cNvGrpSpPr/>
          <p:nvPr/>
        </p:nvGrpSpPr>
        <p:grpSpPr>
          <a:xfrm>
            <a:off x="4150700" y="1571957"/>
            <a:ext cx="1414356" cy="1414356"/>
            <a:chOff x="2626597" y="1829510"/>
            <a:chExt cx="1414434" cy="1414434"/>
          </a:xfrm>
        </p:grpSpPr>
        <p:sp>
          <p:nvSpPr>
            <p:cNvPr id="41" name="Oval 40"/>
            <p:cNvSpPr/>
            <p:nvPr/>
          </p:nvSpPr>
          <p:spPr>
            <a:xfrm>
              <a:off x="2626597" y="1829510"/>
              <a:ext cx="1414434" cy="1414434"/>
            </a:xfrm>
            <a:prstGeom prst="ellipse">
              <a:avLst/>
            </a:prstGeom>
            <a:gradFill>
              <a:gsLst>
                <a:gs pos="0">
                  <a:srgbClr val="444D54"/>
                </a:gs>
                <a:gs pos="100000">
                  <a:srgbClr val="CA7D32"/>
                </a:gs>
                <a:gs pos="75000">
                  <a:srgbClr val="BC6B2A"/>
                </a:gs>
              </a:gsLst>
              <a:lin ang="13500000" scaled="1"/>
            </a:gra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895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3145677" y="2227527"/>
              <a:ext cx="366447" cy="692178"/>
              <a:chOff x="3145677" y="2246579"/>
              <a:chExt cx="366447" cy="692178"/>
            </a:xfrm>
          </p:grpSpPr>
          <p:sp>
            <p:nvSpPr>
              <p:cNvPr id="43" name="AutoShape 8"/>
              <p:cNvSpPr/>
              <p:nvPr/>
            </p:nvSpPr>
            <p:spPr bwMode="auto">
              <a:xfrm>
                <a:off x="3145677" y="2246579"/>
                <a:ext cx="366447" cy="692178"/>
              </a:xfrm>
              <a:custGeom>
                <a:gdLst>
                  <a:gd name="T0" fmla="*/ 21600 w 21600"/>
                  <a:gd name="T1" fmla="*/ 1825 h 21600"/>
                  <a:gd name="T2" fmla="*/ 18155 w 21600"/>
                  <a:gd name="T3" fmla="*/ 0 h 21600"/>
                  <a:gd name="T4" fmla="*/ 3445 w 21600"/>
                  <a:gd name="T5" fmla="*/ 0 h 21600"/>
                  <a:gd name="T6" fmla="*/ 0 w 21600"/>
                  <a:gd name="T7" fmla="*/ 1825 h 21600"/>
                  <a:gd name="T8" fmla="*/ 0 w 21600"/>
                  <a:gd name="T9" fmla="*/ 19775 h 21600"/>
                  <a:gd name="T10" fmla="*/ 3445 w 21600"/>
                  <a:gd name="T11" fmla="*/ 21600 h 21600"/>
                  <a:gd name="T12" fmla="*/ 18155 w 21600"/>
                  <a:gd name="T13" fmla="*/ 21600 h 21600"/>
                  <a:gd name="T14" fmla="*/ 21600 w 21600"/>
                  <a:gd name="T15" fmla="*/ 19775 h 21600"/>
                  <a:gd name="T16" fmla="*/ 21600 w 21600"/>
                  <a:gd name="T17" fmla="*/ 1825 h 21600"/>
                  <a:gd name="T18" fmla="*/ 8984 w 21600"/>
                  <a:gd name="T19" fmla="*/ 493 h 21600"/>
                  <a:gd name="T20" fmla="*/ 12848 w 21600"/>
                  <a:gd name="T21" fmla="*/ 493 h 21600"/>
                  <a:gd name="T22" fmla="*/ 13128 w 21600"/>
                  <a:gd name="T23" fmla="*/ 641 h 21600"/>
                  <a:gd name="T24" fmla="*/ 12848 w 21600"/>
                  <a:gd name="T25" fmla="*/ 789 h 21600"/>
                  <a:gd name="T26" fmla="*/ 8984 w 21600"/>
                  <a:gd name="T27" fmla="*/ 789 h 21600"/>
                  <a:gd name="T28" fmla="*/ 8752 w 21600"/>
                  <a:gd name="T29" fmla="*/ 641 h 21600"/>
                  <a:gd name="T30" fmla="*/ 8984 w 21600"/>
                  <a:gd name="T31" fmla="*/ 493 h 21600"/>
                  <a:gd name="T32" fmla="*/ 12429 w 21600"/>
                  <a:gd name="T33" fmla="*/ 20910 h 21600"/>
                  <a:gd name="T34" fmla="*/ 9357 w 21600"/>
                  <a:gd name="T35" fmla="*/ 20910 h 21600"/>
                  <a:gd name="T36" fmla="*/ 8566 w 21600"/>
                  <a:gd name="T37" fmla="*/ 20515 h 21600"/>
                  <a:gd name="T38" fmla="*/ 9357 w 21600"/>
                  <a:gd name="T39" fmla="*/ 20121 h 21600"/>
                  <a:gd name="T40" fmla="*/ 12429 w 21600"/>
                  <a:gd name="T41" fmla="*/ 20121 h 21600"/>
                  <a:gd name="T42" fmla="*/ 13267 w 21600"/>
                  <a:gd name="T43" fmla="*/ 20515 h 21600"/>
                  <a:gd name="T44" fmla="*/ 12429 w 21600"/>
                  <a:gd name="T45" fmla="*/ 20910 h 21600"/>
                  <a:gd name="T46" fmla="*/ 20483 w 21600"/>
                  <a:gd name="T47" fmla="*/ 19726 h 21600"/>
                  <a:gd name="T48" fmla="*/ 1303 w 21600"/>
                  <a:gd name="T49" fmla="*/ 19726 h 21600"/>
                  <a:gd name="T50" fmla="*/ 1303 w 21600"/>
                  <a:gd name="T51" fmla="*/ 1874 h 21600"/>
                  <a:gd name="T52" fmla="*/ 20483 w 21600"/>
                  <a:gd name="T53" fmla="*/ 1874 h 21600"/>
                  <a:gd name="T54" fmla="*/ 20483 w 21600"/>
                  <a:gd name="T55" fmla="*/ 19726 h 21600"/>
                  <a:gd name="T56" fmla="*/ 20483 w 21600"/>
                  <a:gd name="T57" fmla="*/ 19726 h 2160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1600" h="21600">
                    <a:moveTo>
                      <a:pt x="21600" y="1825"/>
                    </a:moveTo>
                    <a:cubicBezTo>
                      <a:pt x="21600" y="814"/>
                      <a:pt x="20064" y="0"/>
                      <a:pt x="18155" y="0"/>
                    </a:cubicBezTo>
                    <a:cubicBezTo>
                      <a:pt x="3445" y="0"/>
                      <a:pt x="3445" y="0"/>
                      <a:pt x="3445" y="0"/>
                    </a:cubicBezTo>
                    <a:cubicBezTo>
                      <a:pt x="1536" y="0"/>
                      <a:pt x="0" y="814"/>
                      <a:pt x="0" y="1825"/>
                    </a:cubicBezTo>
                    <a:cubicBezTo>
                      <a:pt x="0" y="19775"/>
                      <a:pt x="0" y="19775"/>
                      <a:pt x="0" y="19775"/>
                    </a:cubicBezTo>
                    <a:cubicBezTo>
                      <a:pt x="0" y="20786"/>
                      <a:pt x="1536" y="21600"/>
                      <a:pt x="3445" y="21600"/>
                    </a:cubicBezTo>
                    <a:cubicBezTo>
                      <a:pt x="18155" y="21600"/>
                      <a:pt x="18155" y="21600"/>
                      <a:pt x="18155" y="21600"/>
                    </a:cubicBezTo>
                    <a:cubicBezTo>
                      <a:pt x="20064" y="21600"/>
                      <a:pt x="21600" y="20786"/>
                      <a:pt x="21600" y="19775"/>
                    </a:cubicBezTo>
                    <a:lnTo>
                      <a:pt x="21600" y="1825"/>
                    </a:lnTo>
                    <a:close/>
                    <a:moveTo>
                      <a:pt x="8984" y="493"/>
                    </a:moveTo>
                    <a:cubicBezTo>
                      <a:pt x="12848" y="493"/>
                      <a:pt x="12848" y="493"/>
                      <a:pt x="12848" y="493"/>
                    </a:cubicBezTo>
                    <a:cubicBezTo>
                      <a:pt x="12988" y="493"/>
                      <a:pt x="13128" y="567"/>
                      <a:pt x="13128" y="641"/>
                    </a:cubicBezTo>
                    <a:cubicBezTo>
                      <a:pt x="13128" y="715"/>
                      <a:pt x="12988" y="789"/>
                      <a:pt x="12848" y="789"/>
                    </a:cubicBezTo>
                    <a:cubicBezTo>
                      <a:pt x="8984" y="789"/>
                      <a:pt x="8984" y="789"/>
                      <a:pt x="8984" y="789"/>
                    </a:cubicBezTo>
                    <a:cubicBezTo>
                      <a:pt x="8845" y="789"/>
                      <a:pt x="8752" y="715"/>
                      <a:pt x="8752" y="641"/>
                    </a:cubicBezTo>
                    <a:cubicBezTo>
                      <a:pt x="8752" y="567"/>
                      <a:pt x="8845" y="493"/>
                      <a:pt x="8984" y="493"/>
                    </a:cubicBezTo>
                    <a:close/>
                    <a:moveTo>
                      <a:pt x="12429" y="20910"/>
                    </a:moveTo>
                    <a:cubicBezTo>
                      <a:pt x="9357" y="20910"/>
                      <a:pt x="9357" y="20910"/>
                      <a:pt x="9357" y="20910"/>
                    </a:cubicBezTo>
                    <a:cubicBezTo>
                      <a:pt x="8891" y="20910"/>
                      <a:pt x="8566" y="20762"/>
                      <a:pt x="8566" y="20515"/>
                    </a:cubicBezTo>
                    <a:cubicBezTo>
                      <a:pt x="8566" y="20269"/>
                      <a:pt x="8891" y="20121"/>
                      <a:pt x="9357" y="20121"/>
                    </a:cubicBezTo>
                    <a:cubicBezTo>
                      <a:pt x="12429" y="20121"/>
                      <a:pt x="12429" y="20121"/>
                      <a:pt x="12429" y="20121"/>
                    </a:cubicBezTo>
                    <a:cubicBezTo>
                      <a:pt x="12895" y="20121"/>
                      <a:pt x="13267" y="20269"/>
                      <a:pt x="13267" y="20515"/>
                    </a:cubicBezTo>
                    <a:cubicBezTo>
                      <a:pt x="13267" y="20762"/>
                      <a:pt x="12895" y="20910"/>
                      <a:pt x="12429" y="20910"/>
                    </a:cubicBezTo>
                    <a:close/>
                    <a:moveTo>
                      <a:pt x="20483" y="19726"/>
                    </a:moveTo>
                    <a:cubicBezTo>
                      <a:pt x="1303" y="19726"/>
                      <a:pt x="1303" y="19726"/>
                      <a:pt x="1303" y="19726"/>
                    </a:cubicBezTo>
                    <a:cubicBezTo>
                      <a:pt x="1303" y="1874"/>
                      <a:pt x="1303" y="1874"/>
                      <a:pt x="1303" y="1874"/>
                    </a:cubicBezTo>
                    <a:cubicBezTo>
                      <a:pt x="20483" y="1874"/>
                      <a:pt x="20483" y="1874"/>
                      <a:pt x="20483" y="1874"/>
                    </a:cubicBezTo>
                    <a:lnTo>
                      <a:pt x="20483" y="19726"/>
                    </a:lnTo>
                    <a:close/>
                    <a:moveTo>
                      <a:pt x="20483" y="19726"/>
                    </a:move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lnSpc>
                    <a:spcPct val="120000"/>
                  </a:lnSpc>
                </a:pPr>
                <a:endParaRPr lang="en-US" sz="1895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4" name="Rectangle 9"/>
              <p:cNvSpPr/>
              <p:nvPr/>
            </p:nvSpPr>
            <p:spPr bwMode="auto">
              <a:xfrm>
                <a:off x="3167974" y="2305715"/>
                <a:ext cx="325731" cy="573906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lnSpc>
                    <a:spcPct val="120000"/>
                  </a:lnSpc>
                </a:pPr>
                <a:endParaRPr lang="en-US" sz="1895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6641198" y="1571957"/>
            <a:ext cx="1414356" cy="1414356"/>
            <a:chOff x="5117231" y="1829510"/>
            <a:chExt cx="1414434" cy="1414434"/>
          </a:xfrm>
        </p:grpSpPr>
        <p:sp>
          <p:nvSpPr>
            <p:cNvPr id="46" name="Oval 45"/>
            <p:cNvSpPr/>
            <p:nvPr/>
          </p:nvSpPr>
          <p:spPr>
            <a:xfrm>
              <a:off x="5117231" y="1829510"/>
              <a:ext cx="1414434" cy="1414434"/>
            </a:xfrm>
            <a:prstGeom prst="ellipse">
              <a:avLst/>
            </a:prstGeom>
            <a:gradFill>
              <a:gsLst>
                <a:gs pos="0">
                  <a:srgbClr val="444D54"/>
                </a:gs>
                <a:gs pos="100000">
                  <a:srgbClr val="CA7D32"/>
                </a:gs>
                <a:gs pos="75000">
                  <a:srgbClr val="BC6B2A"/>
                </a:gs>
              </a:gsLst>
              <a:lin ang="13500000" scaled="1"/>
            </a:gra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895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47" name="Group 46"/>
            <p:cNvGrpSpPr/>
            <p:nvPr/>
          </p:nvGrpSpPr>
          <p:grpSpPr>
            <a:xfrm>
              <a:off x="5579310" y="2227690"/>
              <a:ext cx="505337" cy="692178"/>
              <a:chOff x="3145677" y="2246579"/>
              <a:chExt cx="366447" cy="692178"/>
            </a:xfrm>
          </p:grpSpPr>
          <p:sp>
            <p:nvSpPr>
              <p:cNvPr id="48" name="AutoShape 8"/>
              <p:cNvSpPr/>
              <p:nvPr/>
            </p:nvSpPr>
            <p:spPr bwMode="auto">
              <a:xfrm>
                <a:off x="3145677" y="2246579"/>
                <a:ext cx="366447" cy="692178"/>
              </a:xfrm>
              <a:custGeom>
                <a:gdLst>
                  <a:gd name="T0" fmla="*/ 21600 w 21600"/>
                  <a:gd name="T1" fmla="*/ 1825 h 21600"/>
                  <a:gd name="T2" fmla="*/ 18155 w 21600"/>
                  <a:gd name="T3" fmla="*/ 0 h 21600"/>
                  <a:gd name="T4" fmla="*/ 3445 w 21600"/>
                  <a:gd name="T5" fmla="*/ 0 h 21600"/>
                  <a:gd name="T6" fmla="*/ 0 w 21600"/>
                  <a:gd name="T7" fmla="*/ 1825 h 21600"/>
                  <a:gd name="T8" fmla="*/ 0 w 21600"/>
                  <a:gd name="T9" fmla="*/ 19775 h 21600"/>
                  <a:gd name="T10" fmla="*/ 3445 w 21600"/>
                  <a:gd name="T11" fmla="*/ 21600 h 21600"/>
                  <a:gd name="T12" fmla="*/ 18155 w 21600"/>
                  <a:gd name="T13" fmla="*/ 21600 h 21600"/>
                  <a:gd name="T14" fmla="*/ 21600 w 21600"/>
                  <a:gd name="T15" fmla="*/ 19775 h 21600"/>
                  <a:gd name="T16" fmla="*/ 21600 w 21600"/>
                  <a:gd name="T17" fmla="*/ 1825 h 21600"/>
                  <a:gd name="T18" fmla="*/ 8984 w 21600"/>
                  <a:gd name="T19" fmla="*/ 493 h 21600"/>
                  <a:gd name="T20" fmla="*/ 12848 w 21600"/>
                  <a:gd name="T21" fmla="*/ 493 h 21600"/>
                  <a:gd name="T22" fmla="*/ 13128 w 21600"/>
                  <a:gd name="T23" fmla="*/ 641 h 21600"/>
                  <a:gd name="T24" fmla="*/ 12848 w 21600"/>
                  <a:gd name="T25" fmla="*/ 789 h 21600"/>
                  <a:gd name="T26" fmla="*/ 8984 w 21600"/>
                  <a:gd name="T27" fmla="*/ 789 h 21600"/>
                  <a:gd name="T28" fmla="*/ 8752 w 21600"/>
                  <a:gd name="T29" fmla="*/ 641 h 21600"/>
                  <a:gd name="T30" fmla="*/ 8984 w 21600"/>
                  <a:gd name="T31" fmla="*/ 493 h 21600"/>
                  <a:gd name="T32" fmla="*/ 12429 w 21600"/>
                  <a:gd name="T33" fmla="*/ 20910 h 21600"/>
                  <a:gd name="T34" fmla="*/ 9357 w 21600"/>
                  <a:gd name="T35" fmla="*/ 20910 h 21600"/>
                  <a:gd name="T36" fmla="*/ 8566 w 21600"/>
                  <a:gd name="T37" fmla="*/ 20515 h 21600"/>
                  <a:gd name="T38" fmla="*/ 9357 w 21600"/>
                  <a:gd name="T39" fmla="*/ 20121 h 21600"/>
                  <a:gd name="T40" fmla="*/ 12429 w 21600"/>
                  <a:gd name="T41" fmla="*/ 20121 h 21600"/>
                  <a:gd name="T42" fmla="*/ 13267 w 21600"/>
                  <a:gd name="T43" fmla="*/ 20515 h 21600"/>
                  <a:gd name="T44" fmla="*/ 12429 w 21600"/>
                  <a:gd name="T45" fmla="*/ 20910 h 21600"/>
                  <a:gd name="T46" fmla="*/ 20483 w 21600"/>
                  <a:gd name="T47" fmla="*/ 19726 h 21600"/>
                  <a:gd name="T48" fmla="*/ 1303 w 21600"/>
                  <a:gd name="T49" fmla="*/ 19726 h 21600"/>
                  <a:gd name="T50" fmla="*/ 1303 w 21600"/>
                  <a:gd name="T51" fmla="*/ 1874 h 21600"/>
                  <a:gd name="T52" fmla="*/ 20483 w 21600"/>
                  <a:gd name="T53" fmla="*/ 1874 h 21600"/>
                  <a:gd name="T54" fmla="*/ 20483 w 21600"/>
                  <a:gd name="T55" fmla="*/ 19726 h 21600"/>
                  <a:gd name="T56" fmla="*/ 20483 w 21600"/>
                  <a:gd name="T57" fmla="*/ 19726 h 2160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1600" h="21600">
                    <a:moveTo>
                      <a:pt x="21600" y="1825"/>
                    </a:moveTo>
                    <a:cubicBezTo>
                      <a:pt x="21600" y="814"/>
                      <a:pt x="20064" y="0"/>
                      <a:pt x="18155" y="0"/>
                    </a:cubicBezTo>
                    <a:cubicBezTo>
                      <a:pt x="3445" y="0"/>
                      <a:pt x="3445" y="0"/>
                      <a:pt x="3445" y="0"/>
                    </a:cubicBezTo>
                    <a:cubicBezTo>
                      <a:pt x="1536" y="0"/>
                      <a:pt x="0" y="814"/>
                      <a:pt x="0" y="1825"/>
                    </a:cubicBezTo>
                    <a:cubicBezTo>
                      <a:pt x="0" y="19775"/>
                      <a:pt x="0" y="19775"/>
                      <a:pt x="0" y="19775"/>
                    </a:cubicBezTo>
                    <a:cubicBezTo>
                      <a:pt x="0" y="20786"/>
                      <a:pt x="1536" y="21600"/>
                      <a:pt x="3445" y="21600"/>
                    </a:cubicBezTo>
                    <a:cubicBezTo>
                      <a:pt x="18155" y="21600"/>
                      <a:pt x="18155" y="21600"/>
                      <a:pt x="18155" y="21600"/>
                    </a:cubicBezTo>
                    <a:cubicBezTo>
                      <a:pt x="20064" y="21600"/>
                      <a:pt x="21600" y="20786"/>
                      <a:pt x="21600" y="19775"/>
                    </a:cubicBezTo>
                    <a:lnTo>
                      <a:pt x="21600" y="1825"/>
                    </a:lnTo>
                    <a:close/>
                    <a:moveTo>
                      <a:pt x="8984" y="493"/>
                    </a:moveTo>
                    <a:cubicBezTo>
                      <a:pt x="12848" y="493"/>
                      <a:pt x="12848" y="493"/>
                      <a:pt x="12848" y="493"/>
                    </a:cubicBezTo>
                    <a:cubicBezTo>
                      <a:pt x="12988" y="493"/>
                      <a:pt x="13128" y="567"/>
                      <a:pt x="13128" y="641"/>
                    </a:cubicBezTo>
                    <a:cubicBezTo>
                      <a:pt x="13128" y="715"/>
                      <a:pt x="12988" y="789"/>
                      <a:pt x="12848" y="789"/>
                    </a:cubicBezTo>
                    <a:cubicBezTo>
                      <a:pt x="8984" y="789"/>
                      <a:pt x="8984" y="789"/>
                      <a:pt x="8984" y="789"/>
                    </a:cubicBezTo>
                    <a:cubicBezTo>
                      <a:pt x="8845" y="789"/>
                      <a:pt x="8752" y="715"/>
                      <a:pt x="8752" y="641"/>
                    </a:cubicBezTo>
                    <a:cubicBezTo>
                      <a:pt x="8752" y="567"/>
                      <a:pt x="8845" y="493"/>
                      <a:pt x="8984" y="493"/>
                    </a:cubicBezTo>
                    <a:close/>
                    <a:moveTo>
                      <a:pt x="12429" y="20910"/>
                    </a:moveTo>
                    <a:cubicBezTo>
                      <a:pt x="9357" y="20910"/>
                      <a:pt x="9357" y="20910"/>
                      <a:pt x="9357" y="20910"/>
                    </a:cubicBezTo>
                    <a:cubicBezTo>
                      <a:pt x="8891" y="20910"/>
                      <a:pt x="8566" y="20762"/>
                      <a:pt x="8566" y="20515"/>
                    </a:cubicBezTo>
                    <a:cubicBezTo>
                      <a:pt x="8566" y="20269"/>
                      <a:pt x="8891" y="20121"/>
                      <a:pt x="9357" y="20121"/>
                    </a:cubicBezTo>
                    <a:cubicBezTo>
                      <a:pt x="12429" y="20121"/>
                      <a:pt x="12429" y="20121"/>
                      <a:pt x="12429" y="20121"/>
                    </a:cubicBezTo>
                    <a:cubicBezTo>
                      <a:pt x="12895" y="20121"/>
                      <a:pt x="13267" y="20269"/>
                      <a:pt x="13267" y="20515"/>
                    </a:cubicBezTo>
                    <a:cubicBezTo>
                      <a:pt x="13267" y="20762"/>
                      <a:pt x="12895" y="20910"/>
                      <a:pt x="12429" y="20910"/>
                    </a:cubicBezTo>
                    <a:close/>
                    <a:moveTo>
                      <a:pt x="20483" y="19726"/>
                    </a:moveTo>
                    <a:cubicBezTo>
                      <a:pt x="1303" y="19726"/>
                      <a:pt x="1303" y="19726"/>
                      <a:pt x="1303" y="19726"/>
                    </a:cubicBezTo>
                    <a:cubicBezTo>
                      <a:pt x="1303" y="1874"/>
                      <a:pt x="1303" y="1874"/>
                      <a:pt x="1303" y="1874"/>
                    </a:cubicBezTo>
                    <a:cubicBezTo>
                      <a:pt x="20483" y="1874"/>
                      <a:pt x="20483" y="1874"/>
                      <a:pt x="20483" y="1874"/>
                    </a:cubicBezTo>
                    <a:lnTo>
                      <a:pt x="20483" y="19726"/>
                    </a:lnTo>
                    <a:close/>
                    <a:moveTo>
                      <a:pt x="20483" y="19726"/>
                    </a:move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lnSpc>
                    <a:spcPct val="120000"/>
                  </a:lnSpc>
                </a:pPr>
                <a:endParaRPr lang="en-US" sz="1895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9" name="Rectangle 9"/>
              <p:cNvSpPr/>
              <p:nvPr/>
            </p:nvSpPr>
            <p:spPr bwMode="auto">
              <a:xfrm>
                <a:off x="3167974" y="2305715"/>
                <a:ext cx="325731" cy="573906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lnSpc>
                    <a:spcPct val="120000"/>
                  </a:lnSpc>
                </a:pPr>
                <a:endParaRPr lang="en-US" sz="1895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50" name="文本框 49"/>
          <p:cNvSpPr txBox="1"/>
          <p:nvPr/>
        </p:nvSpPr>
        <p:spPr>
          <a:xfrm>
            <a:off x="4610099" y="4813632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spc="300">
                <a:cs typeface="+mn-ea"/>
                <a:sym typeface="+mn-lt"/>
              </a:rPr>
              <a:t>单击此处添加标题</a:t>
            </a:r>
            <a:endParaRPr lang="zh-CN" altLang="en-US" sz="2400" spc="300">
              <a:cs typeface="+mn-ea"/>
              <a:sym typeface="+mn-lt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1597407" y="5475511"/>
            <a:ext cx="8997185" cy="550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zh-CN" altLang="en-US" sz="1400" spc="3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单击此处添加本处内容，内容要与标题相符，需要注意字体大小。单击此处添加本处内容，内容要与标题相符，需要注意字体大小。单击此处添加本处内容</a:t>
            </a:r>
            <a:r>
              <a:rPr lang="en-US" altLang="zh-CN" sz="1400" spc="3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.</a:t>
            </a:r>
            <a:endParaRPr lang="zh-CN" altLang="en-US" sz="1400" spc="30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7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8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8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9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9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/>
      <p:bldP spid="16" grpId="0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/>
      <p:bldP spid="24" grpId="0"/>
      <p:bldP spid="25" grpId="0"/>
      <p:bldP spid="30" grpId="0"/>
      <p:bldP spid="31" grpId="0"/>
      <p:bldP spid="32" grpId="0"/>
      <p:bldP spid="50" grpId="0"/>
      <p:bldP spid="5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椭圆 1"/>
          <p:cNvSpPr/>
          <p:nvPr/>
        </p:nvSpPr>
        <p:spPr>
          <a:xfrm>
            <a:off x="-454046" y="-580573"/>
            <a:ext cx="1494971" cy="1494971"/>
          </a:xfrm>
          <a:prstGeom prst="ellipse">
            <a:avLst/>
          </a:prstGeom>
          <a:gradFill>
            <a:gsLst>
              <a:gs pos="0">
                <a:srgbClr val="444D54"/>
              </a:gs>
              <a:gs pos="100000">
                <a:srgbClr val="CA7D32"/>
              </a:gs>
              <a:gs pos="75000">
                <a:srgbClr val="BC6B2A"/>
              </a:gs>
            </a:gsLst>
            <a:lin ang="135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066326" y="166913"/>
            <a:ext cx="4443317" cy="703852"/>
            <a:chOff x="1471255" y="144958"/>
            <a:chExt cx="4443317" cy="703852"/>
          </a:xfrm>
        </p:grpSpPr>
        <p:sp>
          <p:nvSpPr>
            <p:cNvPr id="4" name="文本框 3"/>
            <p:cNvSpPr txBox="1"/>
            <p:nvPr/>
          </p:nvSpPr>
          <p:spPr>
            <a:xfrm>
              <a:off x="1471255" y="144958"/>
              <a:ext cx="382645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spc="40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主要领导介绍</a:t>
              </a:r>
              <a:endParaRPr lang="zh-CN" altLang="en-US" sz="3200" spc="4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522056" y="617978"/>
              <a:ext cx="439251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90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COMPANY PROJECT INTRODUCTION</a:t>
              </a:r>
              <a:endParaRPr lang="zh-CN" altLang="en-US" sz="9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6" name="矩形: 圆角 5"/>
          <p:cNvSpPr/>
          <p:nvPr/>
        </p:nvSpPr>
        <p:spPr>
          <a:xfrm>
            <a:off x="6529614" y="801835"/>
            <a:ext cx="2032000" cy="2514600"/>
          </a:xfrm>
          <a:prstGeom prst="roundRect">
            <a:avLst>
              <a:gd name="adj" fmla="val 4167"/>
            </a:avLst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190500" algn="ctr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: 圆角 6"/>
          <p:cNvSpPr/>
          <p:nvPr/>
        </p:nvSpPr>
        <p:spPr>
          <a:xfrm>
            <a:off x="6529614" y="3506935"/>
            <a:ext cx="2032000" cy="2514600"/>
          </a:xfrm>
          <a:prstGeom prst="roundRect">
            <a:avLst>
              <a:gd name="adj" fmla="val 4167"/>
            </a:avLst>
          </a:prstGeom>
          <a:blipFill dpi="0" rotWithShape="1">
            <a:blip r:embed="rId3"/>
            <a:stretch>
              <a:fillRect/>
            </a:stretch>
          </a:blipFill>
          <a:ln>
            <a:noFill/>
          </a:ln>
          <a:effectLst>
            <a:outerShdw blurRad="190500" algn="ctr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矩形: 圆角 7"/>
          <p:cNvSpPr/>
          <p:nvPr/>
        </p:nvSpPr>
        <p:spPr>
          <a:xfrm>
            <a:off x="8841014" y="1234458"/>
            <a:ext cx="2032000" cy="2514600"/>
          </a:xfrm>
          <a:prstGeom prst="roundRect">
            <a:avLst>
              <a:gd name="adj" fmla="val 4167"/>
            </a:avLst>
          </a:prstGeom>
          <a:blipFill>
            <a:blip r:embed="rId4"/>
            <a:stretch>
              <a:fillRect/>
            </a:stretch>
          </a:blipFill>
          <a:ln>
            <a:noFill/>
          </a:ln>
          <a:effectLst>
            <a:outerShdw blurRad="190500" algn="ctr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矩形: 圆角 8"/>
          <p:cNvSpPr/>
          <p:nvPr/>
        </p:nvSpPr>
        <p:spPr>
          <a:xfrm>
            <a:off x="8841014" y="3938736"/>
            <a:ext cx="2032000" cy="2514600"/>
          </a:xfrm>
          <a:prstGeom prst="roundRect">
            <a:avLst>
              <a:gd name="adj" fmla="val 4167"/>
            </a:avLst>
          </a:prstGeom>
          <a:blipFill dpi="0" rotWithShape="1">
            <a:blip r:embed="rId5"/>
            <a:tile tx="0" ty="0" sx="100000" sy="100000" flip="none" algn="tl"/>
          </a:blipFill>
          <a:ln>
            <a:noFill/>
          </a:ln>
          <a:effectLst>
            <a:outerShdw blurRad="190500" algn="ctr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160853" y="2769980"/>
            <a:ext cx="46109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spc="30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单击此处添加标题内容，标题要与内容相符，注意字体大小。</a:t>
            </a:r>
            <a:endParaRPr lang="zh-CN" altLang="en-US" sz="1400" spc="30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160853" y="2214740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spc="30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添加标题</a:t>
            </a:r>
            <a:endParaRPr lang="zh-CN" altLang="en-US" sz="2000" spc="30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160853" y="3590190"/>
            <a:ext cx="46109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spc="30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单击此处添加标题内容，标题要与内容相符，注意字体大小。</a:t>
            </a:r>
            <a:endParaRPr lang="zh-CN" altLang="en-US" sz="1400" spc="30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160853" y="4410400"/>
            <a:ext cx="46109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spc="30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单击此处添加标题内容，标题要与内容相符，注意字体大小。</a:t>
            </a:r>
            <a:endParaRPr lang="zh-CN" altLang="en-US" sz="1400" spc="30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160853" y="5230610"/>
            <a:ext cx="46109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spc="30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单击此处添加标题内容，标题要与内容相符，注意字体大小。</a:t>
            </a:r>
            <a:endParaRPr lang="zh-CN" altLang="en-US" sz="1400" spc="30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  <p:bldP spid="14" grpId="0"/>
    </p:bldLst>
  </p:timing>
</p:sld>
</file>

<file path=ppt/tags/tag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3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4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4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5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60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61.xml><?xml version="1.0" encoding="utf-8"?>
<p:tagLst xmlns:p="http://schemas.openxmlformats.org/presentationml/2006/main">
  <p:tag name="AS_NET" val="4.0.30319.42000"/>
  <p:tag name="AS_OS" val="Microsoft Windows NT 6.2.9200.0"/>
  <p:tag name="AS_RELEASE_DATE" val="2023.04.14"/>
  <p:tag name="AS_TITLE" val="Aspose.Slides for .NET 4.0 Client Profile"/>
  <p:tag name="AS_VERSION" val="23.4"/>
</p:tagLst>
</file>

<file path=ppt/tags/tag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heme/theme1.xml><?xml version="1.0" encoding="utf-8"?>
<a:theme xmlns:r="http://schemas.openxmlformats.org/officeDocument/2006/relationships"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w1ekj2yd">
      <a:majorFont>
        <a:latin typeface="微软雅黑"/>
        <a:ea typeface="微软雅黑"/>
        <a:cs typeface="Arial"/>
      </a:majorFont>
      <a:minorFont>
        <a:latin typeface="微软雅黑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PPT模板免费下载：PPT汇 www.ppthui.com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r="http://schemas.openxmlformats.org/officeDocument/2006/relationships"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Calibri"/>
      <a:cs typeface="Arial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Calibri"/>
      <a:cs typeface="Arial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231</Paragraphs>
  <Slides>22</Slides>
  <Notes>2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baseType="lpstr" size="30">
      <vt:lpstr>Arial</vt:lpstr>
      <vt:lpstr>微软雅黑</vt:lpstr>
      <vt:lpstr>Calibri</vt:lpstr>
      <vt:lpstr>Calibri Light</vt:lpstr>
      <vt:lpstr>Meiryo</vt:lpstr>
      <vt:lpstr>宋体</vt:lpstr>
      <vt:lpstr>Wingdings</vt:lpstr>
      <vt:lpstr>第一PPT，www.1ppt.com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23.0400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PPT汇_PPT模板免费下载_www.ppthui.com</dc:title>
  <dc:creator>PPT汇_www.ppthui.com</dc:creator>
  <cp:lastModifiedBy>Years later</cp:lastModifiedBy>
  <cp:revision>12</cp:revision>
  <dcterms:created xsi:type="dcterms:W3CDTF">2022-03-06T07:23:00Z</dcterms:created>
  <dcterms:modified xsi:type="dcterms:W3CDTF">2023-05-08T03:39:06Z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B334962F264148E69EBBBBFD3B08A38F</vt:lpwstr>
  </property>
  <property fmtid="{D5CDD505-2E9C-101B-9397-08002B2CF9AE}" pid="3" name="KSOProductBuildVer">
    <vt:lpwstr>2052-11.1.0.10723</vt:lpwstr>
  </property>
</Properties>
</file>