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1" r:id="rId2"/>
    <p:sldMasterId id="2147483676" r:id="rId3"/>
  </p:sldMasterIdLst>
  <p:notesMasterIdLst>
    <p:notesMasterId r:id="rId4"/>
  </p:notesMasterIdLst>
  <p:sldIdLst>
    <p:sldId id="256" r:id="rId5"/>
    <p:sldId id="265" r:id="rId6"/>
    <p:sldId id="370" r:id="rId7"/>
    <p:sldId id="371" r:id="rId8"/>
    <p:sldId id="11088362" r:id="rId9"/>
    <p:sldId id="11088363" r:id="rId10"/>
    <p:sldId id="11088364" r:id="rId11"/>
    <p:sldId id="11088368" r:id="rId12"/>
    <p:sldId id="11088365" r:id="rId13"/>
    <p:sldId id="11088369" r:id="rId14"/>
    <p:sldId id="11088370" r:id="rId15"/>
    <p:sldId id="11088371" r:id="rId16"/>
    <p:sldId id="11088372" r:id="rId17"/>
    <p:sldId id="11088366" r:id="rId18"/>
    <p:sldId id="11088374" r:id="rId19"/>
    <p:sldId id="11088373" r:id="rId20"/>
    <p:sldId id="11088375" r:id="rId21"/>
    <p:sldId id="11088376" r:id="rId22"/>
    <p:sldId id="11088367" r:id="rId23"/>
    <p:sldId id="11088377" r:id="rId24"/>
    <p:sldId id="11088378" r:id="rId25"/>
    <p:sldId id="11088379" r:id="rId26"/>
    <p:sldId id="11088380" r:id="rId27"/>
    <p:sldId id="11088381" r:id="rId28"/>
    <p:sldId id="11088382" r:id="rId29"/>
    <p:sldId id="11088388" r:id="rId30"/>
    <p:sldId id="11088407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02" autoAdjust="0"/>
  </p:normalViewPr>
  <p:slideViewPr>
    <p:cSldViewPr snapToGrid="0">
      <p:cViewPr>
        <p:scale>
          <a:sx n="75" d="100"/>
          <a:sy n="75" d="100"/>
        </p:scale>
        <p:origin x="-191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tags" Target="tags/tag6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4AB1E-8B1A-447E-952A-0ECD6911D2A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51A6E-6120-4534-9309-44814EAC8D6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51A6E-6120-4534-9309-44814EAC8D6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3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3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3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3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3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3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hyperlink" Target="http://www.1ppt.com/moban/" TargetMode="Externa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044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  <a:hlinkClick r:id="rId1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  <a:hlinkClick r:id="rId1"/>
              </a:rPr>
              <a:t>模板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EE6-7EA3-4ABD-81DD-311A5644BB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7A1-7A80-4469-B896-A20E6EBC7F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5.xml" /><Relationship Id="rId11" Type="http://schemas.openxmlformats.org/officeDocument/2006/relationships/slideLayout" Target="../slideLayouts/slideLayout2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3.xml" /><Relationship Id="rId2" Type="http://schemas.openxmlformats.org/officeDocument/2006/relationships/slideLayout" Target="../slideLayouts/slideLayout17.xml" /><Relationship Id="rId3" Type="http://schemas.openxmlformats.org/officeDocument/2006/relationships/slideLayout" Target="../slideLayouts/slideLayout18.xml" /><Relationship Id="rId4" Type="http://schemas.openxmlformats.org/officeDocument/2006/relationships/slideLayout" Target="../slideLayouts/slideLayout19.xml" /><Relationship Id="rId5" Type="http://schemas.openxmlformats.org/officeDocument/2006/relationships/slideLayout" Target="../slideLayouts/slideLayout20.xml" /><Relationship Id="rId6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22.xml" /><Relationship Id="rId8" Type="http://schemas.openxmlformats.org/officeDocument/2006/relationships/slideLayout" Target="../slideLayouts/slideLayout23.xml" /><Relationship Id="rId9" Type="http://schemas.openxmlformats.org/officeDocument/2006/relationships/slideLayout" Target="../slideLayouts/slideLayout2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0EE6-7EA3-4ABD-81DD-311A5644BB4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77A1-7A80-4469-B896-A20E6EBC7FF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8.png" /><Relationship Id="rId11" Type="http://schemas.openxmlformats.org/officeDocument/2006/relationships/image" Target="../media/image9.png" /><Relationship Id="rId12" Type="http://schemas.openxmlformats.org/officeDocument/2006/relationships/image" Target="../media/image10.png" /><Relationship Id="rId13" Type="http://schemas.openxmlformats.org/officeDocument/2006/relationships/image" Target="../media/image11.pn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2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2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2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2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26.png" /><Relationship Id="rId7" Type="http://schemas.openxmlformats.org/officeDocument/2006/relationships/image" Target="../media/image27.png" /><Relationship Id="rId8" Type="http://schemas.openxmlformats.org/officeDocument/2006/relationships/image" Target="../media/image2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2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3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3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3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3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3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3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36.png" /><Relationship Id="rId7" Type="http://schemas.microsoft.com/office/2007/relationships/hdphoto" Target="../media/image37.wdp" /><Relationship Id="rId8" Type="http://schemas.openxmlformats.org/officeDocument/2006/relationships/image" Target="../media/image38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8.png" /><Relationship Id="rId11" Type="http://schemas.openxmlformats.org/officeDocument/2006/relationships/image" Target="../media/image9.png" /><Relationship Id="rId12" Type="http://schemas.openxmlformats.org/officeDocument/2006/relationships/image" Target="../media/image10.png" /><Relationship Id="rId13" Type="http://schemas.openxmlformats.org/officeDocument/2006/relationships/image" Target="../media/image11.png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3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10" Type="http://schemas.openxmlformats.org/officeDocument/2006/relationships/image" Target="../media/image39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1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1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1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2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6.png" /><Relationship Id="rId6" Type="http://schemas.openxmlformats.org/officeDocument/2006/relationships/image" Target="../media/image2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96"/>
            <a:ext cx="12192000" cy="67476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87" y="172741"/>
            <a:ext cx="11767225" cy="6512517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118709" y="4610100"/>
            <a:ext cx="9977915" cy="1935235"/>
            <a:chOff x="1608110" y="4793695"/>
            <a:chExt cx="9031314" cy="175164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110" y="5589329"/>
              <a:ext cx="1461777" cy="95600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50400" y="4793695"/>
              <a:ext cx="6697661" cy="175164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22112" y="5567872"/>
              <a:ext cx="1517312" cy="956006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6024" y="-1"/>
            <a:ext cx="3895975" cy="200147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1541" y="424926"/>
            <a:ext cx="1509075" cy="15090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-1"/>
            <a:ext cx="2975695" cy="150907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4782" y="1760457"/>
            <a:ext cx="3327063" cy="140086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975" y="2520871"/>
            <a:ext cx="1992452" cy="169429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1824" y="1241422"/>
            <a:ext cx="2576563" cy="527297"/>
          </a:xfrm>
          <a:prstGeom prst="rect">
            <a:avLst/>
          </a:prstGeom>
        </p:spPr>
      </p:pic>
      <p:sp>
        <p:nvSpPr>
          <p:cNvPr id="43" name="标题 1"/>
          <p:cNvSpPr txBox="1"/>
          <p:nvPr/>
        </p:nvSpPr>
        <p:spPr>
          <a:xfrm>
            <a:off x="2396167" y="1861470"/>
            <a:ext cx="739966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500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精</a:t>
            </a:r>
            <a:r>
              <a:rPr lang="zh-CN" altLang="en-US" sz="7500" spc="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美国潮风模板</a:t>
            </a:r>
            <a:endParaRPr lang="zh-CN" altLang="en-US" sz="7500" spc="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665213" y="3194312"/>
            <a:ext cx="6861571" cy="7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请在此处添加具体内容，文字尽量言简意赅，简单说明即可，不必过于繁琐，注意版面美观度，请在此处添加具体内容。</a:t>
            </a:r>
            <a:endParaRPr lang="en-US" altLang="zh-CN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514850" y="4053429"/>
            <a:ext cx="3173609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汇报人：</a:t>
            </a:r>
            <a:r>
              <a:rPr lang="en-US" altLang="zh-CN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</a:t>
            </a:r>
            <a:r>
              <a: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   时间：</a:t>
            </a:r>
            <a:r>
              <a:rPr lang="en-US" altLang="zh-CN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20XX.5</a:t>
            </a:r>
            <a:endParaRPr lang="en-US" altLang="zh-CN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贰 产品介绍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584053" y="2354005"/>
            <a:ext cx="1778743" cy="2979994"/>
            <a:chOff x="8681043" y="1709678"/>
            <a:chExt cx="1778743" cy="2979994"/>
          </a:xfrm>
        </p:grpSpPr>
        <p:sp>
          <p:nvSpPr>
            <p:cNvPr id="35" name="文本框 34"/>
            <p:cNvSpPr txBox="1"/>
            <p:nvPr/>
          </p:nvSpPr>
          <p:spPr>
            <a:xfrm>
              <a:off x="9905788" y="1709678"/>
              <a:ext cx="553998" cy="17562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9827511" y="1709678"/>
              <a:ext cx="169" cy="267607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8681043" y="1709678"/>
              <a:ext cx="1146468" cy="297999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39044" y="2354004"/>
            <a:ext cx="1750058" cy="2979995"/>
            <a:chOff x="6673358" y="1709677"/>
            <a:chExt cx="1750058" cy="2979995"/>
          </a:xfrm>
        </p:grpSpPr>
        <p:sp>
          <p:nvSpPr>
            <p:cNvPr id="39" name="文本框 38"/>
            <p:cNvSpPr txBox="1"/>
            <p:nvPr/>
          </p:nvSpPr>
          <p:spPr>
            <a:xfrm>
              <a:off x="7869418" y="1709678"/>
              <a:ext cx="553998" cy="17562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7820079" y="1709678"/>
              <a:ext cx="0" cy="267607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6673358" y="1709677"/>
              <a:ext cx="1146468" cy="2979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510328" y="2372663"/>
            <a:ext cx="1726932" cy="2961336"/>
            <a:chOff x="8696039" y="1709678"/>
            <a:chExt cx="1726932" cy="2961336"/>
          </a:xfrm>
        </p:grpSpPr>
        <p:sp>
          <p:nvSpPr>
            <p:cNvPr id="43" name="文本框 42"/>
            <p:cNvSpPr txBox="1"/>
            <p:nvPr/>
          </p:nvSpPr>
          <p:spPr>
            <a:xfrm>
              <a:off x="9868973" y="1709678"/>
              <a:ext cx="553998" cy="17562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添加标题内容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 flipH="1">
              <a:off x="9827680" y="1709678"/>
              <a:ext cx="0" cy="267607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8696039" y="1709678"/>
              <a:ext cx="1146468" cy="29613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738" y="1059685"/>
            <a:ext cx="2927919" cy="533914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贰 产品介绍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30397" y="1823552"/>
            <a:ext cx="2553899" cy="1608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0" i="0" u="none" strike="noStrike" kern="0" cap="none" spc="5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47518" y="1857288"/>
            <a:ext cx="2553899" cy="1608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kern="0" spc="5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400" kern="0" spc="5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2500"/>
              </a:lnSpc>
              <a:defRPr/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en-US" altLang="zh-CN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30397" y="3997438"/>
            <a:ext cx="2553899" cy="1608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kern="0" spc="5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400" kern="0" spc="5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lnSpc>
                <a:spcPts val="2500"/>
              </a:lnSpc>
              <a:defRPr/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en-US" altLang="zh-CN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47518" y="4031174"/>
            <a:ext cx="2553899" cy="1608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kern="0" spc="5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400" kern="0" spc="5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2500"/>
              </a:lnSpc>
              <a:defRPr/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en-US" altLang="zh-CN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523" y="2922700"/>
            <a:ext cx="3561958" cy="36029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贰 产品介绍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88855" y="2305615"/>
            <a:ext cx="1146468" cy="312801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rgbClr val="503B24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16351" y="2343715"/>
            <a:ext cx="1146468" cy="317509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62110" y="2343715"/>
            <a:ext cx="553998" cy="1756250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输入标题文本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94769" y="2305615"/>
            <a:ext cx="553998" cy="1756250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输入标题文本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94563" y="2343715"/>
            <a:ext cx="1146468" cy="317509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387" y="2305615"/>
            <a:ext cx="2243322" cy="342208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贰 产品介绍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6101" y="4090248"/>
            <a:ext cx="208123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4811" y="3710267"/>
            <a:ext cx="1415772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51420" y="3710267"/>
            <a:ext cx="1415772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>
              <a:defRPr/>
            </a:pPr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910" y="4090248"/>
            <a:ext cx="208123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55919" y="4090248"/>
            <a:ext cx="208123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42728" y="4090248"/>
            <a:ext cx="208123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19250" y="3693095"/>
            <a:ext cx="1415772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>
              <a:defRPr/>
            </a:pPr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03374" y="3710267"/>
            <a:ext cx="1415772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>
              <a:defRPr/>
            </a:pPr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322" y="2102501"/>
            <a:ext cx="1626558" cy="13264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1528" y="2014133"/>
            <a:ext cx="1626558" cy="132649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740" y="1985859"/>
            <a:ext cx="1626558" cy="132649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2946" y="1897491"/>
            <a:ext cx="1626558" cy="132649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flythroug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754753" y="507998"/>
            <a:ext cx="2998212" cy="21971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361" y="1971324"/>
            <a:ext cx="4296440" cy="456165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084717" y="2752372"/>
            <a:ext cx="1659429" cy="27149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请在此处添加具体内容，文字尽量言简意赅，简单说明即可，注意版面美观度，请在此处添加具体内容。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5620" y="2666567"/>
            <a:ext cx="6139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sz="44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市场预测</a:t>
            </a:r>
            <a:endParaRPr lang="zh-CN" altLang="en-US" sz="44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42248" y="1971324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lang="zh-CN" altLang="en-US" sz="72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叁 市场预测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97436" y="4443866"/>
            <a:ext cx="2619188" cy="13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  <a:buClr>
                <a:srgbClr val="00B050"/>
              </a:buClr>
            </a:pPr>
            <a:r>
              <a:rPr lang="zh-CN" altLang="en-US" sz="1400" spc="3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请在此处添加具体内容，简单描述即可，不必过于繁琐，言简意赅，尽量注意版面美观度。</a:t>
            </a:r>
            <a:endParaRPr lang="zh-CN" altLang="en-US" sz="1400" spc="3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4786405" y="3584954"/>
            <a:ext cx="2619188" cy="13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2500"/>
              </a:lnSpc>
              <a:buClr>
                <a:srgbClr val="00B050"/>
              </a:buClr>
            </a:pPr>
            <a:r>
              <a:rPr lang="zh-CN" altLang="en-US" sz="1400" spc="300">
                <a:solidFill>
                  <a:schemeClr val="bg1"/>
                </a:solidFill>
                <a:cs typeface="+mn-ea"/>
                <a:sym typeface="+mn-lt"/>
              </a:rPr>
              <a:t>请在此处添加具体内容，简单描述即可，不必过于繁琐，言简意赅，尽量注意版面美观度。</a:t>
            </a:r>
            <a:endParaRPr lang="zh-CN" altLang="en-US" sz="1400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184033" y="4461522"/>
            <a:ext cx="2619188" cy="13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2500"/>
              </a:lnSpc>
              <a:buClr>
                <a:srgbClr val="00B050"/>
              </a:buClr>
            </a:pPr>
            <a:r>
              <a:rPr lang="zh-CN" altLang="en-US" sz="1400" spc="300">
                <a:solidFill>
                  <a:schemeClr val="bg1"/>
                </a:solidFill>
                <a:cs typeface="+mn-ea"/>
                <a:sym typeface="+mn-lt"/>
              </a:rPr>
              <a:t>请在此处添加具体内容，简单描述即可，不必过于繁琐，言简意赅，尽量注意版面美观度。</a:t>
            </a:r>
            <a:endParaRPr lang="zh-CN" altLang="en-US" sz="1400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4215" y="2368293"/>
            <a:ext cx="2093229" cy="2093229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905623" y="1232425"/>
            <a:ext cx="2380752" cy="2337587"/>
          </a:xfrm>
          <a:prstGeom prst="ellipse">
            <a:avLst/>
          </a:prstGeom>
          <a:blipFill dpi="0"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1943" y="2278154"/>
            <a:ext cx="2183368" cy="218336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叁 市场预测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740181" y="2552685"/>
            <a:ext cx="6277069" cy="8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请在此处添加具体内容，文字尽量言简意赅简单说明即可，不必过于繁琐，主要版面美观度。请在此处添加具体内容，文字尽量言简意赅简单说明即可。</a:t>
            </a:r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713196" y="2185973"/>
            <a:ext cx="1433107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767166" y="3975981"/>
            <a:ext cx="627706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lnSpc>
                <a:spcPts val="2000"/>
              </a:lnSpc>
              <a:defRPr sz="1200">
                <a:latin typeface="方正隶变简体" panose="02010601030101010101" pitchFamily="2" charset="-122"/>
                <a:ea typeface="方正隶变简体" panose="02010601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请在此处添加具体内容，文字尽量言简意赅简单说明即可，不必过于繁琐，主要版面美观度。请在此处添加具体内容，文字尽量言简意赅简单说明即可。</a:t>
            </a:r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740181" y="3609269"/>
            <a:ext cx="1433107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767166" y="5261335"/>
            <a:ext cx="627706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lnSpc>
                <a:spcPts val="2000"/>
              </a:lnSpc>
              <a:defRPr sz="1200">
                <a:latin typeface="方正隶变简体" panose="02010601030101010101" pitchFamily="2" charset="-122"/>
                <a:ea typeface="方正隶变简体" panose="02010601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请在此处添加具体内容，文字尽量言简意赅简单说明即可，不必过于繁琐，主要版面美观度。请在此处添加具体内容，文字尽量言简意赅简单说明即可。</a:t>
            </a:r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740181" y="4894623"/>
            <a:ext cx="1433107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01757" y="2541674"/>
            <a:ext cx="4005038" cy="355285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叁 市场预测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045392" y="3544725"/>
            <a:ext cx="10101216" cy="86305"/>
          </a:xfrm>
          <a:prstGeom prst="rect">
            <a:avLst/>
          </a:prstGeom>
          <a:solidFill>
            <a:srgbClr val="B8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63980" y="1905299"/>
            <a:ext cx="1893570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1700"/>
              </a:lnSpc>
              <a:buClr>
                <a:srgbClr val="00B050"/>
              </a:buCl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  <a:cs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输入标题</a:t>
            </a:r>
            <a:endParaRPr kumimoji="0" lang="zh-CN" altLang="en-US" sz="24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55795" y="4344025"/>
            <a:ext cx="1893570" cy="33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Tx/>
              <a:buNone/>
              <a:defRPr sz="2000" b="1" spc="300">
                <a:solidFill>
                  <a:prstClr val="black">
                    <a:lumMod val="85000"/>
                    <a:lumOff val="15000"/>
                  </a:prstClr>
                </a:solidFill>
                <a:latin typeface="义启隶书体" panose="02010601030101010101" pitchFamily="2" charset="-122"/>
                <a:ea typeface="义启隶书体" panose="02010601030101010101" pitchFamily="2" charset="-122"/>
                <a:cs typeface="+mn-ea"/>
              </a:defRPr>
            </a:lvl1pPr>
          </a:lstStyle>
          <a:p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输入标题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71371" y="1905299"/>
            <a:ext cx="1893570" cy="33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Tx/>
              <a:buNone/>
              <a:defRPr sz="2000" b="1" spc="300">
                <a:solidFill>
                  <a:prstClr val="black">
                    <a:lumMod val="85000"/>
                    <a:lumOff val="15000"/>
                  </a:prstClr>
                </a:solidFill>
                <a:latin typeface="义启隶书体" panose="02010601030101010101" pitchFamily="2" charset="-122"/>
                <a:ea typeface="义启隶书体" panose="02010601030101010101" pitchFamily="2" charset="-122"/>
                <a:cs typeface="+mn-ea"/>
              </a:defRPr>
            </a:lvl1pPr>
          </a:lstStyle>
          <a:p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输入标题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58129" y="4299786"/>
            <a:ext cx="1893570" cy="33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Tx/>
              <a:buNone/>
              <a:defRPr sz="2000" b="1" spc="300">
                <a:solidFill>
                  <a:prstClr val="black">
                    <a:lumMod val="85000"/>
                    <a:lumOff val="15000"/>
                  </a:prstClr>
                </a:solidFill>
                <a:latin typeface="义启隶书体" panose="02010601030101010101" pitchFamily="2" charset="-122"/>
                <a:ea typeface="义启隶书体" panose="02010601030101010101" pitchFamily="2" charset="-122"/>
                <a:cs typeface="+mn-ea"/>
              </a:defRPr>
            </a:lvl1pPr>
          </a:lstStyle>
          <a:p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输入标题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10155" y="1893638"/>
            <a:ext cx="1893570" cy="33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Tx/>
              <a:buNone/>
              <a:defRPr sz="2000" b="1" spc="300">
                <a:solidFill>
                  <a:prstClr val="black">
                    <a:lumMod val="85000"/>
                    <a:lumOff val="15000"/>
                  </a:prstClr>
                </a:solidFill>
                <a:latin typeface="义启隶书体" panose="02010601030101010101" pitchFamily="2" charset="-122"/>
                <a:ea typeface="义启隶书体" panose="02010601030101010101" pitchFamily="2" charset="-122"/>
                <a:cs typeface="+mn-ea"/>
              </a:defRPr>
            </a:lvl1pPr>
          </a:lstStyle>
          <a:p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输入标题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9" name="矩形 9"/>
          <p:cNvSpPr>
            <a:spLocks noChangeArrowheads="1"/>
          </p:cNvSpPr>
          <p:nvPr/>
        </p:nvSpPr>
        <p:spPr bwMode="auto">
          <a:xfrm>
            <a:off x="987937" y="2255434"/>
            <a:ext cx="2473287" cy="7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请在此处添加具体内容，简单描述即可，不必过于繁琐。</a:t>
            </a:r>
            <a:endParaRPr kumimoji="0" lang="zh-CN" altLang="en-US" sz="1400" b="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9"/>
          <p:cNvSpPr>
            <a:spLocks noChangeArrowheads="1"/>
          </p:cNvSpPr>
          <p:nvPr/>
        </p:nvSpPr>
        <p:spPr bwMode="auto">
          <a:xfrm>
            <a:off x="4824025" y="2274571"/>
            <a:ext cx="260096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请在此处添加具体内容，简单描述即可，不必过于繁琐。</a:t>
            </a:r>
            <a:endParaRPr kumimoji="0" lang="zh-CN" altLang="en-US" sz="1400" b="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9"/>
          <p:cNvSpPr>
            <a:spLocks noChangeArrowheads="1"/>
          </p:cNvSpPr>
          <p:nvPr/>
        </p:nvSpPr>
        <p:spPr bwMode="auto">
          <a:xfrm>
            <a:off x="8763163" y="2262910"/>
            <a:ext cx="260096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请在此处添加具体内容，简单描述即可，不必过于繁琐。</a:t>
            </a:r>
            <a:endParaRPr kumimoji="0" lang="zh-CN" altLang="en-US" sz="1400" b="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9"/>
          <p:cNvSpPr>
            <a:spLocks noChangeArrowheads="1"/>
          </p:cNvSpPr>
          <p:nvPr/>
        </p:nvSpPr>
        <p:spPr bwMode="auto">
          <a:xfrm>
            <a:off x="2719723" y="4768047"/>
            <a:ext cx="260096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请在此处添加具体内容，简单描述即可，不必过于繁琐。</a:t>
            </a:r>
            <a:endParaRPr kumimoji="0" lang="zh-CN" altLang="en-US" sz="1400" b="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9"/>
          <p:cNvSpPr>
            <a:spLocks noChangeArrowheads="1"/>
          </p:cNvSpPr>
          <p:nvPr/>
        </p:nvSpPr>
        <p:spPr bwMode="auto">
          <a:xfrm>
            <a:off x="6523732" y="4674821"/>
            <a:ext cx="260096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请在此处添加具体内容，简单描述即可，不必过于繁琐。</a:t>
            </a:r>
            <a:endParaRPr kumimoji="0" lang="zh-CN" altLang="en-US" sz="1400" b="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998" y="3142379"/>
            <a:ext cx="1170329" cy="103402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750" y="3078362"/>
            <a:ext cx="1170329" cy="103402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030" y="3111659"/>
            <a:ext cx="1170329" cy="103402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1332" y="2996702"/>
            <a:ext cx="1170329" cy="103402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8154" y="3047121"/>
            <a:ext cx="1170329" cy="103402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叁 市场预测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44809" y="2266568"/>
            <a:ext cx="1277938" cy="4032451"/>
            <a:chOff x="3553849" y="3047226"/>
            <a:chExt cx="1277938" cy="3471399"/>
          </a:xfrm>
        </p:grpSpPr>
        <p:sp>
          <p:nvSpPr>
            <p:cNvPr id="10" name="文本框 9"/>
            <p:cNvSpPr txBox="1"/>
            <p:nvPr/>
          </p:nvSpPr>
          <p:spPr>
            <a:xfrm>
              <a:off x="4277789" y="3047226"/>
              <a:ext cx="553998" cy="17618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300">
                  <a:solidFill>
                    <a:schemeClr val="bg1"/>
                  </a:solidFill>
                  <a:cs typeface="+mn-ea"/>
                  <a:sym typeface="+mn-lt"/>
                </a:rPr>
                <a:t>贰输入标题</a:t>
              </a:r>
              <a:endParaRPr lang="zh-CN" altLang="en-US" sz="2400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53849" y="3500628"/>
              <a:ext cx="744819" cy="301799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赤壁赋体" panose="02000500000000000000" pitchFamily="2" charset="-122"/>
                  <a:ea typeface="印品赤壁赋体" panose="02000500000000000000" pitchFamily="2" charset="-122"/>
                  <a:cs typeface="+mn-ea"/>
                </a:defRPr>
              </a:lvl1pPr>
            </a:lstStyle>
            <a:p>
              <a:r>
                <a:rPr lang="zh-CN" altLang="en-US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请在此处添加具体内容，简单描述即可，不必过于繁琐。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87205" y="1693956"/>
            <a:ext cx="1267926" cy="4100131"/>
            <a:chOff x="5774046" y="2969006"/>
            <a:chExt cx="1267926" cy="3529663"/>
          </a:xfrm>
        </p:grpSpPr>
        <p:sp>
          <p:nvSpPr>
            <p:cNvPr id="13" name="文本框 12"/>
            <p:cNvSpPr txBox="1"/>
            <p:nvPr/>
          </p:nvSpPr>
          <p:spPr>
            <a:xfrm>
              <a:off x="6487974" y="2969006"/>
              <a:ext cx="553998" cy="17618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300">
                  <a:solidFill>
                    <a:schemeClr val="bg1"/>
                  </a:solidFill>
                  <a:cs typeface="+mn-ea"/>
                  <a:sym typeface="+mn-lt"/>
                </a:rPr>
                <a:t>叁输入标题</a:t>
              </a:r>
              <a:endParaRPr lang="en-US" altLang="zh-CN" sz="2400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774046" y="3401171"/>
              <a:ext cx="744819" cy="30974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赤壁赋体" panose="02000500000000000000" pitchFamily="2" charset="-122"/>
                  <a:ea typeface="印品赤壁赋体" panose="02000500000000000000" pitchFamily="2" charset="-122"/>
                  <a:cs typeface="+mn-ea"/>
                </a:defRPr>
              </a:lvl1pPr>
            </a:lstStyle>
            <a:p>
              <a:r>
                <a:rPr lang="zh-CN" altLang="en-US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请在此处添加具体内容，简单描述即可，不必过于繁琐。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93902" y="1697434"/>
            <a:ext cx="1288040" cy="3942446"/>
            <a:chOff x="1218284" y="2508107"/>
            <a:chExt cx="1288040" cy="3393916"/>
          </a:xfrm>
        </p:grpSpPr>
        <p:sp>
          <p:nvSpPr>
            <p:cNvPr id="16" name="文本框 15"/>
            <p:cNvSpPr txBox="1"/>
            <p:nvPr/>
          </p:nvSpPr>
          <p:spPr>
            <a:xfrm>
              <a:off x="1218284" y="2902600"/>
              <a:ext cx="744819" cy="29994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6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请在此处添加具体内容，简单描述即可，不必过于繁琐。</a:t>
              </a:r>
              <a:endParaRPr lang="zh-CN" altLang="en-US" sz="1400" spc="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952326" y="2508107"/>
              <a:ext cx="553998" cy="17618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300">
                  <a:solidFill>
                    <a:schemeClr val="bg1"/>
                  </a:solidFill>
                  <a:cs typeface="+mn-ea"/>
                  <a:sym typeface="+mn-lt"/>
                </a:rPr>
                <a:t>壹输入标题</a:t>
              </a:r>
              <a:endParaRPr lang="zh-CN" altLang="en-US" sz="2400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11183" y="2266568"/>
            <a:ext cx="1260662" cy="3885681"/>
            <a:chOff x="8070438" y="2428441"/>
            <a:chExt cx="1260662" cy="3345049"/>
          </a:xfrm>
        </p:grpSpPr>
        <p:sp>
          <p:nvSpPr>
            <p:cNvPr id="19" name="文本框 18"/>
            <p:cNvSpPr txBox="1"/>
            <p:nvPr/>
          </p:nvSpPr>
          <p:spPr>
            <a:xfrm>
              <a:off x="8777102" y="2428441"/>
              <a:ext cx="553998" cy="17618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300">
                  <a:solidFill>
                    <a:schemeClr val="bg1"/>
                  </a:solidFill>
                  <a:cs typeface="+mn-ea"/>
                  <a:sym typeface="+mn-lt"/>
                </a:rPr>
                <a:t>肆输入标题</a:t>
              </a:r>
              <a:endParaRPr lang="en-US" altLang="zh-CN" sz="2400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0438" y="2871454"/>
              <a:ext cx="744819" cy="29020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赤壁赋体" panose="02000500000000000000" pitchFamily="2" charset="-122"/>
                  <a:ea typeface="印品赤壁赋体" panose="02000500000000000000" pitchFamily="2" charset="-122"/>
                  <a:cs typeface="+mn-ea"/>
                </a:defRPr>
              </a:lvl1pPr>
            </a:lstStyle>
            <a:p>
              <a:r>
                <a:rPr lang="zh-CN" altLang="en-US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请在此处添加具体内容，简单描述即可，不必过于繁琐。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9549" y="686622"/>
            <a:ext cx="3696470" cy="520194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754753" y="507998"/>
            <a:ext cx="2998212" cy="21971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361" y="1971324"/>
            <a:ext cx="4296440" cy="456165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084717" y="2752372"/>
            <a:ext cx="1659429" cy="27149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请在此处添加具体内容，文字尽量言简意赅，简单说明即可，注意版面美观度，请在此处添加具体内容。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5620" y="2666567"/>
            <a:ext cx="6139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sz="44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营销策略</a:t>
            </a:r>
            <a:endParaRPr lang="zh-CN" altLang="en-US" sz="44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42248" y="1971324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>
                <a:solidFill>
                  <a:schemeClr val="bg1"/>
                </a:solidFill>
                <a:cs typeface="+mn-ea"/>
                <a:sym typeface="+mn-lt"/>
              </a:rPr>
              <a:t>肆</a:t>
            </a:r>
            <a:endParaRPr lang="zh-CN" altLang="en-US" sz="72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96"/>
            <a:ext cx="12192000" cy="6747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362" y="3715563"/>
            <a:ext cx="2695671" cy="239132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286152" y="2189439"/>
            <a:ext cx="613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sz="32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壹总结摘要</a:t>
            </a:r>
            <a:endParaRPr lang="zh-CN" altLang="en-US" sz="3200" b="1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67465" y="2276006"/>
            <a:ext cx="825867" cy="33842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33473" y="2189438"/>
            <a:ext cx="1146468" cy="33842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29567" y="2276006"/>
            <a:ext cx="1146468" cy="33842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16176" y="2276006"/>
            <a:ext cx="1146468" cy="33842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261498" y="2176491"/>
            <a:ext cx="613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sz="32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贰产品介绍</a:t>
            </a:r>
            <a:endParaRPr lang="zh-CN" altLang="en-US" sz="3200" b="1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186298" y="2189439"/>
            <a:ext cx="613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sz="32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叁市场预测</a:t>
            </a:r>
            <a:endParaRPr lang="zh-CN" altLang="en-US" sz="3200" b="1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169162" y="2176491"/>
            <a:ext cx="613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sz="32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肆营销策略</a:t>
            </a:r>
            <a:endParaRPr lang="zh-CN" altLang="en-US" sz="3200" b="1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796" y="1496086"/>
            <a:ext cx="751133" cy="62520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087" y="1564231"/>
            <a:ext cx="751133" cy="62520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287" y="1527679"/>
            <a:ext cx="751133" cy="62520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749" y="1542432"/>
            <a:ext cx="751133" cy="625208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9795699" y="1821639"/>
            <a:ext cx="1043390" cy="1744248"/>
            <a:chOff x="3918206" y="1956366"/>
            <a:chExt cx="2162726" cy="888392"/>
          </a:xfrm>
        </p:grpSpPr>
        <p:sp>
          <p:nvSpPr>
            <p:cNvPr id="50" name="文本框 49"/>
            <p:cNvSpPr txBox="1"/>
            <p:nvPr/>
          </p:nvSpPr>
          <p:spPr>
            <a:xfrm>
              <a:off x="3918206" y="1956366"/>
              <a:ext cx="1403501" cy="548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solidFill>
                    <a:schemeClr val="bg1"/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目录</a:t>
              </a: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060202" y="1984479"/>
              <a:ext cx="1020730" cy="8602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CONTENTS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31" grpId="0"/>
      <p:bldP spid="35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肆 营销策略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75195" y="3215648"/>
            <a:ext cx="57604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itle 4"/>
          <p:cNvSpPr txBox="1"/>
          <p:nvPr/>
        </p:nvSpPr>
        <p:spPr>
          <a:xfrm>
            <a:off x="4477033" y="2860866"/>
            <a:ext cx="1522852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78308" y="4864437"/>
            <a:ext cx="57604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200">
                <a:solidFill>
                  <a:srgbClr val="503B24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itle 4"/>
          <p:cNvSpPr txBox="1"/>
          <p:nvPr/>
        </p:nvSpPr>
        <p:spPr>
          <a:xfrm>
            <a:off x="4477033" y="4506084"/>
            <a:ext cx="1522852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35" y="1991700"/>
            <a:ext cx="3509318" cy="45339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肆 营销策略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95823" y="4049128"/>
            <a:ext cx="2437369" cy="1641475"/>
            <a:chOff x="764487" y="3594616"/>
            <a:chExt cx="2437369" cy="1641475"/>
          </a:xfrm>
        </p:grpSpPr>
        <p:sp>
          <p:nvSpPr>
            <p:cNvPr id="8" name="矩形 39"/>
            <p:cNvSpPr>
              <a:spLocks noChangeArrowheads="1"/>
            </p:cNvSpPr>
            <p:nvPr/>
          </p:nvSpPr>
          <p:spPr bwMode="auto">
            <a:xfrm>
              <a:off x="764487" y="4117836"/>
              <a:ext cx="2437369" cy="111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ts val="2000"/>
                </a:lnSpc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14"/>
            <p:cNvSpPr/>
            <p:nvPr/>
          </p:nvSpPr>
          <p:spPr>
            <a:xfrm>
              <a:off x="940172" y="3594616"/>
              <a:ext cx="20725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6958" y="4049128"/>
            <a:ext cx="2437369" cy="1641475"/>
            <a:chOff x="726387" y="3594616"/>
            <a:chExt cx="2437369" cy="1641475"/>
          </a:xfrm>
        </p:grpSpPr>
        <p:sp>
          <p:nvSpPr>
            <p:cNvPr id="12" name="矩形 39"/>
            <p:cNvSpPr>
              <a:spLocks noChangeArrowheads="1"/>
            </p:cNvSpPr>
            <p:nvPr/>
          </p:nvSpPr>
          <p:spPr bwMode="auto">
            <a:xfrm>
              <a:off x="726387" y="4117836"/>
              <a:ext cx="2437369" cy="111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7930">
                <a:lnSpc>
                  <a:spcPts val="2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4"/>
            <p:cNvSpPr/>
            <p:nvPr/>
          </p:nvSpPr>
          <p:spPr>
            <a:xfrm>
              <a:off x="874190" y="3594616"/>
              <a:ext cx="213856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82193" y="4049128"/>
            <a:ext cx="2437369" cy="1641475"/>
            <a:chOff x="726387" y="3594616"/>
            <a:chExt cx="2437369" cy="1641475"/>
          </a:xfrm>
        </p:grpSpPr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726387" y="4117836"/>
              <a:ext cx="2437369" cy="111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7930">
                <a:lnSpc>
                  <a:spcPts val="2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4"/>
            <p:cNvSpPr/>
            <p:nvPr/>
          </p:nvSpPr>
          <p:spPr>
            <a:xfrm>
              <a:off x="874190" y="3594616"/>
              <a:ext cx="213556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047280" y="1626339"/>
            <a:ext cx="1972320" cy="2465400"/>
          </a:xfrm>
          <a:prstGeom prst="rect">
            <a:avLst/>
          </a:prstGeom>
          <a:ln>
            <a:noFill/>
          </a:ln>
          <a:effectLst>
            <a:outerShdw blurRad="101600" dist="139700" dir="2700000" sx="94000" sy="94000" algn="tl" rotWithShape="0">
              <a:schemeClr val="bg1">
                <a:lumMod val="65000"/>
                <a:alpha val="83000"/>
              </a:scheme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104194" y="1644366"/>
            <a:ext cx="1972320" cy="2465400"/>
          </a:xfrm>
          <a:prstGeom prst="rect">
            <a:avLst/>
          </a:prstGeom>
          <a:ln>
            <a:noFill/>
          </a:ln>
          <a:effectLst>
            <a:outerShdw blurRad="101600" dist="139700" dir="2700000" sx="94000" sy="94000" algn="tl" rotWithShape="0">
              <a:schemeClr val="bg1">
                <a:lumMod val="65000"/>
                <a:alpha val="83000"/>
              </a:scheme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174668" y="1644365"/>
            <a:ext cx="1972320" cy="2465400"/>
          </a:xfrm>
          <a:prstGeom prst="rect">
            <a:avLst/>
          </a:prstGeom>
          <a:ln>
            <a:noFill/>
          </a:ln>
          <a:effectLst>
            <a:outerShdw blurRad="101600" dist="139700" dir="2700000" sx="94000" sy="94000" algn="tl" rotWithShape="0">
              <a:schemeClr val="bg1">
                <a:lumMod val="65000"/>
                <a:alpha val="83000"/>
              </a:schemeClr>
            </a:outerShdw>
          </a:effec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肆 营销策略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5754" y="2168695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点击添加标题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49113" y="2168695"/>
            <a:ext cx="1184940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23261" y="2185312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点击添加标题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66620" y="2185312"/>
            <a:ext cx="1184940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17246" y="2168695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点击添加标题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60605" y="2168695"/>
            <a:ext cx="1184940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600"/>
              </a:lnSpc>
              <a:buNone/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175" y="1378056"/>
            <a:ext cx="3106955" cy="514538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肆 营销策略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16619" y="2590551"/>
            <a:ext cx="5657849" cy="14311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40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02975" y="1960553"/>
            <a:ext cx="3133691" cy="642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0" cap="none" spc="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  <a:r>
              <a:rPr kumimoji="0" lang="en-US" altLang="zh-CN" sz="2400" b="0" i="0" u="none" strike="noStrike" kern="0" cap="none" spc="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2400" b="0" i="0" u="none" strike="noStrike" kern="0" cap="none" spc="5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16619" y="4460770"/>
            <a:ext cx="5657849" cy="14311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40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02975" y="3830772"/>
            <a:ext cx="3133691" cy="642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0" cap="none" spc="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  <a:r>
              <a:rPr kumimoji="0" lang="en-US" altLang="zh-CN" sz="2400" b="0" i="0" u="none" strike="noStrike" kern="0" cap="none" spc="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2400" b="0" i="0" u="none" strike="noStrike" kern="0" cap="none" spc="5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199" y="1800561"/>
            <a:ext cx="2526388" cy="469860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肆 营销策略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88550" y="2251938"/>
            <a:ext cx="3192671" cy="1511148"/>
            <a:chOff x="7166761" y="1813070"/>
            <a:chExt cx="3192671" cy="1511148"/>
          </a:xfrm>
        </p:grpSpPr>
        <p:grpSp>
          <p:nvGrpSpPr>
            <p:cNvPr id="8" name="组合 7"/>
            <p:cNvGrpSpPr/>
            <p:nvPr/>
          </p:nvGrpSpPr>
          <p:grpSpPr>
            <a:xfrm>
              <a:off x="7166761" y="1813070"/>
              <a:ext cx="2684464" cy="603751"/>
              <a:chOff x="2613910" y="1444077"/>
              <a:chExt cx="1572729" cy="307130"/>
            </a:xfrm>
          </p:grpSpPr>
          <p:sp>
            <p:nvSpPr>
              <p:cNvPr id="11" name="矩形 10"/>
              <p:cNvSpPr/>
              <p:nvPr/>
            </p:nvSpPr>
            <p:spPr bwMode="auto">
              <a:xfrm>
                <a:off x="2613910" y="1444077"/>
                <a:ext cx="1428150" cy="30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2" name="图片 28" descr="C_108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" contrast="-1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 bwMode="auto">
              <a:xfrm flipV="1">
                <a:off x="2613911" y="1727546"/>
                <a:ext cx="1572728" cy="232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矩形 9"/>
            <p:cNvSpPr/>
            <p:nvPr/>
          </p:nvSpPr>
          <p:spPr>
            <a:xfrm>
              <a:off x="7177574" y="2463793"/>
              <a:ext cx="3181858" cy="86042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lvl="0" indent="0" algn="l" defTabSz="1218565" fontAlgn="auto">
                <a:lnSpc>
                  <a:spcPts val="2000"/>
                </a:lnSpc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68991" y="4208188"/>
            <a:ext cx="3181858" cy="1543359"/>
            <a:chOff x="7177574" y="1780859"/>
            <a:chExt cx="3181858" cy="1543359"/>
          </a:xfrm>
        </p:grpSpPr>
        <p:grpSp>
          <p:nvGrpSpPr>
            <p:cNvPr id="14" name="组合 13"/>
            <p:cNvGrpSpPr/>
            <p:nvPr/>
          </p:nvGrpSpPr>
          <p:grpSpPr>
            <a:xfrm>
              <a:off x="7198498" y="1780859"/>
              <a:ext cx="2684462" cy="635180"/>
              <a:chOff x="2632504" y="1427686"/>
              <a:chExt cx="1572728" cy="323117"/>
            </a:xfrm>
          </p:grpSpPr>
          <p:sp>
            <p:nvSpPr>
              <p:cNvPr id="16" name="矩形 15"/>
              <p:cNvSpPr/>
              <p:nvPr/>
            </p:nvSpPr>
            <p:spPr bwMode="auto">
              <a:xfrm>
                <a:off x="2632505" y="1427686"/>
                <a:ext cx="1428150" cy="30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7" name="图片 28" descr="C_108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" contrast="-1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 bwMode="auto">
              <a:xfrm flipV="1">
                <a:off x="2632504" y="1727546"/>
                <a:ext cx="1572728" cy="232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矩形 14"/>
            <p:cNvSpPr/>
            <p:nvPr/>
          </p:nvSpPr>
          <p:spPr>
            <a:xfrm>
              <a:off x="7177574" y="2463793"/>
              <a:ext cx="3181858" cy="86042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lvl="0" indent="0" algn="l" defTabSz="1218565" fontAlgn="auto">
                <a:lnSpc>
                  <a:spcPts val="2000"/>
                </a:lnSpc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13382" y="2251938"/>
            <a:ext cx="3192671" cy="1511148"/>
            <a:chOff x="7166761" y="1813070"/>
            <a:chExt cx="3192671" cy="1511148"/>
          </a:xfrm>
        </p:grpSpPr>
        <p:grpSp>
          <p:nvGrpSpPr>
            <p:cNvPr id="19" name="组合 18"/>
            <p:cNvGrpSpPr/>
            <p:nvPr/>
          </p:nvGrpSpPr>
          <p:grpSpPr>
            <a:xfrm>
              <a:off x="7166761" y="1813070"/>
              <a:ext cx="2684464" cy="603751"/>
              <a:chOff x="2613910" y="1444077"/>
              <a:chExt cx="1572729" cy="307130"/>
            </a:xfrm>
          </p:grpSpPr>
          <p:sp>
            <p:nvSpPr>
              <p:cNvPr id="21" name="矩形 20"/>
              <p:cNvSpPr/>
              <p:nvPr/>
            </p:nvSpPr>
            <p:spPr bwMode="auto">
              <a:xfrm>
                <a:off x="2613910" y="1444077"/>
                <a:ext cx="1428150" cy="30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2" name="图片 28" descr="C_108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" contrast="-1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 bwMode="auto">
              <a:xfrm flipV="1">
                <a:off x="2613911" y="1727546"/>
                <a:ext cx="1572728" cy="232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" name="矩形 19"/>
            <p:cNvSpPr/>
            <p:nvPr/>
          </p:nvSpPr>
          <p:spPr>
            <a:xfrm>
              <a:off x="7177574" y="2463793"/>
              <a:ext cx="3181858" cy="86042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lvl="0" indent="0" algn="l" defTabSz="1218565" fontAlgn="auto">
                <a:lnSpc>
                  <a:spcPts val="2000"/>
                </a:lnSpc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93823" y="4208188"/>
            <a:ext cx="3181858" cy="1543359"/>
            <a:chOff x="7177574" y="1780859"/>
            <a:chExt cx="3181858" cy="1543359"/>
          </a:xfrm>
        </p:grpSpPr>
        <p:grpSp>
          <p:nvGrpSpPr>
            <p:cNvPr id="24" name="组合 23"/>
            <p:cNvGrpSpPr/>
            <p:nvPr/>
          </p:nvGrpSpPr>
          <p:grpSpPr>
            <a:xfrm>
              <a:off x="7198498" y="1780859"/>
              <a:ext cx="2684462" cy="635180"/>
              <a:chOff x="2632504" y="1427686"/>
              <a:chExt cx="1572728" cy="323117"/>
            </a:xfrm>
          </p:grpSpPr>
          <p:sp>
            <p:nvSpPr>
              <p:cNvPr id="26" name="矩形 25"/>
              <p:cNvSpPr/>
              <p:nvPr/>
            </p:nvSpPr>
            <p:spPr bwMode="auto">
              <a:xfrm>
                <a:off x="2632505" y="1427686"/>
                <a:ext cx="1428150" cy="30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7" name="图片 28" descr="C_108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" contrast="-1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 bwMode="auto">
              <a:xfrm flipV="1">
                <a:off x="2632504" y="1727546"/>
                <a:ext cx="1572728" cy="232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矩形 24"/>
            <p:cNvSpPr/>
            <p:nvPr/>
          </p:nvSpPr>
          <p:spPr>
            <a:xfrm>
              <a:off x="7177574" y="2463793"/>
              <a:ext cx="3181858" cy="86042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lvl="0" indent="0" algn="l" defTabSz="1218565" fontAlgn="auto">
                <a:lnSpc>
                  <a:spcPts val="2000"/>
                </a:lnSpc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139563" y="1235890"/>
            <a:ext cx="3524980" cy="528971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96"/>
            <a:ext cx="12192000" cy="67476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118709" y="4610100"/>
            <a:ext cx="9977915" cy="1935235"/>
            <a:chOff x="1608110" y="4793695"/>
            <a:chExt cx="9031314" cy="175164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110" y="5589329"/>
              <a:ext cx="1461777" cy="95600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50400" y="4793695"/>
              <a:ext cx="6697661" cy="175164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22112" y="5567872"/>
              <a:ext cx="1517312" cy="956006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6024" y="-1"/>
            <a:ext cx="3895975" cy="200147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1541" y="424926"/>
            <a:ext cx="1509075" cy="15090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-1"/>
            <a:ext cx="2975695" cy="150907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4782" y="1760457"/>
            <a:ext cx="3327063" cy="140086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975" y="2520871"/>
            <a:ext cx="1992452" cy="169429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1824" y="1241422"/>
            <a:ext cx="2576563" cy="527297"/>
          </a:xfrm>
          <a:prstGeom prst="rect">
            <a:avLst/>
          </a:prstGeom>
        </p:spPr>
      </p:pic>
      <p:sp>
        <p:nvSpPr>
          <p:cNvPr id="43" name="标题 1"/>
          <p:cNvSpPr txBox="1"/>
          <p:nvPr/>
        </p:nvSpPr>
        <p:spPr>
          <a:xfrm>
            <a:off x="2396167" y="1861470"/>
            <a:ext cx="739966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500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感谢您得欣赏</a:t>
            </a:r>
            <a:endParaRPr lang="zh-CN" altLang="en-US" sz="7500" spc="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665213" y="3194312"/>
            <a:ext cx="6861571" cy="7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请在此处添加具体内容，文字尽量言简意赅，简单说明即可，不必过于繁琐，注意版面美观度，请在此处添加具体内容。</a:t>
            </a:r>
            <a:endParaRPr lang="en-US" altLang="zh-CN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514850" y="4053429"/>
            <a:ext cx="3173609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汇报人</a:t>
            </a:r>
            <a:r>
              <a:rPr lang="zh-CN" alt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</a:t>
            </a:r>
            <a:r>
              <a:rPr lang="zh-CN" alt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   </a:t>
            </a:r>
            <a:r>
              <a: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时间：</a:t>
            </a:r>
            <a:r>
              <a:rPr lang="en-US" altLang="zh-CN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20XX.5</a:t>
            </a:r>
            <a:endParaRPr lang="en-US" altLang="zh-CN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742" y="4788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754753" y="507998"/>
            <a:ext cx="2998212" cy="21971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361" y="1971324"/>
            <a:ext cx="4296440" cy="456165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084717" y="2752372"/>
            <a:ext cx="1659429" cy="27149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请在此处添加具体内容，文字尽量言简意赅，简单说明即可，注意版面美观度，请在此处添加具体内容。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5620" y="2666567"/>
            <a:ext cx="6139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sz="44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总结摘要</a:t>
            </a:r>
            <a:endParaRPr lang="zh-CN" altLang="en-US" sz="44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42248" y="1971324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lang="zh-CN" altLang="en-US" sz="72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壹 总结摘要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3067" y="2636507"/>
            <a:ext cx="664797" cy="232145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添加文本信息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96451" y="2636507"/>
            <a:ext cx="58744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96451" y="4130525"/>
            <a:ext cx="5874434" cy="81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99315"/>
            <a:ext cx="4360680" cy="476829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1218773" y="662604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壹 总结摘要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56355" y="2936837"/>
            <a:ext cx="26714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itle 4"/>
          <p:cNvSpPr txBox="1"/>
          <p:nvPr/>
        </p:nvSpPr>
        <p:spPr>
          <a:xfrm>
            <a:off x="1656355" y="2505696"/>
            <a:ext cx="1522852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69799" y="4499833"/>
            <a:ext cx="26714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itle 4"/>
          <p:cNvSpPr txBox="1"/>
          <p:nvPr/>
        </p:nvSpPr>
        <p:spPr>
          <a:xfrm>
            <a:off x="1669799" y="4068692"/>
            <a:ext cx="1522852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00961" y="2899470"/>
            <a:ext cx="26714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itle 4"/>
          <p:cNvSpPr txBox="1"/>
          <p:nvPr/>
        </p:nvSpPr>
        <p:spPr>
          <a:xfrm>
            <a:off x="5000961" y="2468329"/>
            <a:ext cx="1522852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14405" y="4462466"/>
            <a:ext cx="26714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itle 4"/>
          <p:cNvSpPr txBox="1"/>
          <p:nvPr/>
        </p:nvSpPr>
        <p:spPr>
          <a:xfrm>
            <a:off x="5014405" y="4031325"/>
            <a:ext cx="1522852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9144">
            <a:off x="6996321" y="2082520"/>
            <a:ext cx="4529165" cy="346535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壹 总结摘要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8028888" y="3396288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8035513" y="3857953"/>
            <a:ext cx="2874780" cy="938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1846509" y="3411707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1382204" y="3873372"/>
            <a:ext cx="2918007" cy="938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4813725" y="1341082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4126132" y="1860803"/>
            <a:ext cx="3939735" cy="6313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178" y="2866838"/>
            <a:ext cx="2918007" cy="323421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壹 总结摘要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73894" y="2404832"/>
            <a:ext cx="1659429" cy="297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0" indent="0" algn="l" defTabSz="1218565" fontAlgn="auto">
              <a:lnSpc>
                <a:spcPts val="2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defTabSz="1218565" fontAlgn="auto">
              <a:lnSpc>
                <a:spcPts val="2000"/>
              </a:lnSpc>
              <a:spcBef>
                <a:spcPct val="0"/>
              </a:spcBef>
              <a:buNone/>
            </a:pPr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1218565">
              <a:lnSpc>
                <a:spcPts val="2500"/>
              </a:lnSpc>
            </a:pPr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679619" y="2371150"/>
            <a:ext cx="2885128" cy="2997529"/>
            <a:chOff x="8187619" y="2218750"/>
            <a:chExt cx="2885128" cy="2997529"/>
          </a:xfrm>
        </p:grpSpPr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8187619" y="2218750"/>
              <a:ext cx="1659429" cy="2979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0" indent="0" algn="l" defTabSz="1218565" fontAlgn="auto">
                <a:lnSpc>
                  <a:spcPts val="2000"/>
                </a:lnSpc>
                <a:spcBef>
                  <a:spcPct val="0"/>
                </a:spcBef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lvl="0" indent="0" algn="l" defTabSz="1218565" fontAlgn="auto">
                <a:lnSpc>
                  <a:spcPts val="2000"/>
                </a:lnSpc>
                <a:spcBef>
                  <a:spcPct val="0"/>
                </a:spcBef>
                <a:buNone/>
              </a:pPr>
              <a:endPara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lvl="0" indent="0" algn="l" defTabSz="1218565" fontAlgn="auto">
                <a:lnSpc>
                  <a:spcPts val="2500"/>
                </a:lnSpc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411308" y="2450525"/>
              <a:ext cx="661439" cy="661439"/>
              <a:chOff x="2658183" y="2556937"/>
              <a:chExt cx="661439" cy="661439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658183" y="2556937"/>
                <a:ext cx="661439" cy="66143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729732" y="2646789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中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0411308" y="3508715"/>
              <a:ext cx="661439" cy="661439"/>
              <a:chOff x="2658183" y="2569002"/>
              <a:chExt cx="661439" cy="66143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658183" y="2569002"/>
                <a:ext cx="661439" cy="66143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729732" y="2646789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国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0411308" y="4554840"/>
              <a:ext cx="661439" cy="661439"/>
              <a:chOff x="2658183" y="2569002"/>
              <a:chExt cx="661439" cy="66143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58183" y="2569002"/>
                <a:ext cx="661439" cy="66143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729732" y="2646789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风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093" y="1839300"/>
            <a:ext cx="2251529" cy="450305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535" y="474910"/>
            <a:ext cx="23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壹 总结摘要</a:t>
            </a:r>
            <a:endParaRPr lang="zh-CN" altLang="en-US" sz="32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875858" y="1656059"/>
            <a:ext cx="5967799" cy="4869541"/>
          </a:xfrm>
          <a:prstGeom prst="rect">
            <a:avLst/>
          </a:prstGeom>
          <a:blipFill dpi="0" rotWithShape="1">
            <a:blip r:embed="rId5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61110" y="2169343"/>
            <a:ext cx="2760189" cy="1455682"/>
            <a:chOff x="7907594" y="3433235"/>
            <a:chExt cx="2760189" cy="1455682"/>
          </a:xfrm>
        </p:grpSpPr>
        <p:sp>
          <p:nvSpPr>
            <p:cNvPr id="22" name="矩形 21"/>
            <p:cNvSpPr/>
            <p:nvPr/>
          </p:nvSpPr>
          <p:spPr>
            <a:xfrm>
              <a:off x="7907595" y="3834782"/>
              <a:ext cx="2760188" cy="10541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907594" y="3433235"/>
              <a:ext cx="2050552" cy="5035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61110" y="4112443"/>
            <a:ext cx="2760189" cy="1455682"/>
            <a:chOff x="7907594" y="3433235"/>
            <a:chExt cx="2760189" cy="1455682"/>
          </a:xfrm>
        </p:grpSpPr>
        <p:sp>
          <p:nvSpPr>
            <p:cNvPr id="25" name="矩形 24"/>
            <p:cNvSpPr/>
            <p:nvPr/>
          </p:nvSpPr>
          <p:spPr>
            <a:xfrm>
              <a:off x="7907595" y="3834782"/>
              <a:ext cx="2760188" cy="10541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907594" y="3433235"/>
              <a:ext cx="2050552" cy="5035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51717" y="2035993"/>
            <a:ext cx="2760189" cy="1455682"/>
            <a:chOff x="7907594" y="3433235"/>
            <a:chExt cx="2760189" cy="1455682"/>
          </a:xfrm>
        </p:grpSpPr>
        <p:sp>
          <p:nvSpPr>
            <p:cNvPr id="28" name="矩形 27"/>
            <p:cNvSpPr/>
            <p:nvPr/>
          </p:nvSpPr>
          <p:spPr>
            <a:xfrm>
              <a:off x="7907595" y="3834782"/>
              <a:ext cx="2760188" cy="10541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907594" y="3433235"/>
              <a:ext cx="2050552" cy="5035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051717" y="3979093"/>
            <a:ext cx="2760189" cy="1455682"/>
            <a:chOff x="7907594" y="3433235"/>
            <a:chExt cx="2760189" cy="1455682"/>
          </a:xfrm>
        </p:grpSpPr>
        <p:sp>
          <p:nvSpPr>
            <p:cNvPr id="31" name="矩形 30"/>
            <p:cNvSpPr/>
            <p:nvPr/>
          </p:nvSpPr>
          <p:spPr>
            <a:xfrm>
              <a:off x="7907595" y="3834782"/>
              <a:ext cx="2760188" cy="10541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907594" y="3433235"/>
              <a:ext cx="2050552" cy="5035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272" y="1849756"/>
            <a:ext cx="3015455" cy="3805623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7" y="172740"/>
            <a:ext cx="11767225" cy="65125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754753" y="507998"/>
            <a:ext cx="2998212" cy="21971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361" y="1971324"/>
            <a:ext cx="4296440" cy="456165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084717" y="2752372"/>
            <a:ext cx="1659429" cy="27149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请在此处添加具体内容，文字尽量言简意赅，简单说明即可，注意版面美观度，请在此处添加具体内容。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5620" y="2666567"/>
            <a:ext cx="6139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sz="44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产品介绍</a:t>
            </a:r>
            <a:endParaRPr lang="zh-CN" altLang="en-US" sz="44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42248" y="1971324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>
                <a:solidFill>
                  <a:schemeClr val="bg1"/>
                </a:solidFill>
                <a:cs typeface="+mn-ea"/>
                <a:sym typeface="+mn-lt"/>
              </a:rPr>
              <a:t>贰</a:t>
            </a:r>
            <a:endParaRPr lang="zh-CN" altLang="en-US" sz="72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75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国潮风年中总结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slbeza1">
      <a:majorFont>
        <a:latin typeface="微软雅黑"/>
        <a:ea typeface="义启小魏楷"/>
        <a:cs typeface="Arial"/>
      </a:majorFont>
      <a:minorFont>
        <a:latin typeface="微软雅黑"/>
        <a:ea typeface="义启小魏楷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176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3">
      <vt:lpstr>Arial</vt:lpstr>
      <vt:lpstr>微软雅黑</vt:lpstr>
      <vt:lpstr>义启小魏楷</vt:lpstr>
      <vt:lpstr>Calibri</vt:lpstr>
      <vt:lpstr>等线 Light</vt:lpstr>
      <vt:lpstr>等线</vt:lpstr>
      <vt:lpstr>义启粗楷体</vt:lpstr>
      <vt:lpstr>Playfair Display Black</vt:lpstr>
      <vt:lpstr>宋体</vt:lpstr>
      <vt:lpstr>方正隶变简体</vt:lpstr>
      <vt:lpstr>方正隶书简体</vt:lpstr>
      <vt:lpstr>义启隶书体</vt:lpstr>
      <vt:lpstr>印品赤壁赋体</vt:lpstr>
      <vt:lpstr>Meiryo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Years later</cp:lastModifiedBy>
  <cp:revision>30</cp:revision>
  <dcterms:created xsi:type="dcterms:W3CDTF">2019-05-15T07:38:00Z</dcterms:created>
  <dcterms:modified xsi:type="dcterms:W3CDTF">2023-05-08T03:30:59Z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CBC04D9276814A18B5C4CABB194E3E55</vt:lpwstr>
  </property>
  <property fmtid="{D5CDD505-2E9C-101B-9397-08002B2CF9AE}" pid="3" name="KSOProductBuildVer">
    <vt:lpwstr>2052-11.1.0.10723</vt:lpwstr>
  </property>
</Properties>
</file>