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2"/>
    <p:sldMasterId id="2147483673" r:id="rId3"/>
  </p:sldMasterIdLst>
  <p:notesMasterIdLst>
    <p:notesMasterId r:id="rId4"/>
  </p:notesMasterIdLst>
  <p:sldIdLst>
    <p:sldId id="327" r:id="rId5"/>
    <p:sldId id="329" r:id="rId6"/>
    <p:sldId id="328" r:id="rId7"/>
    <p:sldId id="275" r:id="rId8"/>
    <p:sldId id="301" r:id="rId9"/>
    <p:sldId id="287" r:id="rId10"/>
    <p:sldId id="272" r:id="rId11"/>
    <p:sldId id="265" r:id="rId12"/>
    <p:sldId id="332" r:id="rId13"/>
    <p:sldId id="292" r:id="rId14"/>
    <p:sldId id="305" r:id="rId15"/>
    <p:sldId id="286" r:id="rId16"/>
    <p:sldId id="284" r:id="rId17"/>
    <p:sldId id="269" r:id="rId18"/>
    <p:sldId id="331" r:id="rId19"/>
    <p:sldId id="303" r:id="rId20"/>
    <p:sldId id="302" r:id="rId21"/>
    <p:sldId id="306" r:id="rId22"/>
    <p:sldId id="266" r:id="rId23"/>
    <p:sldId id="270" r:id="rId24"/>
    <p:sldId id="330" r:id="rId25"/>
    <p:sldId id="293" r:id="rId26"/>
    <p:sldId id="277" r:id="rId27"/>
    <p:sldId id="264" r:id="rId28"/>
    <p:sldId id="271" r:id="rId29"/>
    <p:sldId id="294" r:id="rId30"/>
    <p:sldId id="320" r:id="rId31"/>
    <p:sldId id="356" r:id="rId32"/>
    <p:sldId id="384" r:id="rId33"/>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p="http://schemas.openxmlformats.org/presentationml/2006/main">
  <p:cmAuthor id="1" name="lenovo" initials="l" lastIdx="0" clrIdx="0"/>
</p:cmAuthorLst>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2145" autoAdjust="0"/>
  </p:normalViewPr>
  <p:slideViewPr>
    <p:cSldViewPr snapToGrid="0">
      <p:cViewPr>
        <p:scale>
          <a:sx n="75" d="100"/>
          <a:sy n="75" d="100"/>
        </p:scale>
        <p:origin x="54" y="40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1.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slideMaster" Target="slideMasters/slideMaster2.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slide" Target="slides/slide28.xml" /><Relationship Id="rId33" Type="http://schemas.openxmlformats.org/officeDocument/2006/relationships/slide" Target="slides/slide29.xml" /><Relationship Id="rId34" Type="http://schemas.openxmlformats.org/officeDocument/2006/relationships/tags" Target="tags/tag63.xml" /><Relationship Id="rId35" Type="http://schemas.openxmlformats.org/officeDocument/2006/relationships/presProps" Target="presProps.xml" /><Relationship Id="rId36" Type="http://schemas.openxmlformats.org/officeDocument/2006/relationships/viewProps" Target="viewProps.xml" /><Relationship Id="rId37" Type="http://schemas.openxmlformats.org/officeDocument/2006/relationships/theme" Target="theme/theme1.xml" /><Relationship Id="rId38" Type="http://schemas.openxmlformats.org/officeDocument/2006/relationships/tableStyles" Target="tableStyles.xml" /><Relationship Id="rId4" Type="http://schemas.openxmlformats.org/officeDocument/2006/relationships/notesMaster" Target="notesMasters/notes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8915AE-D56B-403A-B0E7-89B0348484B3}"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E6000E-CFED-491E-8FBD-C93DE1160741}"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D03C20-776C-489F-8E25-9CC7DFA7B440}" type="slidenum">
              <a:rPr lang="zh-CN" altLang="en-US" smtClean="0"/>
              <a:t>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D03C20-776C-489F-8E25-9CC7DFA7B440}"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2DDED-3E2C-4902-B6AF-83316DAF6D0D}" type="slidenum">
              <a:rPr lang="en-US" smtClean="0"/>
              <a:t>23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28</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29</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9FDB1BF-CA73-4128-BC92-3438820B3689}"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7A466B-D5E2-4CE5-BD1A-5170611B3248}"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9FDB1BF-CA73-4128-BC92-3438820B3689}"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7A466B-D5E2-4CE5-BD1A-5170611B3248}"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9FDB1BF-CA73-4128-BC92-3438820B3689}"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7A466B-D5E2-4CE5-BD1A-5170611B3248}"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cSld name="1_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5EF5102-CD82-4442-902C-E15516CB3A9C}"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1DC259C-DC47-49BA-A0FB-DF038C2DA6E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标题幻灯片">
    <p:spTree>
      <p:nvGrpSpPr>
        <p:cNvPr id="1" name=""/>
        <p:cNvGrpSpPr/>
        <p:nvPr/>
      </p:nvGrpSpPr>
      <p:grpSpPr>
        <a:xfrm>
          <a:off x="0" y="0"/>
          <a:ext cx="0" cy="0"/>
        </a:xfrm>
      </p:grpSpPr>
      <p:sp>
        <p:nvSpPr>
          <p:cNvPr id="4" name="矩形 3"/>
          <p:cNvSpPr/>
          <p:nvPr userDrawn="1"/>
        </p:nvSpPr>
        <p:spPr>
          <a:xfrm>
            <a:off x="3592648" y="-1149154"/>
            <a:ext cx="986972" cy="464457"/>
          </a:xfrm>
          <a:prstGeom prst="rect">
            <a:avLst/>
          </a:prstGeom>
          <a:solidFill>
            <a:srgbClr val="8275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49FDB1BF-CA73-4128-BC92-3438820B3689}"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7A466B-D5E2-4CE5-BD1A-5170611B3248}"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9FDB1BF-CA73-4128-BC92-3438820B3689}"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07A466B-D5E2-4CE5-BD1A-5170611B3248}"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9FDB1BF-CA73-4128-BC92-3438820B3689}"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07A466B-D5E2-4CE5-BD1A-5170611B3248}"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9FDB1BF-CA73-4128-BC92-3438820B3689}"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07A466B-D5E2-4CE5-BD1A-5170611B3248}"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9FDB1BF-CA73-4128-BC92-3438820B3689}"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07A466B-D5E2-4CE5-BD1A-5170611B3248}"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9FDB1BF-CA73-4128-BC92-3438820B3689}"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07A466B-D5E2-4CE5-BD1A-5170611B3248}"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9FDB1BF-CA73-4128-BC92-3438820B3689}"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07A466B-D5E2-4CE5-BD1A-5170611B3248}"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4.xml" /><Relationship Id="rId10" Type="http://schemas.openxmlformats.org/officeDocument/2006/relationships/slideLayout" Target="../slideLayouts/slideLayout23.xml" /><Relationship Id="rId11" Type="http://schemas.openxmlformats.org/officeDocument/2006/relationships/slideLayout" Target="../slideLayouts/slideLayout24.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5.xml" /><Relationship Id="rId3" Type="http://schemas.openxmlformats.org/officeDocument/2006/relationships/slideLayout" Target="../slideLayouts/slideLayout16.xml" /><Relationship Id="rId4" Type="http://schemas.openxmlformats.org/officeDocument/2006/relationships/slideLayout" Target="../slideLayouts/slideLayout17.xml" /><Relationship Id="rId5" Type="http://schemas.openxmlformats.org/officeDocument/2006/relationships/slideLayout" Target="../slideLayouts/slideLayout18.xml" /><Relationship Id="rId6" Type="http://schemas.openxmlformats.org/officeDocument/2006/relationships/slideLayout" Target="../slideLayouts/slideLayout19.xml" /><Relationship Id="rId7" Type="http://schemas.openxmlformats.org/officeDocument/2006/relationships/slideLayout" Target="../slideLayouts/slideLayout20.xml" /><Relationship Id="rId8" Type="http://schemas.openxmlformats.org/officeDocument/2006/relationships/slideLayout" Target="../slideLayouts/slideLayout21.xml" /><Relationship Id="rId9" Type="http://schemas.openxmlformats.org/officeDocument/2006/relationships/slideLayout" Target="../slideLayouts/slideLayout22.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FDB1BF-CA73-4128-BC92-3438820B3689}"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7A466B-D5E2-4CE5-BD1A-5170611B3248}" type="slidenum">
              <a:rPr lang="zh-CN" altLang="en-US" smtClean="0"/>
              <a:t/>
            </a:fld>
            <a:endParaRPr lang="zh-CN" altLang="en-US"/>
          </a:p>
        </p:txBody>
      </p:sp>
      <p:sp>
        <p:nvSpPr>
          <p:cNvPr id="10" name="矩形 9"/>
          <p:cNvSpPr/>
          <p:nvPr userDrawn="1"/>
        </p:nvSpPr>
        <p:spPr>
          <a:xfrm>
            <a:off x="0" y="0"/>
            <a:ext cx="12192000" cy="6858000"/>
          </a:xfrm>
          <a:prstGeom prst="rect">
            <a:avLst/>
          </a:prstGeom>
          <a:solidFill>
            <a:srgbClr val="F9F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4.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7.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2.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8.png" /><Relationship Id="rId3" Type="http://schemas.openxmlformats.org/officeDocument/2006/relationships/image" Target="../media/image4.jpeg" /><Relationship Id="rId4" Type="http://schemas.openxmlformats.org/officeDocument/2006/relationships/image" Target="../media/image9.png" /><Relationship Id="rId5" Type="http://schemas.openxmlformats.org/officeDocument/2006/relationships/image" Target="../media/image10.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62.xml" /><Relationship Id="rId2" Type="http://schemas.openxmlformats.org/officeDocument/2006/relationships/notesSlide" Target="../notesSlides/notesSlide4.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image" Target="../media/image11.png" /><Relationship Id="rId8" Type="http://schemas.openxmlformats.org/officeDocument/2006/relationships/tags" Target="../tags/tag61.xml" /><Relationship Id="rId9" Type="http://schemas.openxmlformats.org/officeDocument/2006/relationships/image" Target="../media/image12.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0.xml" /><Relationship Id="rId10" Type="http://schemas.openxmlformats.org/officeDocument/2006/relationships/image" Target="../media/image11.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5.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0" y="0"/>
            <a:ext cx="11144250" cy="6858000"/>
          </a:xfrm>
          <a:prstGeom prst="rect">
            <a:avLst/>
          </a:prstGeom>
          <a:solidFill>
            <a:srgbClr val="F9F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rcRect t="668" r="24242" b="1"/>
          <a:stretch>
            <a:fillRect/>
          </a:stretch>
        </p:blipFill>
        <p:spPr>
          <a:xfrm>
            <a:off x="3756308" y="-308476"/>
            <a:ext cx="8653406" cy="7350305"/>
          </a:xfrm>
          <a:prstGeom prst="rect">
            <a:avLst/>
          </a:prstGeom>
        </p:spPr>
      </p:pic>
      <p:grpSp>
        <p:nvGrpSpPr>
          <p:cNvPr id="4" name="组合 3"/>
          <p:cNvGrpSpPr/>
          <p:nvPr/>
        </p:nvGrpSpPr>
        <p:grpSpPr>
          <a:xfrm>
            <a:off x="803740" y="2244601"/>
            <a:ext cx="5882289" cy="2368798"/>
            <a:chOff x="5585810" y="3014754"/>
            <a:chExt cx="5882289" cy="2368798"/>
          </a:xfrm>
        </p:grpSpPr>
        <p:grpSp>
          <p:nvGrpSpPr>
            <p:cNvPr id="5" name="组合 4"/>
            <p:cNvGrpSpPr/>
            <p:nvPr/>
          </p:nvGrpSpPr>
          <p:grpSpPr>
            <a:xfrm>
              <a:off x="5585810" y="3014754"/>
              <a:ext cx="5882289" cy="1579966"/>
              <a:chOff x="4681583" y="2411693"/>
              <a:chExt cx="5882289" cy="1579966"/>
            </a:xfrm>
          </p:grpSpPr>
          <p:sp>
            <p:nvSpPr>
              <p:cNvPr id="19" name="文本框 18"/>
              <p:cNvSpPr txBox="1"/>
              <p:nvPr/>
            </p:nvSpPr>
            <p:spPr>
              <a:xfrm>
                <a:off x="4681583" y="2411693"/>
                <a:ext cx="5882289" cy="769441"/>
              </a:xfrm>
              <a:prstGeom prst="rect">
                <a:avLst/>
              </a:prstGeom>
              <a:noFill/>
            </p:spPr>
            <p:txBody>
              <a:bodyPr wrap="square" rtlCol="0">
                <a:spAutoFit/>
              </a:bodyPr>
              <a:lstStyle/>
              <a:p>
                <a:r>
                  <a:rPr lang="zh-CN" altLang="en-US" sz="4400">
                    <a:solidFill>
                      <a:srgbClr val="A07AC2"/>
                    </a:solidFill>
                    <a:latin typeface="方正清刻本悦宋简体" panose="02000000000000000000" pitchFamily="2" charset="-122"/>
                    <a:ea typeface="方正清刻本悦宋简体" panose="02000000000000000000" pitchFamily="2" charset="-122"/>
                  </a:rPr>
                  <a:t>极致简约文艺汇报模板</a:t>
                </a:r>
                <a:endParaRPr lang="zh-CN" altLang="en-US" sz="4400">
                  <a:solidFill>
                    <a:srgbClr val="A07AC2"/>
                  </a:solidFill>
                  <a:latin typeface="方正清刻本悦宋简体" panose="02000000000000000000" pitchFamily="2" charset="-122"/>
                  <a:ea typeface="方正清刻本悦宋简体" panose="02000000000000000000" pitchFamily="2" charset="-122"/>
                </a:endParaRPr>
              </a:p>
            </p:txBody>
          </p:sp>
          <p:sp>
            <p:nvSpPr>
              <p:cNvPr id="20" name="文本框 19"/>
              <p:cNvSpPr txBox="1"/>
              <p:nvPr/>
            </p:nvSpPr>
            <p:spPr>
              <a:xfrm>
                <a:off x="4735513" y="3592730"/>
                <a:ext cx="4359028" cy="398929"/>
              </a:xfrm>
              <a:prstGeom prst="rect">
                <a:avLst/>
              </a:prstGeom>
              <a:noFill/>
            </p:spPr>
            <p:txBody>
              <a:bodyPr wrap="square" rtlCol="0">
                <a:spAutoFit/>
              </a:bodyPr>
              <a:lstStyle/>
              <a:p>
                <a:r>
                  <a:rPr lang="zh-CN" altLang="en-US" sz="2000">
                    <a:solidFill>
                      <a:srgbClr val="A07AC2"/>
                    </a:solidFill>
                    <a:latin typeface="幼圆" panose="02010509060101010101" pitchFamily="49" charset="-122"/>
                    <a:ea typeface="幼圆" panose="02010509060101010101" pitchFamily="49" charset="-122"/>
                  </a:rPr>
                  <a:t>汇报人：</a:t>
                </a:r>
                <a:r>
                  <a:rPr lang="en-US" altLang="zh-CN" sz="2000">
                    <a:solidFill>
                      <a:srgbClr val="A07AC2"/>
                    </a:solidFill>
                    <a:latin typeface="幼圆" panose="02010509060101010101" pitchFamily="49" charset="-122"/>
                    <a:ea typeface="幼圆" panose="02010509060101010101" pitchFamily="49" charset="-122"/>
                  </a:rPr>
                  <a:t>PPT</a:t>
                </a:r>
                <a:r>
                  <a:rPr lang="zh-CN" altLang="en-US" sz="2000">
                    <a:solidFill>
                      <a:srgbClr val="A07AC2"/>
                    </a:solidFill>
                    <a:latin typeface="幼圆" panose="02010509060101010101" pitchFamily="49" charset="-122"/>
                    <a:ea typeface="幼圆" panose="02010509060101010101" pitchFamily="49" charset="-122"/>
                  </a:rPr>
                  <a:t>汇</a:t>
                </a:r>
                <a:r>
                  <a:rPr lang="en-US" altLang="zh-CN" sz="2000">
                    <a:solidFill>
                      <a:srgbClr val="A07AC2"/>
                    </a:solidFill>
                    <a:latin typeface="幼圆" panose="02010509060101010101" pitchFamily="49" charset="-122"/>
                    <a:ea typeface="幼圆" panose="02010509060101010101" pitchFamily="49" charset="-122"/>
                  </a:rPr>
                  <a:t>  </a:t>
                </a:r>
                <a:r>
                  <a:rPr lang="zh-CN" altLang="en-US" sz="2000">
                    <a:solidFill>
                      <a:srgbClr val="A07AC2"/>
                    </a:solidFill>
                    <a:latin typeface="幼圆" panose="02010509060101010101" pitchFamily="49" charset="-122"/>
                    <a:ea typeface="幼圆" panose="02010509060101010101" pitchFamily="49" charset="-122"/>
                  </a:rPr>
                  <a:t>汇报时间：</a:t>
                </a:r>
                <a:r>
                  <a:rPr lang="en-US" altLang="zh-CN" sz="2000">
                    <a:solidFill>
                      <a:srgbClr val="A07AC2"/>
                    </a:solidFill>
                    <a:latin typeface="幼圆" panose="02010509060101010101" pitchFamily="49" charset="-122"/>
                    <a:ea typeface="幼圆" panose="02010509060101010101" pitchFamily="49" charset="-122"/>
                  </a:rPr>
                  <a:t>20XX</a:t>
                </a:r>
                <a:endParaRPr lang="zh-CN" altLang="en-US" sz="2000">
                  <a:solidFill>
                    <a:srgbClr val="A07AC2"/>
                  </a:solidFill>
                  <a:latin typeface="幼圆" panose="02010509060101010101" pitchFamily="49" charset="-122"/>
                  <a:ea typeface="幼圆" panose="02010509060101010101" pitchFamily="49" charset="-122"/>
                </a:endParaRPr>
              </a:p>
            </p:txBody>
          </p:sp>
        </p:grpSp>
        <p:sp>
          <p:nvSpPr>
            <p:cNvPr id="6" name="椭圆 5"/>
            <p:cNvSpPr/>
            <p:nvPr/>
          </p:nvSpPr>
          <p:spPr>
            <a:xfrm>
              <a:off x="8350126" y="4761251"/>
              <a:ext cx="622301" cy="622301"/>
            </a:xfrm>
            <a:prstGeom prst="ellipse">
              <a:avLst/>
            </a:prstGeom>
            <a:solidFill>
              <a:srgbClr val="796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A07AC2"/>
                </a:solidFill>
              </a:endParaRPr>
            </a:p>
          </p:txBody>
        </p:sp>
        <p:sp>
          <p:nvSpPr>
            <p:cNvPr id="7" name="Freeform 90"/>
            <p:cNvSpPr>
              <a:spLocks noEditPoints="1"/>
            </p:cNvSpPr>
            <p:nvPr/>
          </p:nvSpPr>
          <p:spPr bwMode="auto">
            <a:xfrm>
              <a:off x="8578570" y="4910169"/>
              <a:ext cx="203511" cy="325219"/>
            </a:xfrm>
            <a:custGeom>
              <a:gdLst>
                <a:gd name="T0" fmla="*/ 102 w 102"/>
                <a:gd name="T1" fmla="*/ 92 h 163"/>
                <a:gd name="T2" fmla="*/ 0 w 102"/>
                <a:gd name="T3" fmla="*/ 0 h 163"/>
                <a:gd name="T4" fmla="*/ 0 w 102"/>
                <a:gd name="T5" fmla="*/ 0 h 163"/>
                <a:gd name="T6" fmla="*/ 0 w 102"/>
                <a:gd name="T7" fmla="*/ 137 h 163"/>
                <a:gd name="T8" fmla="*/ 36 w 102"/>
                <a:gd name="T9" fmla="*/ 114 h 163"/>
                <a:gd name="T10" fmla="*/ 57 w 102"/>
                <a:gd name="T11" fmla="*/ 163 h 163"/>
                <a:gd name="T12" fmla="*/ 83 w 102"/>
                <a:gd name="T13" fmla="*/ 152 h 163"/>
                <a:gd name="T14" fmla="*/ 61 w 102"/>
                <a:gd name="T15" fmla="*/ 102 h 163"/>
                <a:gd name="T16" fmla="*/ 102 w 102"/>
                <a:gd name="T17" fmla="*/ 92 h 163"/>
                <a:gd name="T18" fmla="*/ 41 w 102"/>
                <a:gd name="T19" fmla="*/ 93 h 163"/>
                <a:gd name="T20" fmla="*/ 28 w 102"/>
                <a:gd name="T21" fmla="*/ 102 h 163"/>
                <a:gd name="T22" fmla="*/ 14 w 102"/>
                <a:gd name="T23" fmla="*/ 111 h 163"/>
                <a:gd name="T24" fmla="*/ 14 w 102"/>
                <a:gd name="T25" fmla="*/ 30 h 163"/>
                <a:gd name="T26" fmla="*/ 74 w 102"/>
                <a:gd name="T27" fmla="*/ 85 h 163"/>
                <a:gd name="T28" fmla="*/ 57 w 102"/>
                <a:gd name="T29" fmla="*/ 89 h 163"/>
                <a:gd name="T30" fmla="*/ 41 w 102"/>
                <a:gd name="T31" fmla="*/ 93 h 1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63">
                  <a:moveTo>
                    <a:pt x="102" y="92"/>
                  </a:moveTo>
                  <a:lnTo>
                    <a:pt x="0" y="0"/>
                  </a:lnTo>
                  <a:lnTo>
                    <a:pt x="0" y="0"/>
                  </a:lnTo>
                  <a:lnTo>
                    <a:pt x="0" y="137"/>
                  </a:lnTo>
                  <a:lnTo>
                    <a:pt x="36" y="114"/>
                  </a:lnTo>
                  <a:lnTo>
                    <a:pt x="57" y="163"/>
                  </a:lnTo>
                  <a:lnTo>
                    <a:pt x="83" y="152"/>
                  </a:lnTo>
                  <a:lnTo>
                    <a:pt x="61" y="102"/>
                  </a:lnTo>
                  <a:lnTo>
                    <a:pt x="102" y="92"/>
                  </a:lnTo>
                  <a:close/>
                  <a:moveTo>
                    <a:pt x="41" y="93"/>
                  </a:moveTo>
                  <a:lnTo>
                    <a:pt x="28" y="102"/>
                  </a:lnTo>
                  <a:lnTo>
                    <a:pt x="14" y="111"/>
                  </a:lnTo>
                  <a:lnTo>
                    <a:pt x="14" y="30"/>
                  </a:lnTo>
                  <a:lnTo>
                    <a:pt x="74" y="85"/>
                  </a:lnTo>
                  <a:lnTo>
                    <a:pt x="57" y="89"/>
                  </a:lnTo>
                  <a:lnTo>
                    <a:pt x="41" y="93"/>
                  </a:lnTo>
                  <a:close/>
                </a:path>
              </a:pathLst>
            </a:custGeom>
            <a:solidFill>
              <a:schemeClr val="bg1"/>
            </a:solidFill>
            <a:ln>
              <a:noFill/>
            </a:ln>
          </p:spPr>
          <p:txBody>
            <a:bodyPr vert="horz" wrap="square" lIns="114924" tIns="57462" rIns="114924" bIns="57462" numCol="1" anchor="t" anchorCtr="0" compatLnSpc="1"/>
            <a:lstStyle/>
            <a:p>
              <a:endParaRPr lang="zh-CN" altLang="en-US" sz="1255">
                <a:solidFill>
                  <a:srgbClr val="A07AC2"/>
                </a:solidFill>
              </a:endParaRPr>
            </a:p>
          </p:txBody>
        </p:sp>
        <p:sp>
          <p:nvSpPr>
            <p:cNvPr id="8" name="椭圆 7"/>
            <p:cNvSpPr/>
            <p:nvPr/>
          </p:nvSpPr>
          <p:spPr>
            <a:xfrm>
              <a:off x="6598764" y="4761251"/>
              <a:ext cx="622301" cy="622301"/>
            </a:xfrm>
            <a:prstGeom prst="ellipse">
              <a:avLst/>
            </a:prstGeom>
            <a:solidFill>
              <a:srgbClr val="796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A07AC2"/>
                </a:solidFill>
              </a:endParaRPr>
            </a:p>
          </p:txBody>
        </p:sp>
        <p:sp>
          <p:nvSpPr>
            <p:cNvPr id="9" name="Freeform 98"/>
            <p:cNvSpPr>
              <a:spLocks noEditPoints="1"/>
            </p:cNvSpPr>
            <p:nvPr/>
          </p:nvSpPr>
          <p:spPr bwMode="auto">
            <a:xfrm>
              <a:off x="6747304" y="4934732"/>
              <a:ext cx="325219" cy="275338"/>
            </a:xfrm>
            <a:custGeom>
              <a:gdLst>
                <a:gd name="T0" fmla="*/ 262 w 288"/>
                <a:gd name="T1" fmla="*/ 36 h 244"/>
                <a:gd name="T2" fmla="*/ 262 w 288"/>
                <a:gd name="T3" fmla="*/ 0 h 244"/>
                <a:gd name="T4" fmla="*/ 144 w 288"/>
                <a:gd name="T5" fmla="*/ 35 h 244"/>
                <a:gd name="T6" fmla="*/ 26 w 288"/>
                <a:gd name="T7" fmla="*/ 0 h 244"/>
                <a:gd name="T8" fmla="*/ 26 w 288"/>
                <a:gd name="T9" fmla="*/ 36 h 244"/>
                <a:gd name="T10" fmla="*/ 0 w 288"/>
                <a:gd name="T11" fmla="*/ 35 h 244"/>
                <a:gd name="T12" fmla="*/ 0 w 288"/>
                <a:gd name="T13" fmla="*/ 219 h 244"/>
                <a:gd name="T14" fmla="*/ 119 w 288"/>
                <a:gd name="T15" fmla="*/ 231 h 244"/>
                <a:gd name="T16" fmla="*/ 144 w 288"/>
                <a:gd name="T17" fmla="*/ 244 h 244"/>
                <a:gd name="T18" fmla="*/ 169 w 288"/>
                <a:gd name="T19" fmla="*/ 231 h 244"/>
                <a:gd name="T20" fmla="*/ 288 w 288"/>
                <a:gd name="T21" fmla="*/ 219 h 244"/>
                <a:gd name="T22" fmla="*/ 288 w 288"/>
                <a:gd name="T23" fmla="*/ 35 h 244"/>
                <a:gd name="T24" fmla="*/ 262 w 288"/>
                <a:gd name="T25" fmla="*/ 36 h 244"/>
                <a:gd name="T26" fmla="*/ 39 w 288"/>
                <a:gd name="T27" fmla="*/ 13 h 244"/>
                <a:gd name="T28" fmla="*/ 132 w 288"/>
                <a:gd name="T29" fmla="*/ 41 h 244"/>
                <a:gd name="T30" fmla="*/ 135 w 288"/>
                <a:gd name="T31" fmla="*/ 48 h 244"/>
                <a:gd name="T32" fmla="*/ 135 w 288"/>
                <a:gd name="T33" fmla="*/ 207 h 244"/>
                <a:gd name="T34" fmla="*/ 40 w 288"/>
                <a:gd name="T35" fmla="*/ 188 h 244"/>
                <a:gd name="T36" fmla="*/ 39 w 288"/>
                <a:gd name="T37" fmla="*/ 188 h 244"/>
                <a:gd name="T38" fmla="*/ 39 w 288"/>
                <a:gd name="T39" fmla="*/ 13 h 244"/>
                <a:gd name="T40" fmla="*/ 248 w 288"/>
                <a:gd name="T41" fmla="*/ 13 h 244"/>
                <a:gd name="T42" fmla="*/ 248 w 288"/>
                <a:gd name="T43" fmla="*/ 188 h 244"/>
                <a:gd name="T44" fmla="*/ 247 w 288"/>
                <a:gd name="T45" fmla="*/ 188 h 244"/>
                <a:gd name="T46" fmla="*/ 152 w 288"/>
                <a:gd name="T47" fmla="*/ 207 h 244"/>
                <a:gd name="T48" fmla="*/ 152 w 288"/>
                <a:gd name="T49" fmla="*/ 49 h 244"/>
                <a:gd name="T50" fmla="*/ 156 w 288"/>
                <a:gd name="T51" fmla="*/ 41 h 244"/>
                <a:gd name="T52" fmla="*/ 248 w 288"/>
                <a:gd name="T53" fmla="*/ 13 h 2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44">
                  <a:moveTo>
                    <a:pt x="262" y="36"/>
                  </a:moveTo>
                  <a:cubicBezTo>
                    <a:pt x="262" y="0"/>
                    <a:pt x="262" y="0"/>
                    <a:pt x="262" y="0"/>
                  </a:cubicBezTo>
                  <a:cubicBezTo>
                    <a:pt x="160" y="0"/>
                    <a:pt x="145" y="33"/>
                    <a:pt x="144" y="35"/>
                  </a:cubicBezTo>
                  <a:cubicBezTo>
                    <a:pt x="143" y="33"/>
                    <a:pt x="127" y="0"/>
                    <a:pt x="26" y="0"/>
                  </a:cubicBezTo>
                  <a:cubicBezTo>
                    <a:pt x="26" y="36"/>
                    <a:pt x="26" y="36"/>
                    <a:pt x="26" y="36"/>
                  </a:cubicBezTo>
                  <a:cubicBezTo>
                    <a:pt x="18" y="35"/>
                    <a:pt x="9" y="35"/>
                    <a:pt x="0" y="35"/>
                  </a:cubicBezTo>
                  <a:cubicBezTo>
                    <a:pt x="0" y="219"/>
                    <a:pt x="0" y="219"/>
                    <a:pt x="0" y="219"/>
                  </a:cubicBezTo>
                  <a:cubicBezTo>
                    <a:pt x="0" y="219"/>
                    <a:pt x="79" y="210"/>
                    <a:pt x="119" y="231"/>
                  </a:cubicBezTo>
                  <a:cubicBezTo>
                    <a:pt x="126" y="235"/>
                    <a:pt x="133" y="244"/>
                    <a:pt x="144" y="244"/>
                  </a:cubicBezTo>
                  <a:cubicBezTo>
                    <a:pt x="155" y="244"/>
                    <a:pt x="162" y="235"/>
                    <a:pt x="169" y="231"/>
                  </a:cubicBezTo>
                  <a:cubicBezTo>
                    <a:pt x="208" y="210"/>
                    <a:pt x="288" y="219"/>
                    <a:pt x="288" y="219"/>
                  </a:cubicBezTo>
                  <a:cubicBezTo>
                    <a:pt x="288" y="35"/>
                    <a:pt x="288" y="35"/>
                    <a:pt x="288" y="35"/>
                  </a:cubicBezTo>
                  <a:cubicBezTo>
                    <a:pt x="278" y="35"/>
                    <a:pt x="270" y="35"/>
                    <a:pt x="262" y="36"/>
                  </a:cubicBezTo>
                  <a:close/>
                  <a:moveTo>
                    <a:pt x="39" y="13"/>
                  </a:moveTo>
                  <a:cubicBezTo>
                    <a:pt x="117" y="16"/>
                    <a:pt x="131" y="39"/>
                    <a:pt x="132" y="41"/>
                  </a:cubicBezTo>
                  <a:cubicBezTo>
                    <a:pt x="135" y="48"/>
                    <a:pt x="135" y="48"/>
                    <a:pt x="135" y="48"/>
                  </a:cubicBezTo>
                  <a:cubicBezTo>
                    <a:pt x="135" y="207"/>
                    <a:pt x="135" y="207"/>
                    <a:pt x="135" y="207"/>
                  </a:cubicBezTo>
                  <a:cubicBezTo>
                    <a:pt x="107" y="191"/>
                    <a:pt x="66" y="188"/>
                    <a:pt x="40" y="188"/>
                  </a:cubicBezTo>
                  <a:cubicBezTo>
                    <a:pt x="40" y="188"/>
                    <a:pt x="39" y="188"/>
                    <a:pt x="39" y="188"/>
                  </a:cubicBezTo>
                  <a:lnTo>
                    <a:pt x="39" y="13"/>
                  </a:lnTo>
                  <a:close/>
                  <a:moveTo>
                    <a:pt x="248" y="13"/>
                  </a:moveTo>
                  <a:cubicBezTo>
                    <a:pt x="248" y="188"/>
                    <a:pt x="248" y="188"/>
                    <a:pt x="248" y="188"/>
                  </a:cubicBezTo>
                  <a:cubicBezTo>
                    <a:pt x="248" y="188"/>
                    <a:pt x="248" y="188"/>
                    <a:pt x="247" y="188"/>
                  </a:cubicBezTo>
                  <a:cubicBezTo>
                    <a:pt x="221" y="188"/>
                    <a:pt x="180" y="191"/>
                    <a:pt x="152" y="207"/>
                  </a:cubicBezTo>
                  <a:cubicBezTo>
                    <a:pt x="152" y="49"/>
                    <a:pt x="152" y="49"/>
                    <a:pt x="152" y="49"/>
                  </a:cubicBezTo>
                  <a:cubicBezTo>
                    <a:pt x="156" y="41"/>
                    <a:pt x="156" y="41"/>
                    <a:pt x="156" y="41"/>
                  </a:cubicBezTo>
                  <a:cubicBezTo>
                    <a:pt x="156" y="39"/>
                    <a:pt x="171" y="16"/>
                    <a:pt x="248" y="13"/>
                  </a:cubicBezTo>
                  <a:close/>
                </a:path>
              </a:pathLst>
            </a:custGeom>
            <a:solidFill>
              <a:schemeClr val="bg1"/>
            </a:solidFill>
            <a:ln>
              <a:noFill/>
            </a:ln>
          </p:spPr>
          <p:txBody>
            <a:bodyPr vert="horz" wrap="square" lIns="114924" tIns="57462" rIns="114924" bIns="57462" numCol="1" anchor="t" anchorCtr="0" compatLnSpc="1"/>
            <a:lstStyle/>
            <a:p>
              <a:endParaRPr lang="zh-CN" altLang="en-US" sz="1255">
                <a:solidFill>
                  <a:srgbClr val="A07AC2"/>
                </a:solidFill>
              </a:endParaRPr>
            </a:p>
          </p:txBody>
        </p:sp>
        <p:sp>
          <p:nvSpPr>
            <p:cNvPr id="10" name="椭圆 9"/>
            <p:cNvSpPr/>
            <p:nvPr/>
          </p:nvSpPr>
          <p:spPr>
            <a:xfrm>
              <a:off x="7474445" y="4761251"/>
              <a:ext cx="622301" cy="622301"/>
            </a:xfrm>
            <a:prstGeom prst="ellipse">
              <a:avLst/>
            </a:prstGeom>
            <a:solidFill>
              <a:srgbClr val="796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A07AC2"/>
                </a:solidFill>
              </a:endParaRPr>
            </a:p>
          </p:txBody>
        </p:sp>
        <p:sp>
          <p:nvSpPr>
            <p:cNvPr id="11" name="Freeform 242"/>
            <p:cNvSpPr>
              <a:spLocks noEditPoints="1"/>
            </p:cNvSpPr>
            <p:nvPr/>
          </p:nvSpPr>
          <p:spPr bwMode="auto">
            <a:xfrm>
              <a:off x="7593796" y="4877334"/>
              <a:ext cx="327213" cy="325219"/>
            </a:xfrm>
            <a:custGeom>
              <a:gdLst>
                <a:gd name="T0" fmla="*/ 164 w 164"/>
                <a:gd name="T1" fmla="*/ 0 h 163"/>
                <a:gd name="T2" fmla="*/ 164 w 164"/>
                <a:gd name="T3" fmla="*/ 0 h 163"/>
                <a:gd name="T4" fmla="*/ 0 w 164"/>
                <a:gd name="T5" fmla="*/ 163 h 163"/>
                <a:gd name="T6" fmla="*/ 0 w 164"/>
                <a:gd name="T7" fmla="*/ 163 h 163"/>
                <a:gd name="T8" fmla="*/ 164 w 164"/>
                <a:gd name="T9" fmla="*/ 163 h 163"/>
                <a:gd name="T10" fmla="*/ 164 w 164"/>
                <a:gd name="T11" fmla="*/ 0 h 163"/>
                <a:gd name="T12" fmla="*/ 129 w 164"/>
                <a:gd name="T13" fmla="*/ 42 h 163"/>
                <a:gd name="T14" fmla="*/ 137 w 164"/>
                <a:gd name="T15" fmla="*/ 50 h 163"/>
                <a:gd name="T16" fmla="*/ 132 w 164"/>
                <a:gd name="T17" fmla="*/ 55 h 163"/>
                <a:gd name="T18" fmla="*/ 125 w 164"/>
                <a:gd name="T19" fmla="*/ 47 h 163"/>
                <a:gd name="T20" fmla="*/ 129 w 164"/>
                <a:gd name="T21" fmla="*/ 42 h 163"/>
                <a:gd name="T22" fmla="*/ 115 w 164"/>
                <a:gd name="T23" fmla="*/ 56 h 163"/>
                <a:gd name="T24" fmla="*/ 130 w 164"/>
                <a:gd name="T25" fmla="*/ 71 h 163"/>
                <a:gd name="T26" fmla="*/ 125 w 164"/>
                <a:gd name="T27" fmla="*/ 75 h 163"/>
                <a:gd name="T28" fmla="*/ 111 w 164"/>
                <a:gd name="T29" fmla="*/ 60 h 163"/>
                <a:gd name="T30" fmla="*/ 115 w 164"/>
                <a:gd name="T31" fmla="*/ 56 h 163"/>
                <a:gd name="T32" fmla="*/ 102 w 164"/>
                <a:gd name="T33" fmla="*/ 69 h 163"/>
                <a:gd name="T34" fmla="*/ 110 w 164"/>
                <a:gd name="T35" fmla="*/ 77 h 163"/>
                <a:gd name="T36" fmla="*/ 105 w 164"/>
                <a:gd name="T37" fmla="*/ 82 h 163"/>
                <a:gd name="T38" fmla="*/ 97 w 164"/>
                <a:gd name="T39" fmla="*/ 74 h 163"/>
                <a:gd name="T40" fmla="*/ 102 w 164"/>
                <a:gd name="T41" fmla="*/ 69 h 163"/>
                <a:gd name="T42" fmla="*/ 88 w 164"/>
                <a:gd name="T43" fmla="*/ 83 h 163"/>
                <a:gd name="T44" fmla="*/ 102 w 164"/>
                <a:gd name="T45" fmla="*/ 98 h 163"/>
                <a:gd name="T46" fmla="*/ 98 w 164"/>
                <a:gd name="T47" fmla="*/ 102 h 163"/>
                <a:gd name="T48" fmla="*/ 84 w 164"/>
                <a:gd name="T49" fmla="*/ 88 h 163"/>
                <a:gd name="T50" fmla="*/ 88 w 164"/>
                <a:gd name="T51" fmla="*/ 83 h 163"/>
                <a:gd name="T52" fmla="*/ 75 w 164"/>
                <a:gd name="T53" fmla="*/ 97 h 163"/>
                <a:gd name="T54" fmla="*/ 83 w 164"/>
                <a:gd name="T55" fmla="*/ 105 h 163"/>
                <a:gd name="T56" fmla="*/ 78 w 164"/>
                <a:gd name="T57" fmla="*/ 109 h 163"/>
                <a:gd name="T58" fmla="*/ 70 w 164"/>
                <a:gd name="T59" fmla="*/ 101 h 163"/>
                <a:gd name="T60" fmla="*/ 75 w 164"/>
                <a:gd name="T61" fmla="*/ 97 h 163"/>
                <a:gd name="T62" fmla="*/ 61 w 164"/>
                <a:gd name="T63" fmla="*/ 110 h 163"/>
                <a:gd name="T64" fmla="*/ 75 w 164"/>
                <a:gd name="T65" fmla="*/ 125 h 163"/>
                <a:gd name="T66" fmla="*/ 71 w 164"/>
                <a:gd name="T67" fmla="*/ 129 h 163"/>
                <a:gd name="T68" fmla="*/ 56 w 164"/>
                <a:gd name="T69" fmla="*/ 115 h 163"/>
                <a:gd name="T70" fmla="*/ 61 w 164"/>
                <a:gd name="T71" fmla="*/ 110 h 163"/>
                <a:gd name="T72" fmla="*/ 51 w 164"/>
                <a:gd name="T73" fmla="*/ 136 h 163"/>
                <a:gd name="T74" fmla="*/ 43 w 164"/>
                <a:gd name="T75" fmla="*/ 128 h 163"/>
                <a:gd name="T76" fmla="*/ 47 w 164"/>
                <a:gd name="T77" fmla="*/ 124 h 163"/>
                <a:gd name="T78" fmla="*/ 55 w 164"/>
                <a:gd name="T79" fmla="*/ 132 h 163"/>
                <a:gd name="T80" fmla="*/ 51 w 164"/>
                <a:gd name="T81" fmla="*/ 136 h 163"/>
                <a:gd name="T82" fmla="*/ 136 w 164"/>
                <a:gd name="T83" fmla="*/ 136 h 163"/>
                <a:gd name="T84" fmla="*/ 82 w 164"/>
                <a:gd name="T85" fmla="*/ 136 h 163"/>
                <a:gd name="T86" fmla="*/ 136 w 164"/>
                <a:gd name="T87" fmla="*/ 81 h 163"/>
                <a:gd name="T88" fmla="*/ 136 w 164"/>
                <a:gd name="T89" fmla="*/ 136 h 1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4" h="163">
                  <a:moveTo>
                    <a:pt x="164" y="0"/>
                  </a:moveTo>
                  <a:lnTo>
                    <a:pt x="164" y="0"/>
                  </a:lnTo>
                  <a:lnTo>
                    <a:pt x="0" y="163"/>
                  </a:lnTo>
                  <a:lnTo>
                    <a:pt x="0" y="163"/>
                  </a:lnTo>
                  <a:lnTo>
                    <a:pt x="164" y="163"/>
                  </a:lnTo>
                  <a:lnTo>
                    <a:pt x="164" y="0"/>
                  </a:lnTo>
                  <a:close/>
                  <a:moveTo>
                    <a:pt x="129" y="42"/>
                  </a:moveTo>
                  <a:lnTo>
                    <a:pt x="137" y="50"/>
                  </a:lnTo>
                  <a:lnTo>
                    <a:pt x="132" y="55"/>
                  </a:lnTo>
                  <a:lnTo>
                    <a:pt x="125" y="47"/>
                  </a:lnTo>
                  <a:lnTo>
                    <a:pt x="129" y="42"/>
                  </a:lnTo>
                  <a:close/>
                  <a:moveTo>
                    <a:pt x="115" y="56"/>
                  </a:moveTo>
                  <a:lnTo>
                    <a:pt x="130" y="71"/>
                  </a:lnTo>
                  <a:lnTo>
                    <a:pt x="125" y="75"/>
                  </a:lnTo>
                  <a:lnTo>
                    <a:pt x="111" y="60"/>
                  </a:lnTo>
                  <a:lnTo>
                    <a:pt x="115" y="56"/>
                  </a:lnTo>
                  <a:close/>
                  <a:moveTo>
                    <a:pt x="102" y="69"/>
                  </a:moveTo>
                  <a:lnTo>
                    <a:pt x="110" y="77"/>
                  </a:lnTo>
                  <a:lnTo>
                    <a:pt x="105" y="82"/>
                  </a:lnTo>
                  <a:lnTo>
                    <a:pt x="97" y="74"/>
                  </a:lnTo>
                  <a:lnTo>
                    <a:pt x="102" y="69"/>
                  </a:lnTo>
                  <a:close/>
                  <a:moveTo>
                    <a:pt x="88" y="83"/>
                  </a:moveTo>
                  <a:lnTo>
                    <a:pt x="102" y="98"/>
                  </a:lnTo>
                  <a:lnTo>
                    <a:pt x="98" y="102"/>
                  </a:lnTo>
                  <a:lnTo>
                    <a:pt x="84" y="88"/>
                  </a:lnTo>
                  <a:lnTo>
                    <a:pt x="88" y="83"/>
                  </a:lnTo>
                  <a:close/>
                  <a:moveTo>
                    <a:pt x="75" y="97"/>
                  </a:moveTo>
                  <a:lnTo>
                    <a:pt x="83" y="105"/>
                  </a:lnTo>
                  <a:lnTo>
                    <a:pt x="78" y="109"/>
                  </a:lnTo>
                  <a:lnTo>
                    <a:pt x="70" y="101"/>
                  </a:lnTo>
                  <a:lnTo>
                    <a:pt x="75" y="97"/>
                  </a:lnTo>
                  <a:close/>
                  <a:moveTo>
                    <a:pt x="61" y="110"/>
                  </a:moveTo>
                  <a:lnTo>
                    <a:pt x="75" y="125"/>
                  </a:lnTo>
                  <a:lnTo>
                    <a:pt x="71" y="129"/>
                  </a:lnTo>
                  <a:lnTo>
                    <a:pt x="56" y="115"/>
                  </a:lnTo>
                  <a:lnTo>
                    <a:pt x="61" y="110"/>
                  </a:lnTo>
                  <a:close/>
                  <a:moveTo>
                    <a:pt x="51" y="136"/>
                  </a:moveTo>
                  <a:lnTo>
                    <a:pt x="43" y="128"/>
                  </a:lnTo>
                  <a:lnTo>
                    <a:pt x="47" y="124"/>
                  </a:lnTo>
                  <a:lnTo>
                    <a:pt x="55" y="132"/>
                  </a:lnTo>
                  <a:lnTo>
                    <a:pt x="51" y="136"/>
                  </a:lnTo>
                  <a:close/>
                  <a:moveTo>
                    <a:pt x="136" y="136"/>
                  </a:moveTo>
                  <a:lnTo>
                    <a:pt x="82" y="136"/>
                  </a:lnTo>
                  <a:lnTo>
                    <a:pt x="136" y="81"/>
                  </a:lnTo>
                  <a:lnTo>
                    <a:pt x="136" y="136"/>
                  </a:lnTo>
                  <a:close/>
                </a:path>
              </a:pathLst>
            </a:custGeom>
            <a:solidFill>
              <a:schemeClr val="bg1"/>
            </a:solidFill>
            <a:ln>
              <a:noFill/>
            </a:ln>
          </p:spPr>
          <p:txBody>
            <a:bodyPr vert="horz" wrap="square" lIns="114924" tIns="57462" rIns="114924" bIns="57462" numCol="1" anchor="t" anchorCtr="0" compatLnSpc="1"/>
            <a:lstStyle/>
            <a:p>
              <a:endParaRPr lang="zh-CN" altLang="en-US" sz="1255">
                <a:solidFill>
                  <a:srgbClr val="A07AC2"/>
                </a:solidFill>
              </a:endParaRPr>
            </a:p>
          </p:txBody>
        </p:sp>
        <p:grpSp>
          <p:nvGrpSpPr>
            <p:cNvPr id="12" name="组合 11"/>
            <p:cNvGrpSpPr/>
            <p:nvPr/>
          </p:nvGrpSpPr>
          <p:grpSpPr>
            <a:xfrm>
              <a:off x="5723083" y="4761251"/>
              <a:ext cx="622301" cy="622301"/>
              <a:chOff x="2724106" y="3957885"/>
              <a:chExt cx="622301" cy="622301"/>
            </a:xfrm>
          </p:grpSpPr>
          <p:sp>
            <p:nvSpPr>
              <p:cNvPr id="15" name="椭圆 14"/>
              <p:cNvSpPr/>
              <p:nvPr/>
            </p:nvSpPr>
            <p:spPr>
              <a:xfrm>
                <a:off x="2724106" y="3957885"/>
                <a:ext cx="622301" cy="622301"/>
              </a:xfrm>
              <a:prstGeom prst="ellipse">
                <a:avLst/>
              </a:prstGeom>
              <a:solidFill>
                <a:srgbClr val="796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A07AC2"/>
                  </a:solidFill>
                </a:endParaRPr>
              </a:p>
            </p:txBody>
          </p:sp>
          <p:grpSp>
            <p:nvGrpSpPr>
              <p:cNvPr id="16" name="组合 15"/>
              <p:cNvGrpSpPr/>
              <p:nvPr/>
            </p:nvGrpSpPr>
            <p:grpSpPr>
              <a:xfrm>
                <a:off x="2872035" y="4106803"/>
                <a:ext cx="326442" cy="324464"/>
                <a:chOff x="4283702" y="1539998"/>
                <a:chExt cx="329209" cy="327214"/>
              </a:xfrm>
              <a:solidFill>
                <a:schemeClr val="bg1"/>
              </a:solidFill>
            </p:grpSpPr>
            <p:sp>
              <p:nvSpPr>
                <p:cNvPr id="17" name="Freeform 81"/>
                <p:cNvSpPr>
                  <a:spLocks noEditPoints="1"/>
                </p:cNvSpPr>
                <p:nvPr/>
              </p:nvSpPr>
              <p:spPr bwMode="auto">
                <a:xfrm>
                  <a:off x="4283702" y="1751490"/>
                  <a:ext cx="115722" cy="115722"/>
                </a:xfrm>
                <a:custGeom>
                  <a:gdLst>
                    <a:gd name="T0" fmla="*/ 15 w 102"/>
                    <a:gd name="T1" fmla="*/ 40 h 102"/>
                    <a:gd name="T2" fmla="*/ 0 w 102"/>
                    <a:gd name="T3" fmla="*/ 87 h 102"/>
                    <a:gd name="T4" fmla="*/ 15 w 102"/>
                    <a:gd name="T5" fmla="*/ 102 h 102"/>
                    <a:gd name="T6" fmla="*/ 62 w 102"/>
                    <a:gd name="T7" fmla="*/ 87 h 102"/>
                    <a:gd name="T8" fmla="*/ 102 w 102"/>
                    <a:gd name="T9" fmla="*/ 32 h 102"/>
                    <a:gd name="T10" fmla="*/ 69 w 102"/>
                    <a:gd name="T11" fmla="*/ 0 h 102"/>
                    <a:gd name="T12" fmla="*/ 15 w 102"/>
                    <a:gd name="T13" fmla="*/ 40 h 102"/>
                    <a:gd name="T14" fmla="*/ 47 w 102"/>
                    <a:gd name="T15" fmla="*/ 68 h 102"/>
                    <a:gd name="T16" fmla="*/ 34 w 102"/>
                    <a:gd name="T17" fmla="*/ 68 h 102"/>
                    <a:gd name="T18" fmla="*/ 34 w 102"/>
                    <a:gd name="T19" fmla="*/ 55 h 102"/>
                    <a:gd name="T20" fmla="*/ 47 w 102"/>
                    <a:gd name="T21" fmla="*/ 55 h 102"/>
                    <a:gd name="T22" fmla="*/ 47 w 102"/>
                    <a:gd name="T23" fmla="*/ 68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 h="102">
                      <a:moveTo>
                        <a:pt x="15" y="40"/>
                      </a:moveTo>
                      <a:cubicBezTo>
                        <a:pt x="22" y="50"/>
                        <a:pt x="16" y="69"/>
                        <a:pt x="0" y="87"/>
                      </a:cubicBezTo>
                      <a:cubicBezTo>
                        <a:pt x="15" y="102"/>
                        <a:pt x="15" y="102"/>
                        <a:pt x="15" y="102"/>
                      </a:cubicBezTo>
                      <a:cubicBezTo>
                        <a:pt x="32" y="87"/>
                        <a:pt x="52" y="80"/>
                        <a:pt x="62" y="87"/>
                      </a:cubicBezTo>
                      <a:cubicBezTo>
                        <a:pt x="102" y="32"/>
                        <a:pt x="102" y="32"/>
                        <a:pt x="102" y="32"/>
                      </a:cubicBezTo>
                      <a:cubicBezTo>
                        <a:pt x="69" y="0"/>
                        <a:pt x="69" y="0"/>
                        <a:pt x="69" y="0"/>
                      </a:cubicBezTo>
                      <a:lnTo>
                        <a:pt x="15" y="40"/>
                      </a:lnTo>
                      <a:close/>
                      <a:moveTo>
                        <a:pt x="47" y="68"/>
                      </a:moveTo>
                      <a:cubicBezTo>
                        <a:pt x="43" y="72"/>
                        <a:pt x="37" y="72"/>
                        <a:pt x="34" y="68"/>
                      </a:cubicBezTo>
                      <a:cubicBezTo>
                        <a:pt x="30" y="65"/>
                        <a:pt x="30" y="59"/>
                        <a:pt x="34" y="55"/>
                      </a:cubicBezTo>
                      <a:cubicBezTo>
                        <a:pt x="37" y="52"/>
                        <a:pt x="43" y="52"/>
                        <a:pt x="47" y="55"/>
                      </a:cubicBezTo>
                      <a:cubicBezTo>
                        <a:pt x="50" y="59"/>
                        <a:pt x="50" y="65"/>
                        <a:pt x="47"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4924" tIns="57462" rIns="114924" bIns="57462" numCol="1" anchor="t" anchorCtr="0" compatLnSpc="1"/>
                <a:lstStyle/>
                <a:p>
                  <a:endParaRPr lang="zh-CN" altLang="en-US" sz="1255">
                    <a:solidFill>
                      <a:srgbClr val="A07AC2"/>
                    </a:solidFill>
                  </a:endParaRPr>
                </a:p>
              </p:txBody>
            </p:sp>
            <p:sp>
              <p:nvSpPr>
                <p:cNvPr id="18" name="Freeform 82"/>
                <p:cNvSpPr/>
                <p:nvPr/>
              </p:nvSpPr>
              <p:spPr bwMode="auto">
                <a:xfrm>
                  <a:off x="4363510" y="1539998"/>
                  <a:ext cx="249401" cy="247405"/>
                </a:xfrm>
                <a:custGeom>
                  <a:gdLst>
                    <a:gd name="T0" fmla="*/ 209 w 220"/>
                    <a:gd name="T1" fmla="*/ 10 h 220"/>
                    <a:gd name="T2" fmla="*/ 171 w 220"/>
                    <a:gd name="T3" fmla="*/ 10 h 220"/>
                    <a:gd name="T4" fmla="*/ 53 w 220"/>
                    <a:gd name="T5" fmla="*/ 129 h 220"/>
                    <a:gd name="T6" fmla="*/ 48 w 220"/>
                    <a:gd name="T7" fmla="*/ 124 h 220"/>
                    <a:gd name="T8" fmla="*/ 0 w 220"/>
                    <a:gd name="T9" fmla="*/ 172 h 220"/>
                    <a:gd name="T10" fmla="*/ 48 w 220"/>
                    <a:gd name="T11" fmla="*/ 220 h 220"/>
                    <a:gd name="T12" fmla="*/ 96 w 220"/>
                    <a:gd name="T13" fmla="*/ 172 h 220"/>
                    <a:gd name="T14" fmla="*/ 91 w 220"/>
                    <a:gd name="T15" fmla="*/ 167 h 220"/>
                    <a:gd name="T16" fmla="*/ 209 w 220"/>
                    <a:gd name="T17" fmla="*/ 49 h 220"/>
                    <a:gd name="T18" fmla="*/ 209 w 220"/>
                    <a:gd name="T19" fmla="*/ 10 h 2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209" y="10"/>
                      </a:moveTo>
                      <a:cubicBezTo>
                        <a:pt x="199" y="0"/>
                        <a:pt x="182" y="0"/>
                        <a:pt x="171" y="10"/>
                      </a:cubicBezTo>
                      <a:cubicBezTo>
                        <a:pt x="53" y="129"/>
                        <a:pt x="53" y="129"/>
                        <a:pt x="53" y="129"/>
                      </a:cubicBezTo>
                      <a:cubicBezTo>
                        <a:pt x="48" y="124"/>
                        <a:pt x="48" y="124"/>
                        <a:pt x="48" y="124"/>
                      </a:cubicBezTo>
                      <a:cubicBezTo>
                        <a:pt x="0" y="172"/>
                        <a:pt x="0" y="172"/>
                        <a:pt x="0" y="172"/>
                      </a:cubicBezTo>
                      <a:cubicBezTo>
                        <a:pt x="48" y="220"/>
                        <a:pt x="48" y="220"/>
                        <a:pt x="48" y="220"/>
                      </a:cubicBezTo>
                      <a:cubicBezTo>
                        <a:pt x="96" y="172"/>
                        <a:pt x="96" y="172"/>
                        <a:pt x="96" y="172"/>
                      </a:cubicBezTo>
                      <a:cubicBezTo>
                        <a:pt x="91" y="167"/>
                        <a:pt x="91" y="167"/>
                        <a:pt x="91" y="167"/>
                      </a:cubicBezTo>
                      <a:cubicBezTo>
                        <a:pt x="209" y="49"/>
                        <a:pt x="209" y="49"/>
                        <a:pt x="209" y="49"/>
                      </a:cubicBezTo>
                      <a:cubicBezTo>
                        <a:pt x="220" y="38"/>
                        <a:pt x="220" y="21"/>
                        <a:pt x="20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4924" tIns="57462" rIns="114924" bIns="57462" numCol="1" anchor="t" anchorCtr="0" compatLnSpc="1"/>
                <a:lstStyle/>
                <a:p>
                  <a:endParaRPr lang="zh-CN" altLang="en-US" sz="1255">
                    <a:solidFill>
                      <a:srgbClr val="A07AC2"/>
                    </a:solidFill>
                  </a:endParaRPr>
                </a:p>
              </p:txBody>
            </p:sp>
          </p:grpSp>
        </p:grpSp>
        <p:sp>
          <p:nvSpPr>
            <p:cNvPr id="13" name="文本框 12"/>
            <p:cNvSpPr txBox="1"/>
            <p:nvPr/>
          </p:nvSpPr>
          <p:spPr>
            <a:xfrm>
              <a:off x="5639740" y="3712199"/>
              <a:ext cx="5245974" cy="338554"/>
            </a:xfrm>
            <a:prstGeom prst="rect">
              <a:avLst/>
            </a:prstGeom>
            <a:noFill/>
          </p:spPr>
          <p:txBody>
            <a:bodyPr wrap="square" rtlCol="0">
              <a:spAutoFit/>
            </a:bodyPr>
            <a:lstStyle/>
            <a:p>
              <a:pPr algn="dist"/>
              <a:r>
                <a:rPr lang="en-US" altLang="zh-CN" sz="1600">
                  <a:solidFill>
                    <a:srgbClr val="A07AC2"/>
                  </a:solidFill>
                  <a:latin typeface="幼圆" panose="02010509060101010101" pitchFamily="49" charset="-122"/>
                  <a:ea typeface="幼圆" panose="02010509060101010101" pitchFamily="49" charset="-122"/>
                </a:rPr>
                <a:t>THE PROFESSIONAL POWERPOINT TEMPLATE</a:t>
              </a:r>
              <a:endParaRPr lang="zh-CN" altLang="en-US" sz="1600">
                <a:solidFill>
                  <a:srgbClr val="A07AC2"/>
                </a:solidFill>
                <a:latin typeface="幼圆" panose="02010509060101010101" pitchFamily="49" charset="-122"/>
                <a:ea typeface="幼圆" panose="02010509060101010101" pitchFamily="49" charset="-122"/>
              </a:endParaRPr>
            </a:p>
          </p:txBody>
        </p:sp>
        <p:cxnSp>
          <p:nvCxnSpPr>
            <p:cNvPr id="14" name="直接连接符 13"/>
            <p:cNvCxnSpPr/>
            <p:nvPr/>
          </p:nvCxnSpPr>
          <p:spPr>
            <a:xfrm>
              <a:off x="5761353" y="4117780"/>
              <a:ext cx="4588898" cy="0"/>
            </a:xfrm>
            <a:prstGeom prst="line">
              <a:avLst/>
            </a:prstGeom>
            <a:ln>
              <a:solidFill>
                <a:srgbClr val="796DB6"/>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advClick="0" advTm="2000"/>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Rectangle 19"/>
          <p:cNvSpPr/>
          <p:nvPr/>
        </p:nvSpPr>
        <p:spPr>
          <a:xfrm>
            <a:off x="842722" y="2681922"/>
            <a:ext cx="5138977" cy="2846624"/>
          </a:xfrm>
          <a:prstGeom prst="rect">
            <a:avLst/>
          </a:prstGeom>
          <a:blipFill dpi="0" rotWithShape="1">
            <a:blip r:embed="rId2">
              <a:extLst>
                <a:ext uri="{28A0092B-C50C-407E-A947-70E740481C1C}">
                  <a14:useLocalDpi xmlns:a14="http://schemas.microsoft.com/office/drawing/2010/main" val="0"/>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ctr" anchorCtr="0" compatLnSpc="1"/>
          <a:lstStyle/>
          <a:p>
            <a:pPr algn="ctr" defTabSz="1219200" eaLnBrk="1" hangingPunct="1"/>
            <a:endParaRPr lang="zh-CN" altLang="zh-CN" sz="2400">
              <a:solidFill>
                <a:schemeClr val="tx1"/>
              </a:solidFill>
              <a:latin typeface="Arial" panose="020b0604020202020204" pitchFamily="34" charset="0"/>
              <a:ea typeface="宋体" panose="02010600030101010101" pitchFamily="2" charset="-122"/>
              <a:cs typeface="宋体" panose="02010600030101010101" pitchFamily="2" charset="-122"/>
            </a:endParaRPr>
          </a:p>
        </p:txBody>
      </p:sp>
      <p:sp>
        <p:nvSpPr>
          <p:cNvPr id="3" name="矩形 2"/>
          <p:cNvSpPr/>
          <p:nvPr/>
        </p:nvSpPr>
        <p:spPr>
          <a:xfrm>
            <a:off x="6182014" y="2681922"/>
            <a:ext cx="5152735" cy="2846624"/>
          </a:xfrm>
          <a:prstGeom prst="rect">
            <a:avLst/>
          </a:prstGeom>
          <a:solidFill>
            <a:srgbClr val="A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a:spLocks noChangeArrowheads="1"/>
          </p:cNvSpPr>
          <p:nvPr/>
        </p:nvSpPr>
        <p:spPr bwMode="auto">
          <a:xfrm>
            <a:off x="6344949" y="3712664"/>
            <a:ext cx="453895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a:solidFill>
                  <a:schemeClr val="bg1"/>
                </a:solidFill>
                <a:latin typeface="微软雅黑" panose="020b0503020204020204" pitchFamily="34" charset="-122"/>
                <a:ea typeface="微软雅黑" panose="020b0503020204020204" pitchFamily="34" charset="-122"/>
              </a:rPr>
              <a:t>单击此处添加您的编辑文字标题，您的团队名称您的公单击此处添加您的编辑文字标题，您的团队名称您的公司，单击此处添加您的编辑文字标题，您的团队名称您的公单击此处添加您的编辑文字标题，您的团队名称您的公司</a:t>
            </a:r>
            <a:endParaRPr lang="zh-CN" altLang="en-US" sz="1600">
              <a:solidFill>
                <a:schemeClr val="bg1"/>
              </a:solidFill>
              <a:latin typeface="微软雅黑" panose="020b0503020204020204" pitchFamily="34" charset="-122"/>
              <a:ea typeface="微软雅黑" panose="020b0503020204020204" pitchFamily="34" charset="-122"/>
            </a:endParaRPr>
          </a:p>
          <a:p>
            <a:endParaRPr lang="zh-CN" altLang="en-US" sz="1600">
              <a:solidFill>
                <a:schemeClr val="bg1"/>
              </a:solidFill>
              <a:latin typeface="微软雅黑" panose="020b0503020204020204" pitchFamily="34" charset="-122"/>
              <a:ea typeface="微软雅黑" panose="020b0503020204020204" pitchFamily="34" charset="-122"/>
            </a:endParaRPr>
          </a:p>
          <a:p>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6344949" y="3155950"/>
            <a:ext cx="1663700" cy="706438"/>
          </a:xfrm>
          <a:prstGeom prst="rect">
            <a:avLst/>
          </a:prstGeom>
          <a:noFill/>
        </p:spPr>
        <p:txBody>
          <a:bodyPr>
            <a:spAutoFit/>
          </a:bodyPr>
          <a:lstStyle/>
          <a:p>
            <a:pPr eaLnBrk="1" fontAlgn="auto" hangingPunct="1">
              <a:spcBef>
                <a:spcPct val="0"/>
              </a:spcBef>
              <a:spcAft>
                <a:spcPct val="0"/>
              </a:spcAft>
              <a:defRPr/>
            </a:pPr>
            <a:r>
              <a:rPr lang="zh-CN" altLang="en-US" sz="2000" b="1">
                <a:solidFill>
                  <a:schemeClr val="bg1"/>
                </a:solidFill>
                <a:latin typeface="微软雅黑" panose="020b0503020204020204" pitchFamily="34" charset="-122"/>
                <a:ea typeface="微软雅黑" panose="020b0503020204020204" pitchFamily="34" charset="-122"/>
              </a:rPr>
              <a:t>文字内容</a:t>
            </a:r>
            <a:endParaRPr lang="en-US" altLang="zh-CN" sz="2000" b="1">
              <a:solidFill>
                <a:schemeClr val="bg1"/>
              </a:solidFill>
              <a:latin typeface="微软雅黑" panose="020b0503020204020204" pitchFamily="34" charset="-122"/>
              <a:ea typeface="微软雅黑" panose="020b0503020204020204" pitchFamily="34" charset="-122"/>
            </a:endParaRPr>
          </a:p>
          <a:p>
            <a:pPr eaLnBrk="1" fontAlgn="auto" hangingPunct="1">
              <a:spcBef>
                <a:spcPct val="0"/>
              </a:spcBef>
              <a:spcAft>
                <a:spcPct val="0"/>
              </a:spcAft>
              <a:defRPr/>
            </a:pPr>
            <a:endParaRPr lang="zh-CN" altLang="en-US" sz="2000" b="1">
              <a:solidFill>
                <a:schemeClr val="bg1"/>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flipH="1">
            <a:off x="477847" y="609600"/>
            <a:ext cx="481996" cy="480695"/>
            <a:chOff x="4276449" y="1774190"/>
            <a:chExt cx="3516598" cy="3507105"/>
          </a:xfrm>
        </p:grpSpPr>
        <p:sp>
          <p:nvSpPr>
            <p:cNvPr id="21" name="MH_SubTitle_1"/>
            <p:cNvSpPr/>
            <p:nvPr/>
          </p:nvSpPr>
          <p:spPr>
            <a:xfrm>
              <a:off x="4276449" y="1774190"/>
              <a:ext cx="1756940" cy="1753552"/>
            </a:xfrm>
            <a:custGeom>
              <a:gdLst>
                <a:gd name="connsiteX0" fmla="*/ 713459 w 1426918"/>
                <a:gd name="connsiteY0" fmla="*/ 0 h 1426918"/>
                <a:gd name="connsiteX1" fmla="*/ 713459 w 1426918"/>
                <a:gd name="connsiteY1" fmla="*/ 1 h 1426918"/>
                <a:gd name="connsiteX2" fmla="*/ 1426918 w 1426918"/>
                <a:gd name="connsiteY2" fmla="*/ 713460 h 1426918"/>
                <a:gd name="connsiteX3" fmla="*/ 1426918 w 1426918"/>
                <a:gd name="connsiteY3" fmla="*/ 1426918 h 1426918"/>
                <a:gd name="connsiteX4" fmla="*/ 713459 w 1426918"/>
                <a:gd name="connsiteY4" fmla="*/ 1426918 h 1426918"/>
                <a:gd name="connsiteX5" fmla="*/ 0 w 1426918"/>
                <a:gd name="connsiteY5" fmla="*/ 713459 h 1426918"/>
                <a:gd name="connsiteX6" fmla="*/ 713459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lnTo>
                    <a:pt x="713459" y="1"/>
                  </a:lnTo>
                  <a:cubicBezTo>
                    <a:pt x="1107492" y="1"/>
                    <a:pt x="1426918" y="319427"/>
                    <a:pt x="1426918" y="713460"/>
                  </a:cubicBezTo>
                  <a:lnTo>
                    <a:pt x="1426918" y="1426918"/>
                  </a:lnTo>
                  <a:lnTo>
                    <a:pt x="713459" y="1426918"/>
                  </a:lnTo>
                  <a:cubicBezTo>
                    <a:pt x="319426" y="1426918"/>
                    <a:pt x="0" y="1107492"/>
                    <a:pt x="0" y="713459"/>
                  </a:cubicBezTo>
                  <a:cubicBezTo>
                    <a:pt x="0" y="319426"/>
                    <a:pt x="319426" y="0"/>
                    <a:pt x="713459"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22" name="MH_SubTitle_2"/>
            <p:cNvSpPr/>
            <p:nvPr/>
          </p:nvSpPr>
          <p:spPr>
            <a:xfrm>
              <a:off x="6033389" y="1774190"/>
              <a:ext cx="1759658" cy="1753552"/>
            </a:xfrm>
            <a:custGeom>
              <a:gdLst>
                <a:gd name="connsiteX0" fmla="*/ 713459 w 1426918"/>
                <a:gd name="connsiteY0" fmla="*/ 0 h 1426918"/>
                <a:gd name="connsiteX1" fmla="*/ 1426918 w 1426918"/>
                <a:gd name="connsiteY1" fmla="*/ 713459 h 1426918"/>
                <a:gd name="connsiteX2" fmla="*/ 1426917 w 1426918"/>
                <a:gd name="connsiteY2" fmla="*/ 713459 h 1426918"/>
                <a:gd name="connsiteX3" fmla="*/ 713458 w 1426918"/>
                <a:gd name="connsiteY3" fmla="*/ 1426918 h 1426918"/>
                <a:gd name="connsiteX4" fmla="*/ 0 w 1426918"/>
                <a:gd name="connsiteY4" fmla="*/ 1426918 h 1426918"/>
                <a:gd name="connsiteX5" fmla="*/ 0 w 1426918"/>
                <a:gd name="connsiteY5" fmla="*/ 713459 h 1426918"/>
                <a:gd name="connsiteX6" fmla="*/ 713459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cubicBezTo>
                    <a:pt x="1107492" y="0"/>
                    <a:pt x="1426918" y="319426"/>
                    <a:pt x="1426918" y="713459"/>
                  </a:cubicBezTo>
                  <a:lnTo>
                    <a:pt x="1426917" y="713459"/>
                  </a:lnTo>
                  <a:cubicBezTo>
                    <a:pt x="1426917" y="1107492"/>
                    <a:pt x="1107491" y="1426918"/>
                    <a:pt x="713458" y="1426918"/>
                  </a:cubicBezTo>
                  <a:lnTo>
                    <a:pt x="0" y="1426918"/>
                  </a:lnTo>
                  <a:lnTo>
                    <a:pt x="0" y="713459"/>
                  </a:lnTo>
                  <a:cubicBezTo>
                    <a:pt x="0" y="319426"/>
                    <a:pt x="319426" y="0"/>
                    <a:pt x="713459"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23" name="MH_SubTitle_3"/>
            <p:cNvSpPr/>
            <p:nvPr/>
          </p:nvSpPr>
          <p:spPr>
            <a:xfrm>
              <a:off x="4276449" y="3527743"/>
              <a:ext cx="1756940" cy="1753552"/>
            </a:xfrm>
            <a:custGeom>
              <a:gdLst>
                <a:gd name="connsiteX0" fmla="*/ 713460 w 1426918"/>
                <a:gd name="connsiteY0" fmla="*/ 0 h 1426918"/>
                <a:gd name="connsiteX1" fmla="*/ 1426918 w 1426918"/>
                <a:gd name="connsiteY1" fmla="*/ 0 h 1426918"/>
                <a:gd name="connsiteX2" fmla="*/ 1426918 w 1426918"/>
                <a:gd name="connsiteY2" fmla="*/ 713459 h 1426918"/>
                <a:gd name="connsiteX3" fmla="*/ 713459 w 1426918"/>
                <a:gd name="connsiteY3" fmla="*/ 1426918 h 1426918"/>
                <a:gd name="connsiteX4" fmla="*/ 0 w 1426918"/>
                <a:gd name="connsiteY4" fmla="*/ 713459 h 1426918"/>
                <a:gd name="connsiteX5" fmla="*/ 1 w 1426918"/>
                <a:gd name="connsiteY5" fmla="*/ 713459 h 1426918"/>
                <a:gd name="connsiteX6" fmla="*/ 713460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60" y="0"/>
                  </a:moveTo>
                  <a:lnTo>
                    <a:pt x="1426918" y="0"/>
                  </a:lnTo>
                  <a:lnTo>
                    <a:pt x="1426918" y="713459"/>
                  </a:lnTo>
                  <a:cubicBezTo>
                    <a:pt x="1426918" y="1107492"/>
                    <a:pt x="1107492" y="1426918"/>
                    <a:pt x="713459" y="1426918"/>
                  </a:cubicBezTo>
                  <a:cubicBezTo>
                    <a:pt x="319426" y="1426918"/>
                    <a:pt x="0" y="1107492"/>
                    <a:pt x="0" y="713459"/>
                  </a:cubicBezTo>
                  <a:lnTo>
                    <a:pt x="1" y="713459"/>
                  </a:lnTo>
                  <a:cubicBezTo>
                    <a:pt x="1" y="319426"/>
                    <a:pt x="319427" y="0"/>
                    <a:pt x="713460"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24" name="MH_SubTitle_4"/>
            <p:cNvSpPr/>
            <p:nvPr/>
          </p:nvSpPr>
          <p:spPr>
            <a:xfrm>
              <a:off x="6033389" y="3527743"/>
              <a:ext cx="1759658" cy="1753552"/>
            </a:xfrm>
            <a:custGeom>
              <a:gdLst>
                <a:gd name="connsiteX0" fmla="*/ 0 w 1426918"/>
                <a:gd name="connsiteY0" fmla="*/ 0 h 1426918"/>
                <a:gd name="connsiteX1" fmla="*/ 713459 w 1426918"/>
                <a:gd name="connsiteY1" fmla="*/ 0 h 1426918"/>
                <a:gd name="connsiteX2" fmla="*/ 1426918 w 1426918"/>
                <a:gd name="connsiteY2" fmla="*/ 713459 h 1426918"/>
                <a:gd name="connsiteX3" fmla="*/ 713459 w 1426918"/>
                <a:gd name="connsiteY3" fmla="*/ 1426918 h 1426918"/>
                <a:gd name="connsiteX4" fmla="*/ 713459 w 1426918"/>
                <a:gd name="connsiteY4" fmla="*/ 1426917 h 1426918"/>
                <a:gd name="connsiteX5" fmla="*/ 0 w 1426918"/>
                <a:gd name="connsiteY5" fmla="*/ 713458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918" h="1426918">
                  <a:moveTo>
                    <a:pt x="0" y="0"/>
                  </a:moveTo>
                  <a:lnTo>
                    <a:pt x="713459" y="0"/>
                  </a:lnTo>
                  <a:cubicBezTo>
                    <a:pt x="1107492" y="0"/>
                    <a:pt x="1426918" y="319426"/>
                    <a:pt x="1426918" y="713459"/>
                  </a:cubicBezTo>
                  <a:cubicBezTo>
                    <a:pt x="1426918" y="1107492"/>
                    <a:pt x="1107492" y="1426918"/>
                    <a:pt x="713459" y="1426918"/>
                  </a:cubicBezTo>
                  <a:lnTo>
                    <a:pt x="713459" y="1426917"/>
                  </a:lnTo>
                  <a:cubicBezTo>
                    <a:pt x="319426" y="1426917"/>
                    <a:pt x="0" y="1107491"/>
                    <a:pt x="0" y="713458"/>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grpSp>
      <p:sp>
        <p:nvSpPr>
          <p:cNvPr id="25" name="文本框 24"/>
          <p:cNvSpPr txBox="1"/>
          <p:nvPr/>
        </p:nvSpPr>
        <p:spPr>
          <a:xfrm>
            <a:off x="959843" y="628630"/>
            <a:ext cx="2488207" cy="461665"/>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rPr>
              <a:t>添加您的副标题</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p:transition advClick="0" advTm="2000"/>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10"/>
          <p:cNvGrpSpPr/>
          <p:nvPr/>
        </p:nvGrpSpPr>
        <p:grpSpPr>
          <a:xfrm rot="21285696">
            <a:off x="2040272" y="1749780"/>
            <a:ext cx="715285" cy="724729"/>
            <a:chOff x="1369378" y="1862976"/>
            <a:chExt cx="2321218" cy="2351881"/>
          </a:xfrm>
          <a:solidFill>
            <a:srgbClr val="EEA486"/>
          </a:solidFill>
        </p:grpSpPr>
        <p:sp>
          <p:nvSpPr>
            <p:cNvPr id="8" name="Freeform 7"/>
            <p:cNvSpPr>
              <a:spLocks noEditPoints="1"/>
            </p:cNvSpPr>
            <p:nvPr/>
          </p:nvSpPr>
          <p:spPr bwMode="auto">
            <a:xfrm>
              <a:off x="2169692" y="1862976"/>
              <a:ext cx="1520904" cy="1523970"/>
            </a:xfrm>
            <a:custGeom>
              <a:gdLst>
                <a:gd name="T0" fmla="*/ 2147483646 w 483"/>
                <a:gd name="T1" fmla="*/ 0 h 483"/>
                <a:gd name="T2" fmla="*/ 0 w 483"/>
                <a:gd name="T3" fmla="*/ 2147483646 h 483"/>
                <a:gd name="T4" fmla="*/ 2147483646 w 483"/>
                <a:gd name="T5" fmla="*/ 2147483646 h 483"/>
                <a:gd name="T6" fmla="*/ 2147483646 w 483"/>
                <a:gd name="T7" fmla="*/ 2147483646 h 483"/>
                <a:gd name="T8" fmla="*/ 2147483646 w 483"/>
                <a:gd name="T9" fmla="*/ 0 h 483"/>
                <a:gd name="T10" fmla="*/ 2147483646 w 483"/>
                <a:gd name="T11" fmla="*/ 2147483646 h 483"/>
                <a:gd name="T12" fmla="*/ 585006434 w 483"/>
                <a:gd name="T13" fmla="*/ 2147483646 h 483"/>
                <a:gd name="T14" fmla="*/ 2147483646 w 483"/>
                <a:gd name="T15" fmla="*/ 587368959 h 483"/>
                <a:gd name="T16" fmla="*/ 2147483646 w 483"/>
                <a:gd name="T17" fmla="*/ 2147483646 h 483"/>
                <a:gd name="T18" fmla="*/ 2147483646 w 483"/>
                <a:gd name="T19" fmla="*/ 2147483646 h 4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2" h="482">
                  <a:moveTo>
                    <a:pt x="241" y="0"/>
                  </a:moveTo>
                  <a:cubicBezTo>
                    <a:pt x="108" y="0"/>
                    <a:pt x="0" y="108"/>
                    <a:pt x="0" y="242"/>
                  </a:cubicBezTo>
                  <a:cubicBezTo>
                    <a:pt x="0" y="375"/>
                    <a:pt x="108" y="483"/>
                    <a:pt x="241" y="483"/>
                  </a:cubicBezTo>
                  <a:cubicBezTo>
                    <a:pt x="375" y="483"/>
                    <a:pt x="483" y="375"/>
                    <a:pt x="483" y="242"/>
                  </a:cubicBezTo>
                  <a:cubicBezTo>
                    <a:pt x="483" y="108"/>
                    <a:pt x="375" y="0"/>
                    <a:pt x="241" y="0"/>
                  </a:cubicBezTo>
                  <a:moveTo>
                    <a:pt x="241" y="424"/>
                  </a:moveTo>
                  <a:cubicBezTo>
                    <a:pt x="141" y="424"/>
                    <a:pt x="59" y="342"/>
                    <a:pt x="59" y="242"/>
                  </a:cubicBezTo>
                  <a:cubicBezTo>
                    <a:pt x="59" y="141"/>
                    <a:pt x="141" y="59"/>
                    <a:pt x="241" y="59"/>
                  </a:cubicBezTo>
                  <a:cubicBezTo>
                    <a:pt x="342" y="59"/>
                    <a:pt x="424" y="141"/>
                    <a:pt x="424" y="242"/>
                  </a:cubicBezTo>
                  <a:cubicBezTo>
                    <a:pt x="424" y="342"/>
                    <a:pt x="342" y="424"/>
                    <a:pt x="241" y="42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6E9FD5"/>
                </a:solidFill>
                <a:latin typeface="幼圆" panose="02010509060101010101" pitchFamily="49" charset="-122"/>
                <a:ea typeface="幼圆" panose="02010509060101010101" pitchFamily="49" charset="-122"/>
              </a:endParaRPr>
            </a:p>
          </p:txBody>
        </p:sp>
        <p:sp>
          <p:nvSpPr>
            <p:cNvPr id="9" name="Freeform 19"/>
            <p:cNvSpPr/>
            <p:nvPr/>
          </p:nvSpPr>
          <p:spPr bwMode="auto">
            <a:xfrm>
              <a:off x="2169692" y="2638759"/>
              <a:ext cx="1520904" cy="748186"/>
            </a:xfrm>
            <a:custGeom>
              <a:gdLst>
                <a:gd name="T0" fmla="*/ 2147483646 w 483"/>
                <a:gd name="T1" fmla="*/ 0 h 237"/>
                <a:gd name="T2" fmla="*/ 2147483646 w 483"/>
                <a:gd name="T3" fmla="*/ 1773955320 h 237"/>
                <a:gd name="T4" fmla="*/ 585006434 w 483"/>
                <a:gd name="T5" fmla="*/ 0 h 237"/>
                <a:gd name="T6" fmla="*/ 0 w 483"/>
                <a:gd name="T7" fmla="*/ 0 h 237"/>
                <a:gd name="T8" fmla="*/ 2147483646 w 483"/>
                <a:gd name="T9" fmla="*/ 2147483646 h 237"/>
                <a:gd name="T10" fmla="*/ 2147483646 w 483"/>
                <a:gd name="T11" fmla="*/ 0 h 237"/>
                <a:gd name="T12" fmla="*/ 2147483646 w 483"/>
                <a:gd name="T13" fmla="*/ 0 h 237"/>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482" h="236">
                  <a:moveTo>
                    <a:pt x="424" y="0"/>
                  </a:moveTo>
                  <a:cubicBezTo>
                    <a:pt x="421" y="99"/>
                    <a:pt x="341" y="178"/>
                    <a:pt x="241" y="178"/>
                  </a:cubicBezTo>
                  <a:cubicBezTo>
                    <a:pt x="142" y="178"/>
                    <a:pt x="61" y="99"/>
                    <a:pt x="59" y="0"/>
                  </a:cubicBezTo>
                  <a:cubicBezTo>
                    <a:pt x="0" y="0"/>
                    <a:pt x="0" y="0"/>
                    <a:pt x="0" y="0"/>
                  </a:cubicBezTo>
                  <a:cubicBezTo>
                    <a:pt x="2" y="132"/>
                    <a:pt x="109" y="237"/>
                    <a:pt x="241" y="237"/>
                  </a:cubicBezTo>
                  <a:cubicBezTo>
                    <a:pt x="373" y="237"/>
                    <a:pt x="481" y="132"/>
                    <a:pt x="483" y="0"/>
                  </a:cubicBezTo>
                  <a:cubicBezTo>
                    <a:pt x="424" y="0"/>
                    <a:pt x="424" y="0"/>
                    <a:pt x="4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6E9FD5"/>
                </a:solidFill>
                <a:latin typeface="幼圆" panose="02010509060101010101" pitchFamily="49" charset="-122"/>
                <a:ea typeface="幼圆" panose="02010509060101010101" pitchFamily="49" charset="-122"/>
              </a:endParaRPr>
            </a:p>
          </p:txBody>
        </p:sp>
        <p:sp>
          <p:nvSpPr>
            <p:cNvPr id="10" name="Freeform 29"/>
            <p:cNvSpPr/>
            <p:nvPr/>
          </p:nvSpPr>
          <p:spPr bwMode="auto">
            <a:xfrm>
              <a:off x="2301545" y="3149304"/>
              <a:ext cx="131853" cy="133386"/>
            </a:xfrm>
            <a:custGeom>
              <a:gdLst>
                <a:gd name="T0" fmla="*/ 110479015 w 86"/>
                <a:gd name="T1" fmla="*/ 204503736 h 87"/>
                <a:gd name="T2" fmla="*/ 0 w 86"/>
                <a:gd name="T3" fmla="*/ 91674511 h 87"/>
                <a:gd name="T4" fmla="*/ 91674631 w 86"/>
                <a:gd name="T5" fmla="*/ 0 h 87"/>
                <a:gd name="T6" fmla="*/ 202153647 w 86"/>
                <a:gd name="T7" fmla="*/ 112829224 h 87"/>
                <a:gd name="T8" fmla="*/ 110479015 w 86"/>
                <a:gd name="T9" fmla="*/ 204503736 h 87"/>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86" h="87">
                  <a:moveTo>
                    <a:pt x="47" y="87"/>
                  </a:moveTo>
                  <a:lnTo>
                    <a:pt x="0" y="39"/>
                  </a:lnTo>
                  <a:lnTo>
                    <a:pt x="39" y="0"/>
                  </a:lnTo>
                  <a:lnTo>
                    <a:pt x="86" y="48"/>
                  </a:lnTo>
                  <a:lnTo>
                    <a:pt x="47"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6E9FD5"/>
                </a:solidFill>
                <a:latin typeface="幼圆" panose="02010509060101010101" pitchFamily="49" charset="-122"/>
                <a:ea typeface="幼圆" panose="02010509060101010101" pitchFamily="49" charset="-122"/>
              </a:endParaRPr>
            </a:p>
          </p:txBody>
        </p:sp>
        <p:sp>
          <p:nvSpPr>
            <p:cNvPr id="11" name="Freeform 30"/>
            <p:cNvSpPr/>
            <p:nvPr/>
          </p:nvSpPr>
          <p:spPr bwMode="auto">
            <a:xfrm>
              <a:off x="1369378" y="3238228"/>
              <a:ext cx="976629" cy="976629"/>
            </a:xfrm>
            <a:custGeom>
              <a:gdLst>
                <a:gd name="T0" fmla="*/ 2147483646 w 310"/>
                <a:gd name="T1" fmla="*/ 0 h 310"/>
                <a:gd name="T2" fmla="*/ 178650647 w 310"/>
                <a:gd name="T3" fmla="*/ 2147483646 h 310"/>
                <a:gd name="T4" fmla="*/ 178650647 w 310"/>
                <a:gd name="T5" fmla="*/ 2147483646 h 310"/>
                <a:gd name="T6" fmla="*/ 833710372 w 310"/>
                <a:gd name="T7" fmla="*/ 2147483646 h 310"/>
                <a:gd name="T8" fmla="*/ 2147483646 w 310"/>
                <a:gd name="T9" fmla="*/ 456555155 h 310"/>
                <a:gd name="T10" fmla="*/ 2147483646 w 310"/>
                <a:gd name="T11" fmla="*/ 0 h 310"/>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310" h="310">
                  <a:moveTo>
                    <a:pt x="263" y="0"/>
                  </a:moveTo>
                  <a:cubicBezTo>
                    <a:pt x="18" y="226"/>
                    <a:pt x="18" y="226"/>
                    <a:pt x="18" y="226"/>
                  </a:cubicBezTo>
                  <a:cubicBezTo>
                    <a:pt x="0" y="244"/>
                    <a:pt x="0" y="273"/>
                    <a:pt x="18" y="291"/>
                  </a:cubicBezTo>
                  <a:cubicBezTo>
                    <a:pt x="36" y="310"/>
                    <a:pt x="66" y="310"/>
                    <a:pt x="84" y="291"/>
                  </a:cubicBezTo>
                  <a:cubicBezTo>
                    <a:pt x="310" y="46"/>
                    <a:pt x="310" y="46"/>
                    <a:pt x="310" y="46"/>
                  </a:cubicBezTo>
                  <a:cubicBezTo>
                    <a:pt x="263" y="0"/>
                    <a:pt x="263" y="0"/>
                    <a:pt x="26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6E9FD5"/>
                </a:solidFill>
                <a:latin typeface="幼圆" panose="02010509060101010101" pitchFamily="49" charset="-122"/>
                <a:ea typeface="幼圆" panose="02010509060101010101" pitchFamily="49" charset="-122"/>
              </a:endParaRPr>
            </a:p>
          </p:txBody>
        </p:sp>
        <p:sp>
          <p:nvSpPr>
            <p:cNvPr id="12" name="Freeform 31"/>
            <p:cNvSpPr/>
            <p:nvPr/>
          </p:nvSpPr>
          <p:spPr bwMode="auto">
            <a:xfrm>
              <a:off x="2197289" y="3169236"/>
              <a:ext cx="217710" cy="217710"/>
            </a:xfrm>
            <a:custGeom>
              <a:gdLst>
                <a:gd name="T0" fmla="*/ 467902963 w 69"/>
                <a:gd name="T1" fmla="*/ 686922378 h 69"/>
                <a:gd name="T2" fmla="*/ 627190958 w 69"/>
                <a:gd name="T3" fmla="*/ 537592250 h 69"/>
                <a:gd name="T4" fmla="*/ 627190958 w 69"/>
                <a:gd name="T5" fmla="*/ 298663413 h 69"/>
                <a:gd name="T6" fmla="*/ 388258966 w 69"/>
                <a:gd name="T7" fmla="*/ 59731420 h 69"/>
                <a:gd name="T8" fmla="*/ 149330129 w 69"/>
                <a:gd name="T9" fmla="*/ 59731420 h 69"/>
                <a:gd name="T10" fmla="*/ 0 w 69"/>
                <a:gd name="T11" fmla="*/ 219019415 h 69"/>
                <a:gd name="T12" fmla="*/ 467902963 w 69"/>
                <a:gd name="T13" fmla="*/ 686922378 h 69"/>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69" h="69">
                  <a:moveTo>
                    <a:pt x="47" y="69"/>
                  </a:moveTo>
                  <a:cubicBezTo>
                    <a:pt x="63" y="54"/>
                    <a:pt x="63" y="54"/>
                    <a:pt x="63" y="54"/>
                  </a:cubicBezTo>
                  <a:cubicBezTo>
                    <a:pt x="69" y="47"/>
                    <a:pt x="69" y="37"/>
                    <a:pt x="63" y="30"/>
                  </a:cubicBezTo>
                  <a:cubicBezTo>
                    <a:pt x="39" y="6"/>
                    <a:pt x="39" y="6"/>
                    <a:pt x="39" y="6"/>
                  </a:cubicBezTo>
                  <a:cubicBezTo>
                    <a:pt x="32" y="0"/>
                    <a:pt x="22" y="0"/>
                    <a:pt x="15" y="6"/>
                  </a:cubicBezTo>
                  <a:cubicBezTo>
                    <a:pt x="0" y="22"/>
                    <a:pt x="0" y="22"/>
                    <a:pt x="0" y="22"/>
                  </a:cubicBezTo>
                  <a:cubicBezTo>
                    <a:pt x="47" y="69"/>
                    <a:pt x="47" y="69"/>
                    <a:pt x="47" y="6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6E9FD5"/>
                </a:solidFill>
                <a:latin typeface="幼圆" panose="02010509060101010101" pitchFamily="49" charset="-122"/>
                <a:ea typeface="幼圆" panose="02010509060101010101" pitchFamily="49" charset="-122"/>
              </a:endParaRPr>
            </a:p>
          </p:txBody>
        </p:sp>
        <p:sp>
          <p:nvSpPr>
            <p:cNvPr id="13" name="Freeform 32"/>
            <p:cNvSpPr/>
            <p:nvPr/>
          </p:nvSpPr>
          <p:spPr bwMode="auto">
            <a:xfrm>
              <a:off x="2280081" y="3229029"/>
              <a:ext cx="134919" cy="157917"/>
            </a:xfrm>
            <a:custGeom>
              <a:gdLst>
                <a:gd name="T0" fmla="*/ 364259336 w 43"/>
                <a:gd name="T1" fmla="*/ 109727048 h 50"/>
                <a:gd name="T2" fmla="*/ 246120495 w 43"/>
                <a:gd name="T3" fmla="*/ 0 h 50"/>
                <a:gd name="T4" fmla="*/ 177208262 w 43"/>
                <a:gd name="T5" fmla="*/ 99749852 h 50"/>
                <a:gd name="T6" fmla="*/ 0 w 43"/>
                <a:gd name="T7" fmla="*/ 279304640 h 50"/>
                <a:gd name="T8" fmla="*/ 206742973 w 43"/>
                <a:gd name="T9" fmla="*/ 498755578 h 50"/>
                <a:gd name="T10" fmla="*/ 364259336 w 43"/>
                <a:gd name="T11" fmla="*/ 339155183 h 50"/>
                <a:gd name="T12" fmla="*/ 364259336 w 43"/>
                <a:gd name="T13" fmla="*/ 109727048 h 50"/>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43" h="50">
                  <a:moveTo>
                    <a:pt x="37" y="11"/>
                  </a:moveTo>
                  <a:cubicBezTo>
                    <a:pt x="25" y="0"/>
                    <a:pt x="25" y="0"/>
                    <a:pt x="25" y="0"/>
                  </a:cubicBezTo>
                  <a:cubicBezTo>
                    <a:pt x="24" y="2"/>
                    <a:pt x="22" y="6"/>
                    <a:pt x="18" y="10"/>
                  </a:cubicBezTo>
                  <a:cubicBezTo>
                    <a:pt x="11" y="17"/>
                    <a:pt x="4" y="24"/>
                    <a:pt x="0" y="28"/>
                  </a:cubicBezTo>
                  <a:cubicBezTo>
                    <a:pt x="21" y="50"/>
                    <a:pt x="21" y="50"/>
                    <a:pt x="21" y="50"/>
                  </a:cubicBezTo>
                  <a:cubicBezTo>
                    <a:pt x="37" y="34"/>
                    <a:pt x="37" y="34"/>
                    <a:pt x="37" y="34"/>
                  </a:cubicBezTo>
                  <a:cubicBezTo>
                    <a:pt x="43" y="28"/>
                    <a:pt x="43" y="18"/>
                    <a:pt x="37" y="1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6E9FD5"/>
                </a:solidFill>
                <a:latin typeface="幼圆" panose="02010509060101010101" pitchFamily="49" charset="-122"/>
                <a:ea typeface="幼圆" panose="02010509060101010101" pitchFamily="49" charset="-122"/>
              </a:endParaRPr>
            </a:p>
          </p:txBody>
        </p:sp>
        <p:sp>
          <p:nvSpPr>
            <p:cNvPr id="15" name="Freeform 33"/>
            <p:cNvSpPr/>
            <p:nvPr/>
          </p:nvSpPr>
          <p:spPr bwMode="auto">
            <a:xfrm>
              <a:off x="1403108" y="3247427"/>
              <a:ext cx="870840" cy="814113"/>
            </a:xfrm>
            <a:custGeom>
              <a:gdLst>
                <a:gd name="T0" fmla="*/ 2147483646 w 276"/>
                <a:gd name="T1" fmla="*/ 0 h 258"/>
                <a:gd name="T2" fmla="*/ 258841414 w 276"/>
                <a:gd name="T3" fmla="*/ 2100935349 h 258"/>
                <a:gd name="T4" fmla="*/ 149330129 w 276"/>
                <a:gd name="T5" fmla="*/ 2147483646 h 258"/>
                <a:gd name="T6" fmla="*/ 308618123 w 276"/>
                <a:gd name="T7" fmla="*/ 2147483646 h 258"/>
                <a:gd name="T8" fmla="*/ 507724962 w 276"/>
                <a:gd name="T9" fmla="*/ 2147483646 h 258"/>
                <a:gd name="T10" fmla="*/ 2147483646 w 276"/>
                <a:gd name="T11" fmla="*/ 248926094 h 258"/>
                <a:gd name="T12" fmla="*/ 2147483646 w 276"/>
                <a:gd name="T13" fmla="*/ 0 h 258"/>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276" h="258">
                  <a:moveTo>
                    <a:pt x="251" y="0"/>
                  </a:moveTo>
                  <a:cubicBezTo>
                    <a:pt x="26" y="211"/>
                    <a:pt x="26" y="211"/>
                    <a:pt x="26" y="211"/>
                  </a:cubicBezTo>
                  <a:cubicBezTo>
                    <a:pt x="26" y="211"/>
                    <a:pt x="0" y="232"/>
                    <a:pt x="15" y="250"/>
                  </a:cubicBezTo>
                  <a:cubicBezTo>
                    <a:pt x="20" y="256"/>
                    <a:pt x="26" y="258"/>
                    <a:pt x="31" y="258"/>
                  </a:cubicBezTo>
                  <a:cubicBezTo>
                    <a:pt x="42" y="258"/>
                    <a:pt x="51" y="249"/>
                    <a:pt x="51" y="249"/>
                  </a:cubicBezTo>
                  <a:cubicBezTo>
                    <a:pt x="276" y="25"/>
                    <a:pt x="276" y="25"/>
                    <a:pt x="276" y="25"/>
                  </a:cubicBezTo>
                  <a:cubicBezTo>
                    <a:pt x="251" y="0"/>
                    <a:pt x="251" y="0"/>
                    <a:pt x="25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6E9FD5"/>
                </a:solidFill>
                <a:latin typeface="幼圆" panose="02010509060101010101" pitchFamily="49" charset="-122"/>
                <a:ea typeface="幼圆" panose="02010509060101010101" pitchFamily="49" charset="-122"/>
              </a:endParaRPr>
            </a:p>
          </p:txBody>
        </p:sp>
      </p:grpSp>
      <p:grpSp>
        <p:nvGrpSpPr>
          <p:cNvPr id="16" name="组合 10"/>
          <p:cNvGrpSpPr/>
          <p:nvPr/>
        </p:nvGrpSpPr>
        <p:grpSpPr>
          <a:xfrm rot="21285696">
            <a:off x="2102902" y="3252903"/>
            <a:ext cx="715285" cy="724729"/>
            <a:chOff x="1369378" y="1862976"/>
            <a:chExt cx="2321218" cy="2351881"/>
          </a:xfrm>
          <a:solidFill>
            <a:srgbClr val="A07AC2"/>
          </a:solidFill>
        </p:grpSpPr>
        <p:sp>
          <p:nvSpPr>
            <p:cNvPr id="18" name="Freeform 7"/>
            <p:cNvSpPr>
              <a:spLocks noEditPoints="1"/>
            </p:cNvSpPr>
            <p:nvPr/>
          </p:nvSpPr>
          <p:spPr bwMode="auto">
            <a:xfrm>
              <a:off x="2169692" y="1862976"/>
              <a:ext cx="1520904" cy="1523970"/>
            </a:xfrm>
            <a:custGeom>
              <a:gdLst>
                <a:gd name="T0" fmla="*/ 2147483646 w 483"/>
                <a:gd name="T1" fmla="*/ 0 h 483"/>
                <a:gd name="T2" fmla="*/ 0 w 483"/>
                <a:gd name="T3" fmla="*/ 2147483646 h 483"/>
                <a:gd name="T4" fmla="*/ 2147483646 w 483"/>
                <a:gd name="T5" fmla="*/ 2147483646 h 483"/>
                <a:gd name="T6" fmla="*/ 2147483646 w 483"/>
                <a:gd name="T7" fmla="*/ 2147483646 h 483"/>
                <a:gd name="T8" fmla="*/ 2147483646 w 483"/>
                <a:gd name="T9" fmla="*/ 0 h 483"/>
                <a:gd name="T10" fmla="*/ 2147483646 w 483"/>
                <a:gd name="T11" fmla="*/ 2147483646 h 483"/>
                <a:gd name="T12" fmla="*/ 585006434 w 483"/>
                <a:gd name="T13" fmla="*/ 2147483646 h 483"/>
                <a:gd name="T14" fmla="*/ 2147483646 w 483"/>
                <a:gd name="T15" fmla="*/ 587368959 h 483"/>
                <a:gd name="T16" fmla="*/ 2147483646 w 483"/>
                <a:gd name="T17" fmla="*/ 2147483646 h 483"/>
                <a:gd name="T18" fmla="*/ 2147483646 w 483"/>
                <a:gd name="T19" fmla="*/ 2147483646 h 4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2" h="482">
                  <a:moveTo>
                    <a:pt x="241" y="0"/>
                  </a:moveTo>
                  <a:cubicBezTo>
                    <a:pt x="108" y="0"/>
                    <a:pt x="0" y="108"/>
                    <a:pt x="0" y="242"/>
                  </a:cubicBezTo>
                  <a:cubicBezTo>
                    <a:pt x="0" y="375"/>
                    <a:pt x="108" y="483"/>
                    <a:pt x="241" y="483"/>
                  </a:cubicBezTo>
                  <a:cubicBezTo>
                    <a:pt x="375" y="483"/>
                    <a:pt x="483" y="375"/>
                    <a:pt x="483" y="242"/>
                  </a:cubicBezTo>
                  <a:cubicBezTo>
                    <a:pt x="483" y="108"/>
                    <a:pt x="375" y="0"/>
                    <a:pt x="241" y="0"/>
                  </a:cubicBezTo>
                  <a:moveTo>
                    <a:pt x="241" y="424"/>
                  </a:moveTo>
                  <a:cubicBezTo>
                    <a:pt x="141" y="424"/>
                    <a:pt x="59" y="342"/>
                    <a:pt x="59" y="242"/>
                  </a:cubicBezTo>
                  <a:cubicBezTo>
                    <a:pt x="59" y="141"/>
                    <a:pt x="141" y="59"/>
                    <a:pt x="241" y="59"/>
                  </a:cubicBezTo>
                  <a:cubicBezTo>
                    <a:pt x="342" y="59"/>
                    <a:pt x="424" y="141"/>
                    <a:pt x="424" y="242"/>
                  </a:cubicBezTo>
                  <a:cubicBezTo>
                    <a:pt x="424" y="342"/>
                    <a:pt x="342" y="424"/>
                    <a:pt x="241" y="42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978BDD"/>
                </a:solidFill>
                <a:latin typeface="幼圆" panose="02010509060101010101" pitchFamily="49" charset="-122"/>
                <a:ea typeface="幼圆" panose="02010509060101010101" pitchFamily="49" charset="-122"/>
              </a:endParaRPr>
            </a:p>
          </p:txBody>
        </p:sp>
        <p:sp>
          <p:nvSpPr>
            <p:cNvPr id="19" name="Freeform 19"/>
            <p:cNvSpPr/>
            <p:nvPr/>
          </p:nvSpPr>
          <p:spPr bwMode="auto">
            <a:xfrm>
              <a:off x="2169692" y="2638759"/>
              <a:ext cx="1520904" cy="748186"/>
            </a:xfrm>
            <a:custGeom>
              <a:gdLst>
                <a:gd name="T0" fmla="*/ 2147483646 w 483"/>
                <a:gd name="T1" fmla="*/ 0 h 237"/>
                <a:gd name="T2" fmla="*/ 2147483646 w 483"/>
                <a:gd name="T3" fmla="*/ 1773955320 h 237"/>
                <a:gd name="T4" fmla="*/ 585006434 w 483"/>
                <a:gd name="T5" fmla="*/ 0 h 237"/>
                <a:gd name="T6" fmla="*/ 0 w 483"/>
                <a:gd name="T7" fmla="*/ 0 h 237"/>
                <a:gd name="T8" fmla="*/ 2147483646 w 483"/>
                <a:gd name="T9" fmla="*/ 2147483646 h 237"/>
                <a:gd name="T10" fmla="*/ 2147483646 w 483"/>
                <a:gd name="T11" fmla="*/ 0 h 237"/>
                <a:gd name="T12" fmla="*/ 2147483646 w 483"/>
                <a:gd name="T13" fmla="*/ 0 h 237"/>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482" h="236">
                  <a:moveTo>
                    <a:pt x="424" y="0"/>
                  </a:moveTo>
                  <a:cubicBezTo>
                    <a:pt x="421" y="99"/>
                    <a:pt x="341" y="178"/>
                    <a:pt x="241" y="178"/>
                  </a:cubicBezTo>
                  <a:cubicBezTo>
                    <a:pt x="142" y="178"/>
                    <a:pt x="61" y="99"/>
                    <a:pt x="59" y="0"/>
                  </a:cubicBezTo>
                  <a:cubicBezTo>
                    <a:pt x="0" y="0"/>
                    <a:pt x="0" y="0"/>
                    <a:pt x="0" y="0"/>
                  </a:cubicBezTo>
                  <a:cubicBezTo>
                    <a:pt x="2" y="132"/>
                    <a:pt x="109" y="237"/>
                    <a:pt x="241" y="237"/>
                  </a:cubicBezTo>
                  <a:cubicBezTo>
                    <a:pt x="373" y="237"/>
                    <a:pt x="481" y="132"/>
                    <a:pt x="483" y="0"/>
                  </a:cubicBezTo>
                  <a:cubicBezTo>
                    <a:pt x="424" y="0"/>
                    <a:pt x="424" y="0"/>
                    <a:pt x="4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978BDD"/>
                </a:solidFill>
                <a:latin typeface="幼圆" panose="02010509060101010101" pitchFamily="49" charset="-122"/>
                <a:ea typeface="幼圆" panose="02010509060101010101" pitchFamily="49" charset="-122"/>
              </a:endParaRPr>
            </a:p>
          </p:txBody>
        </p:sp>
        <p:sp>
          <p:nvSpPr>
            <p:cNvPr id="20" name="Freeform 29"/>
            <p:cNvSpPr/>
            <p:nvPr/>
          </p:nvSpPr>
          <p:spPr bwMode="auto">
            <a:xfrm>
              <a:off x="2301545" y="3149304"/>
              <a:ext cx="131853" cy="133386"/>
            </a:xfrm>
            <a:custGeom>
              <a:gdLst>
                <a:gd name="T0" fmla="*/ 110479015 w 86"/>
                <a:gd name="T1" fmla="*/ 204503736 h 87"/>
                <a:gd name="T2" fmla="*/ 0 w 86"/>
                <a:gd name="T3" fmla="*/ 91674511 h 87"/>
                <a:gd name="T4" fmla="*/ 91674631 w 86"/>
                <a:gd name="T5" fmla="*/ 0 h 87"/>
                <a:gd name="T6" fmla="*/ 202153647 w 86"/>
                <a:gd name="T7" fmla="*/ 112829224 h 87"/>
                <a:gd name="T8" fmla="*/ 110479015 w 86"/>
                <a:gd name="T9" fmla="*/ 204503736 h 87"/>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86" h="87">
                  <a:moveTo>
                    <a:pt x="47" y="87"/>
                  </a:moveTo>
                  <a:lnTo>
                    <a:pt x="0" y="39"/>
                  </a:lnTo>
                  <a:lnTo>
                    <a:pt x="39" y="0"/>
                  </a:lnTo>
                  <a:lnTo>
                    <a:pt x="86" y="48"/>
                  </a:lnTo>
                  <a:lnTo>
                    <a:pt x="47"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978BDD"/>
                </a:solidFill>
                <a:latin typeface="幼圆" panose="02010509060101010101" pitchFamily="49" charset="-122"/>
                <a:ea typeface="幼圆" panose="02010509060101010101" pitchFamily="49" charset="-122"/>
              </a:endParaRPr>
            </a:p>
          </p:txBody>
        </p:sp>
        <p:sp>
          <p:nvSpPr>
            <p:cNvPr id="21" name="Freeform 30"/>
            <p:cNvSpPr/>
            <p:nvPr/>
          </p:nvSpPr>
          <p:spPr bwMode="auto">
            <a:xfrm>
              <a:off x="1369378" y="3238228"/>
              <a:ext cx="976629" cy="976629"/>
            </a:xfrm>
            <a:custGeom>
              <a:gdLst>
                <a:gd name="T0" fmla="*/ 2147483646 w 310"/>
                <a:gd name="T1" fmla="*/ 0 h 310"/>
                <a:gd name="T2" fmla="*/ 178650647 w 310"/>
                <a:gd name="T3" fmla="*/ 2147483646 h 310"/>
                <a:gd name="T4" fmla="*/ 178650647 w 310"/>
                <a:gd name="T5" fmla="*/ 2147483646 h 310"/>
                <a:gd name="T6" fmla="*/ 833710372 w 310"/>
                <a:gd name="T7" fmla="*/ 2147483646 h 310"/>
                <a:gd name="T8" fmla="*/ 2147483646 w 310"/>
                <a:gd name="T9" fmla="*/ 456555155 h 310"/>
                <a:gd name="T10" fmla="*/ 2147483646 w 310"/>
                <a:gd name="T11" fmla="*/ 0 h 310"/>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310" h="310">
                  <a:moveTo>
                    <a:pt x="263" y="0"/>
                  </a:moveTo>
                  <a:cubicBezTo>
                    <a:pt x="18" y="226"/>
                    <a:pt x="18" y="226"/>
                    <a:pt x="18" y="226"/>
                  </a:cubicBezTo>
                  <a:cubicBezTo>
                    <a:pt x="0" y="244"/>
                    <a:pt x="0" y="273"/>
                    <a:pt x="18" y="291"/>
                  </a:cubicBezTo>
                  <a:cubicBezTo>
                    <a:pt x="36" y="310"/>
                    <a:pt x="66" y="310"/>
                    <a:pt x="84" y="291"/>
                  </a:cubicBezTo>
                  <a:cubicBezTo>
                    <a:pt x="310" y="46"/>
                    <a:pt x="310" y="46"/>
                    <a:pt x="310" y="46"/>
                  </a:cubicBezTo>
                  <a:cubicBezTo>
                    <a:pt x="263" y="0"/>
                    <a:pt x="263" y="0"/>
                    <a:pt x="26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978BDD"/>
                </a:solidFill>
                <a:latin typeface="幼圆" panose="02010509060101010101" pitchFamily="49" charset="-122"/>
                <a:ea typeface="幼圆" panose="02010509060101010101" pitchFamily="49" charset="-122"/>
              </a:endParaRPr>
            </a:p>
          </p:txBody>
        </p:sp>
        <p:sp>
          <p:nvSpPr>
            <p:cNvPr id="22" name="Freeform 31"/>
            <p:cNvSpPr/>
            <p:nvPr/>
          </p:nvSpPr>
          <p:spPr bwMode="auto">
            <a:xfrm>
              <a:off x="2197289" y="3169236"/>
              <a:ext cx="217710" cy="217710"/>
            </a:xfrm>
            <a:custGeom>
              <a:gdLst>
                <a:gd name="T0" fmla="*/ 467902963 w 69"/>
                <a:gd name="T1" fmla="*/ 686922378 h 69"/>
                <a:gd name="T2" fmla="*/ 627190958 w 69"/>
                <a:gd name="T3" fmla="*/ 537592250 h 69"/>
                <a:gd name="T4" fmla="*/ 627190958 w 69"/>
                <a:gd name="T5" fmla="*/ 298663413 h 69"/>
                <a:gd name="T6" fmla="*/ 388258966 w 69"/>
                <a:gd name="T7" fmla="*/ 59731420 h 69"/>
                <a:gd name="T8" fmla="*/ 149330129 w 69"/>
                <a:gd name="T9" fmla="*/ 59731420 h 69"/>
                <a:gd name="T10" fmla="*/ 0 w 69"/>
                <a:gd name="T11" fmla="*/ 219019415 h 69"/>
                <a:gd name="T12" fmla="*/ 467902963 w 69"/>
                <a:gd name="T13" fmla="*/ 686922378 h 69"/>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69" h="69">
                  <a:moveTo>
                    <a:pt x="47" y="69"/>
                  </a:moveTo>
                  <a:cubicBezTo>
                    <a:pt x="63" y="54"/>
                    <a:pt x="63" y="54"/>
                    <a:pt x="63" y="54"/>
                  </a:cubicBezTo>
                  <a:cubicBezTo>
                    <a:pt x="69" y="47"/>
                    <a:pt x="69" y="37"/>
                    <a:pt x="63" y="30"/>
                  </a:cubicBezTo>
                  <a:cubicBezTo>
                    <a:pt x="39" y="6"/>
                    <a:pt x="39" y="6"/>
                    <a:pt x="39" y="6"/>
                  </a:cubicBezTo>
                  <a:cubicBezTo>
                    <a:pt x="32" y="0"/>
                    <a:pt x="22" y="0"/>
                    <a:pt x="15" y="6"/>
                  </a:cubicBezTo>
                  <a:cubicBezTo>
                    <a:pt x="0" y="22"/>
                    <a:pt x="0" y="22"/>
                    <a:pt x="0" y="22"/>
                  </a:cubicBezTo>
                  <a:cubicBezTo>
                    <a:pt x="47" y="69"/>
                    <a:pt x="47" y="69"/>
                    <a:pt x="47" y="6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978BDD"/>
                </a:solidFill>
                <a:latin typeface="幼圆" panose="02010509060101010101" pitchFamily="49" charset="-122"/>
                <a:ea typeface="幼圆" panose="02010509060101010101" pitchFamily="49" charset="-122"/>
              </a:endParaRPr>
            </a:p>
          </p:txBody>
        </p:sp>
        <p:sp>
          <p:nvSpPr>
            <p:cNvPr id="23" name="Freeform 32"/>
            <p:cNvSpPr/>
            <p:nvPr/>
          </p:nvSpPr>
          <p:spPr bwMode="auto">
            <a:xfrm>
              <a:off x="2280081" y="3229029"/>
              <a:ext cx="134919" cy="157917"/>
            </a:xfrm>
            <a:custGeom>
              <a:gdLst>
                <a:gd name="T0" fmla="*/ 364259336 w 43"/>
                <a:gd name="T1" fmla="*/ 109727048 h 50"/>
                <a:gd name="T2" fmla="*/ 246120495 w 43"/>
                <a:gd name="T3" fmla="*/ 0 h 50"/>
                <a:gd name="T4" fmla="*/ 177208262 w 43"/>
                <a:gd name="T5" fmla="*/ 99749852 h 50"/>
                <a:gd name="T6" fmla="*/ 0 w 43"/>
                <a:gd name="T7" fmla="*/ 279304640 h 50"/>
                <a:gd name="T8" fmla="*/ 206742973 w 43"/>
                <a:gd name="T9" fmla="*/ 498755578 h 50"/>
                <a:gd name="T10" fmla="*/ 364259336 w 43"/>
                <a:gd name="T11" fmla="*/ 339155183 h 50"/>
                <a:gd name="T12" fmla="*/ 364259336 w 43"/>
                <a:gd name="T13" fmla="*/ 109727048 h 50"/>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43" h="50">
                  <a:moveTo>
                    <a:pt x="37" y="11"/>
                  </a:moveTo>
                  <a:cubicBezTo>
                    <a:pt x="25" y="0"/>
                    <a:pt x="25" y="0"/>
                    <a:pt x="25" y="0"/>
                  </a:cubicBezTo>
                  <a:cubicBezTo>
                    <a:pt x="24" y="2"/>
                    <a:pt x="22" y="6"/>
                    <a:pt x="18" y="10"/>
                  </a:cubicBezTo>
                  <a:cubicBezTo>
                    <a:pt x="11" y="17"/>
                    <a:pt x="4" y="24"/>
                    <a:pt x="0" y="28"/>
                  </a:cubicBezTo>
                  <a:cubicBezTo>
                    <a:pt x="21" y="50"/>
                    <a:pt x="21" y="50"/>
                    <a:pt x="21" y="50"/>
                  </a:cubicBezTo>
                  <a:cubicBezTo>
                    <a:pt x="37" y="34"/>
                    <a:pt x="37" y="34"/>
                    <a:pt x="37" y="34"/>
                  </a:cubicBezTo>
                  <a:cubicBezTo>
                    <a:pt x="43" y="28"/>
                    <a:pt x="43" y="18"/>
                    <a:pt x="37" y="1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978BDD"/>
                </a:solidFill>
                <a:latin typeface="幼圆" panose="02010509060101010101" pitchFamily="49" charset="-122"/>
                <a:ea typeface="幼圆" panose="02010509060101010101" pitchFamily="49" charset="-122"/>
              </a:endParaRPr>
            </a:p>
          </p:txBody>
        </p:sp>
        <p:sp>
          <p:nvSpPr>
            <p:cNvPr id="24" name="Freeform 33"/>
            <p:cNvSpPr/>
            <p:nvPr/>
          </p:nvSpPr>
          <p:spPr bwMode="auto">
            <a:xfrm>
              <a:off x="1403108" y="3247427"/>
              <a:ext cx="870840" cy="814113"/>
            </a:xfrm>
            <a:custGeom>
              <a:gdLst>
                <a:gd name="T0" fmla="*/ 2147483646 w 276"/>
                <a:gd name="T1" fmla="*/ 0 h 258"/>
                <a:gd name="T2" fmla="*/ 258841414 w 276"/>
                <a:gd name="T3" fmla="*/ 2100935349 h 258"/>
                <a:gd name="T4" fmla="*/ 149330129 w 276"/>
                <a:gd name="T5" fmla="*/ 2147483646 h 258"/>
                <a:gd name="T6" fmla="*/ 308618123 w 276"/>
                <a:gd name="T7" fmla="*/ 2147483646 h 258"/>
                <a:gd name="T8" fmla="*/ 507724962 w 276"/>
                <a:gd name="T9" fmla="*/ 2147483646 h 258"/>
                <a:gd name="T10" fmla="*/ 2147483646 w 276"/>
                <a:gd name="T11" fmla="*/ 248926094 h 258"/>
                <a:gd name="T12" fmla="*/ 2147483646 w 276"/>
                <a:gd name="T13" fmla="*/ 0 h 258"/>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276" h="258">
                  <a:moveTo>
                    <a:pt x="251" y="0"/>
                  </a:moveTo>
                  <a:cubicBezTo>
                    <a:pt x="26" y="211"/>
                    <a:pt x="26" y="211"/>
                    <a:pt x="26" y="211"/>
                  </a:cubicBezTo>
                  <a:cubicBezTo>
                    <a:pt x="26" y="211"/>
                    <a:pt x="0" y="232"/>
                    <a:pt x="15" y="250"/>
                  </a:cubicBezTo>
                  <a:cubicBezTo>
                    <a:pt x="20" y="256"/>
                    <a:pt x="26" y="258"/>
                    <a:pt x="31" y="258"/>
                  </a:cubicBezTo>
                  <a:cubicBezTo>
                    <a:pt x="42" y="258"/>
                    <a:pt x="51" y="249"/>
                    <a:pt x="51" y="249"/>
                  </a:cubicBezTo>
                  <a:cubicBezTo>
                    <a:pt x="276" y="25"/>
                    <a:pt x="276" y="25"/>
                    <a:pt x="276" y="25"/>
                  </a:cubicBezTo>
                  <a:cubicBezTo>
                    <a:pt x="251" y="0"/>
                    <a:pt x="251" y="0"/>
                    <a:pt x="25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978BDD"/>
                </a:solidFill>
                <a:latin typeface="幼圆" panose="02010509060101010101" pitchFamily="49" charset="-122"/>
                <a:ea typeface="幼圆" panose="02010509060101010101" pitchFamily="49" charset="-122"/>
              </a:endParaRPr>
            </a:p>
          </p:txBody>
        </p:sp>
      </p:grpSp>
      <p:grpSp>
        <p:nvGrpSpPr>
          <p:cNvPr id="25" name="组合 10"/>
          <p:cNvGrpSpPr/>
          <p:nvPr/>
        </p:nvGrpSpPr>
        <p:grpSpPr>
          <a:xfrm rot="21285696">
            <a:off x="2101622" y="4739787"/>
            <a:ext cx="715285" cy="724729"/>
            <a:chOff x="1369378" y="1862976"/>
            <a:chExt cx="2321218" cy="2351881"/>
          </a:xfrm>
          <a:solidFill>
            <a:srgbClr val="EEA486"/>
          </a:solidFill>
        </p:grpSpPr>
        <p:sp>
          <p:nvSpPr>
            <p:cNvPr id="26" name="Freeform 7"/>
            <p:cNvSpPr>
              <a:spLocks noEditPoints="1"/>
            </p:cNvSpPr>
            <p:nvPr/>
          </p:nvSpPr>
          <p:spPr bwMode="auto">
            <a:xfrm>
              <a:off x="2169692" y="1862976"/>
              <a:ext cx="1520904" cy="1523970"/>
            </a:xfrm>
            <a:custGeom>
              <a:gdLst>
                <a:gd name="T0" fmla="*/ 2147483646 w 483"/>
                <a:gd name="T1" fmla="*/ 0 h 483"/>
                <a:gd name="T2" fmla="*/ 0 w 483"/>
                <a:gd name="T3" fmla="*/ 2147483646 h 483"/>
                <a:gd name="T4" fmla="*/ 2147483646 w 483"/>
                <a:gd name="T5" fmla="*/ 2147483646 h 483"/>
                <a:gd name="T6" fmla="*/ 2147483646 w 483"/>
                <a:gd name="T7" fmla="*/ 2147483646 h 483"/>
                <a:gd name="T8" fmla="*/ 2147483646 w 483"/>
                <a:gd name="T9" fmla="*/ 0 h 483"/>
                <a:gd name="T10" fmla="*/ 2147483646 w 483"/>
                <a:gd name="T11" fmla="*/ 2147483646 h 483"/>
                <a:gd name="T12" fmla="*/ 585006434 w 483"/>
                <a:gd name="T13" fmla="*/ 2147483646 h 483"/>
                <a:gd name="T14" fmla="*/ 2147483646 w 483"/>
                <a:gd name="T15" fmla="*/ 587368959 h 483"/>
                <a:gd name="T16" fmla="*/ 2147483646 w 483"/>
                <a:gd name="T17" fmla="*/ 2147483646 h 483"/>
                <a:gd name="T18" fmla="*/ 2147483646 w 483"/>
                <a:gd name="T19" fmla="*/ 2147483646 h 4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2" h="482">
                  <a:moveTo>
                    <a:pt x="241" y="0"/>
                  </a:moveTo>
                  <a:cubicBezTo>
                    <a:pt x="108" y="0"/>
                    <a:pt x="0" y="108"/>
                    <a:pt x="0" y="242"/>
                  </a:cubicBezTo>
                  <a:cubicBezTo>
                    <a:pt x="0" y="375"/>
                    <a:pt x="108" y="483"/>
                    <a:pt x="241" y="483"/>
                  </a:cubicBezTo>
                  <a:cubicBezTo>
                    <a:pt x="375" y="483"/>
                    <a:pt x="483" y="375"/>
                    <a:pt x="483" y="242"/>
                  </a:cubicBezTo>
                  <a:cubicBezTo>
                    <a:pt x="483" y="108"/>
                    <a:pt x="375" y="0"/>
                    <a:pt x="241" y="0"/>
                  </a:cubicBezTo>
                  <a:moveTo>
                    <a:pt x="241" y="424"/>
                  </a:moveTo>
                  <a:cubicBezTo>
                    <a:pt x="141" y="424"/>
                    <a:pt x="59" y="342"/>
                    <a:pt x="59" y="242"/>
                  </a:cubicBezTo>
                  <a:cubicBezTo>
                    <a:pt x="59" y="141"/>
                    <a:pt x="141" y="59"/>
                    <a:pt x="241" y="59"/>
                  </a:cubicBezTo>
                  <a:cubicBezTo>
                    <a:pt x="342" y="59"/>
                    <a:pt x="424" y="141"/>
                    <a:pt x="424" y="242"/>
                  </a:cubicBezTo>
                  <a:cubicBezTo>
                    <a:pt x="424" y="342"/>
                    <a:pt x="342" y="424"/>
                    <a:pt x="241" y="42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6E9FD5"/>
                </a:solidFill>
                <a:latin typeface="幼圆" panose="02010509060101010101" pitchFamily="49" charset="-122"/>
                <a:ea typeface="幼圆" panose="02010509060101010101" pitchFamily="49" charset="-122"/>
              </a:endParaRPr>
            </a:p>
          </p:txBody>
        </p:sp>
        <p:sp>
          <p:nvSpPr>
            <p:cNvPr id="27" name="Freeform 19"/>
            <p:cNvSpPr/>
            <p:nvPr/>
          </p:nvSpPr>
          <p:spPr bwMode="auto">
            <a:xfrm>
              <a:off x="2169692" y="2638759"/>
              <a:ext cx="1520904" cy="748186"/>
            </a:xfrm>
            <a:custGeom>
              <a:gdLst>
                <a:gd name="T0" fmla="*/ 2147483646 w 483"/>
                <a:gd name="T1" fmla="*/ 0 h 237"/>
                <a:gd name="T2" fmla="*/ 2147483646 w 483"/>
                <a:gd name="T3" fmla="*/ 1773955320 h 237"/>
                <a:gd name="T4" fmla="*/ 585006434 w 483"/>
                <a:gd name="T5" fmla="*/ 0 h 237"/>
                <a:gd name="T6" fmla="*/ 0 w 483"/>
                <a:gd name="T7" fmla="*/ 0 h 237"/>
                <a:gd name="T8" fmla="*/ 2147483646 w 483"/>
                <a:gd name="T9" fmla="*/ 2147483646 h 237"/>
                <a:gd name="T10" fmla="*/ 2147483646 w 483"/>
                <a:gd name="T11" fmla="*/ 0 h 237"/>
                <a:gd name="T12" fmla="*/ 2147483646 w 483"/>
                <a:gd name="T13" fmla="*/ 0 h 237"/>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482" h="236">
                  <a:moveTo>
                    <a:pt x="424" y="0"/>
                  </a:moveTo>
                  <a:cubicBezTo>
                    <a:pt x="421" y="99"/>
                    <a:pt x="341" y="178"/>
                    <a:pt x="241" y="178"/>
                  </a:cubicBezTo>
                  <a:cubicBezTo>
                    <a:pt x="142" y="178"/>
                    <a:pt x="61" y="99"/>
                    <a:pt x="59" y="0"/>
                  </a:cubicBezTo>
                  <a:cubicBezTo>
                    <a:pt x="0" y="0"/>
                    <a:pt x="0" y="0"/>
                    <a:pt x="0" y="0"/>
                  </a:cubicBezTo>
                  <a:cubicBezTo>
                    <a:pt x="2" y="132"/>
                    <a:pt x="109" y="237"/>
                    <a:pt x="241" y="237"/>
                  </a:cubicBezTo>
                  <a:cubicBezTo>
                    <a:pt x="373" y="237"/>
                    <a:pt x="481" y="132"/>
                    <a:pt x="483" y="0"/>
                  </a:cubicBezTo>
                  <a:cubicBezTo>
                    <a:pt x="424" y="0"/>
                    <a:pt x="424" y="0"/>
                    <a:pt x="4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6E9FD5"/>
                </a:solidFill>
                <a:latin typeface="幼圆" panose="02010509060101010101" pitchFamily="49" charset="-122"/>
                <a:ea typeface="幼圆" panose="02010509060101010101" pitchFamily="49" charset="-122"/>
              </a:endParaRPr>
            </a:p>
          </p:txBody>
        </p:sp>
        <p:sp>
          <p:nvSpPr>
            <p:cNvPr id="28" name="Freeform 29"/>
            <p:cNvSpPr/>
            <p:nvPr/>
          </p:nvSpPr>
          <p:spPr bwMode="auto">
            <a:xfrm>
              <a:off x="2301545" y="3149304"/>
              <a:ext cx="131853" cy="133386"/>
            </a:xfrm>
            <a:custGeom>
              <a:gdLst>
                <a:gd name="T0" fmla="*/ 110479015 w 86"/>
                <a:gd name="T1" fmla="*/ 204503736 h 87"/>
                <a:gd name="T2" fmla="*/ 0 w 86"/>
                <a:gd name="T3" fmla="*/ 91674511 h 87"/>
                <a:gd name="T4" fmla="*/ 91674631 w 86"/>
                <a:gd name="T5" fmla="*/ 0 h 87"/>
                <a:gd name="T6" fmla="*/ 202153647 w 86"/>
                <a:gd name="T7" fmla="*/ 112829224 h 87"/>
                <a:gd name="T8" fmla="*/ 110479015 w 86"/>
                <a:gd name="T9" fmla="*/ 204503736 h 87"/>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86" h="87">
                  <a:moveTo>
                    <a:pt x="47" y="87"/>
                  </a:moveTo>
                  <a:lnTo>
                    <a:pt x="0" y="39"/>
                  </a:lnTo>
                  <a:lnTo>
                    <a:pt x="39" y="0"/>
                  </a:lnTo>
                  <a:lnTo>
                    <a:pt x="86" y="48"/>
                  </a:lnTo>
                  <a:lnTo>
                    <a:pt x="47"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6E9FD5"/>
                </a:solidFill>
                <a:latin typeface="幼圆" panose="02010509060101010101" pitchFamily="49" charset="-122"/>
                <a:ea typeface="幼圆" panose="02010509060101010101" pitchFamily="49" charset="-122"/>
              </a:endParaRPr>
            </a:p>
          </p:txBody>
        </p:sp>
        <p:sp>
          <p:nvSpPr>
            <p:cNvPr id="29" name="Freeform 30"/>
            <p:cNvSpPr/>
            <p:nvPr/>
          </p:nvSpPr>
          <p:spPr bwMode="auto">
            <a:xfrm>
              <a:off x="1369378" y="3238228"/>
              <a:ext cx="976629" cy="976629"/>
            </a:xfrm>
            <a:custGeom>
              <a:gdLst>
                <a:gd name="T0" fmla="*/ 2147483646 w 310"/>
                <a:gd name="T1" fmla="*/ 0 h 310"/>
                <a:gd name="T2" fmla="*/ 178650647 w 310"/>
                <a:gd name="T3" fmla="*/ 2147483646 h 310"/>
                <a:gd name="T4" fmla="*/ 178650647 w 310"/>
                <a:gd name="T5" fmla="*/ 2147483646 h 310"/>
                <a:gd name="T6" fmla="*/ 833710372 w 310"/>
                <a:gd name="T7" fmla="*/ 2147483646 h 310"/>
                <a:gd name="T8" fmla="*/ 2147483646 w 310"/>
                <a:gd name="T9" fmla="*/ 456555155 h 310"/>
                <a:gd name="T10" fmla="*/ 2147483646 w 310"/>
                <a:gd name="T11" fmla="*/ 0 h 310"/>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310" h="310">
                  <a:moveTo>
                    <a:pt x="263" y="0"/>
                  </a:moveTo>
                  <a:cubicBezTo>
                    <a:pt x="18" y="226"/>
                    <a:pt x="18" y="226"/>
                    <a:pt x="18" y="226"/>
                  </a:cubicBezTo>
                  <a:cubicBezTo>
                    <a:pt x="0" y="244"/>
                    <a:pt x="0" y="273"/>
                    <a:pt x="18" y="291"/>
                  </a:cubicBezTo>
                  <a:cubicBezTo>
                    <a:pt x="36" y="310"/>
                    <a:pt x="66" y="310"/>
                    <a:pt x="84" y="291"/>
                  </a:cubicBezTo>
                  <a:cubicBezTo>
                    <a:pt x="310" y="46"/>
                    <a:pt x="310" y="46"/>
                    <a:pt x="310" y="46"/>
                  </a:cubicBezTo>
                  <a:cubicBezTo>
                    <a:pt x="263" y="0"/>
                    <a:pt x="263" y="0"/>
                    <a:pt x="26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6E9FD5"/>
                </a:solidFill>
                <a:latin typeface="幼圆" panose="02010509060101010101" pitchFamily="49" charset="-122"/>
                <a:ea typeface="幼圆" panose="02010509060101010101" pitchFamily="49" charset="-122"/>
              </a:endParaRPr>
            </a:p>
          </p:txBody>
        </p:sp>
        <p:sp>
          <p:nvSpPr>
            <p:cNvPr id="30" name="Freeform 31"/>
            <p:cNvSpPr/>
            <p:nvPr/>
          </p:nvSpPr>
          <p:spPr bwMode="auto">
            <a:xfrm>
              <a:off x="2197289" y="3169236"/>
              <a:ext cx="217710" cy="217710"/>
            </a:xfrm>
            <a:custGeom>
              <a:gdLst>
                <a:gd name="T0" fmla="*/ 467902963 w 69"/>
                <a:gd name="T1" fmla="*/ 686922378 h 69"/>
                <a:gd name="T2" fmla="*/ 627190958 w 69"/>
                <a:gd name="T3" fmla="*/ 537592250 h 69"/>
                <a:gd name="T4" fmla="*/ 627190958 w 69"/>
                <a:gd name="T5" fmla="*/ 298663413 h 69"/>
                <a:gd name="T6" fmla="*/ 388258966 w 69"/>
                <a:gd name="T7" fmla="*/ 59731420 h 69"/>
                <a:gd name="T8" fmla="*/ 149330129 w 69"/>
                <a:gd name="T9" fmla="*/ 59731420 h 69"/>
                <a:gd name="T10" fmla="*/ 0 w 69"/>
                <a:gd name="T11" fmla="*/ 219019415 h 69"/>
                <a:gd name="T12" fmla="*/ 467902963 w 69"/>
                <a:gd name="T13" fmla="*/ 686922378 h 69"/>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69" h="69">
                  <a:moveTo>
                    <a:pt x="47" y="69"/>
                  </a:moveTo>
                  <a:cubicBezTo>
                    <a:pt x="63" y="54"/>
                    <a:pt x="63" y="54"/>
                    <a:pt x="63" y="54"/>
                  </a:cubicBezTo>
                  <a:cubicBezTo>
                    <a:pt x="69" y="47"/>
                    <a:pt x="69" y="37"/>
                    <a:pt x="63" y="30"/>
                  </a:cubicBezTo>
                  <a:cubicBezTo>
                    <a:pt x="39" y="6"/>
                    <a:pt x="39" y="6"/>
                    <a:pt x="39" y="6"/>
                  </a:cubicBezTo>
                  <a:cubicBezTo>
                    <a:pt x="32" y="0"/>
                    <a:pt x="22" y="0"/>
                    <a:pt x="15" y="6"/>
                  </a:cubicBezTo>
                  <a:cubicBezTo>
                    <a:pt x="0" y="22"/>
                    <a:pt x="0" y="22"/>
                    <a:pt x="0" y="22"/>
                  </a:cubicBezTo>
                  <a:cubicBezTo>
                    <a:pt x="47" y="69"/>
                    <a:pt x="47" y="69"/>
                    <a:pt x="47" y="6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6E9FD5"/>
                </a:solidFill>
                <a:latin typeface="幼圆" panose="02010509060101010101" pitchFamily="49" charset="-122"/>
                <a:ea typeface="幼圆" panose="02010509060101010101" pitchFamily="49" charset="-122"/>
              </a:endParaRPr>
            </a:p>
          </p:txBody>
        </p:sp>
        <p:sp>
          <p:nvSpPr>
            <p:cNvPr id="31" name="Freeform 32"/>
            <p:cNvSpPr/>
            <p:nvPr/>
          </p:nvSpPr>
          <p:spPr bwMode="auto">
            <a:xfrm>
              <a:off x="2280081" y="3229029"/>
              <a:ext cx="134919" cy="157917"/>
            </a:xfrm>
            <a:custGeom>
              <a:gdLst>
                <a:gd name="T0" fmla="*/ 364259336 w 43"/>
                <a:gd name="T1" fmla="*/ 109727048 h 50"/>
                <a:gd name="T2" fmla="*/ 246120495 w 43"/>
                <a:gd name="T3" fmla="*/ 0 h 50"/>
                <a:gd name="T4" fmla="*/ 177208262 w 43"/>
                <a:gd name="T5" fmla="*/ 99749852 h 50"/>
                <a:gd name="T6" fmla="*/ 0 w 43"/>
                <a:gd name="T7" fmla="*/ 279304640 h 50"/>
                <a:gd name="T8" fmla="*/ 206742973 w 43"/>
                <a:gd name="T9" fmla="*/ 498755578 h 50"/>
                <a:gd name="T10" fmla="*/ 364259336 w 43"/>
                <a:gd name="T11" fmla="*/ 339155183 h 50"/>
                <a:gd name="T12" fmla="*/ 364259336 w 43"/>
                <a:gd name="T13" fmla="*/ 109727048 h 50"/>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43" h="50">
                  <a:moveTo>
                    <a:pt x="37" y="11"/>
                  </a:moveTo>
                  <a:cubicBezTo>
                    <a:pt x="25" y="0"/>
                    <a:pt x="25" y="0"/>
                    <a:pt x="25" y="0"/>
                  </a:cubicBezTo>
                  <a:cubicBezTo>
                    <a:pt x="24" y="2"/>
                    <a:pt x="22" y="6"/>
                    <a:pt x="18" y="10"/>
                  </a:cubicBezTo>
                  <a:cubicBezTo>
                    <a:pt x="11" y="17"/>
                    <a:pt x="4" y="24"/>
                    <a:pt x="0" y="28"/>
                  </a:cubicBezTo>
                  <a:cubicBezTo>
                    <a:pt x="21" y="50"/>
                    <a:pt x="21" y="50"/>
                    <a:pt x="21" y="50"/>
                  </a:cubicBezTo>
                  <a:cubicBezTo>
                    <a:pt x="37" y="34"/>
                    <a:pt x="37" y="34"/>
                    <a:pt x="37" y="34"/>
                  </a:cubicBezTo>
                  <a:cubicBezTo>
                    <a:pt x="43" y="28"/>
                    <a:pt x="43" y="18"/>
                    <a:pt x="37" y="1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6E9FD5"/>
                </a:solidFill>
                <a:latin typeface="幼圆" panose="02010509060101010101" pitchFamily="49" charset="-122"/>
                <a:ea typeface="幼圆" panose="02010509060101010101" pitchFamily="49" charset="-122"/>
              </a:endParaRPr>
            </a:p>
          </p:txBody>
        </p:sp>
        <p:sp>
          <p:nvSpPr>
            <p:cNvPr id="32" name="Freeform 33"/>
            <p:cNvSpPr/>
            <p:nvPr/>
          </p:nvSpPr>
          <p:spPr bwMode="auto">
            <a:xfrm>
              <a:off x="1403108" y="3247427"/>
              <a:ext cx="870840" cy="814113"/>
            </a:xfrm>
            <a:custGeom>
              <a:gdLst>
                <a:gd name="T0" fmla="*/ 2147483646 w 276"/>
                <a:gd name="T1" fmla="*/ 0 h 258"/>
                <a:gd name="T2" fmla="*/ 258841414 w 276"/>
                <a:gd name="T3" fmla="*/ 2100935349 h 258"/>
                <a:gd name="T4" fmla="*/ 149330129 w 276"/>
                <a:gd name="T5" fmla="*/ 2147483646 h 258"/>
                <a:gd name="T6" fmla="*/ 308618123 w 276"/>
                <a:gd name="T7" fmla="*/ 2147483646 h 258"/>
                <a:gd name="T8" fmla="*/ 507724962 w 276"/>
                <a:gd name="T9" fmla="*/ 2147483646 h 258"/>
                <a:gd name="T10" fmla="*/ 2147483646 w 276"/>
                <a:gd name="T11" fmla="*/ 248926094 h 258"/>
                <a:gd name="T12" fmla="*/ 2147483646 w 276"/>
                <a:gd name="T13" fmla="*/ 0 h 258"/>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276" h="258">
                  <a:moveTo>
                    <a:pt x="251" y="0"/>
                  </a:moveTo>
                  <a:cubicBezTo>
                    <a:pt x="26" y="211"/>
                    <a:pt x="26" y="211"/>
                    <a:pt x="26" y="211"/>
                  </a:cubicBezTo>
                  <a:cubicBezTo>
                    <a:pt x="26" y="211"/>
                    <a:pt x="0" y="232"/>
                    <a:pt x="15" y="250"/>
                  </a:cubicBezTo>
                  <a:cubicBezTo>
                    <a:pt x="20" y="256"/>
                    <a:pt x="26" y="258"/>
                    <a:pt x="31" y="258"/>
                  </a:cubicBezTo>
                  <a:cubicBezTo>
                    <a:pt x="42" y="258"/>
                    <a:pt x="51" y="249"/>
                    <a:pt x="51" y="249"/>
                  </a:cubicBezTo>
                  <a:cubicBezTo>
                    <a:pt x="276" y="25"/>
                    <a:pt x="276" y="25"/>
                    <a:pt x="276" y="25"/>
                  </a:cubicBezTo>
                  <a:cubicBezTo>
                    <a:pt x="251" y="0"/>
                    <a:pt x="251" y="0"/>
                    <a:pt x="25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6E9FD5"/>
                </a:solidFill>
                <a:latin typeface="幼圆" panose="02010509060101010101" pitchFamily="49" charset="-122"/>
                <a:ea typeface="幼圆" panose="02010509060101010101" pitchFamily="49" charset="-122"/>
              </a:endParaRPr>
            </a:p>
          </p:txBody>
        </p:sp>
      </p:grpSp>
      <p:sp>
        <p:nvSpPr>
          <p:cNvPr id="33" name="文本框 32"/>
          <p:cNvSpPr txBox="1"/>
          <p:nvPr/>
        </p:nvSpPr>
        <p:spPr>
          <a:xfrm>
            <a:off x="2899149" y="1581214"/>
            <a:ext cx="2236510" cy="400110"/>
          </a:xfrm>
          <a:prstGeom prst="rect">
            <a:avLst/>
          </a:prstGeom>
          <a:noFill/>
        </p:spPr>
        <p:txBody>
          <a:bodyPr wrap="none" rtlCol="0">
            <a:spAutoFit/>
          </a:bodyPr>
          <a:lstStyle/>
          <a:p>
            <a:r>
              <a:rPr lang="zh-CN" altLang="en-US" sz="2000" b="1">
                <a:solidFill>
                  <a:srgbClr val="EEA486"/>
                </a:solidFill>
                <a:latin typeface="幼圆" panose="02010509060101010101" pitchFamily="49" charset="-122"/>
                <a:ea typeface="幼圆" panose="02010509060101010101" pitchFamily="49" charset="-122"/>
              </a:rPr>
              <a:t>单击此处添加标题</a:t>
            </a:r>
            <a:endParaRPr lang="zh-CN" altLang="en-US" sz="2000" b="1">
              <a:solidFill>
                <a:srgbClr val="EEA486"/>
              </a:solidFill>
              <a:latin typeface="幼圆" panose="02010509060101010101" pitchFamily="49" charset="-122"/>
              <a:ea typeface="幼圆" panose="02010509060101010101" pitchFamily="49" charset="-122"/>
            </a:endParaRPr>
          </a:p>
        </p:txBody>
      </p:sp>
      <p:sp>
        <p:nvSpPr>
          <p:cNvPr id="34" name="矩形 33"/>
          <p:cNvSpPr/>
          <p:nvPr/>
        </p:nvSpPr>
        <p:spPr>
          <a:xfrm>
            <a:off x="2899149" y="2001573"/>
            <a:ext cx="2788730" cy="738664"/>
          </a:xfrm>
          <a:prstGeom prst="rect">
            <a:avLst/>
          </a:prstGeom>
        </p:spPr>
        <p:txBody>
          <a:bodyPr wrap="square">
            <a:spAutoFit/>
          </a:bodyPr>
          <a:lstStyle/>
          <a:p>
            <a:r>
              <a:rPr lang="zh-CN" altLang="en-US" sz="1400">
                <a:solidFill>
                  <a:schemeClr val="tx1">
                    <a:lumMod val="65000"/>
                    <a:lumOff val="35000"/>
                  </a:schemeClr>
                </a:solidFill>
                <a:latin typeface="幼圆" panose="02010509060101010101" pitchFamily="49" charset="-122"/>
                <a:ea typeface="幼圆" panose="02010509060101010101" pitchFamily="49" charset="-122"/>
              </a:rPr>
              <a:t>单击此处添加您的文字内容。本模板的所有素材和逻辑图表，均可自由编辑替换和移动。</a:t>
            </a:r>
            <a:endParaRPr lang="zh-CN" altLang="en-US" sz="140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35" name="矩形 34"/>
          <p:cNvSpPr/>
          <p:nvPr/>
        </p:nvSpPr>
        <p:spPr>
          <a:xfrm>
            <a:off x="2899149" y="3580634"/>
            <a:ext cx="2788730" cy="738664"/>
          </a:xfrm>
          <a:prstGeom prst="rect">
            <a:avLst/>
          </a:prstGeom>
        </p:spPr>
        <p:txBody>
          <a:bodyPr wrap="square">
            <a:spAutoFit/>
          </a:bodyPr>
          <a:lstStyle/>
          <a:p>
            <a:r>
              <a:rPr lang="zh-CN" altLang="en-US" sz="1400">
                <a:solidFill>
                  <a:schemeClr val="tx1">
                    <a:lumMod val="65000"/>
                    <a:lumOff val="35000"/>
                  </a:schemeClr>
                </a:solidFill>
                <a:latin typeface="幼圆" panose="02010509060101010101" pitchFamily="49" charset="-122"/>
                <a:ea typeface="幼圆" panose="02010509060101010101" pitchFamily="49" charset="-122"/>
              </a:rPr>
              <a:t>单击此处添加您的文字内容。本模板的所有素材和逻辑图表，均可自由编辑替换和移动。</a:t>
            </a:r>
            <a:endParaRPr lang="zh-CN" altLang="en-US" sz="140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36" name="文本框 35"/>
          <p:cNvSpPr txBox="1"/>
          <p:nvPr/>
        </p:nvSpPr>
        <p:spPr>
          <a:xfrm>
            <a:off x="2924642" y="3178847"/>
            <a:ext cx="2236510" cy="400110"/>
          </a:xfrm>
          <a:prstGeom prst="rect">
            <a:avLst/>
          </a:prstGeom>
          <a:noFill/>
        </p:spPr>
        <p:txBody>
          <a:bodyPr wrap="none" rtlCol="0">
            <a:spAutoFit/>
          </a:bodyPr>
          <a:lstStyle/>
          <a:p>
            <a:r>
              <a:rPr lang="zh-CN" altLang="en-US" sz="2000" b="1">
                <a:solidFill>
                  <a:srgbClr val="A07AC2"/>
                </a:solidFill>
                <a:latin typeface="幼圆" panose="02010509060101010101" pitchFamily="49" charset="-122"/>
                <a:ea typeface="幼圆" panose="02010509060101010101" pitchFamily="49" charset="-122"/>
              </a:rPr>
              <a:t>单击此处添加标题</a:t>
            </a:r>
            <a:endParaRPr lang="zh-CN" altLang="en-US" sz="2000" b="1">
              <a:solidFill>
                <a:srgbClr val="A07AC2"/>
              </a:solidFill>
              <a:latin typeface="幼圆" panose="02010509060101010101" pitchFamily="49" charset="-122"/>
              <a:ea typeface="幼圆" panose="02010509060101010101" pitchFamily="49" charset="-122"/>
            </a:endParaRPr>
          </a:p>
        </p:txBody>
      </p:sp>
      <p:sp>
        <p:nvSpPr>
          <p:cNvPr id="37" name="矩形 36"/>
          <p:cNvSpPr/>
          <p:nvPr/>
        </p:nvSpPr>
        <p:spPr>
          <a:xfrm>
            <a:off x="2899149" y="5173063"/>
            <a:ext cx="2788730" cy="738664"/>
          </a:xfrm>
          <a:prstGeom prst="rect">
            <a:avLst/>
          </a:prstGeom>
        </p:spPr>
        <p:txBody>
          <a:bodyPr wrap="square">
            <a:spAutoFit/>
          </a:bodyPr>
          <a:lstStyle/>
          <a:p>
            <a:r>
              <a:rPr lang="zh-CN" altLang="en-US" sz="1400">
                <a:solidFill>
                  <a:schemeClr val="tx1">
                    <a:lumMod val="65000"/>
                    <a:lumOff val="35000"/>
                  </a:schemeClr>
                </a:solidFill>
                <a:latin typeface="幼圆" panose="02010509060101010101" pitchFamily="49" charset="-122"/>
                <a:ea typeface="幼圆" panose="02010509060101010101" pitchFamily="49" charset="-122"/>
              </a:rPr>
              <a:t>单击此处添加您的文字内容。本模板的所有素材和逻辑图表，均可自由编辑替换和移动。</a:t>
            </a:r>
            <a:endParaRPr lang="zh-CN" altLang="en-US" sz="140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38" name="文本框 37"/>
          <p:cNvSpPr txBox="1"/>
          <p:nvPr/>
        </p:nvSpPr>
        <p:spPr>
          <a:xfrm>
            <a:off x="2924642" y="4771276"/>
            <a:ext cx="2236510" cy="400110"/>
          </a:xfrm>
          <a:prstGeom prst="rect">
            <a:avLst/>
          </a:prstGeom>
          <a:noFill/>
        </p:spPr>
        <p:txBody>
          <a:bodyPr wrap="none" rtlCol="0">
            <a:spAutoFit/>
          </a:bodyPr>
          <a:lstStyle/>
          <a:p>
            <a:r>
              <a:rPr lang="zh-CN" altLang="en-US" sz="2000" b="1">
                <a:solidFill>
                  <a:srgbClr val="EEA486"/>
                </a:solidFill>
                <a:latin typeface="幼圆" panose="02010509060101010101" pitchFamily="49" charset="-122"/>
                <a:ea typeface="幼圆" panose="02010509060101010101" pitchFamily="49" charset="-122"/>
              </a:rPr>
              <a:t>单击此处添加标题</a:t>
            </a:r>
            <a:endParaRPr lang="zh-CN" altLang="en-US" sz="2000" b="1">
              <a:solidFill>
                <a:srgbClr val="EEA486"/>
              </a:solidFill>
              <a:latin typeface="幼圆" panose="02010509060101010101" pitchFamily="49" charset="-122"/>
              <a:ea typeface="幼圆" panose="02010509060101010101" pitchFamily="49" charset="-122"/>
            </a:endParaRPr>
          </a:p>
        </p:txBody>
      </p:sp>
      <p:cxnSp>
        <p:nvCxnSpPr>
          <p:cNvPr id="39" name="直接连接符 38"/>
          <p:cNvCxnSpPr/>
          <p:nvPr/>
        </p:nvCxnSpPr>
        <p:spPr>
          <a:xfrm flipH="1">
            <a:off x="5905158" y="1704133"/>
            <a:ext cx="0" cy="1021597"/>
          </a:xfrm>
          <a:prstGeom prst="line">
            <a:avLst/>
          </a:prstGeom>
          <a:ln>
            <a:solidFill>
              <a:srgbClr val="A07AC2"/>
            </a:solidFill>
            <a:prstDash val="dash"/>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5892279" y="3205628"/>
            <a:ext cx="0" cy="1021597"/>
          </a:xfrm>
          <a:prstGeom prst="line">
            <a:avLst/>
          </a:prstGeom>
          <a:ln>
            <a:solidFill>
              <a:srgbClr val="79B0DB"/>
            </a:solidFill>
            <a:prstDash val="dash"/>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5891937" y="4829399"/>
            <a:ext cx="0" cy="1021597"/>
          </a:xfrm>
          <a:prstGeom prst="line">
            <a:avLst/>
          </a:prstGeom>
          <a:ln>
            <a:solidFill>
              <a:srgbClr val="A07AC2"/>
            </a:solidFill>
            <a:prstDash val="dash"/>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6151136" y="1836590"/>
            <a:ext cx="4583024" cy="523220"/>
          </a:xfrm>
          <a:prstGeom prst="rect">
            <a:avLst/>
          </a:prstGeom>
        </p:spPr>
        <p:txBody>
          <a:bodyPr wrap="square">
            <a:spAutoFit/>
          </a:bodyPr>
          <a:lstStyle/>
          <a:p>
            <a:r>
              <a:rPr lang="zh-CN" altLang="en-US" sz="1400">
                <a:solidFill>
                  <a:schemeClr val="tx1">
                    <a:lumMod val="65000"/>
                    <a:lumOff val="35000"/>
                  </a:schemeClr>
                </a:solidFill>
                <a:latin typeface="幼圆" panose="02010509060101010101" pitchFamily="49" charset="-122"/>
                <a:ea typeface="幼圆" panose="02010509060101010101" pitchFamily="49" charset="-122"/>
              </a:rPr>
              <a:t>单击此处添加您的文字内容。本模板的所有素材和逻辑图表，均可自由编辑替换和移动。</a:t>
            </a:r>
            <a:endParaRPr lang="zh-CN" altLang="en-US" sz="140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43" name="矩形 42"/>
          <p:cNvSpPr/>
          <p:nvPr/>
        </p:nvSpPr>
        <p:spPr>
          <a:xfrm>
            <a:off x="6096680" y="3497662"/>
            <a:ext cx="4583024" cy="523220"/>
          </a:xfrm>
          <a:prstGeom prst="rect">
            <a:avLst/>
          </a:prstGeom>
        </p:spPr>
        <p:txBody>
          <a:bodyPr wrap="square">
            <a:spAutoFit/>
          </a:bodyPr>
          <a:lstStyle/>
          <a:p>
            <a:r>
              <a:rPr lang="zh-CN" altLang="en-US" sz="1400">
                <a:solidFill>
                  <a:schemeClr val="tx1">
                    <a:lumMod val="65000"/>
                    <a:lumOff val="35000"/>
                  </a:schemeClr>
                </a:solidFill>
                <a:latin typeface="幼圆" panose="02010509060101010101" pitchFamily="49" charset="-122"/>
                <a:ea typeface="幼圆" panose="02010509060101010101" pitchFamily="49" charset="-122"/>
              </a:rPr>
              <a:t>单击此处添加您的文字内容。本模板的所有素材和逻辑图表，均可自由编辑替换和移动。</a:t>
            </a:r>
            <a:endParaRPr lang="zh-CN" altLang="en-US" sz="140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44" name="矩形 43"/>
          <p:cNvSpPr/>
          <p:nvPr/>
        </p:nvSpPr>
        <p:spPr>
          <a:xfrm>
            <a:off x="6151136" y="5082895"/>
            <a:ext cx="4583024" cy="523220"/>
          </a:xfrm>
          <a:prstGeom prst="rect">
            <a:avLst/>
          </a:prstGeom>
        </p:spPr>
        <p:txBody>
          <a:bodyPr wrap="square">
            <a:spAutoFit/>
          </a:bodyPr>
          <a:lstStyle/>
          <a:p>
            <a:r>
              <a:rPr lang="zh-CN" altLang="en-US" sz="1400">
                <a:solidFill>
                  <a:schemeClr val="tx1">
                    <a:lumMod val="65000"/>
                    <a:lumOff val="35000"/>
                  </a:schemeClr>
                </a:solidFill>
                <a:latin typeface="幼圆" panose="02010509060101010101" pitchFamily="49" charset="-122"/>
                <a:ea typeface="幼圆" panose="02010509060101010101" pitchFamily="49" charset="-122"/>
              </a:rPr>
              <a:t>单击此处添加您的文字内容。本模板的所有素材和逻辑图表，均可自由编辑替换和移动。</a:t>
            </a:r>
            <a:endParaRPr lang="zh-CN" altLang="en-US" sz="1400">
              <a:solidFill>
                <a:schemeClr val="tx1">
                  <a:lumMod val="65000"/>
                  <a:lumOff val="35000"/>
                </a:schemeClr>
              </a:solidFill>
              <a:latin typeface="幼圆" panose="02010509060101010101" pitchFamily="49" charset="-122"/>
              <a:ea typeface="幼圆" panose="02010509060101010101" pitchFamily="49" charset="-122"/>
            </a:endParaRPr>
          </a:p>
        </p:txBody>
      </p:sp>
      <p:grpSp>
        <p:nvGrpSpPr>
          <p:cNvPr id="51" name="组合 50"/>
          <p:cNvGrpSpPr/>
          <p:nvPr/>
        </p:nvGrpSpPr>
        <p:grpSpPr>
          <a:xfrm flipH="1">
            <a:off x="477847" y="609600"/>
            <a:ext cx="481996" cy="480695"/>
            <a:chOff x="4276449" y="1774190"/>
            <a:chExt cx="3516598" cy="3507105"/>
          </a:xfrm>
        </p:grpSpPr>
        <p:sp>
          <p:nvSpPr>
            <p:cNvPr id="52" name="MH_SubTitle_1"/>
            <p:cNvSpPr/>
            <p:nvPr/>
          </p:nvSpPr>
          <p:spPr>
            <a:xfrm>
              <a:off x="4276449" y="1774190"/>
              <a:ext cx="1756940" cy="1753552"/>
            </a:xfrm>
            <a:custGeom>
              <a:gdLst>
                <a:gd name="connsiteX0" fmla="*/ 713459 w 1426918"/>
                <a:gd name="connsiteY0" fmla="*/ 0 h 1426918"/>
                <a:gd name="connsiteX1" fmla="*/ 713459 w 1426918"/>
                <a:gd name="connsiteY1" fmla="*/ 1 h 1426918"/>
                <a:gd name="connsiteX2" fmla="*/ 1426918 w 1426918"/>
                <a:gd name="connsiteY2" fmla="*/ 713460 h 1426918"/>
                <a:gd name="connsiteX3" fmla="*/ 1426918 w 1426918"/>
                <a:gd name="connsiteY3" fmla="*/ 1426918 h 1426918"/>
                <a:gd name="connsiteX4" fmla="*/ 713459 w 1426918"/>
                <a:gd name="connsiteY4" fmla="*/ 1426918 h 1426918"/>
                <a:gd name="connsiteX5" fmla="*/ 0 w 1426918"/>
                <a:gd name="connsiteY5" fmla="*/ 713459 h 1426918"/>
                <a:gd name="connsiteX6" fmla="*/ 713459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lnTo>
                    <a:pt x="713459" y="1"/>
                  </a:lnTo>
                  <a:cubicBezTo>
                    <a:pt x="1107492" y="1"/>
                    <a:pt x="1426918" y="319427"/>
                    <a:pt x="1426918" y="713460"/>
                  </a:cubicBezTo>
                  <a:lnTo>
                    <a:pt x="1426918" y="1426918"/>
                  </a:lnTo>
                  <a:lnTo>
                    <a:pt x="713459" y="1426918"/>
                  </a:lnTo>
                  <a:cubicBezTo>
                    <a:pt x="319426" y="1426918"/>
                    <a:pt x="0" y="1107492"/>
                    <a:pt x="0" y="713459"/>
                  </a:cubicBezTo>
                  <a:cubicBezTo>
                    <a:pt x="0" y="319426"/>
                    <a:pt x="319426" y="0"/>
                    <a:pt x="713459"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53" name="MH_SubTitle_2"/>
            <p:cNvSpPr/>
            <p:nvPr/>
          </p:nvSpPr>
          <p:spPr>
            <a:xfrm>
              <a:off x="6033389" y="1774190"/>
              <a:ext cx="1759658" cy="1753552"/>
            </a:xfrm>
            <a:custGeom>
              <a:gdLst>
                <a:gd name="connsiteX0" fmla="*/ 713459 w 1426918"/>
                <a:gd name="connsiteY0" fmla="*/ 0 h 1426918"/>
                <a:gd name="connsiteX1" fmla="*/ 1426918 w 1426918"/>
                <a:gd name="connsiteY1" fmla="*/ 713459 h 1426918"/>
                <a:gd name="connsiteX2" fmla="*/ 1426917 w 1426918"/>
                <a:gd name="connsiteY2" fmla="*/ 713459 h 1426918"/>
                <a:gd name="connsiteX3" fmla="*/ 713458 w 1426918"/>
                <a:gd name="connsiteY3" fmla="*/ 1426918 h 1426918"/>
                <a:gd name="connsiteX4" fmla="*/ 0 w 1426918"/>
                <a:gd name="connsiteY4" fmla="*/ 1426918 h 1426918"/>
                <a:gd name="connsiteX5" fmla="*/ 0 w 1426918"/>
                <a:gd name="connsiteY5" fmla="*/ 713459 h 1426918"/>
                <a:gd name="connsiteX6" fmla="*/ 713459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cubicBezTo>
                    <a:pt x="1107492" y="0"/>
                    <a:pt x="1426918" y="319426"/>
                    <a:pt x="1426918" y="713459"/>
                  </a:cubicBezTo>
                  <a:lnTo>
                    <a:pt x="1426917" y="713459"/>
                  </a:lnTo>
                  <a:cubicBezTo>
                    <a:pt x="1426917" y="1107492"/>
                    <a:pt x="1107491" y="1426918"/>
                    <a:pt x="713458" y="1426918"/>
                  </a:cubicBezTo>
                  <a:lnTo>
                    <a:pt x="0" y="1426918"/>
                  </a:lnTo>
                  <a:lnTo>
                    <a:pt x="0" y="713459"/>
                  </a:lnTo>
                  <a:cubicBezTo>
                    <a:pt x="0" y="319426"/>
                    <a:pt x="319426" y="0"/>
                    <a:pt x="713459"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54" name="MH_SubTitle_3"/>
            <p:cNvSpPr/>
            <p:nvPr/>
          </p:nvSpPr>
          <p:spPr>
            <a:xfrm>
              <a:off x="4276449" y="3527743"/>
              <a:ext cx="1756940" cy="1753552"/>
            </a:xfrm>
            <a:custGeom>
              <a:gdLst>
                <a:gd name="connsiteX0" fmla="*/ 713460 w 1426918"/>
                <a:gd name="connsiteY0" fmla="*/ 0 h 1426918"/>
                <a:gd name="connsiteX1" fmla="*/ 1426918 w 1426918"/>
                <a:gd name="connsiteY1" fmla="*/ 0 h 1426918"/>
                <a:gd name="connsiteX2" fmla="*/ 1426918 w 1426918"/>
                <a:gd name="connsiteY2" fmla="*/ 713459 h 1426918"/>
                <a:gd name="connsiteX3" fmla="*/ 713459 w 1426918"/>
                <a:gd name="connsiteY3" fmla="*/ 1426918 h 1426918"/>
                <a:gd name="connsiteX4" fmla="*/ 0 w 1426918"/>
                <a:gd name="connsiteY4" fmla="*/ 713459 h 1426918"/>
                <a:gd name="connsiteX5" fmla="*/ 1 w 1426918"/>
                <a:gd name="connsiteY5" fmla="*/ 713459 h 1426918"/>
                <a:gd name="connsiteX6" fmla="*/ 713460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60" y="0"/>
                  </a:moveTo>
                  <a:lnTo>
                    <a:pt x="1426918" y="0"/>
                  </a:lnTo>
                  <a:lnTo>
                    <a:pt x="1426918" y="713459"/>
                  </a:lnTo>
                  <a:cubicBezTo>
                    <a:pt x="1426918" y="1107492"/>
                    <a:pt x="1107492" y="1426918"/>
                    <a:pt x="713459" y="1426918"/>
                  </a:cubicBezTo>
                  <a:cubicBezTo>
                    <a:pt x="319426" y="1426918"/>
                    <a:pt x="0" y="1107492"/>
                    <a:pt x="0" y="713459"/>
                  </a:cubicBezTo>
                  <a:lnTo>
                    <a:pt x="1" y="713459"/>
                  </a:lnTo>
                  <a:cubicBezTo>
                    <a:pt x="1" y="319426"/>
                    <a:pt x="319427" y="0"/>
                    <a:pt x="713460"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55" name="MH_SubTitle_4"/>
            <p:cNvSpPr/>
            <p:nvPr/>
          </p:nvSpPr>
          <p:spPr>
            <a:xfrm>
              <a:off x="6033389" y="3527743"/>
              <a:ext cx="1759658" cy="1753552"/>
            </a:xfrm>
            <a:custGeom>
              <a:gdLst>
                <a:gd name="connsiteX0" fmla="*/ 0 w 1426918"/>
                <a:gd name="connsiteY0" fmla="*/ 0 h 1426918"/>
                <a:gd name="connsiteX1" fmla="*/ 713459 w 1426918"/>
                <a:gd name="connsiteY1" fmla="*/ 0 h 1426918"/>
                <a:gd name="connsiteX2" fmla="*/ 1426918 w 1426918"/>
                <a:gd name="connsiteY2" fmla="*/ 713459 h 1426918"/>
                <a:gd name="connsiteX3" fmla="*/ 713459 w 1426918"/>
                <a:gd name="connsiteY3" fmla="*/ 1426918 h 1426918"/>
                <a:gd name="connsiteX4" fmla="*/ 713459 w 1426918"/>
                <a:gd name="connsiteY4" fmla="*/ 1426917 h 1426918"/>
                <a:gd name="connsiteX5" fmla="*/ 0 w 1426918"/>
                <a:gd name="connsiteY5" fmla="*/ 713458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918" h="1426918">
                  <a:moveTo>
                    <a:pt x="0" y="0"/>
                  </a:moveTo>
                  <a:lnTo>
                    <a:pt x="713459" y="0"/>
                  </a:lnTo>
                  <a:cubicBezTo>
                    <a:pt x="1107492" y="0"/>
                    <a:pt x="1426918" y="319426"/>
                    <a:pt x="1426918" y="713459"/>
                  </a:cubicBezTo>
                  <a:cubicBezTo>
                    <a:pt x="1426918" y="1107492"/>
                    <a:pt x="1107492" y="1426918"/>
                    <a:pt x="713459" y="1426918"/>
                  </a:cubicBezTo>
                  <a:lnTo>
                    <a:pt x="713459" y="1426917"/>
                  </a:lnTo>
                  <a:cubicBezTo>
                    <a:pt x="319426" y="1426917"/>
                    <a:pt x="0" y="1107491"/>
                    <a:pt x="0" y="713458"/>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grpSp>
      <p:sp>
        <p:nvSpPr>
          <p:cNvPr id="56" name="文本框 55"/>
          <p:cNvSpPr txBox="1"/>
          <p:nvPr/>
        </p:nvSpPr>
        <p:spPr>
          <a:xfrm>
            <a:off x="959843" y="628630"/>
            <a:ext cx="2488207" cy="461665"/>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rPr>
              <a:t>添加您的副标题</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advClick="0" advTm="2000" p14:dur="10"/>
    </mc:Choice>
    <mc:Fallback>
      <p:transition advClick="0" advTm="2000"/>
    </mc:Fallback>
  </mc:AlternateConten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Freeform 55"/>
          <p:cNvSpPr/>
          <p:nvPr/>
        </p:nvSpPr>
        <p:spPr>
          <a:xfrm rot="16200000">
            <a:off x="8963025" y="2373313"/>
            <a:ext cx="1560513" cy="1411287"/>
          </a:xfrm>
          <a:custGeom>
            <a:gdLst>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ct val="0"/>
              </a:spcBef>
              <a:spcAft>
                <a:spcPct val="0"/>
              </a:spcAft>
              <a:defRPr/>
            </a:pPr>
            <a:endParaRPr lang="en-US" sz="35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52"/>
          <p:cNvSpPr/>
          <p:nvPr/>
        </p:nvSpPr>
        <p:spPr>
          <a:xfrm rot="16200000">
            <a:off x="6492082" y="2361407"/>
            <a:ext cx="1558925" cy="1411288"/>
          </a:xfrm>
          <a:custGeom>
            <a:gdLst>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ct val="0"/>
              </a:spcBef>
              <a:spcAft>
                <a:spcPct val="0"/>
              </a:spcAft>
              <a:defRPr/>
            </a:pPr>
            <a:endParaRPr lang="en-US" sz="35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51"/>
          <p:cNvSpPr/>
          <p:nvPr/>
        </p:nvSpPr>
        <p:spPr>
          <a:xfrm rot="16200000">
            <a:off x="4015581" y="2361407"/>
            <a:ext cx="1558925" cy="1411288"/>
          </a:xfrm>
          <a:custGeom>
            <a:gdLst>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ct val="0"/>
              </a:spcBef>
              <a:spcAft>
                <a:spcPct val="0"/>
              </a:spcAft>
              <a:defRPr/>
            </a:pPr>
            <a:endParaRPr lang="en-US" sz="35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50"/>
          <p:cNvSpPr/>
          <p:nvPr/>
        </p:nvSpPr>
        <p:spPr>
          <a:xfrm rot="16200000">
            <a:off x="1543844" y="2361407"/>
            <a:ext cx="1560513" cy="1403350"/>
          </a:xfrm>
          <a:custGeom>
            <a:gdLst>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ct val="0"/>
              </a:spcBef>
              <a:spcAft>
                <a:spcPct val="0"/>
              </a:spcAft>
              <a:defRPr/>
            </a:pPr>
            <a:endParaRPr lang="en-US" sz="35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1" name="Straight Connector 29"/>
          <p:cNvCxnSpPr/>
          <p:nvPr/>
        </p:nvCxnSpPr>
        <p:spPr>
          <a:xfrm flipH="1">
            <a:off x="1306513" y="2921000"/>
            <a:ext cx="9320212" cy="0"/>
          </a:xfrm>
          <a:prstGeom prst="line">
            <a:avLst/>
          </a:prstGeom>
          <a:ln w="19050">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2" name="Freeform 44"/>
          <p:cNvSpPr/>
          <p:nvPr/>
        </p:nvSpPr>
        <p:spPr>
          <a:xfrm rot="16200000">
            <a:off x="1547812" y="2274888"/>
            <a:ext cx="1560513" cy="1411288"/>
          </a:xfrm>
          <a:custGeom>
            <a:gdLst>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EEA4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ct val="0"/>
              </a:spcBef>
              <a:spcAft>
                <a:spcPct val="0"/>
              </a:spcAft>
              <a:defRPr/>
            </a:pPr>
            <a:endParaRPr lang="en-US" sz="35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53"/>
          <p:cNvSpPr/>
          <p:nvPr/>
        </p:nvSpPr>
        <p:spPr>
          <a:xfrm rot="16200000">
            <a:off x="4014787" y="2274888"/>
            <a:ext cx="1560513" cy="1411288"/>
          </a:xfrm>
          <a:custGeom>
            <a:gdLst>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A07A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ct val="0"/>
              </a:spcBef>
              <a:spcAft>
                <a:spcPct val="0"/>
              </a:spcAft>
              <a:defRPr/>
            </a:pPr>
            <a:endParaRPr lang="en-US" sz="35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68"/>
          <p:cNvSpPr/>
          <p:nvPr/>
        </p:nvSpPr>
        <p:spPr>
          <a:xfrm rot="16200000">
            <a:off x="6491287" y="2274888"/>
            <a:ext cx="1560513" cy="1411288"/>
          </a:xfrm>
          <a:custGeom>
            <a:gdLst>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EEA4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ct val="0"/>
              </a:spcBef>
              <a:spcAft>
                <a:spcPct val="0"/>
              </a:spcAft>
              <a:defRPr/>
            </a:pPr>
            <a:endParaRPr lang="en-US" sz="35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71"/>
          <p:cNvSpPr/>
          <p:nvPr/>
        </p:nvSpPr>
        <p:spPr>
          <a:xfrm rot="16200000">
            <a:off x="8967787" y="2274888"/>
            <a:ext cx="1560513" cy="1411288"/>
          </a:xfrm>
          <a:custGeom>
            <a:gdLst>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A07A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ct val="0"/>
              </a:spcBef>
              <a:spcAft>
                <a:spcPct val="0"/>
              </a:spcAft>
              <a:defRPr/>
            </a:pPr>
            <a:endParaRPr lang="en-US" sz="35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02" name="Text Placeholder 3"/>
          <p:cNvSpPr txBox="1"/>
          <p:nvPr/>
        </p:nvSpPr>
        <p:spPr bwMode="auto">
          <a:xfrm>
            <a:off x="2057400" y="2651125"/>
            <a:ext cx="4000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7930">
              <a:defRPr>
                <a:solidFill>
                  <a:schemeClr val="tx1"/>
                </a:solidFill>
                <a:latin typeface="Calibri" panose="020f0502020204030204" pitchFamily="34" charset="0"/>
                <a:ea typeface="宋体" panose="02010600030101010101" pitchFamily="2" charset="-122"/>
              </a:defRPr>
            </a:lvl1pPr>
            <a:lvl2pPr defTabSz="1217930">
              <a:defRPr>
                <a:solidFill>
                  <a:schemeClr val="tx1"/>
                </a:solidFill>
                <a:latin typeface="Calibri" panose="020f0502020204030204" pitchFamily="34" charset="0"/>
                <a:ea typeface="宋体" panose="02010600030101010101" pitchFamily="2" charset="-122"/>
              </a:defRPr>
            </a:lvl2pPr>
            <a:lvl3pPr defTabSz="1217930">
              <a:defRPr>
                <a:solidFill>
                  <a:schemeClr val="tx1"/>
                </a:solidFill>
                <a:latin typeface="Calibri" panose="020f0502020204030204" pitchFamily="34" charset="0"/>
                <a:ea typeface="宋体" panose="02010600030101010101" pitchFamily="2" charset="-122"/>
              </a:defRPr>
            </a:lvl3pPr>
            <a:lvl4pPr defTabSz="1217930">
              <a:defRPr>
                <a:solidFill>
                  <a:schemeClr val="tx1"/>
                </a:solidFill>
                <a:latin typeface="Calibri" panose="020f0502020204030204" pitchFamily="34" charset="0"/>
                <a:ea typeface="宋体" panose="02010600030101010101" pitchFamily="2" charset="-122"/>
              </a:defRPr>
            </a:lvl4pPr>
            <a:lvl5pPr defTabSz="1217930">
              <a:defRPr>
                <a:solidFill>
                  <a:schemeClr val="tx1"/>
                </a:solidFill>
                <a:latin typeface="Calibri" panose="020f0502020204030204" pitchFamily="34" charset="0"/>
                <a:ea typeface="宋体" panose="02010600030101010101" pitchFamily="2" charset="-122"/>
              </a:defRPr>
            </a:lvl5pPr>
            <a:lvl6pPr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2800" b="1">
                <a:solidFill>
                  <a:srgbClr val="FFFFFF"/>
                </a:solidFill>
                <a:latin typeface="Arial" panose="020b0604020202020204" pitchFamily="34" charset="0"/>
                <a:ea typeface="微软雅黑" panose="020b0503020204020204" pitchFamily="34" charset="-122"/>
                <a:sym typeface="Arial" panose="020b0604020202020204" pitchFamily="34" charset="0"/>
              </a:rPr>
              <a:t>01</a:t>
            </a:r>
            <a:endParaRPr lang="en-US" altLang="zh-CN" sz="28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03" name="Text Placeholder 3"/>
          <p:cNvSpPr txBox="1"/>
          <p:nvPr/>
        </p:nvSpPr>
        <p:spPr bwMode="auto">
          <a:xfrm>
            <a:off x="4535488" y="2651125"/>
            <a:ext cx="4016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7930">
              <a:defRPr>
                <a:solidFill>
                  <a:schemeClr val="tx1"/>
                </a:solidFill>
                <a:latin typeface="Calibri" panose="020f0502020204030204" pitchFamily="34" charset="0"/>
                <a:ea typeface="宋体" panose="02010600030101010101" pitchFamily="2" charset="-122"/>
              </a:defRPr>
            </a:lvl1pPr>
            <a:lvl2pPr defTabSz="1217930">
              <a:defRPr>
                <a:solidFill>
                  <a:schemeClr val="tx1"/>
                </a:solidFill>
                <a:latin typeface="Calibri" panose="020f0502020204030204" pitchFamily="34" charset="0"/>
                <a:ea typeface="宋体" panose="02010600030101010101" pitchFamily="2" charset="-122"/>
              </a:defRPr>
            </a:lvl2pPr>
            <a:lvl3pPr defTabSz="1217930">
              <a:defRPr>
                <a:solidFill>
                  <a:schemeClr val="tx1"/>
                </a:solidFill>
                <a:latin typeface="Calibri" panose="020f0502020204030204" pitchFamily="34" charset="0"/>
                <a:ea typeface="宋体" panose="02010600030101010101" pitchFamily="2" charset="-122"/>
              </a:defRPr>
            </a:lvl3pPr>
            <a:lvl4pPr defTabSz="1217930">
              <a:defRPr>
                <a:solidFill>
                  <a:schemeClr val="tx1"/>
                </a:solidFill>
                <a:latin typeface="Calibri" panose="020f0502020204030204" pitchFamily="34" charset="0"/>
                <a:ea typeface="宋体" panose="02010600030101010101" pitchFamily="2" charset="-122"/>
              </a:defRPr>
            </a:lvl4pPr>
            <a:lvl5pPr defTabSz="1217930">
              <a:defRPr>
                <a:solidFill>
                  <a:schemeClr val="tx1"/>
                </a:solidFill>
                <a:latin typeface="Calibri" panose="020f0502020204030204" pitchFamily="34" charset="0"/>
                <a:ea typeface="宋体" panose="02010600030101010101" pitchFamily="2" charset="-122"/>
              </a:defRPr>
            </a:lvl5pPr>
            <a:lvl6pPr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2800" b="1">
                <a:solidFill>
                  <a:srgbClr val="FFFFFF"/>
                </a:solidFill>
                <a:latin typeface="Arial" panose="020b0604020202020204" pitchFamily="34" charset="0"/>
                <a:ea typeface="微软雅黑" panose="020b0503020204020204" pitchFamily="34" charset="-122"/>
                <a:sym typeface="Arial" panose="020b0604020202020204" pitchFamily="34" charset="0"/>
              </a:rPr>
              <a:t>02</a:t>
            </a:r>
            <a:endParaRPr lang="en-US" altLang="zh-CN" sz="28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04" name="Text Placeholder 3"/>
          <p:cNvSpPr txBox="1"/>
          <p:nvPr/>
        </p:nvSpPr>
        <p:spPr bwMode="auto">
          <a:xfrm>
            <a:off x="7015163" y="2651125"/>
            <a:ext cx="4000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7930">
              <a:defRPr>
                <a:solidFill>
                  <a:schemeClr val="tx1"/>
                </a:solidFill>
                <a:latin typeface="Calibri" panose="020f0502020204030204" pitchFamily="34" charset="0"/>
                <a:ea typeface="宋体" panose="02010600030101010101" pitchFamily="2" charset="-122"/>
              </a:defRPr>
            </a:lvl1pPr>
            <a:lvl2pPr defTabSz="1217930">
              <a:defRPr>
                <a:solidFill>
                  <a:schemeClr val="tx1"/>
                </a:solidFill>
                <a:latin typeface="Calibri" panose="020f0502020204030204" pitchFamily="34" charset="0"/>
                <a:ea typeface="宋体" panose="02010600030101010101" pitchFamily="2" charset="-122"/>
              </a:defRPr>
            </a:lvl2pPr>
            <a:lvl3pPr defTabSz="1217930">
              <a:defRPr>
                <a:solidFill>
                  <a:schemeClr val="tx1"/>
                </a:solidFill>
                <a:latin typeface="Calibri" panose="020f0502020204030204" pitchFamily="34" charset="0"/>
                <a:ea typeface="宋体" panose="02010600030101010101" pitchFamily="2" charset="-122"/>
              </a:defRPr>
            </a:lvl3pPr>
            <a:lvl4pPr defTabSz="1217930">
              <a:defRPr>
                <a:solidFill>
                  <a:schemeClr val="tx1"/>
                </a:solidFill>
                <a:latin typeface="Calibri" panose="020f0502020204030204" pitchFamily="34" charset="0"/>
                <a:ea typeface="宋体" panose="02010600030101010101" pitchFamily="2" charset="-122"/>
              </a:defRPr>
            </a:lvl4pPr>
            <a:lvl5pPr defTabSz="1217930">
              <a:defRPr>
                <a:solidFill>
                  <a:schemeClr val="tx1"/>
                </a:solidFill>
                <a:latin typeface="Calibri" panose="020f0502020204030204" pitchFamily="34" charset="0"/>
                <a:ea typeface="宋体" panose="02010600030101010101" pitchFamily="2" charset="-122"/>
              </a:defRPr>
            </a:lvl5pPr>
            <a:lvl6pPr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2800" b="1">
                <a:solidFill>
                  <a:srgbClr val="FFFFFF"/>
                </a:solidFill>
                <a:latin typeface="Arial" panose="020b0604020202020204" pitchFamily="34" charset="0"/>
                <a:ea typeface="微软雅黑" panose="020b0503020204020204" pitchFamily="34" charset="-122"/>
                <a:sym typeface="Arial" panose="020b0604020202020204" pitchFamily="34" charset="0"/>
              </a:rPr>
              <a:t>03</a:t>
            </a:r>
            <a:endParaRPr lang="en-US" altLang="zh-CN" sz="28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05" name="Text Placeholder 3"/>
          <p:cNvSpPr txBox="1"/>
          <p:nvPr/>
        </p:nvSpPr>
        <p:spPr bwMode="auto">
          <a:xfrm>
            <a:off x="9493250" y="2651125"/>
            <a:ext cx="4016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7930">
              <a:defRPr>
                <a:solidFill>
                  <a:schemeClr val="tx1"/>
                </a:solidFill>
                <a:latin typeface="Calibri" panose="020f0502020204030204" pitchFamily="34" charset="0"/>
                <a:ea typeface="宋体" panose="02010600030101010101" pitchFamily="2" charset="-122"/>
              </a:defRPr>
            </a:lvl1pPr>
            <a:lvl2pPr defTabSz="1217930">
              <a:defRPr>
                <a:solidFill>
                  <a:schemeClr val="tx1"/>
                </a:solidFill>
                <a:latin typeface="Calibri" panose="020f0502020204030204" pitchFamily="34" charset="0"/>
                <a:ea typeface="宋体" panose="02010600030101010101" pitchFamily="2" charset="-122"/>
              </a:defRPr>
            </a:lvl2pPr>
            <a:lvl3pPr defTabSz="1217930">
              <a:defRPr>
                <a:solidFill>
                  <a:schemeClr val="tx1"/>
                </a:solidFill>
                <a:latin typeface="Calibri" panose="020f0502020204030204" pitchFamily="34" charset="0"/>
                <a:ea typeface="宋体" panose="02010600030101010101" pitchFamily="2" charset="-122"/>
              </a:defRPr>
            </a:lvl3pPr>
            <a:lvl4pPr defTabSz="1217930">
              <a:defRPr>
                <a:solidFill>
                  <a:schemeClr val="tx1"/>
                </a:solidFill>
                <a:latin typeface="Calibri" panose="020f0502020204030204" pitchFamily="34" charset="0"/>
                <a:ea typeface="宋体" panose="02010600030101010101" pitchFamily="2" charset="-122"/>
              </a:defRPr>
            </a:lvl4pPr>
            <a:lvl5pPr defTabSz="1217930">
              <a:defRPr>
                <a:solidFill>
                  <a:schemeClr val="tx1"/>
                </a:solidFill>
                <a:latin typeface="Calibri" panose="020f0502020204030204" pitchFamily="34" charset="0"/>
                <a:ea typeface="宋体" panose="02010600030101010101" pitchFamily="2" charset="-122"/>
              </a:defRPr>
            </a:lvl5pPr>
            <a:lvl6pPr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2800" b="1">
                <a:solidFill>
                  <a:srgbClr val="FFFFFF"/>
                </a:solidFill>
                <a:latin typeface="Arial" panose="020b0604020202020204" pitchFamily="34" charset="0"/>
                <a:ea typeface="微软雅黑" panose="020b0503020204020204" pitchFamily="34" charset="-122"/>
                <a:sym typeface="Arial" panose="020b0604020202020204" pitchFamily="34" charset="0"/>
              </a:rPr>
              <a:t>04</a:t>
            </a:r>
            <a:endParaRPr lang="en-US" altLang="zh-CN" sz="28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06" name="TextBox 13"/>
          <p:cNvSpPr txBox="1">
            <a:spLocks noChangeArrowheads="1"/>
          </p:cNvSpPr>
          <p:nvPr/>
        </p:nvSpPr>
        <p:spPr bwMode="auto">
          <a:xfrm>
            <a:off x="1109663" y="3998913"/>
            <a:ext cx="23383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关键词</a:t>
            </a:r>
            <a:endParaRPr lang="en-US"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07" name="TextBox 13"/>
          <p:cNvSpPr txBox="1">
            <a:spLocks noChangeArrowheads="1"/>
          </p:cNvSpPr>
          <p:nvPr/>
        </p:nvSpPr>
        <p:spPr bwMode="auto">
          <a:xfrm>
            <a:off x="1658937" y="4462463"/>
            <a:ext cx="20780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08" name="TextBox 13"/>
          <p:cNvSpPr txBox="1">
            <a:spLocks noChangeArrowheads="1"/>
          </p:cNvSpPr>
          <p:nvPr/>
        </p:nvSpPr>
        <p:spPr bwMode="auto">
          <a:xfrm>
            <a:off x="3587750" y="3998913"/>
            <a:ext cx="23383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关键词</a:t>
            </a:r>
            <a:endParaRPr lang="en-US"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09" name="TextBox 13"/>
          <p:cNvSpPr txBox="1">
            <a:spLocks noChangeArrowheads="1"/>
          </p:cNvSpPr>
          <p:nvPr/>
        </p:nvSpPr>
        <p:spPr bwMode="auto">
          <a:xfrm>
            <a:off x="4138612" y="4462463"/>
            <a:ext cx="20780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10" name="TextBox 13"/>
          <p:cNvSpPr txBox="1">
            <a:spLocks noChangeArrowheads="1"/>
          </p:cNvSpPr>
          <p:nvPr/>
        </p:nvSpPr>
        <p:spPr bwMode="auto">
          <a:xfrm>
            <a:off x="6102350" y="3998913"/>
            <a:ext cx="23383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关键词</a:t>
            </a:r>
            <a:endParaRPr lang="en-US"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11" name="TextBox 13"/>
          <p:cNvSpPr txBox="1">
            <a:spLocks noChangeArrowheads="1"/>
          </p:cNvSpPr>
          <p:nvPr/>
        </p:nvSpPr>
        <p:spPr bwMode="auto">
          <a:xfrm>
            <a:off x="6653212" y="4462463"/>
            <a:ext cx="20780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12" name="TextBox 13"/>
          <p:cNvSpPr txBox="1">
            <a:spLocks noChangeArrowheads="1"/>
          </p:cNvSpPr>
          <p:nvPr/>
        </p:nvSpPr>
        <p:spPr bwMode="auto">
          <a:xfrm>
            <a:off x="8574088" y="3998913"/>
            <a:ext cx="23383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关键词</a:t>
            </a:r>
            <a:endParaRPr lang="en-US"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13" name="TextBox 13"/>
          <p:cNvSpPr txBox="1">
            <a:spLocks noChangeArrowheads="1"/>
          </p:cNvSpPr>
          <p:nvPr/>
        </p:nvSpPr>
        <p:spPr bwMode="auto">
          <a:xfrm>
            <a:off x="9123362" y="4462463"/>
            <a:ext cx="20780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0" name="组合 29"/>
          <p:cNvGrpSpPr/>
          <p:nvPr/>
        </p:nvGrpSpPr>
        <p:grpSpPr>
          <a:xfrm flipH="1">
            <a:off x="477847" y="609600"/>
            <a:ext cx="481996" cy="480695"/>
            <a:chOff x="4276449" y="1774190"/>
            <a:chExt cx="3516598" cy="3507105"/>
          </a:xfrm>
        </p:grpSpPr>
        <p:sp>
          <p:nvSpPr>
            <p:cNvPr id="31" name="MH_SubTitle_1"/>
            <p:cNvSpPr/>
            <p:nvPr/>
          </p:nvSpPr>
          <p:spPr>
            <a:xfrm>
              <a:off x="4276449" y="1774190"/>
              <a:ext cx="1756940" cy="1753552"/>
            </a:xfrm>
            <a:custGeom>
              <a:gdLst>
                <a:gd name="connsiteX0" fmla="*/ 713459 w 1426918"/>
                <a:gd name="connsiteY0" fmla="*/ 0 h 1426918"/>
                <a:gd name="connsiteX1" fmla="*/ 713459 w 1426918"/>
                <a:gd name="connsiteY1" fmla="*/ 1 h 1426918"/>
                <a:gd name="connsiteX2" fmla="*/ 1426918 w 1426918"/>
                <a:gd name="connsiteY2" fmla="*/ 713460 h 1426918"/>
                <a:gd name="connsiteX3" fmla="*/ 1426918 w 1426918"/>
                <a:gd name="connsiteY3" fmla="*/ 1426918 h 1426918"/>
                <a:gd name="connsiteX4" fmla="*/ 713459 w 1426918"/>
                <a:gd name="connsiteY4" fmla="*/ 1426918 h 1426918"/>
                <a:gd name="connsiteX5" fmla="*/ 0 w 1426918"/>
                <a:gd name="connsiteY5" fmla="*/ 713459 h 1426918"/>
                <a:gd name="connsiteX6" fmla="*/ 713459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lnTo>
                    <a:pt x="713459" y="1"/>
                  </a:lnTo>
                  <a:cubicBezTo>
                    <a:pt x="1107492" y="1"/>
                    <a:pt x="1426918" y="319427"/>
                    <a:pt x="1426918" y="713460"/>
                  </a:cubicBezTo>
                  <a:lnTo>
                    <a:pt x="1426918" y="1426918"/>
                  </a:lnTo>
                  <a:lnTo>
                    <a:pt x="713459" y="1426918"/>
                  </a:lnTo>
                  <a:cubicBezTo>
                    <a:pt x="319426" y="1426918"/>
                    <a:pt x="0" y="1107492"/>
                    <a:pt x="0" y="713459"/>
                  </a:cubicBezTo>
                  <a:cubicBezTo>
                    <a:pt x="0" y="319426"/>
                    <a:pt x="319426" y="0"/>
                    <a:pt x="713459"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32" name="MH_SubTitle_2"/>
            <p:cNvSpPr/>
            <p:nvPr/>
          </p:nvSpPr>
          <p:spPr>
            <a:xfrm>
              <a:off x="6033389" y="1774190"/>
              <a:ext cx="1759658" cy="1753552"/>
            </a:xfrm>
            <a:custGeom>
              <a:gdLst>
                <a:gd name="connsiteX0" fmla="*/ 713459 w 1426918"/>
                <a:gd name="connsiteY0" fmla="*/ 0 h 1426918"/>
                <a:gd name="connsiteX1" fmla="*/ 1426918 w 1426918"/>
                <a:gd name="connsiteY1" fmla="*/ 713459 h 1426918"/>
                <a:gd name="connsiteX2" fmla="*/ 1426917 w 1426918"/>
                <a:gd name="connsiteY2" fmla="*/ 713459 h 1426918"/>
                <a:gd name="connsiteX3" fmla="*/ 713458 w 1426918"/>
                <a:gd name="connsiteY3" fmla="*/ 1426918 h 1426918"/>
                <a:gd name="connsiteX4" fmla="*/ 0 w 1426918"/>
                <a:gd name="connsiteY4" fmla="*/ 1426918 h 1426918"/>
                <a:gd name="connsiteX5" fmla="*/ 0 w 1426918"/>
                <a:gd name="connsiteY5" fmla="*/ 713459 h 1426918"/>
                <a:gd name="connsiteX6" fmla="*/ 713459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cubicBezTo>
                    <a:pt x="1107492" y="0"/>
                    <a:pt x="1426918" y="319426"/>
                    <a:pt x="1426918" y="713459"/>
                  </a:cubicBezTo>
                  <a:lnTo>
                    <a:pt x="1426917" y="713459"/>
                  </a:lnTo>
                  <a:cubicBezTo>
                    <a:pt x="1426917" y="1107492"/>
                    <a:pt x="1107491" y="1426918"/>
                    <a:pt x="713458" y="1426918"/>
                  </a:cubicBezTo>
                  <a:lnTo>
                    <a:pt x="0" y="1426918"/>
                  </a:lnTo>
                  <a:lnTo>
                    <a:pt x="0" y="713459"/>
                  </a:lnTo>
                  <a:cubicBezTo>
                    <a:pt x="0" y="319426"/>
                    <a:pt x="319426" y="0"/>
                    <a:pt x="713459"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33" name="MH_SubTitle_3"/>
            <p:cNvSpPr/>
            <p:nvPr/>
          </p:nvSpPr>
          <p:spPr>
            <a:xfrm>
              <a:off x="4276449" y="3527743"/>
              <a:ext cx="1756940" cy="1753552"/>
            </a:xfrm>
            <a:custGeom>
              <a:gdLst>
                <a:gd name="connsiteX0" fmla="*/ 713460 w 1426918"/>
                <a:gd name="connsiteY0" fmla="*/ 0 h 1426918"/>
                <a:gd name="connsiteX1" fmla="*/ 1426918 w 1426918"/>
                <a:gd name="connsiteY1" fmla="*/ 0 h 1426918"/>
                <a:gd name="connsiteX2" fmla="*/ 1426918 w 1426918"/>
                <a:gd name="connsiteY2" fmla="*/ 713459 h 1426918"/>
                <a:gd name="connsiteX3" fmla="*/ 713459 w 1426918"/>
                <a:gd name="connsiteY3" fmla="*/ 1426918 h 1426918"/>
                <a:gd name="connsiteX4" fmla="*/ 0 w 1426918"/>
                <a:gd name="connsiteY4" fmla="*/ 713459 h 1426918"/>
                <a:gd name="connsiteX5" fmla="*/ 1 w 1426918"/>
                <a:gd name="connsiteY5" fmla="*/ 713459 h 1426918"/>
                <a:gd name="connsiteX6" fmla="*/ 713460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60" y="0"/>
                  </a:moveTo>
                  <a:lnTo>
                    <a:pt x="1426918" y="0"/>
                  </a:lnTo>
                  <a:lnTo>
                    <a:pt x="1426918" y="713459"/>
                  </a:lnTo>
                  <a:cubicBezTo>
                    <a:pt x="1426918" y="1107492"/>
                    <a:pt x="1107492" y="1426918"/>
                    <a:pt x="713459" y="1426918"/>
                  </a:cubicBezTo>
                  <a:cubicBezTo>
                    <a:pt x="319426" y="1426918"/>
                    <a:pt x="0" y="1107492"/>
                    <a:pt x="0" y="713459"/>
                  </a:cubicBezTo>
                  <a:lnTo>
                    <a:pt x="1" y="713459"/>
                  </a:lnTo>
                  <a:cubicBezTo>
                    <a:pt x="1" y="319426"/>
                    <a:pt x="319427" y="0"/>
                    <a:pt x="713460"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34" name="MH_SubTitle_4"/>
            <p:cNvSpPr/>
            <p:nvPr/>
          </p:nvSpPr>
          <p:spPr>
            <a:xfrm>
              <a:off x="6033389" y="3527743"/>
              <a:ext cx="1759658" cy="1753552"/>
            </a:xfrm>
            <a:custGeom>
              <a:gdLst>
                <a:gd name="connsiteX0" fmla="*/ 0 w 1426918"/>
                <a:gd name="connsiteY0" fmla="*/ 0 h 1426918"/>
                <a:gd name="connsiteX1" fmla="*/ 713459 w 1426918"/>
                <a:gd name="connsiteY1" fmla="*/ 0 h 1426918"/>
                <a:gd name="connsiteX2" fmla="*/ 1426918 w 1426918"/>
                <a:gd name="connsiteY2" fmla="*/ 713459 h 1426918"/>
                <a:gd name="connsiteX3" fmla="*/ 713459 w 1426918"/>
                <a:gd name="connsiteY3" fmla="*/ 1426918 h 1426918"/>
                <a:gd name="connsiteX4" fmla="*/ 713459 w 1426918"/>
                <a:gd name="connsiteY4" fmla="*/ 1426917 h 1426918"/>
                <a:gd name="connsiteX5" fmla="*/ 0 w 1426918"/>
                <a:gd name="connsiteY5" fmla="*/ 713458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918" h="1426918">
                  <a:moveTo>
                    <a:pt x="0" y="0"/>
                  </a:moveTo>
                  <a:lnTo>
                    <a:pt x="713459" y="0"/>
                  </a:lnTo>
                  <a:cubicBezTo>
                    <a:pt x="1107492" y="0"/>
                    <a:pt x="1426918" y="319426"/>
                    <a:pt x="1426918" y="713459"/>
                  </a:cubicBezTo>
                  <a:cubicBezTo>
                    <a:pt x="1426918" y="1107492"/>
                    <a:pt x="1107492" y="1426918"/>
                    <a:pt x="713459" y="1426918"/>
                  </a:cubicBezTo>
                  <a:lnTo>
                    <a:pt x="713459" y="1426917"/>
                  </a:lnTo>
                  <a:cubicBezTo>
                    <a:pt x="319426" y="1426917"/>
                    <a:pt x="0" y="1107491"/>
                    <a:pt x="0" y="713458"/>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grpSp>
      <p:sp>
        <p:nvSpPr>
          <p:cNvPr id="35" name="文本框 34"/>
          <p:cNvSpPr txBox="1"/>
          <p:nvPr/>
        </p:nvSpPr>
        <p:spPr>
          <a:xfrm>
            <a:off x="959843" y="628630"/>
            <a:ext cx="2488207" cy="461665"/>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rPr>
              <a:t>添加您的副标题</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advClick="0" advTm="0" p14:dur="0"/>
    </mc:Choice>
    <mc:Fallback>
      <p:transition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306"/>
                                        </p:tgtEl>
                                        <p:attrNameLst>
                                          <p:attrName>style.visibility</p:attrName>
                                        </p:attrNameLst>
                                      </p:cBhvr>
                                      <p:to>
                                        <p:strVal val="visible"/>
                                      </p:to>
                                    </p:set>
                                    <p:anim calcmode="lin" valueType="num">
                                      <p:cBhvr additive="base">
                                        <p:cTn id="7" dur="500" fill="hold"/>
                                        <p:tgtEl>
                                          <p:spTgt spid="12306"/>
                                        </p:tgtEl>
                                        <p:attrNameLst>
                                          <p:attrName>ppt_x</p:attrName>
                                        </p:attrNameLst>
                                      </p:cBhvr>
                                      <p:tavLst>
                                        <p:tav tm="0">
                                          <p:val>
                                            <p:strVal val="#ppt_x"/>
                                          </p:val>
                                        </p:tav>
                                        <p:tav tm="100000">
                                          <p:val>
                                            <p:strVal val="#ppt_x"/>
                                          </p:val>
                                        </p:tav>
                                      </p:tavLst>
                                    </p:anim>
                                    <p:anim calcmode="lin" valueType="num">
                                      <p:cBhvr additive="base">
                                        <p:cTn id="8" dur="500" fill="hold"/>
                                        <p:tgtEl>
                                          <p:spTgt spid="1230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307"/>
                                        </p:tgtEl>
                                        <p:attrNameLst>
                                          <p:attrName>style.visibility</p:attrName>
                                        </p:attrNameLst>
                                      </p:cBhvr>
                                      <p:to>
                                        <p:strVal val="visible"/>
                                      </p:to>
                                    </p:set>
                                    <p:anim calcmode="lin" valueType="num">
                                      <p:cBhvr additive="base">
                                        <p:cTn id="12" dur="500" fill="hold"/>
                                        <p:tgtEl>
                                          <p:spTgt spid="12307"/>
                                        </p:tgtEl>
                                        <p:attrNameLst>
                                          <p:attrName>ppt_x</p:attrName>
                                        </p:attrNameLst>
                                      </p:cBhvr>
                                      <p:tavLst>
                                        <p:tav tm="0">
                                          <p:val>
                                            <p:strVal val="#ppt_x"/>
                                          </p:val>
                                        </p:tav>
                                        <p:tav tm="100000">
                                          <p:val>
                                            <p:strVal val="#ppt_x"/>
                                          </p:val>
                                        </p:tav>
                                      </p:tavLst>
                                    </p:anim>
                                    <p:anim calcmode="lin" valueType="num">
                                      <p:cBhvr additive="base">
                                        <p:cTn id="13" dur="500" fill="hold"/>
                                        <p:tgtEl>
                                          <p:spTgt spid="12307"/>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2308"/>
                                        </p:tgtEl>
                                        <p:attrNameLst>
                                          <p:attrName>style.visibility</p:attrName>
                                        </p:attrNameLst>
                                      </p:cBhvr>
                                      <p:to>
                                        <p:strVal val="visible"/>
                                      </p:to>
                                    </p:set>
                                    <p:anim calcmode="lin" valueType="num">
                                      <p:cBhvr additive="base">
                                        <p:cTn id="17" dur="500" fill="hold"/>
                                        <p:tgtEl>
                                          <p:spTgt spid="12308"/>
                                        </p:tgtEl>
                                        <p:attrNameLst>
                                          <p:attrName>ppt_x</p:attrName>
                                        </p:attrNameLst>
                                      </p:cBhvr>
                                      <p:tavLst>
                                        <p:tav tm="0">
                                          <p:val>
                                            <p:strVal val="#ppt_x"/>
                                          </p:val>
                                        </p:tav>
                                        <p:tav tm="100000">
                                          <p:val>
                                            <p:strVal val="#ppt_x"/>
                                          </p:val>
                                        </p:tav>
                                      </p:tavLst>
                                    </p:anim>
                                    <p:anim calcmode="lin" valueType="num">
                                      <p:cBhvr additive="base">
                                        <p:cTn id="18" dur="500" fill="hold"/>
                                        <p:tgtEl>
                                          <p:spTgt spid="12308"/>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2309"/>
                                        </p:tgtEl>
                                        <p:attrNameLst>
                                          <p:attrName>style.visibility</p:attrName>
                                        </p:attrNameLst>
                                      </p:cBhvr>
                                      <p:to>
                                        <p:strVal val="visible"/>
                                      </p:to>
                                    </p:set>
                                    <p:anim calcmode="lin" valueType="num">
                                      <p:cBhvr additive="base">
                                        <p:cTn id="22" dur="500" fill="hold"/>
                                        <p:tgtEl>
                                          <p:spTgt spid="12309"/>
                                        </p:tgtEl>
                                        <p:attrNameLst>
                                          <p:attrName>ppt_x</p:attrName>
                                        </p:attrNameLst>
                                      </p:cBhvr>
                                      <p:tavLst>
                                        <p:tav tm="0">
                                          <p:val>
                                            <p:strVal val="#ppt_x"/>
                                          </p:val>
                                        </p:tav>
                                        <p:tav tm="100000">
                                          <p:val>
                                            <p:strVal val="#ppt_x"/>
                                          </p:val>
                                        </p:tav>
                                      </p:tavLst>
                                    </p:anim>
                                    <p:anim calcmode="lin" valueType="num">
                                      <p:cBhvr additive="base">
                                        <p:cTn id="23" dur="500" fill="hold"/>
                                        <p:tgtEl>
                                          <p:spTgt spid="12309"/>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2310"/>
                                        </p:tgtEl>
                                        <p:attrNameLst>
                                          <p:attrName>style.visibility</p:attrName>
                                        </p:attrNameLst>
                                      </p:cBhvr>
                                      <p:to>
                                        <p:strVal val="visible"/>
                                      </p:to>
                                    </p:set>
                                    <p:anim calcmode="lin" valueType="num">
                                      <p:cBhvr additive="base">
                                        <p:cTn id="27" dur="500" fill="hold"/>
                                        <p:tgtEl>
                                          <p:spTgt spid="12310"/>
                                        </p:tgtEl>
                                        <p:attrNameLst>
                                          <p:attrName>ppt_x</p:attrName>
                                        </p:attrNameLst>
                                      </p:cBhvr>
                                      <p:tavLst>
                                        <p:tav tm="0">
                                          <p:val>
                                            <p:strVal val="#ppt_x"/>
                                          </p:val>
                                        </p:tav>
                                        <p:tav tm="100000">
                                          <p:val>
                                            <p:strVal val="#ppt_x"/>
                                          </p:val>
                                        </p:tav>
                                      </p:tavLst>
                                    </p:anim>
                                    <p:anim calcmode="lin" valueType="num">
                                      <p:cBhvr additive="base">
                                        <p:cTn id="28" dur="500" fill="hold"/>
                                        <p:tgtEl>
                                          <p:spTgt spid="12310"/>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2311"/>
                                        </p:tgtEl>
                                        <p:attrNameLst>
                                          <p:attrName>style.visibility</p:attrName>
                                        </p:attrNameLst>
                                      </p:cBhvr>
                                      <p:to>
                                        <p:strVal val="visible"/>
                                      </p:to>
                                    </p:set>
                                    <p:anim calcmode="lin" valueType="num">
                                      <p:cBhvr additive="base">
                                        <p:cTn id="32" dur="500" fill="hold"/>
                                        <p:tgtEl>
                                          <p:spTgt spid="12311"/>
                                        </p:tgtEl>
                                        <p:attrNameLst>
                                          <p:attrName>ppt_x</p:attrName>
                                        </p:attrNameLst>
                                      </p:cBhvr>
                                      <p:tavLst>
                                        <p:tav tm="0">
                                          <p:val>
                                            <p:strVal val="#ppt_x"/>
                                          </p:val>
                                        </p:tav>
                                        <p:tav tm="100000">
                                          <p:val>
                                            <p:strVal val="#ppt_x"/>
                                          </p:val>
                                        </p:tav>
                                      </p:tavLst>
                                    </p:anim>
                                    <p:anim calcmode="lin" valueType="num">
                                      <p:cBhvr additive="base">
                                        <p:cTn id="33" dur="500" fill="hold"/>
                                        <p:tgtEl>
                                          <p:spTgt spid="12311"/>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2312"/>
                                        </p:tgtEl>
                                        <p:attrNameLst>
                                          <p:attrName>style.visibility</p:attrName>
                                        </p:attrNameLst>
                                      </p:cBhvr>
                                      <p:to>
                                        <p:strVal val="visible"/>
                                      </p:to>
                                    </p:set>
                                    <p:anim calcmode="lin" valueType="num">
                                      <p:cBhvr additive="base">
                                        <p:cTn id="37" dur="500" fill="hold"/>
                                        <p:tgtEl>
                                          <p:spTgt spid="12312"/>
                                        </p:tgtEl>
                                        <p:attrNameLst>
                                          <p:attrName>ppt_x</p:attrName>
                                        </p:attrNameLst>
                                      </p:cBhvr>
                                      <p:tavLst>
                                        <p:tav tm="0">
                                          <p:val>
                                            <p:strVal val="#ppt_x"/>
                                          </p:val>
                                        </p:tav>
                                        <p:tav tm="100000">
                                          <p:val>
                                            <p:strVal val="#ppt_x"/>
                                          </p:val>
                                        </p:tav>
                                      </p:tavLst>
                                    </p:anim>
                                    <p:anim calcmode="lin" valueType="num">
                                      <p:cBhvr additive="base">
                                        <p:cTn id="38" dur="500" fill="hold"/>
                                        <p:tgtEl>
                                          <p:spTgt spid="12312"/>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2313"/>
                                        </p:tgtEl>
                                        <p:attrNameLst>
                                          <p:attrName>style.visibility</p:attrName>
                                        </p:attrNameLst>
                                      </p:cBhvr>
                                      <p:to>
                                        <p:strVal val="visible"/>
                                      </p:to>
                                    </p:set>
                                    <p:anim calcmode="lin" valueType="num">
                                      <p:cBhvr additive="base">
                                        <p:cTn id="42" dur="500" fill="hold"/>
                                        <p:tgtEl>
                                          <p:spTgt spid="12313"/>
                                        </p:tgtEl>
                                        <p:attrNameLst>
                                          <p:attrName>ppt_x</p:attrName>
                                        </p:attrNameLst>
                                      </p:cBhvr>
                                      <p:tavLst>
                                        <p:tav tm="0">
                                          <p:val>
                                            <p:strVal val="#ppt_x"/>
                                          </p:val>
                                        </p:tav>
                                        <p:tav tm="100000">
                                          <p:val>
                                            <p:strVal val="#ppt_x"/>
                                          </p:val>
                                        </p:tav>
                                      </p:tavLst>
                                    </p:anim>
                                    <p:anim calcmode="lin" valueType="num">
                                      <p:cBhvr additive="base">
                                        <p:cTn id="43" dur="500" fill="hold"/>
                                        <p:tgtEl>
                                          <p:spTgt spid="123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6" grpId="0"/>
      <p:bldP spid="12307" grpId="0"/>
      <p:bldP spid="12308" grpId="0"/>
      <p:bldP spid="12309" grpId="0"/>
      <p:bldP spid="12310" grpId="0"/>
      <p:bldP spid="12311" grpId="0"/>
      <p:bldP spid="12312" grpId="0"/>
      <p:bldP spid="12313"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22"/>
          <p:cNvGrpSpPr/>
          <p:nvPr/>
        </p:nvGrpSpPr>
        <p:grpSpPr>
          <a:xfrm>
            <a:off x="6428182" y="3752138"/>
            <a:ext cx="4192301" cy="1217066"/>
            <a:chOff x="6630373" y="3525073"/>
            <a:chExt cx="4192301" cy="1217066"/>
          </a:xfrm>
        </p:grpSpPr>
        <p:sp>
          <p:nvSpPr>
            <p:cNvPr id="3" name="Rectangle 23"/>
            <p:cNvSpPr/>
            <p:nvPr/>
          </p:nvSpPr>
          <p:spPr>
            <a:xfrm>
              <a:off x="6942646" y="3525073"/>
              <a:ext cx="3880028" cy="1217066"/>
            </a:xfrm>
            <a:prstGeom prst="rect">
              <a:avLst/>
            </a:prstGeom>
            <a:noFill/>
            <a:ln w="22225">
              <a:solidFill>
                <a:srgbClr val="EEA4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 name="Rounded Rectangle 24"/>
            <p:cNvSpPr/>
            <p:nvPr/>
          </p:nvSpPr>
          <p:spPr>
            <a:xfrm rot="2700000">
              <a:off x="6630373" y="3821332"/>
              <a:ext cx="624548" cy="624548"/>
            </a:xfrm>
            <a:prstGeom prst="roundRect">
              <a:avLst>
                <a:gd name="adj" fmla="val 19652"/>
              </a:avLst>
            </a:prstGeom>
            <a:solidFill>
              <a:srgbClr val="EEA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5" name="TextBox 47"/>
          <p:cNvSpPr txBox="1"/>
          <p:nvPr/>
        </p:nvSpPr>
        <p:spPr>
          <a:xfrm>
            <a:off x="7143979" y="4134600"/>
            <a:ext cx="3323074" cy="741485"/>
          </a:xfrm>
          <a:prstGeom prst="rect">
            <a:avLst/>
          </a:prstGeom>
          <a:noFill/>
        </p:spPr>
        <p:txBody>
          <a:bodyPr wrap="square" rtlCol="0">
            <a:spAutoFit/>
          </a:bodyPr>
          <a:lstStyle/>
          <a:p>
            <a:pPr>
              <a:lnSpc>
                <a:spcPct val="120000"/>
              </a:lnSpc>
              <a:spcBef>
                <a:spcPct val="20000"/>
              </a:spcBef>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sym typeface="+mn-lt"/>
              </a:rPr>
              <a:t>点击输入简要文字内容，文字内容需概括精炼，不用多余的文字修饰点击输入简要文字内容点击输入简要文字内容</a:t>
            </a:r>
            <a:endParaRPr lang="id-ID" altLang="zh-CN" sz="120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sp>
        <p:nvSpPr>
          <p:cNvPr id="6" name="TextBox 41"/>
          <p:cNvSpPr txBox="1"/>
          <p:nvPr/>
        </p:nvSpPr>
        <p:spPr>
          <a:xfrm>
            <a:off x="6219828" y="3975950"/>
            <a:ext cx="941699" cy="769441"/>
          </a:xfrm>
          <a:prstGeom prst="rect">
            <a:avLst/>
          </a:prstGeom>
          <a:noFill/>
        </p:spPr>
        <p:txBody>
          <a:bodyPr wrap="square" rtlCol="0">
            <a:spAutoFit/>
          </a:bodyPr>
          <a:lstStyle/>
          <a:p>
            <a:pPr algn="ctr"/>
            <a:r>
              <a:rPr lang="en-US" altLang="zh-CN" sz="4400" b="1">
                <a:solidFill>
                  <a:schemeClr val="bg1"/>
                </a:solidFill>
                <a:cs typeface="+mn-ea"/>
                <a:sym typeface="+mn-lt"/>
              </a:rPr>
              <a:t>4</a:t>
            </a:r>
            <a:endParaRPr lang="en-US" altLang="zh-CN" sz="2000">
              <a:solidFill>
                <a:schemeClr val="bg1"/>
              </a:solidFill>
              <a:cs typeface="+mn-ea"/>
              <a:sym typeface="+mn-lt"/>
            </a:endParaRPr>
          </a:p>
        </p:txBody>
      </p:sp>
      <p:grpSp>
        <p:nvGrpSpPr>
          <p:cNvPr id="7" name="Group 1"/>
          <p:cNvGrpSpPr/>
          <p:nvPr/>
        </p:nvGrpSpPr>
        <p:grpSpPr>
          <a:xfrm>
            <a:off x="1723205" y="2295197"/>
            <a:ext cx="4192301" cy="1217066"/>
            <a:chOff x="6630373" y="2068132"/>
            <a:chExt cx="4192301" cy="1217066"/>
          </a:xfrm>
        </p:grpSpPr>
        <p:sp>
          <p:nvSpPr>
            <p:cNvPr id="8" name="Rectangle 2"/>
            <p:cNvSpPr/>
            <p:nvPr/>
          </p:nvSpPr>
          <p:spPr>
            <a:xfrm>
              <a:off x="6942646" y="2068132"/>
              <a:ext cx="3880028" cy="1217066"/>
            </a:xfrm>
            <a:prstGeom prst="rect">
              <a:avLst/>
            </a:prstGeom>
            <a:noFill/>
            <a:ln w="22225">
              <a:solidFill>
                <a:srgbClr val="EEA4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9" name="Rounded Rectangle 3"/>
            <p:cNvSpPr/>
            <p:nvPr/>
          </p:nvSpPr>
          <p:spPr>
            <a:xfrm rot="2700000">
              <a:off x="6630373" y="2364391"/>
              <a:ext cx="624548" cy="624548"/>
            </a:xfrm>
            <a:prstGeom prst="roundRect">
              <a:avLst>
                <a:gd name="adj" fmla="val 19652"/>
              </a:avLst>
            </a:prstGeom>
            <a:solidFill>
              <a:srgbClr val="EEA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10" name="Rectangle 38"/>
          <p:cNvSpPr/>
          <p:nvPr/>
        </p:nvSpPr>
        <p:spPr>
          <a:xfrm>
            <a:off x="2428793" y="2394953"/>
            <a:ext cx="1766887" cy="366895"/>
          </a:xfrm>
          <a:prstGeom prst="rect">
            <a:avLst/>
          </a:prstGeom>
        </p:spPr>
        <p:txBody>
          <a:bodyPr wrap="square">
            <a:spAutoFit/>
          </a:bodyPr>
          <a:lstStyle/>
          <a:p>
            <a:pPr>
              <a:lnSpc>
                <a:spcPct val="120000"/>
              </a:lnSpc>
              <a:spcBef>
                <a:spcPct val="20000"/>
              </a:spcBef>
            </a:pPr>
            <a:r>
              <a:rPr lang="zh-CN" altLang="en-US" sz="1600" b="1">
                <a:solidFill>
                  <a:srgbClr val="41393B"/>
                </a:solidFill>
                <a:latin typeface="微软雅黑" panose="020b0503020204020204" pitchFamily="34" charset="-122"/>
                <a:ea typeface="微软雅黑" panose="020b0503020204020204" pitchFamily="34" charset="-122"/>
                <a:sym typeface="+mn-lt"/>
              </a:rPr>
              <a:t>点击输入标题</a:t>
            </a:r>
            <a:endParaRPr lang="en-US" sz="1600" b="1">
              <a:solidFill>
                <a:srgbClr val="41393B"/>
              </a:solidFill>
              <a:latin typeface="微软雅黑" panose="020b0503020204020204" pitchFamily="34" charset="-122"/>
              <a:ea typeface="微软雅黑" panose="020b0503020204020204" pitchFamily="34" charset="-122"/>
              <a:sym typeface="+mn-lt"/>
            </a:endParaRPr>
          </a:p>
        </p:txBody>
      </p:sp>
      <p:sp>
        <p:nvSpPr>
          <p:cNvPr id="11" name="TextBox 39"/>
          <p:cNvSpPr txBox="1"/>
          <p:nvPr/>
        </p:nvSpPr>
        <p:spPr>
          <a:xfrm>
            <a:off x="1535403" y="2549135"/>
            <a:ext cx="941699" cy="769441"/>
          </a:xfrm>
          <a:prstGeom prst="rect">
            <a:avLst/>
          </a:prstGeom>
          <a:noFill/>
        </p:spPr>
        <p:txBody>
          <a:bodyPr wrap="square" rtlCol="0">
            <a:spAutoFit/>
          </a:bodyPr>
          <a:lstStyle/>
          <a:p>
            <a:pPr algn="ctr"/>
            <a:r>
              <a:rPr lang="en-US" altLang="zh-CN" sz="4400" b="1">
                <a:solidFill>
                  <a:schemeClr val="bg1"/>
                </a:solidFill>
                <a:cs typeface="+mn-ea"/>
                <a:sym typeface="+mn-lt"/>
              </a:rPr>
              <a:t>1</a:t>
            </a:r>
            <a:endParaRPr lang="en-US" altLang="zh-CN" sz="2000">
              <a:solidFill>
                <a:schemeClr val="bg1"/>
              </a:solidFill>
              <a:cs typeface="+mn-ea"/>
              <a:sym typeface="+mn-lt"/>
            </a:endParaRPr>
          </a:p>
        </p:txBody>
      </p:sp>
      <p:sp>
        <p:nvSpPr>
          <p:cNvPr id="12" name="TextBox 43"/>
          <p:cNvSpPr txBox="1"/>
          <p:nvPr/>
        </p:nvSpPr>
        <p:spPr>
          <a:xfrm>
            <a:off x="2428793" y="2711458"/>
            <a:ext cx="3323074" cy="738344"/>
          </a:xfrm>
          <a:prstGeom prst="rect">
            <a:avLst/>
          </a:prstGeom>
          <a:noFill/>
        </p:spPr>
        <p:txBody>
          <a:bodyPr wrap="square" rtlCol="0">
            <a:spAutoFit/>
          </a:bodyPr>
          <a:lstStyle/>
          <a:p>
            <a:pPr>
              <a:lnSpc>
                <a:spcPct val="120000"/>
              </a:lnSpc>
              <a:spcBef>
                <a:spcPct val="20000"/>
              </a:spcBef>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sym typeface="+mn-lt"/>
              </a:rPr>
              <a:t>点击输入简要文字内容，文字内容需概括精炼，不用多余的文字修饰点击输入简要文字内容点击输入简要文字内容</a:t>
            </a:r>
            <a:endParaRPr lang="id-ID" altLang="zh-CN" sz="120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grpSp>
        <p:nvGrpSpPr>
          <p:cNvPr id="13" name="Group 8"/>
          <p:cNvGrpSpPr/>
          <p:nvPr/>
        </p:nvGrpSpPr>
        <p:grpSpPr>
          <a:xfrm>
            <a:off x="1749893" y="3752138"/>
            <a:ext cx="4192301" cy="1217066"/>
            <a:chOff x="6630373" y="3525073"/>
            <a:chExt cx="4192301" cy="1217066"/>
          </a:xfrm>
        </p:grpSpPr>
        <p:sp>
          <p:nvSpPr>
            <p:cNvPr id="14" name="Rectangle 9"/>
            <p:cNvSpPr/>
            <p:nvPr/>
          </p:nvSpPr>
          <p:spPr>
            <a:xfrm>
              <a:off x="6942646" y="3525073"/>
              <a:ext cx="3880028" cy="1217066"/>
            </a:xfrm>
            <a:prstGeom prst="rect">
              <a:avLst/>
            </a:prstGeom>
            <a:noFill/>
            <a:ln w="22225">
              <a:solidFill>
                <a:srgbClr val="A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5" name="Rounded Rectangle 10"/>
            <p:cNvSpPr/>
            <p:nvPr/>
          </p:nvSpPr>
          <p:spPr>
            <a:xfrm rot="2700000">
              <a:off x="6630373" y="3821332"/>
              <a:ext cx="624548" cy="624548"/>
            </a:xfrm>
            <a:prstGeom prst="roundRect">
              <a:avLst>
                <a:gd name="adj" fmla="val 19652"/>
              </a:avLst>
            </a:prstGeom>
            <a:solidFill>
              <a:srgbClr val="A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16" name="TextBox 42"/>
          <p:cNvSpPr txBox="1"/>
          <p:nvPr/>
        </p:nvSpPr>
        <p:spPr>
          <a:xfrm>
            <a:off x="1601304" y="3975950"/>
            <a:ext cx="941699" cy="769441"/>
          </a:xfrm>
          <a:prstGeom prst="rect">
            <a:avLst/>
          </a:prstGeom>
          <a:noFill/>
        </p:spPr>
        <p:txBody>
          <a:bodyPr wrap="square" rtlCol="0">
            <a:spAutoFit/>
          </a:bodyPr>
          <a:lstStyle/>
          <a:p>
            <a:pPr algn="ctr"/>
            <a:r>
              <a:rPr lang="en-US" altLang="zh-CN" sz="4400" b="1">
                <a:solidFill>
                  <a:schemeClr val="bg1"/>
                </a:solidFill>
                <a:cs typeface="+mn-ea"/>
                <a:sym typeface="+mn-lt"/>
              </a:rPr>
              <a:t>3</a:t>
            </a:r>
            <a:endParaRPr lang="en-US" altLang="zh-CN" sz="2000">
              <a:solidFill>
                <a:schemeClr val="bg1"/>
              </a:solidFill>
              <a:cs typeface="+mn-ea"/>
              <a:sym typeface="+mn-lt"/>
            </a:endParaRPr>
          </a:p>
        </p:txBody>
      </p:sp>
      <p:sp>
        <p:nvSpPr>
          <p:cNvPr id="17" name="TextBox 45"/>
          <p:cNvSpPr txBox="1"/>
          <p:nvPr/>
        </p:nvSpPr>
        <p:spPr>
          <a:xfrm>
            <a:off x="2428793" y="4134600"/>
            <a:ext cx="3323074" cy="738344"/>
          </a:xfrm>
          <a:prstGeom prst="rect">
            <a:avLst/>
          </a:prstGeom>
          <a:noFill/>
        </p:spPr>
        <p:txBody>
          <a:bodyPr wrap="square" rtlCol="0">
            <a:spAutoFit/>
          </a:bodyPr>
          <a:lstStyle/>
          <a:p>
            <a:pPr>
              <a:lnSpc>
                <a:spcPct val="120000"/>
              </a:lnSpc>
              <a:spcBef>
                <a:spcPct val="20000"/>
              </a:spcBef>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sym typeface="+mn-lt"/>
              </a:rPr>
              <a:t>点击输入简要文字内容，文字内容需概括精炼，不用多余的文字修饰点击输入简要文字内容点击输入简要文字内容</a:t>
            </a:r>
            <a:endParaRPr lang="id-ID" altLang="zh-CN" sz="120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grpSp>
        <p:nvGrpSpPr>
          <p:cNvPr id="18" name="Group 15"/>
          <p:cNvGrpSpPr/>
          <p:nvPr/>
        </p:nvGrpSpPr>
        <p:grpSpPr>
          <a:xfrm>
            <a:off x="6428182" y="2295197"/>
            <a:ext cx="4192301" cy="1217066"/>
            <a:chOff x="6630373" y="2068132"/>
            <a:chExt cx="4192301" cy="1217066"/>
          </a:xfrm>
        </p:grpSpPr>
        <p:sp>
          <p:nvSpPr>
            <p:cNvPr id="19" name="Rectangle 16"/>
            <p:cNvSpPr/>
            <p:nvPr/>
          </p:nvSpPr>
          <p:spPr>
            <a:xfrm>
              <a:off x="6942646" y="2068132"/>
              <a:ext cx="3880028" cy="1217066"/>
            </a:xfrm>
            <a:prstGeom prst="rect">
              <a:avLst/>
            </a:prstGeom>
            <a:noFill/>
            <a:ln w="22225">
              <a:solidFill>
                <a:srgbClr val="A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0" name="Rounded Rectangle 17"/>
            <p:cNvSpPr/>
            <p:nvPr/>
          </p:nvSpPr>
          <p:spPr>
            <a:xfrm rot="2700000">
              <a:off x="6630373" y="2364391"/>
              <a:ext cx="624548" cy="624548"/>
            </a:xfrm>
            <a:prstGeom prst="roundRect">
              <a:avLst>
                <a:gd name="adj" fmla="val 19652"/>
              </a:avLst>
            </a:prstGeom>
            <a:solidFill>
              <a:srgbClr val="A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21" name="TextBox 40"/>
          <p:cNvSpPr txBox="1"/>
          <p:nvPr/>
        </p:nvSpPr>
        <p:spPr>
          <a:xfrm>
            <a:off x="6261000" y="2523435"/>
            <a:ext cx="941699" cy="769441"/>
          </a:xfrm>
          <a:prstGeom prst="rect">
            <a:avLst/>
          </a:prstGeom>
          <a:noFill/>
        </p:spPr>
        <p:txBody>
          <a:bodyPr wrap="square" rtlCol="0">
            <a:spAutoFit/>
          </a:bodyPr>
          <a:lstStyle/>
          <a:p>
            <a:pPr algn="ctr"/>
            <a:r>
              <a:rPr lang="en-US" altLang="zh-CN" sz="4400" b="1">
                <a:solidFill>
                  <a:schemeClr val="bg1"/>
                </a:solidFill>
                <a:cs typeface="+mn-ea"/>
                <a:sym typeface="+mn-lt"/>
              </a:rPr>
              <a:t>2</a:t>
            </a:r>
            <a:endParaRPr lang="en-US" altLang="zh-CN" sz="2000">
              <a:solidFill>
                <a:schemeClr val="bg1"/>
              </a:solidFill>
              <a:cs typeface="+mn-ea"/>
              <a:sym typeface="+mn-lt"/>
            </a:endParaRPr>
          </a:p>
        </p:txBody>
      </p:sp>
      <p:sp>
        <p:nvSpPr>
          <p:cNvPr id="22" name="TextBox 49"/>
          <p:cNvSpPr txBox="1"/>
          <p:nvPr/>
        </p:nvSpPr>
        <p:spPr>
          <a:xfrm>
            <a:off x="7143979" y="2711610"/>
            <a:ext cx="3323074" cy="741485"/>
          </a:xfrm>
          <a:prstGeom prst="rect">
            <a:avLst/>
          </a:prstGeom>
          <a:noFill/>
        </p:spPr>
        <p:txBody>
          <a:bodyPr wrap="square" rtlCol="0">
            <a:spAutoFit/>
          </a:bodyPr>
          <a:lstStyle/>
          <a:p>
            <a:pPr>
              <a:lnSpc>
                <a:spcPct val="120000"/>
              </a:lnSpc>
              <a:spcBef>
                <a:spcPct val="20000"/>
              </a:spcBef>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sym typeface="+mn-lt"/>
              </a:rPr>
              <a:t>点击输入简要文字内容，文字内容需概括精炼，不用多余的文字修饰点击输入简要文字内容点击输入简要文字内容</a:t>
            </a:r>
            <a:endParaRPr lang="id-ID" altLang="zh-CN" sz="120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sp>
        <p:nvSpPr>
          <p:cNvPr id="23" name="Rectangle 38"/>
          <p:cNvSpPr/>
          <p:nvPr/>
        </p:nvSpPr>
        <p:spPr>
          <a:xfrm>
            <a:off x="7143979" y="2394953"/>
            <a:ext cx="1766887" cy="366895"/>
          </a:xfrm>
          <a:prstGeom prst="rect">
            <a:avLst/>
          </a:prstGeom>
        </p:spPr>
        <p:txBody>
          <a:bodyPr wrap="square">
            <a:spAutoFit/>
          </a:bodyPr>
          <a:lstStyle/>
          <a:p>
            <a:pPr>
              <a:lnSpc>
                <a:spcPct val="120000"/>
              </a:lnSpc>
              <a:spcBef>
                <a:spcPct val="20000"/>
              </a:spcBef>
            </a:pPr>
            <a:r>
              <a:rPr lang="zh-CN" altLang="en-US" sz="1600" b="1">
                <a:solidFill>
                  <a:srgbClr val="41393B"/>
                </a:solidFill>
                <a:latin typeface="微软雅黑" panose="020b0503020204020204" pitchFamily="34" charset="-122"/>
                <a:ea typeface="微软雅黑" panose="020b0503020204020204" pitchFamily="34" charset="-122"/>
                <a:sym typeface="+mn-lt"/>
              </a:rPr>
              <a:t>点击输入标题</a:t>
            </a:r>
            <a:endParaRPr lang="en-US" sz="1600" b="1">
              <a:solidFill>
                <a:srgbClr val="41393B"/>
              </a:solidFill>
              <a:latin typeface="微软雅黑" panose="020b0503020204020204" pitchFamily="34" charset="-122"/>
              <a:ea typeface="微软雅黑" panose="020b0503020204020204" pitchFamily="34" charset="-122"/>
              <a:sym typeface="+mn-lt"/>
            </a:endParaRPr>
          </a:p>
        </p:txBody>
      </p:sp>
      <p:sp>
        <p:nvSpPr>
          <p:cNvPr id="24" name="Rectangle 38"/>
          <p:cNvSpPr/>
          <p:nvPr/>
        </p:nvSpPr>
        <p:spPr>
          <a:xfrm>
            <a:off x="2428793" y="3852542"/>
            <a:ext cx="1766887" cy="366895"/>
          </a:xfrm>
          <a:prstGeom prst="rect">
            <a:avLst/>
          </a:prstGeom>
        </p:spPr>
        <p:txBody>
          <a:bodyPr wrap="square">
            <a:spAutoFit/>
          </a:bodyPr>
          <a:lstStyle/>
          <a:p>
            <a:pPr>
              <a:lnSpc>
                <a:spcPct val="120000"/>
              </a:lnSpc>
              <a:spcBef>
                <a:spcPct val="20000"/>
              </a:spcBef>
            </a:pPr>
            <a:r>
              <a:rPr lang="zh-CN" altLang="en-US" sz="1600" b="1">
                <a:solidFill>
                  <a:srgbClr val="41393B"/>
                </a:solidFill>
                <a:latin typeface="微软雅黑" panose="020b0503020204020204" pitchFamily="34" charset="-122"/>
                <a:ea typeface="微软雅黑" panose="020b0503020204020204" pitchFamily="34" charset="-122"/>
                <a:sym typeface="+mn-lt"/>
              </a:rPr>
              <a:t>点击输入标题</a:t>
            </a:r>
            <a:endParaRPr lang="en-US" sz="1600" b="1">
              <a:solidFill>
                <a:srgbClr val="41393B"/>
              </a:solidFill>
              <a:latin typeface="微软雅黑" panose="020b0503020204020204" pitchFamily="34" charset="-122"/>
              <a:ea typeface="微软雅黑" panose="020b0503020204020204" pitchFamily="34" charset="-122"/>
              <a:sym typeface="+mn-lt"/>
            </a:endParaRPr>
          </a:p>
        </p:txBody>
      </p:sp>
      <p:sp>
        <p:nvSpPr>
          <p:cNvPr id="25" name="Rectangle 38"/>
          <p:cNvSpPr/>
          <p:nvPr/>
        </p:nvSpPr>
        <p:spPr>
          <a:xfrm>
            <a:off x="7143979" y="3852542"/>
            <a:ext cx="1766887" cy="366895"/>
          </a:xfrm>
          <a:prstGeom prst="rect">
            <a:avLst/>
          </a:prstGeom>
        </p:spPr>
        <p:txBody>
          <a:bodyPr wrap="square">
            <a:spAutoFit/>
          </a:bodyPr>
          <a:lstStyle/>
          <a:p>
            <a:pPr>
              <a:lnSpc>
                <a:spcPct val="120000"/>
              </a:lnSpc>
              <a:spcBef>
                <a:spcPct val="20000"/>
              </a:spcBef>
            </a:pPr>
            <a:r>
              <a:rPr lang="zh-CN" altLang="en-US" sz="1600" b="1">
                <a:solidFill>
                  <a:srgbClr val="41393B"/>
                </a:solidFill>
                <a:latin typeface="微软雅黑" panose="020b0503020204020204" pitchFamily="34" charset="-122"/>
                <a:ea typeface="微软雅黑" panose="020b0503020204020204" pitchFamily="34" charset="-122"/>
                <a:sym typeface="+mn-lt"/>
              </a:rPr>
              <a:t>点击输入标题</a:t>
            </a:r>
            <a:endParaRPr lang="en-US" sz="1600" b="1">
              <a:solidFill>
                <a:srgbClr val="41393B"/>
              </a:solidFill>
              <a:latin typeface="微软雅黑" panose="020b0503020204020204" pitchFamily="34" charset="-122"/>
              <a:ea typeface="微软雅黑" panose="020b0503020204020204" pitchFamily="34" charset="-122"/>
              <a:sym typeface="+mn-lt"/>
            </a:endParaRPr>
          </a:p>
        </p:txBody>
      </p:sp>
      <p:grpSp>
        <p:nvGrpSpPr>
          <p:cNvPr id="33" name="组合 32"/>
          <p:cNvGrpSpPr/>
          <p:nvPr/>
        </p:nvGrpSpPr>
        <p:grpSpPr>
          <a:xfrm flipH="1">
            <a:off x="477847" y="609600"/>
            <a:ext cx="481996" cy="480695"/>
            <a:chOff x="4276449" y="1774190"/>
            <a:chExt cx="3516598" cy="3507105"/>
          </a:xfrm>
        </p:grpSpPr>
        <p:sp>
          <p:nvSpPr>
            <p:cNvPr id="34" name="MH_SubTitle_1"/>
            <p:cNvSpPr/>
            <p:nvPr/>
          </p:nvSpPr>
          <p:spPr>
            <a:xfrm>
              <a:off x="4276449" y="1774190"/>
              <a:ext cx="1756940" cy="1753552"/>
            </a:xfrm>
            <a:custGeom>
              <a:gdLst>
                <a:gd name="connsiteX0" fmla="*/ 713459 w 1426918"/>
                <a:gd name="connsiteY0" fmla="*/ 0 h 1426918"/>
                <a:gd name="connsiteX1" fmla="*/ 713459 w 1426918"/>
                <a:gd name="connsiteY1" fmla="*/ 1 h 1426918"/>
                <a:gd name="connsiteX2" fmla="*/ 1426918 w 1426918"/>
                <a:gd name="connsiteY2" fmla="*/ 713460 h 1426918"/>
                <a:gd name="connsiteX3" fmla="*/ 1426918 w 1426918"/>
                <a:gd name="connsiteY3" fmla="*/ 1426918 h 1426918"/>
                <a:gd name="connsiteX4" fmla="*/ 713459 w 1426918"/>
                <a:gd name="connsiteY4" fmla="*/ 1426918 h 1426918"/>
                <a:gd name="connsiteX5" fmla="*/ 0 w 1426918"/>
                <a:gd name="connsiteY5" fmla="*/ 713459 h 1426918"/>
                <a:gd name="connsiteX6" fmla="*/ 713459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lnTo>
                    <a:pt x="713459" y="1"/>
                  </a:lnTo>
                  <a:cubicBezTo>
                    <a:pt x="1107492" y="1"/>
                    <a:pt x="1426918" y="319427"/>
                    <a:pt x="1426918" y="713460"/>
                  </a:cubicBezTo>
                  <a:lnTo>
                    <a:pt x="1426918" y="1426918"/>
                  </a:lnTo>
                  <a:lnTo>
                    <a:pt x="713459" y="1426918"/>
                  </a:lnTo>
                  <a:cubicBezTo>
                    <a:pt x="319426" y="1426918"/>
                    <a:pt x="0" y="1107492"/>
                    <a:pt x="0" y="713459"/>
                  </a:cubicBezTo>
                  <a:cubicBezTo>
                    <a:pt x="0" y="319426"/>
                    <a:pt x="319426" y="0"/>
                    <a:pt x="713459"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35" name="MH_SubTitle_2"/>
            <p:cNvSpPr/>
            <p:nvPr/>
          </p:nvSpPr>
          <p:spPr>
            <a:xfrm>
              <a:off x="6033389" y="1774190"/>
              <a:ext cx="1759658" cy="1753552"/>
            </a:xfrm>
            <a:custGeom>
              <a:gdLst>
                <a:gd name="connsiteX0" fmla="*/ 713459 w 1426918"/>
                <a:gd name="connsiteY0" fmla="*/ 0 h 1426918"/>
                <a:gd name="connsiteX1" fmla="*/ 1426918 w 1426918"/>
                <a:gd name="connsiteY1" fmla="*/ 713459 h 1426918"/>
                <a:gd name="connsiteX2" fmla="*/ 1426917 w 1426918"/>
                <a:gd name="connsiteY2" fmla="*/ 713459 h 1426918"/>
                <a:gd name="connsiteX3" fmla="*/ 713458 w 1426918"/>
                <a:gd name="connsiteY3" fmla="*/ 1426918 h 1426918"/>
                <a:gd name="connsiteX4" fmla="*/ 0 w 1426918"/>
                <a:gd name="connsiteY4" fmla="*/ 1426918 h 1426918"/>
                <a:gd name="connsiteX5" fmla="*/ 0 w 1426918"/>
                <a:gd name="connsiteY5" fmla="*/ 713459 h 1426918"/>
                <a:gd name="connsiteX6" fmla="*/ 713459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cubicBezTo>
                    <a:pt x="1107492" y="0"/>
                    <a:pt x="1426918" y="319426"/>
                    <a:pt x="1426918" y="713459"/>
                  </a:cubicBezTo>
                  <a:lnTo>
                    <a:pt x="1426917" y="713459"/>
                  </a:lnTo>
                  <a:cubicBezTo>
                    <a:pt x="1426917" y="1107492"/>
                    <a:pt x="1107491" y="1426918"/>
                    <a:pt x="713458" y="1426918"/>
                  </a:cubicBezTo>
                  <a:lnTo>
                    <a:pt x="0" y="1426918"/>
                  </a:lnTo>
                  <a:lnTo>
                    <a:pt x="0" y="713459"/>
                  </a:lnTo>
                  <a:cubicBezTo>
                    <a:pt x="0" y="319426"/>
                    <a:pt x="319426" y="0"/>
                    <a:pt x="713459"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36" name="MH_SubTitle_3"/>
            <p:cNvSpPr/>
            <p:nvPr/>
          </p:nvSpPr>
          <p:spPr>
            <a:xfrm>
              <a:off x="4276449" y="3527743"/>
              <a:ext cx="1756940" cy="1753552"/>
            </a:xfrm>
            <a:custGeom>
              <a:gdLst>
                <a:gd name="connsiteX0" fmla="*/ 713460 w 1426918"/>
                <a:gd name="connsiteY0" fmla="*/ 0 h 1426918"/>
                <a:gd name="connsiteX1" fmla="*/ 1426918 w 1426918"/>
                <a:gd name="connsiteY1" fmla="*/ 0 h 1426918"/>
                <a:gd name="connsiteX2" fmla="*/ 1426918 w 1426918"/>
                <a:gd name="connsiteY2" fmla="*/ 713459 h 1426918"/>
                <a:gd name="connsiteX3" fmla="*/ 713459 w 1426918"/>
                <a:gd name="connsiteY3" fmla="*/ 1426918 h 1426918"/>
                <a:gd name="connsiteX4" fmla="*/ 0 w 1426918"/>
                <a:gd name="connsiteY4" fmla="*/ 713459 h 1426918"/>
                <a:gd name="connsiteX5" fmla="*/ 1 w 1426918"/>
                <a:gd name="connsiteY5" fmla="*/ 713459 h 1426918"/>
                <a:gd name="connsiteX6" fmla="*/ 713460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60" y="0"/>
                  </a:moveTo>
                  <a:lnTo>
                    <a:pt x="1426918" y="0"/>
                  </a:lnTo>
                  <a:lnTo>
                    <a:pt x="1426918" y="713459"/>
                  </a:lnTo>
                  <a:cubicBezTo>
                    <a:pt x="1426918" y="1107492"/>
                    <a:pt x="1107492" y="1426918"/>
                    <a:pt x="713459" y="1426918"/>
                  </a:cubicBezTo>
                  <a:cubicBezTo>
                    <a:pt x="319426" y="1426918"/>
                    <a:pt x="0" y="1107492"/>
                    <a:pt x="0" y="713459"/>
                  </a:cubicBezTo>
                  <a:lnTo>
                    <a:pt x="1" y="713459"/>
                  </a:lnTo>
                  <a:cubicBezTo>
                    <a:pt x="1" y="319426"/>
                    <a:pt x="319427" y="0"/>
                    <a:pt x="713460"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37" name="MH_SubTitle_4"/>
            <p:cNvSpPr/>
            <p:nvPr/>
          </p:nvSpPr>
          <p:spPr>
            <a:xfrm>
              <a:off x="6033389" y="3527743"/>
              <a:ext cx="1759658" cy="1753552"/>
            </a:xfrm>
            <a:custGeom>
              <a:gdLst>
                <a:gd name="connsiteX0" fmla="*/ 0 w 1426918"/>
                <a:gd name="connsiteY0" fmla="*/ 0 h 1426918"/>
                <a:gd name="connsiteX1" fmla="*/ 713459 w 1426918"/>
                <a:gd name="connsiteY1" fmla="*/ 0 h 1426918"/>
                <a:gd name="connsiteX2" fmla="*/ 1426918 w 1426918"/>
                <a:gd name="connsiteY2" fmla="*/ 713459 h 1426918"/>
                <a:gd name="connsiteX3" fmla="*/ 713459 w 1426918"/>
                <a:gd name="connsiteY3" fmla="*/ 1426918 h 1426918"/>
                <a:gd name="connsiteX4" fmla="*/ 713459 w 1426918"/>
                <a:gd name="connsiteY4" fmla="*/ 1426917 h 1426918"/>
                <a:gd name="connsiteX5" fmla="*/ 0 w 1426918"/>
                <a:gd name="connsiteY5" fmla="*/ 713458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918" h="1426918">
                  <a:moveTo>
                    <a:pt x="0" y="0"/>
                  </a:moveTo>
                  <a:lnTo>
                    <a:pt x="713459" y="0"/>
                  </a:lnTo>
                  <a:cubicBezTo>
                    <a:pt x="1107492" y="0"/>
                    <a:pt x="1426918" y="319426"/>
                    <a:pt x="1426918" y="713459"/>
                  </a:cubicBezTo>
                  <a:cubicBezTo>
                    <a:pt x="1426918" y="1107492"/>
                    <a:pt x="1107492" y="1426918"/>
                    <a:pt x="713459" y="1426918"/>
                  </a:cubicBezTo>
                  <a:lnTo>
                    <a:pt x="713459" y="1426917"/>
                  </a:lnTo>
                  <a:cubicBezTo>
                    <a:pt x="319426" y="1426917"/>
                    <a:pt x="0" y="1107491"/>
                    <a:pt x="0" y="713458"/>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grpSp>
      <p:sp>
        <p:nvSpPr>
          <p:cNvPr id="38" name="文本框 37"/>
          <p:cNvSpPr txBox="1"/>
          <p:nvPr/>
        </p:nvSpPr>
        <p:spPr>
          <a:xfrm>
            <a:off x="959843" y="628630"/>
            <a:ext cx="2488207" cy="461665"/>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rPr>
              <a:t>添加您的副标题</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advClick="0" advTm="2000" p14:dur="0"/>
    </mc:Choice>
    <mc:Fallback>
      <p:transition advClick="0" advTm="2000"/>
    </mc:Fallback>
  </mc:AlternateConten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7412" name="矩形 81"/>
          <p:cNvSpPr>
            <a:spLocks noChangeArrowheads="1"/>
          </p:cNvSpPr>
          <p:nvPr/>
        </p:nvSpPr>
        <p:spPr bwMode="auto">
          <a:xfrm>
            <a:off x="0" y="1462088"/>
            <a:ext cx="12192000" cy="4800600"/>
          </a:xfrm>
          <a:prstGeom prst="rect">
            <a:avLst/>
          </a:prstGeom>
          <a:grpFill/>
          <a:ln>
            <a:noFill/>
          </a:ln>
        </p:spPr>
        <p:txBody>
          <a:bodyPr vert="horz" wrap="square" lIns="121920" tIns="60960" rIns="121920" bIns="60960" numCol="1" anchor="t" anchorCtr="0" compatLnSpc="1"/>
          <a:lstStyle/>
          <a:p>
            <a:endParaRPr lang="zh-CN" altLang="en-US" sz="3200"/>
          </a:p>
        </p:txBody>
      </p:sp>
      <p:grpSp>
        <p:nvGrpSpPr>
          <p:cNvPr id="17413" name="组合 82"/>
          <p:cNvGrpSpPr/>
          <p:nvPr/>
        </p:nvGrpSpPr>
        <p:grpSpPr>
          <a:xfrm>
            <a:off x="5837238" y="2387600"/>
            <a:ext cx="647700" cy="649288"/>
            <a:chExt cx="649224" cy="649224"/>
          </a:xfrm>
        </p:grpSpPr>
        <p:sp>
          <p:nvSpPr>
            <p:cNvPr id="17429" name="Freeform 620"/>
            <p:cNvSpPr/>
            <p:nvPr/>
          </p:nvSpPr>
          <p:spPr bwMode="auto">
            <a:xfrm>
              <a:off x="157988" y="160591"/>
              <a:ext cx="333248" cy="328041"/>
            </a:xfrm>
            <a:custGeom>
              <a:gdLst>
                <a:gd name="T0" fmla="*/ 325120 w 287"/>
                <a:gd name="T1" fmla="*/ 3477 h 283"/>
                <a:gd name="T2" fmla="*/ 241518 w 287"/>
                <a:gd name="T3" fmla="*/ 16228 h 283"/>
                <a:gd name="T4" fmla="*/ 166043 w 287"/>
                <a:gd name="T5" fmla="*/ 0 h 283"/>
                <a:gd name="T6" fmla="*/ 91730 w 287"/>
                <a:gd name="T7" fmla="*/ 16228 h 283"/>
                <a:gd name="T8" fmla="*/ 8128 w 287"/>
                <a:gd name="T9" fmla="*/ 3477 h 283"/>
                <a:gd name="T10" fmla="*/ 0 w 287"/>
                <a:gd name="T11" fmla="*/ 69549 h 283"/>
                <a:gd name="T12" fmla="*/ 77797 w 287"/>
                <a:gd name="T13" fmla="*/ 274720 h 283"/>
                <a:gd name="T14" fmla="*/ 166043 w 287"/>
                <a:gd name="T15" fmla="*/ 328041 h 283"/>
                <a:gd name="T16" fmla="*/ 255451 w 287"/>
                <a:gd name="T17" fmla="*/ 274720 h 283"/>
                <a:gd name="T18" fmla="*/ 333248 w 287"/>
                <a:gd name="T19" fmla="*/ 69549 h 283"/>
                <a:gd name="T20" fmla="*/ 325120 w 287"/>
                <a:gd name="T21" fmla="*/ 3477 h 2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7" h="283">
                  <a:moveTo>
                    <a:pt x="280" y="3"/>
                  </a:moveTo>
                  <a:cubicBezTo>
                    <a:pt x="280" y="3"/>
                    <a:pt x="240" y="14"/>
                    <a:pt x="208" y="14"/>
                  </a:cubicBezTo>
                  <a:cubicBezTo>
                    <a:pt x="176" y="14"/>
                    <a:pt x="143" y="0"/>
                    <a:pt x="143" y="0"/>
                  </a:cubicBezTo>
                  <a:cubicBezTo>
                    <a:pt x="143" y="0"/>
                    <a:pt x="111" y="14"/>
                    <a:pt x="79" y="14"/>
                  </a:cubicBezTo>
                  <a:cubicBezTo>
                    <a:pt x="46" y="14"/>
                    <a:pt x="7" y="3"/>
                    <a:pt x="7" y="3"/>
                  </a:cubicBezTo>
                  <a:cubicBezTo>
                    <a:pt x="7" y="3"/>
                    <a:pt x="0" y="26"/>
                    <a:pt x="0" y="60"/>
                  </a:cubicBezTo>
                  <a:cubicBezTo>
                    <a:pt x="0" y="149"/>
                    <a:pt x="28" y="206"/>
                    <a:pt x="67" y="237"/>
                  </a:cubicBezTo>
                  <a:cubicBezTo>
                    <a:pt x="90" y="256"/>
                    <a:pt x="128" y="283"/>
                    <a:pt x="143" y="283"/>
                  </a:cubicBezTo>
                  <a:cubicBezTo>
                    <a:pt x="159" y="283"/>
                    <a:pt x="196" y="256"/>
                    <a:pt x="220" y="237"/>
                  </a:cubicBezTo>
                  <a:cubicBezTo>
                    <a:pt x="258" y="205"/>
                    <a:pt x="287" y="149"/>
                    <a:pt x="287" y="60"/>
                  </a:cubicBezTo>
                  <a:cubicBezTo>
                    <a:pt x="287" y="26"/>
                    <a:pt x="280" y="3"/>
                    <a:pt x="280" y="3"/>
                  </a:cubicBezTo>
                  <a:close/>
                </a:path>
              </a:pathLst>
            </a:custGeom>
            <a:solidFill>
              <a:srgbClr val="A07AC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87A285"/>
                </a:solidFill>
              </a:endParaRPr>
            </a:p>
          </p:txBody>
        </p:sp>
        <p:sp>
          <p:nvSpPr>
            <p:cNvPr id="17430" name="椭圆 84"/>
            <p:cNvSpPr>
              <a:spLocks noChangeArrowheads="1"/>
            </p:cNvSpPr>
            <p:nvPr/>
          </p:nvSpPr>
          <p:spPr bwMode="auto">
            <a:xfrm>
              <a:off x="0" y="0"/>
              <a:ext cx="649224" cy="649224"/>
            </a:xfrm>
            <a:prstGeom prst="ellipse">
              <a:avLst/>
            </a:prstGeom>
            <a:noFill/>
            <a:ln w="12700">
              <a:solidFill>
                <a:srgbClr val="A07AC2"/>
              </a:solidFill>
              <a:rou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87A285"/>
                </a:solidFill>
              </a:endParaRPr>
            </a:p>
          </p:txBody>
        </p:sp>
      </p:grpSp>
      <p:grpSp>
        <p:nvGrpSpPr>
          <p:cNvPr id="17414" name="组合 85"/>
          <p:cNvGrpSpPr/>
          <p:nvPr/>
        </p:nvGrpSpPr>
        <p:grpSpPr>
          <a:xfrm>
            <a:off x="5837238" y="3475038"/>
            <a:ext cx="647700" cy="649287"/>
            <a:chExt cx="649224" cy="649224"/>
          </a:xfrm>
        </p:grpSpPr>
        <p:sp>
          <p:nvSpPr>
            <p:cNvPr id="17427" name="Freeform 112"/>
            <p:cNvSpPr>
              <a:spLocks noEditPoints="1"/>
            </p:cNvSpPr>
            <p:nvPr/>
          </p:nvSpPr>
          <p:spPr bwMode="auto">
            <a:xfrm>
              <a:off x="198343" y="157988"/>
              <a:ext cx="252539" cy="333248"/>
            </a:xfrm>
            <a:custGeom>
              <a:gdLst>
                <a:gd name="T0" fmla="*/ 219802 w 216"/>
                <a:gd name="T1" fmla="*/ 145796 h 288"/>
                <a:gd name="T2" fmla="*/ 219802 w 216"/>
                <a:gd name="T3" fmla="*/ 91412 h 288"/>
                <a:gd name="T4" fmla="*/ 127439 w 216"/>
                <a:gd name="T5" fmla="*/ 0 h 288"/>
                <a:gd name="T6" fmla="*/ 126270 w 216"/>
                <a:gd name="T7" fmla="*/ 0 h 288"/>
                <a:gd name="T8" fmla="*/ 123931 w 216"/>
                <a:gd name="T9" fmla="*/ 0 h 288"/>
                <a:gd name="T10" fmla="*/ 32737 w 216"/>
                <a:gd name="T11" fmla="*/ 91412 h 288"/>
                <a:gd name="T12" fmla="*/ 32737 w 216"/>
                <a:gd name="T13" fmla="*/ 145796 h 288"/>
                <a:gd name="T14" fmla="*/ 0 w 216"/>
                <a:gd name="T15" fmla="*/ 145796 h 288"/>
                <a:gd name="T16" fmla="*/ 0 w 216"/>
                <a:gd name="T17" fmla="*/ 333248 h 288"/>
                <a:gd name="T18" fmla="*/ 252539 w 216"/>
                <a:gd name="T19" fmla="*/ 333248 h 288"/>
                <a:gd name="T20" fmla="*/ 252539 w 216"/>
                <a:gd name="T21" fmla="*/ 145796 h 288"/>
                <a:gd name="T22" fmla="*/ 219802 w 216"/>
                <a:gd name="T23" fmla="*/ 145796 h 288"/>
                <a:gd name="T24" fmla="*/ 78334 w 216"/>
                <a:gd name="T25" fmla="*/ 91412 h 288"/>
                <a:gd name="T26" fmla="*/ 123931 w 216"/>
                <a:gd name="T27" fmla="*/ 45127 h 288"/>
                <a:gd name="T28" fmla="*/ 126270 w 216"/>
                <a:gd name="T29" fmla="*/ 45127 h 288"/>
                <a:gd name="T30" fmla="*/ 127439 w 216"/>
                <a:gd name="T31" fmla="*/ 45127 h 288"/>
                <a:gd name="T32" fmla="*/ 173036 w 216"/>
                <a:gd name="T33" fmla="*/ 91412 h 288"/>
                <a:gd name="T34" fmla="*/ 173036 w 216"/>
                <a:gd name="T35" fmla="*/ 145796 h 288"/>
                <a:gd name="T36" fmla="*/ 78334 w 216"/>
                <a:gd name="T37" fmla="*/ 145796 h 288"/>
                <a:gd name="T38" fmla="*/ 78334 w 216"/>
                <a:gd name="T39" fmla="*/ 91412 h 2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6" h="288">
                  <a:moveTo>
                    <a:pt x="188" y="126"/>
                  </a:moveTo>
                  <a:cubicBezTo>
                    <a:pt x="188" y="79"/>
                    <a:pt x="188" y="79"/>
                    <a:pt x="188" y="79"/>
                  </a:cubicBezTo>
                  <a:cubicBezTo>
                    <a:pt x="188" y="35"/>
                    <a:pt x="152" y="0"/>
                    <a:pt x="109" y="0"/>
                  </a:cubicBezTo>
                  <a:cubicBezTo>
                    <a:pt x="109" y="0"/>
                    <a:pt x="108" y="0"/>
                    <a:pt x="108" y="0"/>
                  </a:cubicBezTo>
                  <a:cubicBezTo>
                    <a:pt x="107" y="0"/>
                    <a:pt x="107" y="0"/>
                    <a:pt x="106" y="0"/>
                  </a:cubicBezTo>
                  <a:cubicBezTo>
                    <a:pt x="63" y="0"/>
                    <a:pt x="28" y="35"/>
                    <a:pt x="28" y="79"/>
                  </a:cubicBezTo>
                  <a:cubicBezTo>
                    <a:pt x="28" y="126"/>
                    <a:pt x="28" y="126"/>
                    <a:pt x="28" y="126"/>
                  </a:cubicBezTo>
                  <a:cubicBezTo>
                    <a:pt x="0" y="126"/>
                    <a:pt x="0" y="126"/>
                    <a:pt x="0" y="126"/>
                  </a:cubicBezTo>
                  <a:cubicBezTo>
                    <a:pt x="0" y="288"/>
                    <a:pt x="0" y="288"/>
                    <a:pt x="0" y="288"/>
                  </a:cubicBezTo>
                  <a:cubicBezTo>
                    <a:pt x="216" y="288"/>
                    <a:pt x="216" y="288"/>
                    <a:pt x="216" y="288"/>
                  </a:cubicBezTo>
                  <a:cubicBezTo>
                    <a:pt x="216" y="126"/>
                    <a:pt x="216" y="126"/>
                    <a:pt x="216" y="126"/>
                  </a:cubicBezTo>
                  <a:lnTo>
                    <a:pt x="188" y="126"/>
                  </a:lnTo>
                  <a:close/>
                  <a:moveTo>
                    <a:pt x="67" y="79"/>
                  </a:moveTo>
                  <a:cubicBezTo>
                    <a:pt x="67" y="57"/>
                    <a:pt x="85" y="39"/>
                    <a:pt x="106" y="39"/>
                  </a:cubicBezTo>
                  <a:cubicBezTo>
                    <a:pt x="107" y="39"/>
                    <a:pt x="108" y="39"/>
                    <a:pt x="108" y="39"/>
                  </a:cubicBezTo>
                  <a:cubicBezTo>
                    <a:pt x="108" y="39"/>
                    <a:pt x="109" y="39"/>
                    <a:pt x="109" y="39"/>
                  </a:cubicBezTo>
                  <a:cubicBezTo>
                    <a:pt x="131" y="39"/>
                    <a:pt x="148" y="57"/>
                    <a:pt x="148" y="79"/>
                  </a:cubicBezTo>
                  <a:cubicBezTo>
                    <a:pt x="148" y="126"/>
                    <a:pt x="148" y="126"/>
                    <a:pt x="148" y="126"/>
                  </a:cubicBezTo>
                  <a:cubicBezTo>
                    <a:pt x="67" y="126"/>
                    <a:pt x="67" y="126"/>
                    <a:pt x="67" y="126"/>
                  </a:cubicBezTo>
                  <a:lnTo>
                    <a:pt x="67" y="79"/>
                  </a:lnTo>
                  <a:close/>
                </a:path>
              </a:pathLst>
            </a:custGeom>
            <a:solidFill>
              <a:srgbClr val="EEA48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28" name="椭圆 87"/>
            <p:cNvSpPr>
              <a:spLocks noChangeArrowheads="1"/>
            </p:cNvSpPr>
            <p:nvPr/>
          </p:nvSpPr>
          <p:spPr bwMode="auto">
            <a:xfrm>
              <a:off x="0" y="0"/>
              <a:ext cx="649224" cy="649224"/>
            </a:xfrm>
            <a:prstGeom prst="ellipse">
              <a:avLst/>
            </a:prstGeom>
            <a:noFill/>
            <a:ln w="12700">
              <a:solidFill>
                <a:srgbClr val="EEA486"/>
              </a:solidFill>
              <a:rou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grpSp>
        <p:nvGrpSpPr>
          <p:cNvPr id="17415" name="组合 88"/>
          <p:cNvGrpSpPr/>
          <p:nvPr/>
        </p:nvGrpSpPr>
        <p:grpSpPr>
          <a:xfrm>
            <a:off x="5838825" y="4560888"/>
            <a:ext cx="649288" cy="649287"/>
            <a:chExt cx="649224" cy="649224"/>
          </a:xfrm>
        </p:grpSpPr>
        <p:sp>
          <p:nvSpPr>
            <p:cNvPr id="17425" name="Freeform 240"/>
            <p:cNvSpPr/>
            <p:nvPr/>
          </p:nvSpPr>
          <p:spPr bwMode="auto">
            <a:xfrm>
              <a:off x="173388" y="155448"/>
              <a:ext cx="333248" cy="312420"/>
            </a:xfrm>
            <a:custGeom>
              <a:gdLst>
                <a:gd name="T0" fmla="*/ 248779 w 288"/>
                <a:gd name="T1" fmla="*/ 0 h 270"/>
                <a:gd name="T2" fmla="*/ 246465 w 288"/>
                <a:gd name="T3" fmla="*/ 0 h 270"/>
                <a:gd name="T4" fmla="*/ 245308 w 288"/>
                <a:gd name="T5" fmla="*/ 0 h 270"/>
                <a:gd name="T6" fmla="*/ 160838 w 288"/>
                <a:gd name="T7" fmla="*/ 85626 h 270"/>
                <a:gd name="T8" fmla="*/ 160838 w 288"/>
                <a:gd name="T9" fmla="*/ 136539 h 270"/>
                <a:gd name="T10" fmla="*/ 0 w 288"/>
                <a:gd name="T11" fmla="*/ 136539 h 270"/>
                <a:gd name="T12" fmla="*/ 0 w 288"/>
                <a:gd name="T13" fmla="*/ 312420 h 270"/>
                <a:gd name="T14" fmla="*/ 233736 w 288"/>
                <a:gd name="T15" fmla="*/ 312420 h 270"/>
                <a:gd name="T16" fmla="*/ 233736 w 288"/>
                <a:gd name="T17" fmla="*/ 136539 h 270"/>
                <a:gd name="T18" fmla="*/ 202494 w 288"/>
                <a:gd name="T19" fmla="*/ 136539 h 270"/>
                <a:gd name="T20" fmla="*/ 202494 w 288"/>
                <a:gd name="T21" fmla="*/ 85626 h 270"/>
                <a:gd name="T22" fmla="*/ 245308 w 288"/>
                <a:gd name="T23" fmla="*/ 42813 h 270"/>
                <a:gd name="T24" fmla="*/ 247622 w 288"/>
                <a:gd name="T25" fmla="*/ 42813 h 270"/>
                <a:gd name="T26" fmla="*/ 248779 w 288"/>
                <a:gd name="T27" fmla="*/ 42813 h 270"/>
                <a:gd name="T28" fmla="*/ 290435 w 288"/>
                <a:gd name="T29" fmla="*/ 85626 h 270"/>
                <a:gd name="T30" fmla="*/ 290435 w 288"/>
                <a:gd name="T31" fmla="*/ 105297 h 270"/>
                <a:gd name="T32" fmla="*/ 305477 w 288"/>
                <a:gd name="T33" fmla="*/ 105297 h 270"/>
                <a:gd name="T34" fmla="*/ 305477 w 288"/>
                <a:gd name="T35" fmla="*/ 111083 h 270"/>
                <a:gd name="T36" fmla="*/ 290435 w 288"/>
                <a:gd name="T37" fmla="*/ 124968 h 270"/>
                <a:gd name="T38" fmla="*/ 290435 w 288"/>
                <a:gd name="T39" fmla="*/ 136539 h 270"/>
                <a:gd name="T40" fmla="*/ 333248 w 288"/>
                <a:gd name="T41" fmla="*/ 136539 h 270"/>
                <a:gd name="T42" fmla="*/ 333248 w 288"/>
                <a:gd name="T43" fmla="*/ 85626 h 270"/>
                <a:gd name="T44" fmla="*/ 248779 w 288"/>
                <a:gd name="T45" fmla="*/ 0 h 2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8" h="270">
                  <a:moveTo>
                    <a:pt x="215" y="0"/>
                  </a:moveTo>
                  <a:cubicBezTo>
                    <a:pt x="214" y="0"/>
                    <a:pt x="214" y="0"/>
                    <a:pt x="213" y="0"/>
                  </a:cubicBezTo>
                  <a:cubicBezTo>
                    <a:pt x="213" y="0"/>
                    <a:pt x="212" y="0"/>
                    <a:pt x="212" y="0"/>
                  </a:cubicBezTo>
                  <a:cubicBezTo>
                    <a:pt x="172" y="0"/>
                    <a:pt x="139" y="33"/>
                    <a:pt x="139" y="74"/>
                  </a:cubicBezTo>
                  <a:cubicBezTo>
                    <a:pt x="139" y="74"/>
                    <a:pt x="139" y="99"/>
                    <a:pt x="139" y="118"/>
                  </a:cubicBezTo>
                  <a:cubicBezTo>
                    <a:pt x="0" y="118"/>
                    <a:pt x="0" y="118"/>
                    <a:pt x="0" y="118"/>
                  </a:cubicBezTo>
                  <a:cubicBezTo>
                    <a:pt x="0" y="270"/>
                    <a:pt x="0" y="270"/>
                    <a:pt x="0" y="270"/>
                  </a:cubicBezTo>
                  <a:cubicBezTo>
                    <a:pt x="202" y="270"/>
                    <a:pt x="202" y="270"/>
                    <a:pt x="202" y="270"/>
                  </a:cubicBezTo>
                  <a:cubicBezTo>
                    <a:pt x="202" y="118"/>
                    <a:pt x="202" y="118"/>
                    <a:pt x="202" y="118"/>
                  </a:cubicBezTo>
                  <a:cubicBezTo>
                    <a:pt x="175" y="118"/>
                    <a:pt x="175" y="118"/>
                    <a:pt x="175" y="118"/>
                  </a:cubicBezTo>
                  <a:cubicBezTo>
                    <a:pt x="175" y="99"/>
                    <a:pt x="175" y="74"/>
                    <a:pt x="175" y="74"/>
                  </a:cubicBezTo>
                  <a:cubicBezTo>
                    <a:pt x="175" y="54"/>
                    <a:pt x="192" y="37"/>
                    <a:pt x="212" y="37"/>
                  </a:cubicBezTo>
                  <a:cubicBezTo>
                    <a:pt x="213" y="37"/>
                    <a:pt x="214" y="37"/>
                    <a:pt x="214" y="37"/>
                  </a:cubicBezTo>
                  <a:cubicBezTo>
                    <a:pt x="214" y="37"/>
                    <a:pt x="214" y="37"/>
                    <a:pt x="215" y="37"/>
                  </a:cubicBezTo>
                  <a:cubicBezTo>
                    <a:pt x="235" y="37"/>
                    <a:pt x="251" y="54"/>
                    <a:pt x="251" y="74"/>
                  </a:cubicBezTo>
                  <a:cubicBezTo>
                    <a:pt x="251" y="74"/>
                    <a:pt x="251" y="81"/>
                    <a:pt x="251" y="91"/>
                  </a:cubicBezTo>
                  <a:cubicBezTo>
                    <a:pt x="264" y="91"/>
                    <a:pt x="264" y="91"/>
                    <a:pt x="264" y="91"/>
                  </a:cubicBezTo>
                  <a:cubicBezTo>
                    <a:pt x="264" y="96"/>
                    <a:pt x="264" y="96"/>
                    <a:pt x="264" y="96"/>
                  </a:cubicBezTo>
                  <a:cubicBezTo>
                    <a:pt x="251" y="108"/>
                    <a:pt x="251" y="108"/>
                    <a:pt x="251" y="108"/>
                  </a:cubicBezTo>
                  <a:cubicBezTo>
                    <a:pt x="251" y="111"/>
                    <a:pt x="251" y="115"/>
                    <a:pt x="251" y="118"/>
                  </a:cubicBezTo>
                  <a:cubicBezTo>
                    <a:pt x="288" y="118"/>
                    <a:pt x="288" y="118"/>
                    <a:pt x="288" y="118"/>
                  </a:cubicBezTo>
                  <a:cubicBezTo>
                    <a:pt x="288" y="99"/>
                    <a:pt x="288" y="74"/>
                    <a:pt x="288" y="74"/>
                  </a:cubicBezTo>
                  <a:cubicBezTo>
                    <a:pt x="288" y="33"/>
                    <a:pt x="255" y="0"/>
                    <a:pt x="215" y="0"/>
                  </a:cubicBezTo>
                  <a:close/>
                </a:path>
              </a:pathLst>
            </a:custGeom>
            <a:solidFill>
              <a:srgbClr val="A07AC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87A285"/>
                </a:solidFill>
              </a:endParaRPr>
            </a:p>
          </p:txBody>
        </p:sp>
        <p:sp>
          <p:nvSpPr>
            <p:cNvPr id="17426" name="椭圆 90"/>
            <p:cNvSpPr>
              <a:spLocks noChangeArrowheads="1"/>
            </p:cNvSpPr>
            <p:nvPr/>
          </p:nvSpPr>
          <p:spPr bwMode="auto">
            <a:xfrm>
              <a:off x="0" y="0"/>
              <a:ext cx="649224" cy="649224"/>
            </a:xfrm>
            <a:prstGeom prst="ellipse">
              <a:avLst/>
            </a:prstGeom>
            <a:noFill/>
            <a:ln w="12700">
              <a:solidFill>
                <a:srgbClr val="A07AC2"/>
              </a:solidFill>
              <a:rou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87A285"/>
                </a:solidFill>
              </a:endParaRPr>
            </a:p>
          </p:txBody>
        </p:sp>
      </p:grpSp>
      <p:grpSp>
        <p:nvGrpSpPr>
          <p:cNvPr id="17416" name="组合 91"/>
          <p:cNvGrpSpPr>
            <a:grpSpLocks noChangeAspect="1"/>
          </p:cNvGrpSpPr>
          <p:nvPr/>
        </p:nvGrpSpPr>
        <p:grpSpPr>
          <a:xfrm>
            <a:off x="695325" y="2239963"/>
            <a:ext cx="4538663" cy="3708400"/>
            <a:chExt cx="4538312" cy="3707588"/>
          </a:xfrm>
        </p:grpSpPr>
        <p:pic>
          <p:nvPicPr>
            <p:cNvPr id="17423" name="Picture 2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4538312" cy="370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图片 93"/>
            <p:cNvPicPr>
              <a:picLocks noChangeAspect="1" noChangeArrowheads="1"/>
            </p:cNvPicPr>
            <p:nvPr/>
          </p:nvPicPr>
          <p:blipFill>
            <a:blip r:embed="rId3">
              <a:extLst>
                <a:ext uri="{28A0092B-C50C-407E-A947-70E740481C1C}">
                  <a14:useLocalDpi xmlns:a14="http://schemas.microsoft.com/office/drawing/2010/main" val="0"/>
                </a:ext>
              </a:extLst>
            </a:blip>
            <a:srcRect b="6207"/>
            <a:stretch>
              <a:fillRect/>
            </a:stretch>
          </p:blipFill>
          <p:spPr bwMode="auto">
            <a:xfrm>
              <a:off x="293502" y="127484"/>
              <a:ext cx="3953910" cy="250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7" name="TextBox 13"/>
          <p:cNvSpPr txBox="1">
            <a:spLocks noChangeArrowheads="1"/>
          </p:cNvSpPr>
          <p:nvPr/>
        </p:nvSpPr>
        <p:spPr bwMode="auto">
          <a:xfrm>
            <a:off x="6383338" y="2516188"/>
            <a:ext cx="23383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18" name="TextBox 13"/>
          <p:cNvSpPr txBox="1">
            <a:spLocks noChangeArrowheads="1"/>
          </p:cNvSpPr>
          <p:nvPr/>
        </p:nvSpPr>
        <p:spPr bwMode="auto">
          <a:xfrm>
            <a:off x="6792913" y="2803525"/>
            <a:ext cx="40798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19" name="TextBox 13"/>
          <p:cNvSpPr txBox="1">
            <a:spLocks noChangeArrowheads="1"/>
          </p:cNvSpPr>
          <p:nvPr/>
        </p:nvSpPr>
        <p:spPr bwMode="auto">
          <a:xfrm>
            <a:off x="6353175" y="3562350"/>
            <a:ext cx="23383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20" name="TextBox 13"/>
          <p:cNvSpPr txBox="1">
            <a:spLocks noChangeArrowheads="1"/>
          </p:cNvSpPr>
          <p:nvPr/>
        </p:nvSpPr>
        <p:spPr bwMode="auto">
          <a:xfrm>
            <a:off x="6762750" y="3849688"/>
            <a:ext cx="407987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21" name="TextBox 13"/>
          <p:cNvSpPr txBox="1">
            <a:spLocks noChangeArrowheads="1"/>
          </p:cNvSpPr>
          <p:nvPr/>
        </p:nvSpPr>
        <p:spPr bwMode="auto">
          <a:xfrm>
            <a:off x="6383338" y="4700588"/>
            <a:ext cx="23383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22" name="TextBox 13"/>
          <p:cNvSpPr txBox="1">
            <a:spLocks noChangeArrowheads="1"/>
          </p:cNvSpPr>
          <p:nvPr/>
        </p:nvSpPr>
        <p:spPr bwMode="auto">
          <a:xfrm>
            <a:off x="6792913" y="4987925"/>
            <a:ext cx="40798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8" name="组合 27"/>
          <p:cNvGrpSpPr/>
          <p:nvPr/>
        </p:nvGrpSpPr>
        <p:grpSpPr>
          <a:xfrm flipH="1">
            <a:off x="477847" y="609600"/>
            <a:ext cx="481996" cy="480695"/>
            <a:chOff x="4276449" y="1774190"/>
            <a:chExt cx="3516598" cy="3507105"/>
          </a:xfrm>
        </p:grpSpPr>
        <p:sp>
          <p:nvSpPr>
            <p:cNvPr id="29" name="MH_SubTitle_1"/>
            <p:cNvSpPr/>
            <p:nvPr/>
          </p:nvSpPr>
          <p:spPr>
            <a:xfrm>
              <a:off x="4276449" y="1774190"/>
              <a:ext cx="1756940" cy="1753552"/>
            </a:xfrm>
            <a:custGeom>
              <a:gdLst>
                <a:gd name="connsiteX0" fmla="*/ 713459 w 1426918"/>
                <a:gd name="connsiteY0" fmla="*/ 0 h 1426918"/>
                <a:gd name="connsiteX1" fmla="*/ 713459 w 1426918"/>
                <a:gd name="connsiteY1" fmla="*/ 1 h 1426918"/>
                <a:gd name="connsiteX2" fmla="*/ 1426918 w 1426918"/>
                <a:gd name="connsiteY2" fmla="*/ 713460 h 1426918"/>
                <a:gd name="connsiteX3" fmla="*/ 1426918 w 1426918"/>
                <a:gd name="connsiteY3" fmla="*/ 1426918 h 1426918"/>
                <a:gd name="connsiteX4" fmla="*/ 713459 w 1426918"/>
                <a:gd name="connsiteY4" fmla="*/ 1426918 h 1426918"/>
                <a:gd name="connsiteX5" fmla="*/ 0 w 1426918"/>
                <a:gd name="connsiteY5" fmla="*/ 713459 h 1426918"/>
                <a:gd name="connsiteX6" fmla="*/ 713459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lnTo>
                    <a:pt x="713459" y="1"/>
                  </a:lnTo>
                  <a:cubicBezTo>
                    <a:pt x="1107492" y="1"/>
                    <a:pt x="1426918" y="319427"/>
                    <a:pt x="1426918" y="713460"/>
                  </a:cubicBezTo>
                  <a:lnTo>
                    <a:pt x="1426918" y="1426918"/>
                  </a:lnTo>
                  <a:lnTo>
                    <a:pt x="713459" y="1426918"/>
                  </a:lnTo>
                  <a:cubicBezTo>
                    <a:pt x="319426" y="1426918"/>
                    <a:pt x="0" y="1107492"/>
                    <a:pt x="0" y="713459"/>
                  </a:cubicBezTo>
                  <a:cubicBezTo>
                    <a:pt x="0" y="319426"/>
                    <a:pt x="319426" y="0"/>
                    <a:pt x="713459"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30" name="MH_SubTitle_2"/>
            <p:cNvSpPr/>
            <p:nvPr/>
          </p:nvSpPr>
          <p:spPr>
            <a:xfrm>
              <a:off x="6033389" y="1774190"/>
              <a:ext cx="1759658" cy="1753552"/>
            </a:xfrm>
            <a:custGeom>
              <a:gdLst>
                <a:gd name="connsiteX0" fmla="*/ 713459 w 1426918"/>
                <a:gd name="connsiteY0" fmla="*/ 0 h 1426918"/>
                <a:gd name="connsiteX1" fmla="*/ 1426918 w 1426918"/>
                <a:gd name="connsiteY1" fmla="*/ 713459 h 1426918"/>
                <a:gd name="connsiteX2" fmla="*/ 1426917 w 1426918"/>
                <a:gd name="connsiteY2" fmla="*/ 713459 h 1426918"/>
                <a:gd name="connsiteX3" fmla="*/ 713458 w 1426918"/>
                <a:gd name="connsiteY3" fmla="*/ 1426918 h 1426918"/>
                <a:gd name="connsiteX4" fmla="*/ 0 w 1426918"/>
                <a:gd name="connsiteY4" fmla="*/ 1426918 h 1426918"/>
                <a:gd name="connsiteX5" fmla="*/ 0 w 1426918"/>
                <a:gd name="connsiteY5" fmla="*/ 713459 h 1426918"/>
                <a:gd name="connsiteX6" fmla="*/ 713459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cubicBezTo>
                    <a:pt x="1107492" y="0"/>
                    <a:pt x="1426918" y="319426"/>
                    <a:pt x="1426918" y="713459"/>
                  </a:cubicBezTo>
                  <a:lnTo>
                    <a:pt x="1426917" y="713459"/>
                  </a:lnTo>
                  <a:cubicBezTo>
                    <a:pt x="1426917" y="1107492"/>
                    <a:pt x="1107491" y="1426918"/>
                    <a:pt x="713458" y="1426918"/>
                  </a:cubicBezTo>
                  <a:lnTo>
                    <a:pt x="0" y="1426918"/>
                  </a:lnTo>
                  <a:lnTo>
                    <a:pt x="0" y="713459"/>
                  </a:lnTo>
                  <a:cubicBezTo>
                    <a:pt x="0" y="319426"/>
                    <a:pt x="319426" y="0"/>
                    <a:pt x="713459"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31" name="MH_SubTitle_3"/>
            <p:cNvSpPr/>
            <p:nvPr/>
          </p:nvSpPr>
          <p:spPr>
            <a:xfrm>
              <a:off x="4276449" y="3527743"/>
              <a:ext cx="1756940" cy="1753552"/>
            </a:xfrm>
            <a:custGeom>
              <a:gdLst>
                <a:gd name="connsiteX0" fmla="*/ 713460 w 1426918"/>
                <a:gd name="connsiteY0" fmla="*/ 0 h 1426918"/>
                <a:gd name="connsiteX1" fmla="*/ 1426918 w 1426918"/>
                <a:gd name="connsiteY1" fmla="*/ 0 h 1426918"/>
                <a:gd name="connsiteX2" fmla="*/ 1426918 w 1426918"/>
                <a:gd name="connsiteY2" fmla="*/ 713459 h 1426918"/>
                <a:gd name="connsiteX3" fmla="*/ 713459 w 1426918"/>
                <a:gd name="connsiteY3" fmla="*/ 1426918 h 1426918"/>
                <a:gd name="connsiteX4" fmla="*/ 0 w 1426918"/>
                <a:gd name="connsiteY4" fmla="*/ 713459 h 1426918"/>
                <a:gd name="connsiteX5" fmla="*/ 1 w 1426918"/>
                <a:gd name="connsiteY5" fmla="*/ 713459 h 1426918"/>
                <a:gd name="connsiteX6" fmla="*/ 713460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60" y="0"/>
                  </a:moveTo>
                  <a:lnTo>
                    <a:pt x="1426918" y="0"/>
                  </a:lnTo>
                  <a:lnTo>
                    <a:pt x="1426918" y="713459"/>
                  </a:lnTo>
                  <a:cubicBezTo>
                    <a:pt x="1426918" y="1107492"/>
                    <a:pt x="1107492" y="1426918"/>
                    <a:pt x="713459" y="1426918"/>
                  </a:cubicBezTo>
                  <a:cubicBezTo>
                    <a:pt x="319426" y="1426918"/>
                    <a:pt x="0" y="1107492"/>
                    <a:pt x="0" y="713459"/>
                  </a:cubicBezTo>
                  <a:lnTo>
                    <a:pt x="1" y="713459"/>
                  </a:lnTo>
                  <a:cubicBezTo>
                    <a:pt x="1" y="319426"/>
                    <a:pt x="319427" y="0"/>
                    <a:pt x="713460"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32" name="MH_SubTitle_4"/>
            <p:cNvSpPr/>
            <p:nvPr/>
          </p:nvSpPr>
          <p:spPr>
            <a:xfrm>
              <a:off x="6033389" y="3527743"/>
              <a:ext cx="1759658" cy="1753552"/>
            </a:xfrm>
            <a:custGeom>
              <a:gdLst>
                <a:gd name="connsiteX0" fmla="*/ 0 w 1426918"/>
                <a:gd name="connsiteY0" fmla="*/ 0 h 1426918"/>
                <a:gd name="connsiteX1" fmla="*/ 713459 w 1426918"/>
                <a:gd name="connsiteY1" fmla="*/ 0 h 1426918"/>
                <a:gd name="connsiteX2" fmla="*/ 1426918 w 1426918"/>
                <a:gd name="connsiteY2" fmla="*/ 713459 h 1426918"/>
                <a:gd name="connsiteX3" fmla="*/ 713459 w 1426918"/>
                <a:gd name="connsiteY3" fmla="*/ 1426918 h 1426918"/>
                <a:gd name="connsiteX4" fmla="*/ 713459 w 1426918"/>
                <a:gd name="connsiteY4" fmla="*/ 1426917 h 1426918"/>
                <a:gd name="connsiteX5" fmla="*/ 0 w 1426918"/>
                <a:gd name="connsiteY5" fmla="*/ 713458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918" h="1426918">
                  <a:moveTo>
                    <a:pt x="0" y="0"/>
                  </a:moveTo>
                  <a:lnTo>
                    <a:pt x="713459" y="0"/>
                  </a:lnTo>
                  <a:cubicBezTo>
                    <a:pt x="1107492" y="0"/>
                    <a:pt x="1426918" y="319426"/>
                    <a:pt x="1426918" y="713459"/>
                  </a:cubicBezTo>
                  <a:cubicBezTo>
                    <a:pt x="1426918" y="1107492"/>
                    <a:pt x="1107492" y="1426918"/>
                    <a:pt x="713459" y="1426918"/>
                  </a:cubicBezTo>
                  <a:lnTo>
                    <a:pt x="713459" y="1426917"/>
                  </a:lnTo>
                  <a:cubicBezTo>
                    <a:pt x="319426" y="1426917"/>
                    <a:pt x="0" y="1107491"/>
                    <a:pt x="0" y="713458"/>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grpSp>
      <p:sp>
        <p:nvSpPr>
          <p:cNvPr id="33" name="文本框 32"/>
          <p:cNvSpPr txBox="1"/>
          <p:nvPr/>
        </p:nvSpPr>
        <p:spPr>
          <a:xfrm>
            <a:off x="959843" y="628630"/>
            <a:ext cx="2488207" cy="461665"/>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rPr>
              <a:t>添加您的副标题</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advClick="0" advTm="0" p14:dur="0"/>
    </mc:Choice>
    <mc:Fallback>
      <p:transition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417"/>
                                        </p:tgtEl>
                                        <p:attrNameLst>
                                          <p:attrName>style.visibility</p:attrName>
                                        </p:attrNameLst>
                                      </p:cBhvr>
                                      <p:to>
                                        <p:strVal val="visible"/>
                                      </p:to>
                                    </p:set>
                                    <p:animEffect transition="in" filter="fade">
                                      <p:cBhvr>
                                        <p:cTn id="7" dur="1000"/>
                                        <p:tgtEl>
                                          <p:spTgt spid="17417"/>
                                        </p:tgtEl>
                                      </p:cBhvr>
                                    </p:animEffect>
                                    <p:anim calcmode="lin" valueType="num">
                                      <p:cBhvr>
                                        <p:cTn id="8" dur="1000" fill="hold"/>
                                        <p:tgtEl>
                                          <p:spTgt spid="17417"/>
                                        </p:tgtEl>
                                        <p:attrNameLst>
                                          <p:attrName>ppt_x</p:attrName>
                                        </p:attrNameLst>
                                      </p:cBhvr>
                                      <p:tavLst>
                                        <p:tav tm="0">
                                          <p:val>
                                            <p:strVal val="#ppt_x"/>
                                          </p:val>
                                        </p:tav>
                                        <p:tav tm="100000">
                                          <p:val>
                                            <p:strVal val="#ppt_x"/>
                                          </p:val>
                                        </p:tav>
                                      </p:tavLst>
                                    </p:anim>
                                    <p:anim calcmode="lin" valueType="num">
                                      <p:cBhvr>
                                        <p:cTn id="9" dur="1000" fill="hold"/>
                                        <p:tgtEl>
                                          <p:spTgt spid="1741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7419"/>
                                        </p:tgtEl>
                                        <p:attrNameLst>
                                          <p:attrName>style.visibility</p:attrName>
                                        </p:attrNameLst>
                                      </p:cBhvr>
                                      <p:to>
                                        <p:strVal val="visible"/>
                                      </p:to>
                                    </p:set>
                                    <p:animEffect transition="in" filter="fade">
                                      <p:cBhvr>
                                        <p:cTn id="13" dur="1000"/>
                                        <p:tgtEl>
                                          <p:spTgt spid="17419"/>
                                        </p:tgtEl>
                                      </p:cBhvr>
                                    </p:animEffect>
                                    <p:anim calcmode="lin" valueType="num">
                                      <p:cBhvr>
                                        <p:cTn id="14" dur="1000" fill="hold"/>
                                        <p:tgtEl>
                                          <p:spTgt spid="17419"/>
                                        </p:tgtEl>
                                        <p:attrNameLst>
                                          <p:attrName>ppt_x</p:attrName>
                                        </p:attrNameLst>
                                      </p:cBhvr>
                                      <p:tavLst>
                                        <p:tav tm="0">
                                          <p:val>
                                            <p:strVal val="#ppt_x"/>
                                          </p:val>
                                        </p:tav>
                                        <p:tav tm="100000">
                                          <p:val>
                                            <p:strVal val="#ppt_x"/>
                                          </p:val>
                                        </p:tav>
                                      </p:tavLst>
                                    </p:anim>
                                    <p:anim calcmode="lin" valueType="num">
                                      <p:cBhvr>
                                        <p:cTn id="15" dur="1000" fill="hold"/>
                                        <p:tgtEl>
                                          <p:spTgt spid="17419"/>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7421"/>
                                        </p:tgtEl>
                                        <p:attrNameLst>
                                          <p:attrName>style.visibility</p:attrName>
                                        </p:attrNameLst>
                                      </p:cBhvr>
                                      <p:to>
                                        <p:strVal val="visible"/>
                                      </p:to>
                                    </p:set>
                                    <p:animEffect transition="in" filter="fade">
                                      <p:cBhvr>
                                        <p:cTn id="19" dur="1000"/>
                                        <p:tgtEl>
                                          <p:spTgt spid="17421"/>
                                        </p:tgtEl>
                                      </p:cBhvr>
                                    </p:animEffect>
                                    <p:anim calcmode="lin" valueType="num">
                                      <p:cBhvr>
                                        <p:cTn id="20" dur="1000" fill="hold"/>
                                        <p:tgtEl>
                                          <p:spTgt spid="17421"/>
                                        </p:tgtEl>
                                        <p:attrNameLst>
                                          <p:attrName>ppt_x</p:attrName>
                                        </p:attrNameLst>
                                      </p:cBhvr>
                                      <p:tavLst>
                                        <p:tav tm="0">
                                          <p:val>
                                            <p:strVal val="#ppt_x"/>
                                          </p:val>
                                        </p:tav>
                                        <p:tav tm="100000">
                                          <p:val>
                                            <p:strVal val="#ppt_x"/>
                                          </p:val>
                                        </p:tav>
                                      </p:tavLst>
                                    </p:anim>
                                    <p:anim calcmode="lin" valueType="num">
                                      <p:cBhvr>
                                        <p:cTn id="21" dur="1000" fill="hold"/>
                                        <p:tgtEl>
                                          <p:spTgt spid="174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p:bldP spid="17419" grpId="0"/>
      <p:bldP spid="17421"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rcRect l="25250" t="4063" r="24242" b="7636"/>
          <a:stretch>
            <a:fillRect/>
          </a:stretch>
        </p:blipFill>
        <p:spPr>
          <a:xfrm rot="19698802">
            <a:off x="7239858" y="1271156"/>
            <a:ext cx="5769181" cy="6533993"/>
          </a:xfrm>
          <a:prstGeom prst="rect">
            <a:avLst/>
          </a:prstGeom>
        </p:spPr>
      </p:pic>
      <p:grpSp>
        <p:nvGrpSpPr>
          <p:cNvPr id="16" name="组合 15"/>
          <p:cNvGrpSpPr/>
          <p:nvPr/>
        </p:nvGrpSpPr>
        <p:grpSpPr>
          <a:xfrm>
            <a:off x="962566" y="2214154"/>
            <a:ext cx="5647784" cy="2221572"/>
            <a:chOff x="6448966" y="2243450"/>
            <a:chExt cx="4504784" cy="2221572"/>
          </a:xfrm>
        </p:grpSpPr>
        <p:grpSp>
          <p:nvGrpSpPr>
            <p:cNvPr id="17" name="组合 16"/>
            <p:cNvGrpSpPr/>
            <p:nvPr/>
          </p:nvGrpSpPr>
          <p:grpSpPr>
            <a:xfrm>
              <a:off x="6448966" y="3259113"/>
              <a:ext cx="4504784" cy="1205909"/>
              <a:chOff x="6448966" y="3259113"/>
              <a:chExt cx="4121413" cy="1205909"/>
            </a:xfrm>
          </p:grpSpPr>
          <p:sp>
            <p:nvSpPr>
              <p:cNvPr id="19" name="文本框 15"/>
              <p:cNvSpPr txBox="1">
                <a:spLocks noChangeArrowheads="1"/>
              </p:cNvSpPr>
              <p:nvPr/>
            </p:nvSpPr>
            <p:spPr bwMode="auto">
              <a:xfrm>
                <a:off x="6448966" y="3259113"/>
                <a:ext cx="41214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4000">
                    <a:solidFill>
                      <a:srgbClr val="A07AC2"/>
                    </a:solidFill>
                    <a:latin typeface="方正清刻本悦宋简体" panose="02000000000000000000" pitchFamily="2" charset="-122"/>
                    <a:ea typeface="方正清刻本悦宋简体" panose="02000000000000000000" pitchFamily="2" charset="-122"/>
                  </a:rPr>
                  <a:t>单击此处添加您的标题</a:t>
                </a:r>
                <a:endParaRPr lang="zh-CN" altLang="en-US" sz="4000">
                  <a:solidFill>
                    <a:srgbClr val="A07AC2"/>
                  </a:solidFill>
                  <a:latin typeface="方正清刻本悦宋简体" panose="02000000000000000000" pitchFamily="2" charset="-122"/>
                  <a:ea typeface="方正清刻本悦宋简体" panose="02000000000000000000" pitchFamily="2" charset="-122"/>
                </a:endParaRPr>
              </a:p>
            </p:txBody>
          </p:sp>
          <p:sp>
            <p:nvSpPr>
              <p:cNvPr id="20" name="TextBox 13"/>
              <p:cNvSpPr txBox="1">
                <a:spLocks noChangeArrowheads="1"/>
              </p:cNvSpPr>
              <p:nvPr/>
            </p:nvSpPr>
            <p:spPr bwMode="auto">
              <a:xfrm>
                <a:off x="6805762" y="3972579"/>
                <a:ext cx="34509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pPr>
                <a:r>
                  <a:rPr lang="zh-CN" altLang="en-US" sz="1600">
                    <a:solidFill>
                      <a:srgbClr val="A07AC2"/>
                    </a:solidFill>
                    <a:latin typeface="方正清刻本悦宋简体" panose="02000000000000000000" pitchFamily="2" charset="-122"/>
                    <a:ea typeface="方正清刻本悦宋简体" panose="02000000000000000000" pitchFamily="2" charset="-122"/>
                    <a:sym typeface="Arial" panose="020b0604020202020204" pitchFamily="34" charset="0"/>
                  </a:rPr>
                  <a:t>添加内容添加内容添加内容添加内容添加内容添加内容</a:t>
                </a:r>
                <a:endParaRPr lang="en-US" altLang="zh-CN" sz="1600">
                  <a:solidFill>
                    <a:srgbClr val="A07AC2"/>
                  </a:solidFill>
                  <a:latin typeface="方正清刻本悦宋简体" panose="02000000000000000000" pitchFamily="2" charset="-122"/>
                  <a:ea typeface="方正清刻本悦宋简体" panose="02000000000000000000" pitchFamily="2" charset="-122"/>
                  <a:sym typeface="Arial" panose="020b0604020202020204" pitchFamily="34" charset="0"/>
                </a:endParaRPr>
              </a:p>
            </p:txBody>
          </p:sp>
        </p:grpSp>
        <p:sp>
          <p:nvSpPr>
            <p:cNvPr id="18" name="文本框 17"/>
            <p:cNvSpPr txBox="1"/>
            <p:nvPr/>
          </p:nvSpPr>
          <p:spPr>
            <a:xfrm>
              <a:off x="8316814" y="2243450"/>
              <a:ext cx="816175" cy="1015663"/>
            </a:xfrm>
            <a:prstGeom prst="rect">
              <a:avLst/>
            </a:prstGeom>
            <a:noFill/>
          </p:spPr>
          <p:txBody>
            <a:bodyPr wrap="square" rtlCol="0">
              <a:spAutoFit/>
            </a:bodyPr>
            <a:lstStyle/>
            <a:p>
              <a:r>
                <a:rPr lang="en-US" altLang="zh-CN" sz="6000">
                  <a:solidFill>
                    <a:srgbClr val="A07AC2"/>
                  </a:solidFill>
                  <a:latin typeface="方正清刻本悦宋简体" panose="02000000000000000000" pitchFamily="2" charset="-122"/>
                  <a:ea typeface="方正清刻本悦宋简体" panose="02000000000000000000" pitchFamily="2" charset="-122"/>
                </a:rPr>
                <a:t>03</a:t>
              </a:r>
              <a:endParaRPr lang="zh-CN" altLang="en-US" sz="6000">
                <a:solidFill>
                  <a:srgbClr val="A07AC2"/>
                </a:solidFill>
                <a:latin typeface="方正清刻本悦宋简体" panose="02000000000000000000" pitchFamily="2" charset="-122"/>
                <a:ea typeface="方正清刻本悦宋简体" panose="02000000000000000000" pitchFamily="2" charset="-122"/>
              </a:endParaRPr>
            </a:p>
          </p:txBody>
        </p:sp>
      </p:grpSp>
    </p:spTree>
  </p:cSld>
  <p:clrMapOvr>
    <a:masterClrMapping/>
  </p:clrMapOvr>
  <p:transition advClick="0" advTm="2000"/>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菱形 7"/>
          <p:cNvSpPr/>
          <p:nvPr/>
        </p:nvSpPr>
        <p:spPr>
          <a:xfrm>
            <a:off x="2571090" y="2044895"/>
            <a:ext cx="796482" cy="796482"/>
          </a:xfrm>
          <a:prstGeom prst="diamond">
            <a:avLst/>
          </a:prstGeom>
          <a:solidFill>
            <a:srgbClr val="A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E9FD5"/>
              </a:solidFill>
              <a:latin typeface="幼圆" panose="02010509060101010101" pitchFamily="49" charset="-122"/>
              <a:ea typeface="幼圆" panose="02010509060101010101" pitchFamily="49" charset="-122"/>
            </a:endParaRPr>
          </a:p>
        </p:txBody>
      </p:sp>
      <p:sp>
        <p:nvSpPr>
          <p:cNvPr id="9" name="Freeform 218"/>
          <p:cNvSpPr>
            <a:spLocks noEditPoints="1"/>
          </p:cNvSpPr>
          <p:nvPr/>
        </p:nvSpPr>
        <p:spPr bwMode="auto">
          <a:xfrm>
            <a:off x="2845172" y="2308767"/>
            <a:ext cx="212243" cy="271984"/>
          </a:xfrm>
          <a:custGeom>
            <a:gdLst>
              <a:gd name="T0" fmla="*/ 224 w 224"/>
              <a:gd name="T1" fmla="*/ 119 h 287"/>
              <a:gd name="T2" fmla="*/ 112 w 224"/>
              <a:gd name="T3" fmla="*/ 0 h 287"/>
              <a:gd name="T4" fmla="*/ 0 w 224"/>
              <a:gd name="T5" fmla="*/ 119 h 287"/>
              <a:gd name="T6" fmla="*/ 98 w 224"/>
              <a:gd name="T7" fmla="*/ 258 h 287"/>
              <a:gd name="T8" fmla="*/ 85 w 224"/>
              <a:gd name="T9" fmla="*/ 282 h 287"/>
              <a:gd name="T10" fmla="*/ 85 w 224"/>
              <a:gd name="T11" fmla="*/ 285 h 287"/>
              <a:gd name="T12" fmla="*/ 88 w 224"/>
              <a:gd name="T13" fmla="*/ 287 h 287"/>
              <a:gd name="T14" fmla="*/ 136 w 224"/>
              <a:gd name="T15" fmla="*/ 287 h 287"/>
              <a:gd name="T16" fmla="*/ 140 w 224"/>
              <a:gd name="T17" fmla="*/ 285 h 287"/>
              <a:gd name="T18" fmla="*/ 140 w 224"/>
              <a:gd name="T19" fmla="*/ 282 h 287"/>
              <a:gd name="T20" fmla="*/ 127 w 224"/>
              <a:gd name="T21" fmla="*/ 258 h 287"/>
              <a:gd name="T22" fmla="*/ 224 w 224"/>
              <a:gd name="T23" fmla="*/ 119 h 287"/>
              <a:gd name="T24" fmla="*/ 37 w 224"/>
              <a:gd name="T25" fmla="*/ 130 h 287"/>
              <a:gd name="T26" fmla="*/ 36 w 224"/>
              <a:gd name="T27" fmla="*/ 128 h 287"/>
              <a:gd name="T28" fmla="*/ 49 w 224"/>
              <a:gd name="T29" fmla="*/ 60 h 287"/>
              <a:gd name="T30" fmla="*/ 79 w 224"/>
              <a:gd name="T31" fmla="*/ 59 h 287"/>
              <a:gd name="T32" fmla="*/ 82 w 224"/>
              <a:gd name="T33" fmla="*/ 63 h 287"/>
              <a:gd name="T34" fmla="*/ 74 w 224"/>
              <a:gd name="T35" fmla="*/ 80 h 287"/>
              <a:gd name="T36" fmla="*/ 69 w 224"/>
              <a:gd name="T37" fmla="*/ 88 h 287"/>
              <a:gd name="T38" fmla="*/ 61 w 224"/>
              <a:gd name="T39" fmla="*/ 118 h 287"/>
              <a:gd name="T40" fmla="*/ 54 w 224"/>
              <a:gd name="T41" fmla="*/ 133 h 287"/>
              <a:gd name="T42" fmla="*/ 49 w 224"/>
              <a:gd name="T43" fmla="*/ 134 h 287"/>
              <a:gd name="T44" fmla="*/ 37 w 224"/>
              <a:gd name="T45" fmla="*/ 130 h 2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4" h="287">
                <a:moveTo>
                  <a:pt x="224" y="119"/>
                </a:moveTo>
                <a:cubicBezTo>
                  <a:pt x="224" y="6"/>
                  <a:pt x="131" y="0"/>
                  <a:pt x="112" y="0"/>
                </a:cubicBezTo>
                <a:cubicBezTo>
                  <a:pt x="93" y="0"/>
                  <a:pt x="0" y="6"/>
                  <a:pt x="0" y="119"/>
                </a:cubicBezTo>
                <a:cubicBezTo>
                  <a:pt x="0" y="201"/>
                  <a:pt x="76" y="247"/>
                  <a:pt x="98" y="258"/>
                </a:cubicBezTo>
                <a:cubicBezTo>
                  <a:pt x="85" y="282"/>
                  <a:pt x="85" y="282"/>
                  <a:pt x="85" y="282"/>
                </a:cubicBezTo>
                <a:cubicBezTo>
                  <a:pt x="84" y="283"/>
                  <a:pt x="84" y="284"/>
                  <a:pt x="85" y="285"/>
                </a:cubicBezTo>
                <a:cubicBezTo>
                  <a:pt x="86" y="287"/>
                  <a:pt x="87" y="287"/>
                  <a:pt x="88" y="287"/>
                </a:cubicBezTo>
                <a:cubicBezTo>
                  <a:pt x="136" y="287"/>
                  <a:pt x="136" y="287"/>
                  <a:pt x="136" y="287"/>
                </a:cubicBezTo>
                <a:cubicBezTo>
                  <a:pt x="138" y="287"/>
                  <a:pt x="139" y="287"/>
                  <a:pt x="140" y="285"/>
                </a:cubicBezTo>
                <a:cubicBezTo>
                  <a:pt x="140" y="284"/>
                  <a:pt x="140" y="283"/>
                  <a:pt x="140" y="282"/>
                </a:cubicBezTo>
                <a:cubicBezTo>
                  <a:pt x="127" y="258"/>
                  <a:pt x="127" y="258"/>
                  <a:pt x="127" y="258"/>
                </a:cubicBezTo>
                <a:cubicBezTo>
                  <a:pt x="149" y="247"/>
                  <a:pt x="224" y="202"/>
                  <a:pt x="224" y="119"/>
                </a:cubicBezTo>
                <a:close/>
                <a:moveTo>
                  <a:pt x="37" y="130"/>
                </a:moveTo>
                <a:cubicBezTo>
                  <a:pt x="36" y="130"/>
                  <a:pt x="36" y="129"/>
                  <a:pt x="36" y="128"/>
                </a:cubicBezTo>
                <a:cubicBezTo>
                  <a:pt x="35" y="126"/>
                  <a:pt x="28" y="84"/>
                  <a:pt x="49" y="60"/>
                </a:cubicBezTo>
                <a:cubicBezTo>
                  <a:pt x="56" y="52"/>
                  <a:pt x="66" y="52"/>
                  <a:pt x="79" y="59"/>
                </a:cubicBezTo>
                <a:cubicBezTo>
                  <a:pt x="80" y="60"/>
                  <a:pt x="81" y="62"/>
                  <a:pt x="82" y="63"/>
                </a:cubicBezTo>
                <a:cubicBezTo>
                  <a:pt x="82" y="68"/>
                  <a:pt x="79" y="73"/>
                  <a:pt x="74" y="80"/>
                </a:cubicBezTo>
                <a:cubicBezTo>
                  <a:pt x="72" y="83"/>
                  <a:pt x="70" y="86"/>
                  <a:pt x="69" y="88"/>
                </a:cubicBezTo>
                <a:cubicBezTo>
                  <a:pt x="64" y="99"/>
                  <a:pt x="62" y="110"/>
                  <a:pt x="61" y="118"/>
                </a:cubicBezTo>
                <a:cubicBezTo>
                  <a:pt x="59" y="127"/>
                  <a:pt x="58" y="132"/>
                  <a:pt x="54" y="133"/>
                </a:cubicBezTo>
                <a:cubicBezTo>
                  <a:pt x="52" y="133"/>
                  <a:pt x="51" y="134"/>
                  <a:pt x="49" y="134"/>
                </a:cubicBezTo>
                <a:cubicBezTo>
                  <a:pt x="45" y="134"/>
                  <a:pt x="39" y="133"/>
                  <a:pt x="37" y="13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6E9FD5"/>
              </a:solidFill>
              <a:latin typeface="幼圆" panose="02010509060101010101" pitchFamily="49" charset="-122"/>
              <a:ea typeface="幼圆" panose="02010509060101010101" pitchFamily="49" charset="-122"/>
            </a:endParaRPr>
          </a:p>
        </p:txBody>
      </p:sp>
      <p:sp>
        <p:nvSpPr>
          <p:cNvPr id="11" name="菱形 10"/>
          <p:cNvSpPr/>
          <p:nvPr/>
        </p:nvSpPr>
        <p:spPr>
          <a:xfrm>
            <a:off x="2571090" y="3385164"/>
            <a:ext cx="796482" cy="796482"/>
          </a:xfrm>
          <a:prstGeom prst="diamond">
            <a:avLst/>
          </a:prstGeom>
          <a:solidFill>
            <a:srgbClr val="EEA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E9FD5"/>
              </a:solidFill>
              <a:latin typeface="幼圆" panose="02010509060101010101" pitchFamily="49" charset="-122"/>
              <a:ea typeface="幼圆" panose="02010509060101010101" pitchFamily="49" charset="-122"/>
            </a:endParaRPr>
          </a:p>
        </p:txBody>
      </p:sp>
      <p:grpSp>
        <p:nvGrpSpPr>
          <p:cNvPr id="12" name="组合 11"/>
          <p:cNvGrpSpPr/>
          <p:nvPr/>
        </p:nvGrpSpPr>
        <p:grpSpPr>
          <a:xfrm>
            <a:off x="2818437" y="3645522"/>
            <a:ext cx="275051" cy="273547"/>
            <a:chOff x="9890126" y="4225925"/>
            <a:chExt cx="290513" cy="288925"/>
          </a:xfrm>
          <a:solidFill>
            <a:schemeClr val="bg1"/>
          </a:solidFill>
        </p:grpSpPr>
        <p:sp>
          <p:nvSpPr>
            <p:cNvPr id="13" name="Freeform 438"/>
            <p:cNvSpPr/>
            <p:nvPr/>
          </p:nvSpPr>
          <p:spPr bwMode="auto">
            <a:xfrm>
              <a:off x="9982201" y="4465638"/>
              <a:ext cx="1588" cy="1587"/>
            </a:xfrm>
            <a:custGeom>
              <a:gdLst>
                <a:gd name="T0" fmla="*/ 1 w 1"/>
                <a:gd name="T1" fmla="*/ 1 h 1"/>
                <a:gd name="T2" fmla="*/ 0 w 1"/>
                <a:gd name="T3" fmla="*/ 0 h 1"/>
                <a:gd name="T4" fmla="*/ 1 w 1"/>
                <a:gd name="T5" fmla="*/ 1 h 1"/>
              </a:gdLst>
              <a:cxnLst>
                <a:cxn ang="0">
                  <a:pos x="T0" y="T1"/>
                </a:cxn>
                <a:cxn ang="0">
                  <a:pos x="T2" y="T3"/>
                </a:cxn>
                <a:cxn ang="0">
                  <a:pos x="T4" y="T5"/>
                </a:cxn>
              </a:cxnLst>
              <a:rect l="0" t="0" r="r" b="b"/>
              <a:pathLst>
                <a:path w="1" h="1">
                  <a:moveTo>
                    <a:pt x="1" y="1"/>
                  </a:moveTo>
                  <a:cubicBezTo>
                    <a:pt x="1" y="0"/>
                    <a:pt x="1" y="0"/>
                    <a:pt x="0" y="0"/>
                  </a:cubicBezTo>
                  <a:cubicBezTo>
                    <a:pt x="1"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6E9FD5"/>
                </a:solidFill>
                <a:latin typeface="幼圆" panose="02010509060101010101" pitchFamily="49" charset="-122"/>
                <a:ea typeface="幼圆" panose="02010509060101010101" pitchFamily="49" charset="-122"/>
              </a:endParaRPr>
            </a:p>
          </p:txBody>
        </p:sp>
        <p:sp>
          <p:nvSpPr>
            <p:cNvPr id="15" name="Freeform 439"/>
            <p:cNvSpPr/>
            <p:nvPr/>
          </p:nvSpPr>
          <p:spPr bwMode="auto">
            <a:xfrm flipH="1">
              <a:off x="9990138" y="4467225"/>
              <a:ext cx="0" cy="0"/>
            </a:xfrm>
            <a:custGeom>
              <a:gdLst>
                <a:gd name="T0" fmla="*/ 1 w 1"/>
                <a:gd name="T1" fmla="*/ 0 w 1"/>
                <a:gd name="T2" fmla="*/ 1 w 1"/>
              </a:gd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6E9FD5"/>
                </a:solidFill>
                <a:latin typeface="幼圆" panose="02010509060101010101" pitchFamily="49" charset="-122"/>
                <a:ea typeface="幼圆" panose="02010509060101010101" pitchFamily="49" charset="-122"/>
              </a:endParaRPr>
            </a:p>
          </p:txBody>
        </p:sp>
        <p:sp>
          <p:nvSpPr>
            <p:cNvPr id="16" name="Freeform 440"/>
            <p:cNvSpPr/>
            <p:nvPr/>
          </p:nvSpPr>
          <p:spPr bwMode="auto">
            <a:xfrm flipH="1">
              <a:off x="9986963" y="4467225"/>
              <a:ext cx="0" cy="0"/>
            </a:xfrm>
            <a:custGeom>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6E9FD5"/>
                </a:solidFill>
                <a:latin typeface="幼圆" panose="02010509060101010101" pitchFamily="49" charset="-122"/>
                <a:ea typeface="幼圆" panose="02010509060101010101" pitchFamily="49" charset="-122"/>
              </a:endParaRPr>
            </a:p>
          </p:txBody>
        </p:sp>
        <p:sp>
          <p:nvSpPr>
            <p:cNvPr id="18" name="Freeform 441"/>
            <p:cNvSpPr/>
            <p:nvPr/>
          </p:nvSpPr>
          <p:spPr bwMode="auto">
            <a:xfrm>
              <a:off x="9993313" y="4467225"/>
              <a:ext cx="1588" cy="0"/>
            </a:xfrm>
            <a:custGeom>
              <a:gdLst>
                <a:gd name="T0" fmla="*/ 0 w 1"/>
                <a:gd name="T1" fmla="*/ 1 w 1"/>
                <a:gd name="T2" fmla="*/ 0 w 1"/>
                <a:gd name="T3" fmla="*/ 0 w 1"/>
              </a:gdLst>
              <a:cxnLst>
                <a:cxn ang="0">
                  <a:pos x="T0" y="0"/>
                </a:cxn>
                <a:cxn ang="0">
                  <a:pos x="T1" y="0"/>
                </a:cxn>
                <a:cxn ang="0">
                  <a:pos x="T2" y="0"/>
                </a:cxn>
                <a:cxn ang="0">
                  <a:pos x="T3" y="0"/>
                </a:cxn>
              </a:cxnLst>
              <a:rect l="0" t="0" r="r" b="b"/>
              <a:pathLst>
                <a:path w="1">
                  <a:moveTo>
                    <a:pt x="0" y="0"/>
                  </a:moveTo>
                  <a:cubicBezTo>
                    <a:pt x="0" y="0"/>
                    <a:pt x="0" y="0"/>
                    <a:pt x="1"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6E9FD5"/>
                </a:solidFill>
                <a:latin typeface="幼圆" panose="02010509060101010101" pitchFamily="49" charset="-122"/>
                <a:ea typeface="幼圆" panose="02010509060101010101" pitchFamily="49" charset="-122"/>
              </a:endParaRPr>
            </a:p>
          </p:txBody>
        </p:sp>
        <p:sp>
          <p:nvSpPr>
            <p:cNvPr id="19" name="Freeform 442"/>
            <p:cNvSpPr/>
            <p:nvPr/>
          </p:nvSpPr>
          <p:spPr bwMode="auto">
            <a:xfrm>
              <a:off x="9967913" y="4459288"/>
              <a:ext cx="1588" cy="1587"/>
            </a:xfrm>
            <a:custGeom>
              <a:gdLst>
                <a:gd name="T0" fmla="*/ 1 w 1"/>
                <a:gd name="T1" fmla="*/ 1 h 1"/>
                <a:gd name="T2" fmla="*/ 0 w 1"/>
                <a:gd name="T3" fmla="*/ 0 h 1"/>
                <a:gd name="T4" fmla="*/ 1 w 1"/>
                <a:gd name="T5" fmla="*/ 1 h 1"/>
              </a:gdLst>
              <a:cxnLst>
                <a:cxn ang="0">
                  <a:pos x="T0" y="T1"/>
                </a:cxn>
                <a:cxn ang="0">
                  <a:pos x="T2" y="T3"/>
                </a:cxn>
                <a:cxn ang="0">
                  <a:pos x="T4" y="T5"/>
                </a:cxn>
              </a:cxnLst>
              <a:rect l="0" t="0" r="r" b="b"/>
              <a:pathLst>
                <a:path w="1" h="1">
                  <a:moveTo>
                    <a:pt x="1" y="1"/>
                  </a:moveTo>
                  <a:cubicBezTo>
                    <a:pt x="1" y="0"/>
                    <a:pt x="0" y="0"/>
                    <a:pt x="0"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6E9FD5"/>
                </a:solidFill>
                <a:latin typeface="幼圆" panose="02010509060101010101" pitchFamily="49" charset="-122"/>
                <a:ea typeface="幼圆" panose="02010509060101010101" pitchFamily="49" charset="-122"/>
              </a:endParaRPr>
            </a:p>
          </p:txBody>
        </p:sp>
        <p:sp>
          <p:nvSpPr>
            <p:cNvPr id="20" name="Freeform 443"/>
            <p:cNvSpPr/>
            <p:nvPr/>
          </p:nvSpPr>
          <p:spPr bwMode="auto">
            <a:xfrm>
              <a:off x="9979026" y="4464050"/>
              <a:ext cx="1588" cy="0"/>
            </a:xfrm>
            <a:custGeom>
              <a:gdLst>
                <a:gd name="T0" fmla="*/ 1 w 1"/>
                <a:gd name="T1" fmla="*/ 0 w 1"/>
                <a:gd name="T2" fmla="*/ 1 w 1"/>
              </a:gd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6E9FD5"/>
                </a:solidFill>
                <a:latin typeface="幼圆" panose="02010509060101010101" pitchFamily="49" charset="-122"/>
                <a:ea typeface="幼圆" panose="02010509060101010101" pitchFamily="49" charset="-122"/>
              </a:endParaRPr>
            </a:p>
          </p:txBody>
        </p:sp>
        <p:sp>
          <p:nvSpPr>
            <p:cNvPr id="21" name="Freeform 444"/>
            <p:cNvSpPr/>
            <p:nvPr/>
          </p:nvSpPr>
          <p:spPr bwMode="auto">
            <a:xfrm flipH="1">
              <a:off x="9964738" y="4457700"/>
              <a:ext cx="0" cy="0"/>
            </a:xfrm>
            <a:custGeom>
              <a:gdLst>
                <a:gd name="T0" fmla="*/ 1 w 1"/>
                <a:gd name="T1" fmla="*/ 0 w 1"/>
                <a:gd name="T2" fmla="*/ 1 w 1"/>
              </a:gd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6E9FD5"/>
                </a:solidFill>
                <a:latin typeface="幼圆" panose="02010509060101010101" pitchFamily="49" charset="-122"/>
                <a:ea typeface="幼圆" panose="02010509060101010101" pitchFamily="49" charset="-122"/>
              </a:endParaRPr>
            </a:p>
          </p:txBody>
        </p:sp>
        <p:sp>
          <p:nvSpPr>
            <p:cNvPr id="22" name="Freeform 445"/>
            <p:cNvSpPr/>
            <p:nvPr/>
          </p:nvSpPr>
          <p:spPr bwMode="auto">
            <a:xfrm>
              <a:off x="9971088" y="4462463"/>
              <a:ext cx="1588" cy="0"/>
            </a:xfrm>
            <a:custGeom>
              <a:gdLst>
                <a:gd name="T0" fmla="*/ 1 w 1"/>
                <a:gd name="T1" fmla="*/ 0 w 1"/>
                <a:gd name="T2" fmla="*/ 1 w 1"/>
              </a:gd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6E9FD5"/>
                </a:solidFill>
                <a:latin typeface="幼圆" panose="02010509060101010101" pitchFamily="49" charset="-122"/>
                <a:ea typeface="幼圆" panose="02010509060101010101" pitchFamily="49" charset="-122"/>
              </a:endParaRPr>
            </a:p>
          </p:txBody>
        </p:sp>
        <p:sp>
          <p:nvSpPr>
            <p:cNvPr id="23" name="Freeform 446"/>
            <p:cNvSpPr/>
            <p:nvPr/>
          </p:nvSpPr>
          <p:spPr bwMode="auto">
            <a:xfrm flipH="1">
              <a:off x="9975851" y="4464050"/>
              <a:ext cx="0" cy="0"/>
            </a:xfrm>
            <a:custGeom>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6E9FD5"/>
                </a:solidFill>
                <a:latin typeface="幼圆" panose="02010509060101010101" pitchFamily="49" charset="-122"/>
                <a:ea typeface="幼圆" panose="02010509060101010101" pitchFamily="49" charset="-122"/>
              </a:endParaRPr>
            </a:p>
          </p:txBody>
        </p:sp>
        <p:sp>
          <p:nvSpPr>
            <p:cNvPr id="24" name="Freeform 447"/>
            <p:cNvSpPr/>
            <p:nvPr/>
          </p:nvSpPr>
          <p:spPr bwMode="auto">
            <a:xfrm flipH="1">
              <a:off x="9998076" y="4467225"/>
              <a:ext cx="0" cy="0"/>
            </a:xfrm>
            <a:custGeom>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6E9FD5"/>
                </a:solidFill>
                <a:latin typeface="幼圆" panose="02010509060101010101" pitchFamily="49" charset="-122"/>
                <a:ea typeface="幼圆" panose="02010509060101010101" pitchFamily="49" charset="-122"/>
              </a:endParaRPr>
            </a:p>
          </p:txBody>
        </p:sp>
        <p:sp>
          <p:nvSpPr>
            <p:cNvPr id="25" name="Freeform 448"/>
            <p:cNvSpPr/>
            <p:nvPr/>
          </p:nvSpPr>
          <p:spPr bwMode="auto">
            <a:xfrm>
              <a:off x="10015538" y="4459288"/>
              <a:ext cx="1588" cy="0"/>
            </a:xfrm>
            <a:custGeom>
              <a:gdLst>
                <a:gd name="T0" fmla="*/ 1 w 1"/>
                <a:gd name="T1" fmla="*/ 0 h 1"/>
                <a:gd name="T2" fmla="*/ 0 w 1"/>
                <a:gd name="T3" fmla="*/ 1 h 1"/>
                <a:gd name="T4" fmla="*/ 1 w 1"/>
                <a:gd name="T5" fmla="*/ 0 h 1"/>
              </a:gdLst>
              <a:cxnLst>
                <a:cxn ang="0">
                  <a:pos x="T0" y="T1"/>
                </a:cxn>
                <a:cxn ang="0">
                  <a:pos x="T2" y="T3"/>
                </a:cxn>
                <a:cxn ang="0">
                  <a:pos x="T4" y="T5"/>
                </a:cxn>
              </a:cxnLst>
              <a:rect l="0" t="0" r="r" b="b"/>
              <a:pathLst>
                <a:path w="1" h="1">
                  <a:moveTo>
                    <a:pt x="1" y="0"/>
                  </a:moveTo>
                  <a:cubicBezTo>
                    <a:pt x="0" y="0"/>
                    <a:pt x="0" y="1"/>
                    <a:pt x="0" y="1"/>
                  </a:cubicBezTo>
                  <a:cubicBezTo>
                    <a:pt x="0" y="1"/>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6E9FD5"/>
                </a:solidFill>
                <a:latin typeface="幼圆" panose="02010509060101010101" pitchFamily="49" charset="-122"/>
                <a:ea typeface="幼圆" panose="02010509060101010101" pitchFamily="49" charset="-122"/>
              </a:endParaRPr>
            </a:p>
          </p:txBody>
        </p:sp>
        <p:sp>
          <p:nvSpPr>
            <p:cNvPr id="26" name="Freeform 449"/>
            <p:cNvSpPr/>
            <p:nvPr/>
          </p:nvSpPr>
          <p:spPr bwMode="auto">
            <a:xfrm>
              <a:off x="9955213" y="4300538"/>
              <a:ext cx="6350" cy="9525"/>
            </a:xfrm>
            <a:custGeom>
              <a:gdLst>
                <a:gd name="T0" fmla="*/ 0 w 7"/>
                <a:gd name="T1" fmla="*/ 9 h 9"/>
                <a:gd name="T2" fmla="*/ 7 w 7"/>
                <a:gd name="T3" fmla="*/ 0 h 9"/>
                <a:gd name="T4" fmla="*/ 6 w 7"/>
                <a:gd name="T5" fmla="*/ 1 h 9"/>
                <a:gd name="T6" fmla="*/ 0 w 7"/>
                <a:gd name="T7" fmla="*/ 9 h 9"/>
              </a:gdLst>
              <a:cxnLst>
                <a:cxn ang="0">
                  <a:pos x="T0" y="T1"/>
                </a:cxn>
                <a:cxn ang="0">
                  <a:pos x="T2" y="T3"/>
                </a:cxn>
                <a:cxn ang="0">
                  <a:pos x="T4" y="T5"/>
                </a:cxn>
                <a:cxn ang="0">
                  <a:pos x="T6" y="T7"/>
                </a:cxn>
              </a:cxnLst>
              <a:rect l="0" t="0" r="r" b="b"/>
              <a:pathLst>
                <a:path w="7" h="9">
                  <a:moveTo>
                    <a:pt x="0" y="9"/>
                  </a:moveTo>
                  <a:cubicBezTo>
                    <a:pt x="2" y="6"/>
                    <a:pt x="4" y="3"/>
                    <a:pt x="7" y="0"/>
                  </a:cubicBezTo>
                  <a:cubicBezTo>
                    <a:pt x="6" y="1"/>
                    <a:pt x="6" y="1"/>
                    <a:pt x="6" y="1"/>
                  </a:cubicBezTo>
                  <a:cubicBezTo>
                    <a:pt x="4" y="3"/>
                    <a:pt x="2" y="6"/>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6E9FD5"/>
                </a:solidFill>
                <a:latin typeface="幼圆" panose="02010509060101010101" pitchFamily="49" charset="-122"/>
                <a:ea typeface="幼圆" panose="02010509060101010101" pitchFamily="49" charset="-122"/>
              </a:endParaRPr>
            </a:p>
          </p:txBody>
        </p:sp>
        <p:sp>
          <p:nvSpPr>
            <p:cNvPr id="27" name="Freeform 450"/>
            <p:cNvSpPr/>
            <p:nvPr/>
          </p:nvSpPr>
          <p:spPr bwMode="auto">
            <a:xfrm>
              <a:off x="10012363" y="4460875"/>
              <a:ext cx="1588" cy="1587"/>
            </a:xfrm>
            <a:custGeom>
              <a:gdLst>
                <a:gd name="T0" fmla="*/ 1 w 1"/>
                <a:gd name="T1" fmla="*/ 0 h 1"/>
                <a:gd name="T2" fmla="*/ 0 w 1"/>
                <a:gd name="T3" fmla="*/ 1 h 1"/>
                <a:gd name="T4" fmla="*/ 1 w 1"/>
                <a:gd name="T5" fmla="*/ 0 h 1"/>
              </a:gd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6E9FD5"/>
                </a:solidFill>
                <a:latin typeface="幼圆" panose="02010509060101010101" pitchFamily="49" charset="-122"/>
                <a:ea typeface="幼圆" panose="02010509060101010101" pitchFamily="49" charset="-122"/>
              </a:endParaRPr>
            </a:p>
          </p:txBody>
        </p:sp>
        <p:sp>
          <p:nvSpPr>
            <p:cNvPr id="28" name="Freeform 451"/>
            <p:cNvSpPr/>
            <p:nvPr/>
          </p:nvSpPr>
          <p:spPr bwMode="auto">
            <a:xfrm>
              <a:off x="10006013" y="4464050"/>
              <a:ext cx="1588" cy="0"/>
            </a:xfrm>
            <a:custGeom>
              <a:gdLst>
                <a:gd name="T0" fmla="*/ 1 w 1"/>
                <a:gd name="T1" fmla="*/ 0 w 1"/>
                <a:gd name="T2" fmla="*/ 1 w 1"/>
              </a:gd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6E9FD5"/>
                </a:solidFill>
                <a:latin typeface="幼圆" panose="02010509060101010101" pitchFamily="49" charset="-122"/>
                <a:ea typeface="幼圆" panose="02010509060101010101" pitchFamily="49" charset="-122"/>
              </a:endParaRPr>
            </a:p>
          </p:txBody>
        </p:sp>
        <p:sp>
          <p:nvSpPr>
            <p:cNvPr id="29" name="Freeform 452"/>
            <p:cNvSpPr/>
            <p:nvPr/>
          </p:nvSpPr>
          <p:spPr bwMode="auto">
            <a:xfrm>
              <a:off x="10002838" y="4465638"/>
              <a:ext cx="1588" cy="1587"/>
            </a:xfrm>
            <a:custGeom>
              <a:gdLst>
                <a:gd name="T0" fmla="*/ 1 w 1"/>
                <a:gd name="T1" fmla="*/ 0 h 1"/>
                <a:gd name="T2" fmla="*/ 0 w 1"/>
                <a:gd name="T3" fmla="*/ 1 h 1"/>
                <a:gd name="T4" fmla="*/ 1 w 1"/>
                <a:gd name="T5" fmla="*/ 0 h 1"/>
              </a:gdLst>
              <a:cxnLst>
                <a:cxn ang="0">
                  <a:pos x="T0" y="T1"/>
                </a:cxn>
                <a:cxn ang="0">
                  <a:pos x="T2" y="T3"/>
                </a:cxn>
                <a:cxn ang="0">
                  <a:pos x="T4" y="T5"/>
                </a:cxn>
              </a:cxnLst>
              <a:rect l="0" t="0" r="r" b="b"/>
              <a:pathLst>
                <a:path w="1" h="1">
                  <a:moveTo>
                    <a:pt x="1" y="0"/>
                  </a:moveTo>
                  <a:cubicBezTo>
                    <a:pt x="1" y="0"/>
                    <a:pt x="0" y="1"/>
                    <a:pt x="0" y="1"/>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6E9FD5"/>
                </a:solidFill>
                <a:latin typeface="幼圆" panose="02010509060101010101" pitchFamily="49" charset="-122"/>
                <a:ea typeface="幼圆" panose="02010509060101010101" pitchFamily="49" charset="-122"/>
              </a:endParaRPr>
            </a:p>
          </p:txBody>
        </p:sp>
        <p:sp>
          <p:nvSpPr>
            <p:cNvPr id="30" name="Freeform 453"/>
            <p:cNvSpPr/>
            <p:nvPr/>
          </p:nvSpPr>
          <p:spPr bwMode="auto">
            <a:xfrm>
              <a:off x="10009188" y="4462463"/>
              <a:ext cx="1588" cy="1587"/>
            </a:xfrm>
            <a:custGeom>
              <a:gdLst>
                <a:gd name="T0" fmla="*/ 1 w 1"/>
                <a:gd name="T1" fmla="*/ 0 h 1"/>
                <a:gd name="T2" fmla="*/ 0 w 1"/>
                <a:gd name="T3" fmla="*/ 1 h 1"/>
                <a:gd name="T4" fmla="*/ 1 w 1"/>
                <a:gd name="T5" fmla="*/ 0 h 1"/>
              </a:gd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6E9FD5"/>
                </a:solidFill>
                <a:latin typeface="幼圆" panose="02010509060101010101" pitchFamily="49" charset="-122"/>
                <a:ea typeface="幼圆" panose="02010509060101010101" pitchFamily="49" charset="-122"/>
              </a:endParaRPr>
            </a:p>
          </p:txBody>
        </p:sp>
        <p:sp>
          <p:nvSpPr>
            <p:cNvPr id="31" name="Freeform 454"/>
            <p:cNvSpPr/>
            <p:nvPr/>
          </p:nvSpPr>
          <p:spPr bwMode="auto">
            <a:xfrm>
              <a:off x="9999663" y="4467225"/>
              <a:ext cx="1588" cy="0"/>
            </a:xfrm>
            <a:custGeom>
              <a:gdLst>
                <a:gd name="T0" fmla="*/ 1 w 1"/>
                <a:gd name="T1" fmla="*/ 0 w 1"/>
                <a:gd name="T2" fmla="*/ 1 w 1"/>
              </a:gd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6E9FD5"/>
                </a:solidFill>
                <a:latin typeface="幼圆" panose="02010509060101010101" pitchFamily="49" charset="-122"/>
                <a:ea typeface="幼圆" panose="02010509060101010101" pitchFamily="49" charset="-122"/>
              </a:endParaRPr>
            </a:p>
          </p:txBody>
        </p:sp>
        <p:sp>
          <p:nvSpPr>
            <p:cNvPr id="32" name="Freeform 455"/>
            <p:cNvSpPr/>
            <p:nvPr/>
          </p:nvSpPr>
          <p:spPr bwMode="auto">
            <a:xfrm flipH="1">
              <a:off x="9934576" y="4340225"/>
              <a:ext cx="0" cy="0"/>
            </a:xfrm>
            <a:custGeom>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6E9FD5"/>
                </a:solidFill>
                <a:latin typeface="幼圆" panose="02010509060101010101" pitchFamily="49" charset="-122"/>
                <a:ea typeface="幼圆" panose="02010509060101010101" pitchFamily="49" charset="-122"/>
              </a:endParaRPr>
            </a:p>
          </p:txBody>
        </p:sp>
        <p:sp>
          <p:nvSpPr>
            <p:cNvPr id="33" name="Freeform 456"/>
            <p:cNvSpPr/>
            <p:nvPr/>
          </p:nvSpPr>
          <p:spPr bwMode="auto">
            <a:xfrm flipH="1">
              <a:off x="9925051" y="4341813"/>
              <a:ext cx="0" cy="0"/>
            </a:xfrm>
            <a:custGeom>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6E9FD5"/>
                </a:solidFill>
                <a:latin typeface="幼圆" panose="02010509060101010101" pitchFamily="49" charset="-122"/>
                <a:ea typeface="幼圆" panose="02010509060101010101" pitchFamily="49" charset="-122"/>
              </a:endParaRPr>
            </a:p>
          </p:txBody>
        </p:sp>
        <p:sp>
          <p:nvSpPr>
            <p:cNvPr id="34" name="Freeform 457"/>
            <p:cNvSpPr/>
            <p:nvPr/>
          </p:nvSpPr>
          <p:spPr bwMode="auto">
            <a:xfrm>
              <a:off x="9920288" y="4343400"/>
              <a:ext cx="1588" cy="0"/>
            </a:xfrm>
            <a:custGeom>
              <a:gdLst>
                <a:gd name="T0" fmla="*/ 0 w 1"/>
                <a:gd name="T1" fmla="*/ 1 w 1"/>
                <a:gd name="T2" fmla="*/ 0 w 1"/>
              </a:gd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6E9FD5"/>
                </a:solidFill>
                <a:latin typeface="幼圆" panose="02010509060101010101" pitchFamily="49" charset="-122"/>
                <a:ea typeface="幼圆" panose="02010509060101010101" pitchFamily="49" charset="-122"/>
              </a:endParaRPr>
            </a:p>
          </p:txBody>
        </p:sp>
        <p:sp>
          <p:nvSpPr>
            <p:cNvPr id="35" name="Freeform 458"/>
            <p:cNvSpPr/>
            <p:nvPr/>
          </p:nvSpPr>
          <p:spPr bwMode="auto">
            <a:xfrm flipH="1">
              <a:off x="9918701" y="4344988"/>
              <a:ext cx="0" cy="1587"/>
            </a:xfrm>
            <a:custGeom>
              <a:gdLst>
                <a:gd name="T0" fmla="*/ 0 w 1"/>
                <a:gd name="T1" fmla="*/ 1 h 1"/>
                <a:gd name="T2" fmla="*/ 1 w 1"/>
                <a:gd name="T3" fmla="*/ 0 h 1"/>
                <a:gd name="T4" fmla="*/ 0 w 1"/>
                <a:gd name="T5" fmla="*/ 1 h 1"/>
              </a:gd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6E9FD5"/>
                </a:solidFill>
                <a:latin typeface="幼圆" panose="02010509060101010101" pitchFamily="49" charset="-122"/>
                <a:ea typeface="幼圆" panose="02010509060101010101" pitchFamily="49" charset="-122"/>
              </a:endParaRPr>
            </a:p>
          </p:txBody>
        </p:sp>
        <p:sp>
          <p:nvSpPr>
            <p:cNvPr id="36" name="Freeform 459"/>
            <p:cNvSpPr/>
            <p:nvPr/>
          </p:nvSpPr>
          <p:spPr bwMode="auto">
            <a:xfrm>
              <a:off x="9929813" y="4340225"/>
              <a:ext cx="1588" cy="0"/>
            </a:xfrm>
            <a:custGeom>
              <a:gdLst>
                <a:gd name="T0" fmla="*/ 0 w 1"/>
                <a:gd name="T1" fmla="*/ 1 w 1"/>
                <a:gd name="T2" fmla="*/ 0 w 1"/>
              </a:gd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6E9FD5"/>
                </a:solidFill>
                <a:latin typeface="幼圆" panose="02010509060101010101" pitchFamily="49" charset="-122"/>
                <a:ea typeface="幼圆" panose="02010509060101010101" pitchFamily="49" charset="-122"/>
              </a:endParaRPr>
            </a:p>
          </p:txBody>
        </p:sp>
        <p:sp>
          <p:nvSpPr>
            <p:cNvPr id="37" name="Freeform 460"/>
            <p:cNvSpPr/>
            <p:nvPr/>
          </p:nvSpPr>
          <p:spPr bwMode="auto">
            <a:xfrm>
              <a:off x="9959976" y="4454525"/>
              <a:ext cx="1588" cy="1587"/>
            </a:xfrm>
            <a:custGeom>
              <a:gdLst>
                <a:gd name="T0" fmla="*/ 1 w 1"/>
                <a:gd name="T1" fmla="*/ 1 h 1"/>
                <a:gd name="T2" fmla="*/ 0 w 1"/>
                <a:gd name="T3" fmla="*/ 0 h 1"/>
                <a:gd name="T4" fmla="*/ 1 w 1"/>
                <a:gd name="T5" fmla="*/ 1 h 1"/>
              </a:gd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6E9FD5"/>
                </a:solidFill>
                <a:latin typeface="幼圆" panose="02010509060101010101" pitchFamily="49" charset="-122"/>
                <a:ea typeface="幼圆" panose="02010509060101010101" pitchFamily="49" charset="-122"/>
              </a:endParaRPr>
            </a:p>
          </p:txBody>
        </p:sp>
        <p:sp>
          <p:nvSpPr>
            <p:cNvPr id="38" name="Freeform 461"/>
            <p:cNvSpPr/>
            <p:nvPr/>
          </p:nvSpPr>
          <p:spPr bwMode="auto">
            <a:xfrm flipH="1">
              <a:off x="9915526" y="4346575"/>
              <a:ext cx="0" cy="1587"/>
            </a:xfrm>
            <a:custGeom>
              <a:gdLst>
                <a:gd name="T0" fmla="*/ 0 w 1"/>
                <a:gd name="T1" fmla="*/ 1 h 1"/>
                <a:gd name="T2" fmla="*/ 1 w 1"/>
                <a:gd name="T3" fmla="*/ 0 h 1"/>
                <a:gd name="T4" fmla="*/ 0 w 1"/>
                <a:gd name="T5" fmla="*/ 1 h 1"/>
              </a:gdLst>
              <a:cxnLst>
                <a:cxn ang="0">
                  <a:pos x="T0" y="T1"/>
                </a:cxn>
                <a:cxn ang="0">
                  <a:pos x="T2" y="T3"/>
                </a:cxn>
                <a:cxn ang="0">
                  <a:pos x="T4" y="T5"/>
                </a:cxn>
              </a:cxnLst>
              <a:rect l="0" t="0" r="r" b="b"/>
              <a:pathLst>
                <a:path w="1" h="1">
                  <a:moveTo>
                    <a:pt x="0" y="1"/>
                  </a:moveTo>
                  <a:cubicBezTo>
                    <a:pt x="0" y="1"/>
                    <a:pt x="1" y="1"/>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6E9FD5"/>
                </a:solidFill>
                <a:latin typeface="幼圆" panose="02010509060101010101" pitchFamily="49" charset="-122"/>
                <a:ea typeface="幼圆" panose="02010509060101010101" pitchFamily="49" charset="-122"/>
              </a:endParaRPr>
            </a:p>
          </p:txBody>
        </p:sp>
        <p:sp>
          <p:nvSpPr>
            <p:cNvPr id="39" name="Freeform 462"/>
            <p:cNvSpPr/>
            <p:nvPr/>
          </p:nvSpPr>
          <p:spPr bwMode="auto">
            <a:xfrm flipH="1">
              <a:off x="9928226" y="4341813"/>
              <a:ext cx="0" cy="0"/>
            </a:xfrm>
            <a:custGeom>
              <a:gdLst>
                <a:gd name="T0" fmla="*/ 0 w 1"/>
                <a:gd name="T1" fmla="*/ 1 w 1"/>
                <a:gd name="T2" fmla="*/ 0 w 1"/>
              </a:gd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6E9FD5"/>
                </a:solidFill>
                <a:latin typeface="幼圆" panose="02010509060101010101" pitchFamily="49" charset="-122"/>
                <a:ea typeface="幼圆" panose="02010509060101010101" pitchFamily="49" charset="-122"/>
              </a:endParaRPr>
            </a:p>
          </p:txBody>
        </p:sp>
        <p:sp>
          <p:nvSpPr>
            <p:cNvPr id="40" name="Freeform 463"/>
            <p:cNvSpPr/>
            <p:nvPr/>
          </p:nvSpPr>
          <p:spPr bwMode="auto">
            <a:xfrm flipH="1">
              <a:off x="9956801" y="4452938"/>
              <a:ext cx="0" cy="0"/>
            </a:xfrm>
            <a:custGeom>
              <a:gdLst>
                <a:gd name="T0" fmla="*/ 1 w 1"/>
                <a:gd name="T1" fmla="*/ 0 w 1"/>
                <a:gd name="T2" fmla="*/ 1 w 1"/>
              </a:gd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6E9FD5"/>
                </a:solidFill>
                <a:latin typeface="幼圆" panose="02010509060101010101" pitchFamily="49" charset="-122"/>
                <a:ea typeface="幼圆" panose="02010509060101010101" pitchFamily="49" charset="-122"/>
              </a:endParaRPr>
            </a:p>
          </p:txBody>
        </p:sp>
        <p:sp>
          <p:nvSpPr>
            <p:cNvPr id="41" name="Freeform 464"/>
            <p:cNvSpPr/>
            <p:nvPr/>
          </p:nvSpPr>
          <p:spPr bwMode="auto">
            <a:xfrm>
              <a:off x="9948863" y="4448175"/>
              <a:ext cx="1588" cy="0"/>
            </a:xfrm>
            <a:custGeom>
              <a:gdLst>
                <a:gd name="T0" fmla="*/ 1 w 1"/>
                <a:gd name="T1" fmla="*/ 1 h 1"/>
                <a:gd name="T2" fmla="*/ 0 w 1"/>
                <a:gd name="T3" fmla="*/ 0 h 1"/>
                <a:gd name="T4" fmla="*/ 1 w 1"/>
                <a:gd name="T5" fmla="*/ 1 h 1"/>
              </a:gdLst>
              <a:cxnLst>
                <a:cxn ang="0">
                  <a:pos x="T0" y="T1"/>
                </a:cxn>
                <a:cxn ang="0">
                  <a:pos x="T2" y="T3"/>
                </a:cxn>
                <a:cxn ang="0">
                  <a:pos x="T4" y="T5"/>
                </a:cxn>
              </a:cxnLst>
              <a:rect l="0" t="0" r="r" b="b"/>
              <a:pathLst>
                <a:path w="1" h="1">
                  <a:moveTo>
                    <a:pt x="1" y="1"/>
                  </a:moveTo>
                  <a:cubicBezTo>
                    <a:pt x="1" y="0"/>
                    <a:pt x="1" y="0"/>
                    <a:pt x="0" y="0"/>
                  </a:cubicBezTo>
                  <a:cubicBezTo>
                    <a:pt x="1"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6E9FD5"/>
                </a:solidFill>
                <a:latin typeface="幼圆" panose="02010509060101010101" pitchFamily="49" charset="-122"/>
                <a:ea typeface="幼圆" panose="02010509060101010101" pitchFamily="49" charset="-122"/>
              </a:endParaRPr>
            </a:p>
          </p:txBody>
        </p:sp>
        <p:sp>
          <p:nvSpPr>
            <p:cNvPr id="42" name="Freeform 465"/>
            <p:cNvSpPr/>
            <p:nvPr/>
          </p:nvSpPr>
          <p:spPr bwMode="auto">
            <a:xfrm>
              <a:off x="9937751" y="4438650"/>
              <a:ext cx="1588" cy="0"/>
            </a:xfrm>
            <a:custGeom>
              <a:gdLst>
                <a:gd name="T0" fmla="*/ 1 w 1"/>
                <a:gd name="T1" fmla="*/ 1 h 1"/>
                <a:gd name="T2" fmla="*/ 0 w 1"/>
                <a:gd name="T3" fmla="*/ 0 h 1"/>
                <a:gd name="T4" fmla="*/ 1 w 1"/>
                <a:gd name="T5" fmla="*/ 1 h 1"/>
              </a:gdLst>
              <a:cxnLst>
                <a:cxn ang="0">
                  <a:pos x="T0" y="T1"/>
                </a:cxn>
                <a:cxn ang="0">
                  <a:pos x="T2" y="T3"/>
                </a:cxn>
                <a:cxn ang="0">
                  <a:pos x="T4" y="T5"/>
                </a:cxn>
              </a:cxnLst>
              <a:rect l="0" t="0" r="r" b="b"/>
              <a:pathLst>
                <a:path w="1" h="1">
                  <a:moveTo>
                    <a:pt x="1" y="1"/>
                  </a:moveTo>
                  <a:cubicBezTo>
                    <a:pt x="1" y="0"/>
                    <a:pt x="0" y="0"/>
                    <a:pt x="0"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6E9FD5"/>
                </a:solidFill>
                <a:latin typeface="幼圆" panose="02010509060101010101" pitchFamily="49" charset="-122"/>
                <a:ea typeface="幼圆" panose="02010509060101010101" pitchFamily="49" charset="-122"/>
              </a:endParaRPr>
            </a:p>
          </p:txBody>
        </p:sp>
        <p:sp>
          <p:nvSpPr>
            <p:cNvPr id="43" name="Freeform 466"/>
            <p:cNvSpPr/>
            <p:nvPr/>
          </p:nvSpPr>
          <p:spPr bwMode="auto">
            <a:xfrm>
              <a:off x="9952038" y="4449763"/>
              <a:ext cx="1588" cy="0"/>
            </a:xfrm>
            <a:custGeom>
              <a:gdLst>
                <a:gd name="T0" fmla="*/ 1 w 1"/>
                <a:gd name="T1" fmla="*/ 0 w 1"/>
                <a:gd name="T2" fmla="*/ 1 w 1"/>
              </a:gd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6E9FD5"/>
                </a:solidFill>
                <a:latin typeface="幼圆" panose="02010509060101010101" pitchFamily="49" charset="-122"/>
                <a:ea typeface="幼圆" panose="02010509060101010101" pitchFamily="49" charset="-122"/>
              </a:endParaRPr>
            </a:p>
          </p:txBody>
        </p:sp>
        <p:sp>
          <p:nvSpPr>
            <p:cNvPr id="44" name="Freeform 467"/>
            <p:cNvSpPr/>
            <p:nvPr/>
          </p:nvSpPr>
          <p:spPr bwMode="auto">
            <a:xfrm flipH="1">
              <a:off x="9945688" y="4445000"/>
              <a:ext cx="0" cy="0"/>
            </a:xfrm>
            <a:custGeom>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6E9FD5"/>
                </a:solidFill>
                <a:latin typeface="幼圆" panose="02010509060101010101" pitchFamily="49" charset="-122"/>
                <a:ea typeface="幼圆" panose="02010509060101010101" pitchFamily="49" charset="-122"/>
              </a:endParaRPr>
            </a:p>
          </p:txBody>
        </p:sp>
        <p:sp>
          <p:nvSpPr>
            <p:cNvPr id="45" name="Freeform 468"/>
            <p:cNvSpPr/>
            <p:nvPr/>
          </p:nvSpPr>
          <p:spPr bwMode="auto">
            <a:xfrm flipH="1">
              <a:off x="9942513" y="4440238"/>
              <a:ext cx="0" cy="1587"/>
            </a:xfrm>
            <a:custGeom>
              <a:gdLst>
                <a:gd name="T0" fmla="*/ 1 h 1"/>
                <a:gd name="T1" fmla="*/ 0 h 1"/>
                <a:gd name="T2" fmla="*/ 1 h 1"/>
              </a:gd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6E9FD5"/>
                </a:solidFill>
                <a:latin typeface="幼圆" panose="02010509060101010101" pitchFamily="49" charset="-122"/>
                <a:ea typeface="幼圆" panose="02010509060101010101" pitchFamily="49" charset="-122"/>
              </a:endParaRPr>
            </a:p>
          </p:txBody>
        </p:sp>
        <p:sp>
          <p:nvSpPr>
            <p:cNvPr id="46" name="Freeform 469"/>
            <p:cNvSpPr/>
            <p:nvPr/>
          </p:nvSpPr>
          <p:spPr bwMode="auto">
            <a:xfrm>
              <a:off x="10002838" y="4225925"/>
              <a:ext cx="139700" cy="141287"/>
            </a:xfrm>
            <a:custGeom>
              <a:gdLst>
                <a:gd name="T0" fmla="*/ 56 w 147"/>
                <a:gd name="T1" fmla="*/ 91 h 147"/>
                <a:gd name="T2" fmla="*/ 92 w 147"/>
                <a:gd name="T3" fmla="*/ 143 h 147"/>
                <a:gd name="T4" fmla="*/ 93 w 147"/>
                <a:gd name="T5" fmla="*/ 147 h 147"/>
                <a:gd name="T6" fmla="*/ 123 w 147"/>
                <a:gd name="T7" fmla="*/ 135 h 147"/>
                <a:gd name="T8" fmla="*/ 99 w 147"/>
                <a:gd name="T9" fmla="*/ 48 h 147"/>
                <a:gd name="T10" fmla="*/ 11 w 147"/>
                <a:gd name="T11" fmla="*/ 24 h 147"/>
                <a:gd name="T12" fmla="*/ 0 w 147"/>
                <a:gd name="T13" fmla="*/ 54 h 147"/>
                <a:gd name="T14" fmla="*/ 56 w 147"/>
                <a:gd name="T15" fmla="*/ 91 h 14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147">
                  <a:moveTo>
                    <a:pt x="56" y="91"/>
                  </a:moveTo>
                  <a:cubicBezTo>
                    <a:pt x="74" y="109"/>
                    <a:pt x="86" y="126"/>
                    <a:pt x="92" y="143"/>
                  </a:cubicBezTo>
                  <a:cubicBezTo>
                    <a:pt x="92" y="144"/>
                    <a:pt x="93" y="145"/>
                    <a:pt x="93" y="147"/>
                  </a:cubicBezTo>
                  <a:cubicBezTo>
                    <a:pt x="104" y="147"/>
                    <a:pt x="114" y="144"/>
                    <a:pt x="123" y="135"/>
                  </a:cubicBezTo>
                  <a:cubicBezTo>
                    <a:pt x="147" y="111"/>
                    <a:pt x="128" y="77"/>
                    <a:pt x="99" y="48"/>
                  </a:cubicBezTo>
                  <a:cubicBezTo>
                    <a:pt x="70" y="19"/>
                    <a:pt x="36" y="0"/>
                    <a:pt x="11" y="24"/>
                  </a:cubicBezTo>
                  <a:cubicBezTo>
                    <a:pt x="3" y="33"/>
                    <a:pt x="0" y="43"/>
                    <a:pt x="0" y="54"/>
                  </a:cubicBezTo>
                  <a:cubicBezTo>
                    <a:pt x="18" y="59"/>
                    <a:pt x="37" y="71"/>
                    <a:pt x="56"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6E9FD5"/>
                </a:solidFill>
                <a:latin typeface="幼圆" panose="02010509060101010101" pitchFamily="49" charset="-122"/>
                <a:ea typeface="幼圆" panose="02010509060101010101" pitchFamily="49" charset="-122"/>
              </a:endParaRPr>
            </a:p>
          </p:txBody>
        </p:sp>
        <p:sp>
          <p:nvSpPr>
            <p:cNvPr id="47" name="Freeform 470"/>
            <p:cNvSpPr/>
            <p:nvPr/>
          </p:nvSpPr>
          <p:spPr bwMode="auto">
            <a:xfrm>
              <a:off x="9890126" y="4338638"/>
              <a:ext cx="152400" cy="128587"/>
            </a:xfrm>
            <a:custGeom>
              <a:gdLst>
                <a:gd name="T0" fmla="*/ 66 w 160"/>
                <a:gd name="T1" fmla="*/ 3 h 134"/>
                <a:gd name="T2" fmla="*/ 62 w 160"/>
                <a:gd name="T3" fmla="*/ 2 h 134"/>
                <a:gd name="T4" fmla="*/ 58 w 160"/>
                <a:gd name="T5" fmla="*/ 1 h 134"/>
                <a:gd name="T6" fmla="*/ 54 w 160"/>
                <a:gd name="T7" fmla="*/ 1 h 134"/>
                <a:gd name="T8" fmla="*/ 51 w 160"/>
                <a:gd name="T9" fmla="*/ 0 h 134"/>
                <a:gd name="T10" fmla="*/ 47 w 160"/>
                <a:gd name="T11" fmla="*/ 1 h 134"/>
                <a:gd name="T12" fmla="*/ 44 w 160"/>
                <a:gd name="T13" fmla="*/ 1 h 134"/>
                <a:gd name="T14" fmla="*/ 41 w 160"/>
                <a:gd name="T15" fmla="*/ 2 h 134"/>
                <a:gd name="T16" fmla="*/ 37 w 160"/>
                <a:gd name="T17" fmla="*/ 3 h 134"/>
                <a:gd name="T18" fmla="*/ 34 w 160"/>
                <a:gd name="T19" fmla="*/ 5 h 134"/>
                <a:gd name="T20" fmla="*/ 31 w 160"/>
                <a:gd name="T21" fmla="*/ 6 h 134"/>
                <a:gd name="T22" fmla="*/ 28 w 160"/>
                <a:gd name="T23" fmla="*/ 8 h 134"/>
                <a:gd name="T24" fmla="*/ 24 w 160"/>
                <a:gd name="T25" fmla="*/ 12 h 134"/>
                <a:gd name="T26" fmla="*/ 51 w 160"/>
                <a:gd name="T27" fmla="*/ 103 h 134"/>
                <a:gd name="T28" fmla="*/ 55 w 160"/>
                <a:gd name="T29" fmla="*/ 106 h 134"/>
                <a:gd name="T30" fmla="*/ 59 w 160"/>
                <a:gd name="T31" fmla="*/ 110 h 134"/>
                <a:gd name="T32" fmla="*/ 62 w 160"/>
                <a:gd name="T33" fmla="*/ 113 h 134"/>
                <a:gd name="T34" fmla="*/ 66 w 160"/>
                <a:gd name="T35" fmla="*/ 116 h 134"/>
                <a:gd name="T36" fmla="*/ 70 w 160"/>
                <a:gd name="T37" fmla="*/ 119 h 134"/>
                <a:gd name="T38" fmla="*/ 74 w 160"/>
                <a:gd name="T39" fmla="*/ 121 h 134"/>
                <a:gd name="T40" fmla="*/ 78 w 160"/>
                <a:gd name="T41" fmla="*/ 124 h 134"/>
                <a:gd name="T42" fmla="*/ 82 w 160"/>
                <a:gd name="T43" fmla="*/ 126 h 134"/>
                <a:gd name="T44" fmla="*/ 86 w 160"/>
                <a:gd name="T45" fmla="*/ 128 h 134"/>
                <a:gd name="T46" fmla="*/ 90 w 160"/>
                <a:gd name="T47" fmla="*/ 130 h 134"/>
                <a:gd name="T48" fmla="*/ 94 w 160"/>
                <a:gd name="T49" fmla="*/ 131 h 134"/>
                <a:gd name="T50" fmla="*/ 97 w 160"/>
                <a:gd name="T51" fmla="*/ 132 h 134"/>
                <a:gd name="T52" fmla="*/ 102 w 160"/>
                <a:gd name="T53" fmla="*/ 133 h 134"/>
                <a:gd name="T54" fmla="*/ 105 w 160"/>
                <a:gd name="T55" fmla="*/ 134 h 134"/>
                <a:gd name="T56" fmla="*/ 109 w 160"/>
                <a:gd name="T57" fmla="*/ 134 h 134"/>
                <a:gd name="T58" fmla="*/ 113 w 160"/>
                <a:gd name="T59" fmla="*/ 134 h 134"/>
                <a:gd name="T60" fmla="*/ 116 w 160"/>
                <a:gd name="T61" fmla="*/ 133 h 134"/>
                <a:gd name="T62" fmla="*/ 119 w 160"/>
                <a:gd name="T63" fmla="*/ 133 h 134"/>
                <a:gd name="T64" fmla="*/ 122 w 160"/>
                <a:gd name="T65" fmla="*/ 131 h 134"/>
                <a:gd name="T66" fmla="*/ 126 w 160"/>
                <a:gd name="T67" fmla="*/ 130 h 134"/>
                <a:gd name="T68" fmla="*/ 129 w 160"/>
                <a:gd name="T69" fmla="*/ 128 h 134"/>
                <a:gd name="T70" fmla="*/ 132 w 160"/>
                <a:gd name="T71" fmla="*/ 126 h 134"/>
                <a:gd name="T72" fmla="*/ 135 w 160"/>
                <a:gd name="T73" fmla="*/ 123 h 1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0" h="134">
                  <a:moveTo>
                    <a:pt x="112" y="35"/>
                  </a:moveTo>
                  <a:cubicBezTo>
                    <a:pt x="97" y="20"/>
                    <a:pt x="81" y="8"/>
                    <a:pt x="66" y="3"/>
                  </a:cubicBezTo>
                  <a:cubicBezTo>
                    <a:pt x="66" y="3"/>
                    <a:pt x="65" y="3"/>
                    <a:pt x="65" y="3"/>
                  </a:cubicBezTo>
                  <a:cubicBezTo>
                    <a:pt x="64" y="3"/>
                    <a:pt x="63" y="2"/>
                    <a:pt x="62" y="2"/>
                  </a:cubicBezTo>
                  <a:cubicBezTo>
                    <a:pt x="62" y="2"/>
                    <a:pt x="62" y="2"/>
                    <a:pt x="61" y="2"/>
                  </a:cubicBezTo>
                  <a:cubicBezTo>
                    <a:pt x="60" y="2"/>
                    <a:pt x="59" y="1"/>
                    <a:pt x="58" y="1"/>
                  </a:cubicBezTo>
                  <a:cubicBezTo>
                    <a:pt x="58" y="1"/>
                    <a:pt x="58" y="1"/>
                    <a:pt x="58" y="1"/>
                  </a:cubicBezTo>
                  <a:cubicBezTo>
                    <a:pt x="57" y="1"/>
                    <a:pt x="56" y="1"/>
                    <a:pt x="54" y="1"/>
                  </a:cubicBezTo>
                  <a:cubicBezTo>
                    <a:pt x="54" y="1"/>
                    <a:pt x="54" y="1"/>
                    <a:pt x="54" y="1"/>
                  </a:cubicBezTo>
                  <a:cubicBezTo>
                    <a:pt x="53" y="0"/>
                    <a:pt x="52" y="0"/>
                    <a:pt x="51" y="0"/>
                  </a:cubicBezTo>
                  <a:cubicBezTo>
                    <a:pt x="51" y="0"/>
                    <a:pt x="50" y="0"/>
                    <a:pt x="50" y="0"/>
                  </a:cubicBezTo>
                  <a:cubicBezTo>
                    <a:pt x="49" y="0"/>
                    <a:pt x="48" y="0"/>
                    <a:pt x="47" y="1"/>
                  </a:cubicBezTo>
                  <a:cubicBezTo>
                    <a:pt x="47" y="1"/>
                    <a:pt x="47" y="1"/>
                    <a:pt x="47" y="1"/>
                  </a:cubicBezTo>
                  <a:cubicBezTo>
                    <a:pt x="46" y="1"/>
                    <a:pt x="45" y="1"/>
                    <a:pt x="44" y="1"/>
                  </a:cubicBezTo>
                  <a:cubicBezTo>
                    <a:pt x="43" y="1"/>
                    <a:pt x="43" y="1"/>
                    <a:pt x="43" y="1"/>
                  </a:cubicBezTo>
                  <a:cubicBezTo>
                    <a:pt x="42" y="1"/>
                    <a:pt x="41" y="2"/>
                    <a:pt x="41" y="2"/>
                  </a:cubicBezTo>
                  <a:cubicBezTo>
                    <a:pt x="40" y="2"/>
                    <a:pt x="40" y="2"/>
                    <a:pt x="40" y="2"/>
                  </a:cubicBezTo>
                  <a:cubicBezTo>
                    <a:pt x="39" y="2"/>
                    <a:pt x="38" y="3"/>
                    <a:pt x="37" y="3"/>
                  </a:cubicBezTo>
                  <a:cubicBezTo>
                    <a:pt x="37" y="3"/>
                    <a:pt x="37" y="3"/>
                    <a:pt x="37" y="3"/>
                  </a:cubicBezTo>
                  <a:cubicBezTo>
                    <a:pt x="36" y="4"/>
                    <a:pt x="35" y="4"/>
                    <a:pt x="34" y="5"/>
                  </a:cubicBezTo>
                  <a:cubicBezTo>
                    <a:pt x="33" y="5"/>
                    <a:pt x="33" y="5"/>
                    <a:pt x="33" y="5"/>
                  </a:cubicBezTo>
                  <a:cubicBezTo>
                    <a:pt x="32" y="5"/>
                    <a:pt x="32" y="6"/>
                    <a:pt x="31" y="6"/>
                  </a:cubicBezTo>
                  <a:cubicBezTo>
                    <a:pt x="30" y="7"/>
                    <a:pt x="30" y="7"/>
                    <a:pt x="30" y="7"/>
                  </a:cubicBezTo>
                  <a:cubicBezTo>
                    <a:pt x="29" y="7"/>
                    <a:pt x="28" y="8"/>
                    <a:pt x="28" y="8"/>
                  </a:cubicBezTo>
                  <a:cubicBezTo>
                    <a:pt x="28" y="9"/>
                    <a:pt x="27" y="9"/>
                    <a:pt x="27" y="9"/>
                  </a:cubicBezTo>
                  <a:cubicBezTo>
                    <a:pt x="26" y="10"/>
                    <a:pt x="25" y="11"/>
                    <a:pt x="24" y="12"/>
                  </a:cubicBezTo>
                  <a:cubicBezTo>
                    <a:pt x="0" y="36"/>
                    <a:pt x="19" y="70"/>
                    <a:pt x="48" y="99"/>
                  </a:cubicBezTo>
                  <a:cubicBezTo>
                    <a:pt x="49" y="100"/>
                    <a:pt x="50" y="102"/>
                    <a:pt x="51" y="103"/>
                  </a:cubicBezTo>
                  <a:cubicBezTo>
                    <a:pt x="51" y="103"/>
                    <a:pt x="52" y="103"/>
                    <a:pt x="52" y="104"/>
                  </a:cubicBezTo>
                  <a:cubicBezTo>
                    <a:pt x="53" y="104"/>
                    <a:pt x="54" y="105"/>
                    <a:pt x="55" y="106"/>
                  </a:cubicBezTo>
                  <a:cubicBezTo>
                    <a:pt x="55" y="106"/>
                    <a:pt x="55" y="106"/>
                    <a:pt x="55" y="107"/>
                  </a:cubicBezTo>
                  <a:cubicBezTo>
                    <a:pt x="57" y="108"/>
                    <a:pt x="58" y="109"/>
                    <a:pt x="59" y="110"/>
                  </a:cubicBezTo>
                  <a:cubicBezTo>
                    <a:pt x="59" y="110"/>
                    <a:pt x="59" y="110"/>
                    <a:pt x="59" y="110"/>
                  </a:cubicBezTo>
                  <a:cubicBezTo>
                    <a:pt x="60" y="111"/>
                    <a:pt x="61" y="112"/>
                    <a:pt x="62" y="113"/>
                  </a:cubicBezTo>
                  <a:cubicBezTo>
                    <a:pt x="63" y="113"/>
                    <a:pt x="63" y="113"/>
                    <a:pt x="63" y="114"/>
                  </a:cubicBezTo>
                  <a:cubicBezTo>
                    <a:pt x="64" y="114"/>
                    <a:pt x="65" y="115"/>
                    <a:pt x="66" y="116"/>
                  </a:cubicBezTo>
                  <a:cubicBezTo>
                    <a:pt x="66" y="116"/>
                    <a:pt x="67" y="116"/>
                    <a:pt x="67" y="116"/>
                  </a:cubicBezTo>
                  <a:cubicBezTo>
                    <a:pt x="68" y="117"/>
                    <a:pt x="69" y="118"/>
                    <a:pt x="70" y="119"/>
                  </a:cubicBezTo>
                  <a:cubicBezTo>
                    <a:pt x="71" y="119"/>
                    <a:pt x="71" y="119"/>
                    <a:pt x="71" y="119"/>
                  </a:cubicBezTo>
                  <a:cubicBezTo>
                    <a:pt x="72" y="120"/>
                    <a:pt x="73" y="121"/>
                    <a:pt x="74" y="121"/>
                  </a:cubicBezTo>
                  <a:cubicBezTo>
                    <a:pt x="74" y="121"/>
                    <a:pt x="75" y="122"/>
                    <a:pt x="75" y="122"/>
                  </a:cubicBezTo>
                  <a:cubicBezTo>
                    <a:pt x="76" y="123"/>
                    <a:pt x="77" y="123"/>
                    <a:pt x="78" y="124"/>
                  </a:cubicBezTo>
                  <a:cubicBezTo>
                    <a:pt x="78" y="124"/>
                    <a:pt x="78" y="124"/>
                    <a:pt x="79" y="124"/>
                  </a:cubicBezTo>
                  <a:cubicBezTo>
                    <a:pt x="80" y="125"/>
                    <a:pt x="81" y="125"/>
                    <a:pt x="82" y="126"/>
                  </a:cubicBezTo>
                  <a:cubicBezTo>
                    <a:pt x="82" y="126"/>
                    <a:pt x="83" y="126"/>
                    <a:pt x="83" y="127"/>
                  </a:cubicBezTo>
                  <a:cubicBezTo>
                    <a:pt x="84" y="127"/>
                    <a:pt x="85" y="127"/>
                    <a:pt x="86" y="128"/>
                  </a:cubicBezTo>
                  <a:cubicBezTo>
                    <a:pt x="86" y="128"/>
                    <a:pt x="86" y="128"/>
                    <a:pt x="87" y="128"/>
                  </a:cubicBezTo>
                  <a:cubicBezTo>
                    <a:pt x="88" y="129"/>
                    <a:pt x="89" y="129"/>
                    <a:pt x="90" y="130"/>
                  </a:cubicBezTo>
                  <a:cubicBezTo>
                    <a:pt x="90" y="130"/>
                    <a:pt x="90" y="130"/>
                    <a:pt x="90" y="130"/>
                  </a:cubicBezTo>
                  <a:cubicBezTo>
                    <a:pt x="91" y="130"/>
                    <a:pt x="93" y="131"/>
                    <a:pt x="94" y="131"/>
                  </a:cubicBezTo>
                  <a:cubicBezTo>
                    <a:pt x="94" y="131"/>
                    <a:pt x="94" y="131"/>
                    <a:pt x="95" y="131"/>
                  </a:cubicBezTo>
                  <a:cubicBezTo>
                    <a:pt x="95" y="132"/>
                    <a:pt x="96" y="132"/>
                    <a:pt x="97" y="132"/>
                  </a:cubicBezTo>
                  <a:cubicBezTo>
                    <a:pt x="98" y="132"/>
                    <a:pt x="98" y="132"/>
                    <a:pt x="98" y="133"/>
                  </a:cubicBezTo>
                  <a:cubicBezTo>
                    <a:pt x="99" y="133"/>
                    <a:pt x="100" y="133"/>
                    <a:pt x="102" y="133"/>
                  </a:cubicBezTo>
                  <a:cubicBezTo>
                    <a:pt x="102" y="133"/>
                    <a:pt x="102" y="133"/>
                    <a:pt x="102" y="133"/>
                  </a:cubicBezTo>
                  <a:cubicBezTo>
                    <a:pt x="103" y="133"/>
                    <a:pt x="104" y="134"/>
                    <a:pt x="105" y="134"/>
                  </a:cubicBezTo>
                  <a:cubicBezTo>
                    <a:pt x="105" y="134"/>
                    <a:pt x="106" y="134"/>
                    <a:pt x="106" y="134"/>
                  </a:cubicBezTo>
                  <a:cubicBezTo>
                    <a:pt x="107" y="134"/>
                    <a:pt x="108" y="134"/>
                    <a:pt x="109" y="134"/>
                  </a:cubicBezTo>
                  <a:cubicBezTo>
                    <a:pt x="109" y="134"/>
                    <a:pt x="109" y="134"/>
                    <a:pt x="110" y="134"/>
                  </a:cubicBezTo>
                  <a:cubicBezTo>
                    <a:pt x="111" y="134"/>
                    <a:pt x="112" y="134"/>
                    <a:pt x="113" y="134"/>
                  </a:cubicBezTo>
                  <a:cubicBezTo>
                    <a:pt x="113" y="134"/>
                    <a:pt x="113" y="134"/>
                    <a:pt x="113" y="134"/>
                  </a:cubicBezTo>
                  <a:cubicBezTo>
                    <a:pt x="114" y="134"/>
                    <a:pt x="115" y="134"/>
                    <a:pt x="116" y="133"/>
                  </a:cubicBezTo>
                  <a:cubicBezTo>
                    <a:pt x="116" y="133"/>
                    <a:pt x="116" y="133"/>
                    <a:pt x="117" y="133"/>
                  </a:cubicBezTo>
                  <a:cubicBezTo>
                    <a:pt x="117" y="133"/>
                    <a:pt x="118" y="133"/>
                    <a:pt x="119" y="133"/>
                  </a:cubicBezTo>
                  <a:cubicBezTo>
                    <a:pt x="119" y="133"/>
                    <a:pt x="120" y="132"/>
                    <a:pt x="120" y="132"/>
                  </a:cubicBezTo>
                  <a:cubicBezTo>
                    <a:pt x="121" y="132"/>
                    <a:pt x="122" y="132"/>
                    <a:pt x="122" y="131"/>
                  </a:cubicBezTo>
                  <a:cubicBezTo>
                    <a:pt x="123" y="131"/>
                    <a:pt x="123" y="131"/>
                    <a:pt x="123" y="131"/>
                  </a:cubicBezTo>
                  <a:cubicBezTo>
                    <a:pt x="124" y="131"/>
                    <a:pt x="125" y="130"/>
                    <a:pt x="126" y="130"/>
                  </a:cubicBezTo>
                  <a:cubicBezTo>
                    <a:pt x="126" y="130"/>
                    <a:pt x="126" y="130"/>
                    <a:pt x="127" y="129"/>
                  </a:cubicBezTo>
                  <a:cubicBezTo>
                    <a:pt x="127" y="129"/>
                    <a:pt x="128" y="129"/>
                    <a:pt x="129" y="128"/>
                  </a:cubicBezTo>
                  <a:cubicBezTo>
                    <a:pt x="129" y="128"/>
                    <a:pt x="129" y="128"/>
                    <a:pt x="130" y="127"/>
                  </a:cubicBezTo>
                  <a:cubicBezTo>
                    <a:pt x="130" y="127"/>
                    <a:pt x="131" y="126"/>
                    <a:pt x="132" y="126"/>
                  </a:cubicBezTo>
                  <a:cubicBezTo>
                    <a:pt x="132" y="126"/>
                    <a:pt x="132" y="125"/>
                    <a:pt x="133" y="125"/>
                  </a:cubicBezTo>
                  <a:cubicBezTo>
                    <a:pt x="134" y="124"/>
                    <a:pt x="134" y="124"/>
                    <a:pt x="135" y="123"/>
                  </a:cubicBezTo>
                  <a:cubicBezTo>
                    <a:pt x="160" y="98"/>
                    <a:pt x="141" y="64"/>
                    <a:pt x="112"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6E9FD5"/>
                </a:solidFill>
                <a:latin typeface="幼圆" panose="02010509060101010101" pitchFamily="49" charset="-122"/>
                <a:ea typeface="幼圆" panose="02010509060101010101" pitchFamily="49" charset="-122"/>
              </a:endParaRPr>
            </a:p>
          </p:txBody>
        </p:sp>
        <p:sp>
          <p:nvSpPr>
            <p:cNvPr id="48" name="Freeform 471"/>
            <p:cNvSpPr/>
            <p:nvPr/>
          </p:nvSpPr>
          <p:spPr bwMode="auto">
            <a:xfrm>
              <a:off x="9950451" y="4291013"/>
              <a:ext cx="230188" cy="223837"/>
            </a:xfrm>
            <a:custGeom>
              <a:gdLst>
                <a:gd name="T0" fmla="*/ 228 w 240"/>
                <a:gd name="T1" fmla="*/ 183 h 233"/>
                <a:gd name="T2" fmla="*/ 149 w 240"/>
                <a:gd name="T3" fmla="*/ 104 h 233"/>
                <a:gd name="T4" fmla="*/ 132 w 240"/>
                <a:gd name="T5" fmla="*/ 88 h 233"/>
                <a:gd name="T6" fmla="*/ 99 w 240"/>
                <a:gd name="T7" fmla="*/ 34 h 233"/>
                <a:gd name="T8" fmla="*/ 37 w 240"/>
                <a:gd name="T9" fmla="*/ 0 h 233"/>
                <a:gd name="T10" fmla="*/ 12 w 240"/>
                <a:gd name="T11" fmla="*/ 10 h 233"/>
                <a:gd name="T12" fmla="*/ 5 w 240"/>
                <a:gd name="T13" fmla="*/ 19 h 233"/>
                <a:gd name="T14" fmla="*/ 0 w 240"/>
                <a:gd name="T15" fmla="*/ 35 h 233"/>
                <a:gd name="T16" fmla="*/ 60 w 240"/>
                <a:gd name="T17" fmla="*/ 73 h 233"/>
                <a:gd name="T18" fmla="*/ 98 w 240"/>
                <a:gd name="T19" fmla="*/ 135 h 233"/>
                <a:gd name="T20" fmla="*/ 111 w 240"/>
                <a:gd name="T21" fmla="*/ 148 h 233"/>
                <a:gd name="T22" fmla="*/ 187 w 240"/>
                <a:gd name="T23" fmla="*/ 224 h 233"/>
                <a:gd name="T24" fmla="*/ 208 w 240"/>
                <a:gd name="T25" fmla="*/ 233 h 233"/>
                <a:gd name="T26" fmla="*/ 228 w 240"/>
                <a:gd name="T27" fmla="*/ 224 h 233"/>
                <a:gd name="T28" fmla="*/ 228 w 240"/>
                <a:gd name="T29" fmla="*/ 183 h 2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233">
                  <a:moveTo>
                    <a:pt x="228" y="183"/>
                  </a:moveTo>
                  <a:cubicBezTo>
                    <a:pt x="149" y="104"/>
                    <a:pt x="149" y="104"/>
                    <a:pt x="149" y="104"/>
                  </a:cubicBezTo>
                  <a:cubicBezTo>
                    <a:pt x="132" y="88"/>
                    <a:pt x="132" y="88"/>
                    <a:pt x="132" y="88"/>
                  </a:cubicBezTo>
                  <a:cubicBezTo>
                    <a:pt x="129" y="70"/>
                    <a:pt x="116" y="51"/>
                    <a:pt x="99" y="34"/>
                  </a:cubicBezTo>
                  <a:cubicBezTo>
                    <a:pt x="79" y="15"/>
                    <a:pt x="57" y="0"/>
                    <a:pt x="37" y="0"/>
                  </a:cubicBezTo>
                  <a:cubicBezTo>
                    <a:pt x="28" y="0"/>
                    <a:pt x="19" y="3"/>
                    <a:pt x="12" y="10"/>
                  </a:cubicBezTo>
                  <a:cubicBezTo>
                    <a:pt x="9" y="13"/>
                    <a:pt x="7" y="16"/>
                    <a:pt x="5" y="19"/>
                  </a:cubicBezTo>
                  <a:cubicBezTo>
                    <a:pt x="2" y="24"/>
                    <a:pt x="0" y="30"/>
                    <a:pt x="0" y="35"/>
                  </a:cubicBezTo>
                  <a:cubicBezTo>
                    <a:pt x="18" y="40"/>
                    <a:pt x="39" y="52"/>
                    <a:pt x="60" y="73"/>
                  </a:cubicBezTo>
                  <a:cubicBezTo>
                    <a:pt x="84" y="98"/>
                    <a:pt x="95" y="118"/>
                    <a:pt x="98" y="135"/>
                  </a:cubicBezTo>
                  <a:cubicBezTo>
                    <a:pt x="111" y="148"/>
                    <a:pt x="111" y="148"/>
                    <a:pt x="111" y="148"/>
                  </a:cubicBezTo>
                  <a:cubicBezTo>
                    <a:pt x="187" y="224"/>
                    <a:pt x="187" y="224"/>
                    <a:pt x="187" y="224"/>
                  </a:cubicBezTo>
                  <a:cubicBezTo>
                    <a:pt x="193" y="230"/>
                    <a:pt x="200" y="233"/>
                    <a:pt x="208" y="233"/>
                  </a:cubicBezTo>
                  <a:cubicBezTo>
                    <a:pt x="215" y="233"/>
                    <a:pt x="223" y="230"/>
                    <a:pt x="228" y="224"/>
                  </a:cubicBezTo>
                  <a:cubicBezTo>
                    <a:pt x="240" y="213"/>
                    <a:pt x="240" y="195"/>
                    <a:pt x="228"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6E9FD5"/>
                </a:solidFill>
                <a:latin typeface="幼圆" panose="02010509060101010101" pitchFamily="49" charset="-122"/>
                <a:ea typeface="幼圆" panose="02010509060101010101" pitchFamily="49" charset="-122"/>
              </a:endParaRPr>
            </a:p>
          </p:txBody>
        </p:sp>
      </p:grpSp>
      <p:sp>
        <p:nvSpPr>
          <p:cNvPr id="50" name="菱形 49"/>
          <p:cNvSpPr/>
          <p:nvPr/>
        </p:nvSpPr>
        <p:spPr>
          <a:xfrm>
            <a:off x="2572487" y="4725434"/>
            <a:ext cx="796482" cy="796482"/>
          </a:xfrm>
          <a:prstGeom prst="diamond">
            <a:avLst/>
          </a:prstGeom>
          <a:solidFill>
            <a:srgbClr val="A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E9FD5"/>
              </a:solidFill>
              <a:latin typeface="幼圆" panose="02010509060101010101" pitchFamily="49" charset="-122"/>
              <a:ea typeface="幼圆" panose="02010509060101010101" pitchFamily="49" charset="-122"/>
            </a:endParaRPr>
          </a:p>
        </p:txBody>
      </p:sp>
      <p:sp>
        <p:nvSpPr>
          <p:cNvPr id="51" name="Freeform 323"/>
          <p:cNvSpPr/>
          <p:nvPr/>
        </p:nvSpPr>
        <p:spPr bwMode="auto">
          <a:xfrm>
            <a:off x="2829202" y="4989208"/>
            <a:ext cx="270488" cy="268933"/>
          </a:xfrm>
          <a:custGeom>
            <a:gdLst>
              <a:gd name="T0" fmla="*/ 250 w 288"/>
              <a:gd name="T1" fmla="*/ 220 h 287"/>
              <a:gd name="T2" fmla="*/ 169 w 288"/>
              <a:gd name="T3" fmla="*/ 191 h 287"/>
              <a:gd name="T4" fmla="*/ 197 w 288"/>
              <a:gd name="T5" fmla="*/ 136 h 287"/>
              <a:gd name="T6" fmla="*/ 197 w 288"/>
              <a:gd name="T7" fmla="*/ 135 h 287"/>
              <a:gd name="T8" fmla="*/ 204 w 288"/>
              <a:gd name="T9" fmla="*/ 134 h 287"/>
              <a:gd name="T10" fmla="*/ 211 w 288"/>
              <a:gd name="T11" fmla="*/ 107 h 287"/>
              <a:gd name="T12" fmla="*/ 206 w 288"/>
              <a:gd name="T13" fmla="*/ 96 h 287"/>
              <a:gd name="T14" fmla="*/ 205 w 288"/>
              <a:gd name="T15" fmla="*/ 96 h 287"/>
              <a:gd name="T16" fmla="*/ 205 w 288"/>
              <a:gd name="T17" fmla="*/ 93 h 287"/>
              <a:gd name="T18" fmla="*/ 205 w 288"/>
              <a:gd name="T19" fmla="*/ 54 h 287"/>
              <a:gd name="T20" fmla="*/ 193 w 288"/>
              <a:gd name="T21" fmla="*/ 25 h 287"/>
              <a:gd name="T22" fmla="*/ 160 w 288"/>
              <a:gd name="T23" fmla="*/ 8 h 287"/>
              <a:gd name="T24" fmla="*/ 120 w 288"/>
              <a:gd name="T25" fmla="*/ 4 h 287"/>
              <a:gd name="T26" fmla="*/ 103 w 288"/>
              <a:gd name="T27" fmla="*/ 22 h 287"/>
              <a:gd name="T28" fmla="*/ 83 w 288"/>
              <a:gd name="T29" fmla="*/ 54 h 287"/>
              <a:gd name="T30" fmla="*/ 82 w 288"/>
              <a:gd name="T31" fmla="*/ 93 h 287"/>
              <a:gd name="T32" fmla="*/ 82 w 288"/>
              <a:gd name="T33" fmla="*/ 96 h 287"/>
              <a:gd name="T34" fmla="*/ 82 w 288"/>
              <a:gd name="T35" fmla="*/ 96 h 287"/>
              <a:gd name="T36" fmla="*/ 76 w 288"/>
              <a:gd name="T37" fmla="*/ 107 h 287"/>
              <a:gd name="T38" fmla="*/ 83 w 288"/>
              <a:gd name="T39" fmla="*/ 134 h 287"/>
              <a:gd name="T40" fmla="*/ 90 w 288"/>
              <a:gd name="T41" fmla="*/ 135 h 287"/>
              <a:gd name="T42" fmla="*/ 90 w 288"/>
              <a:gd name="T43" fmla="*/ 136 h 287"/>
              <a:gd name="T44" fmla="*/ 118 w 288"/>
              <a:gd name="T45" fmla="*/ 191 h 287"/>
              <a:gd name="T46" fmla="*/ 38 w 288"/>
              <a:gd name="T47" fmla="*/ 220 h 287"/>
              <a:gd name="T48" fmla="*/ 0 w 288"/>
              <a:gd name="T49" fmla="*/ 256 h 287"/>
              <a:gd name="T50" fmla="*/ 0 w 288"/>
              <a:gd name="T51" fmla="*/ 287 h 287"/>
              <a:gd name="T52" fmla="*/ 288 w 288"/>
              <a:gd name="T53" fmla="*/ 287 h 287"/>
              <a:gd name="T54" fmla="*/ 288 w 288"/>
              <a:gd name="T55" fmla="*/ 256 h 287"/>
              <a:gd name="T56" fmla="*/ 250 w 288"/>
              <a:gd name="T57" fmla="*/ 220 h 2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287">
                <a:moveTo>
                  <a:pt x="250" y="220"/>
                </a:moveTo>
                <a:cubicBezTo>
                  <a:pt x="231" y="212"/>
                  <a:pt x="209" y="196"/>
                  <a:pt x="169" y="191"/>
                </a:cubicBezTo>
                <a:cubicBezTo>
                  <a:pt x="181" y="181"/>
                  <a:pt x="186" y="162"/>
                  <a:pt x="197" y="136"/>
                </a:cubicBezTo>
                <a:cubicBezTo>
                  <a:pt x="197" y="136"/>
                  <a:pt x="197" y="135"/>
                  <a:pt x="197" y="135"/>
                </a:cubicBezTo>
                <a:cubicBezTo>
                  <a:pt x="200" y="135"/>
                  <a:pt x="202" y="135"/>
                  <a:pt x="204" y="134"/>
                </a:cubicBezTo>
                <a:cubicBezTo>
                  <a:pt x="208" y="131"/>
                  <a:pt x="211" y="115"/>
                  <a:pt x="211" y="107"/>
                </a:cubicBezTo>
                <a:cubicBezTo>
                  <a:pt x="211" y="95"/>
                  <a:pt x="206" y="96"/>
                  <a:pt x="206" y="96"/>
                </a:cubicBezTo>
                <a:cubicBezTo>
                  <a:pt x="206" y="96"/>
                  <a:pt x="205" y="96"/>
                  <a:pt x="205" y="96"/>
                </a:cubicBezTo>
                <a:cubicBezTo>
                  <a:pt x="205" y="95"/>
                  <a:pt x="205" y="94"/>
                  <a:pt x="205" y="93"/>
                </a:cubicBezTo>
                <a:cubicBezTo>
                  <a:pt x="205" y="83"/>
                  <a:pt x="207" y="64"/>
                  <a:pt x="205" y="54"/>
                </a:cubicBezTo>
                <a:cubicBezTo>
                  <a:pt x="200" y="39"/>
                  <a:pt x="201" y="33"/>
                  <a:pt x="193" y="25"/>
                </a:cubicBezTo>
                <a:cubicBezTo>
                  <a:pt x="182" y="13"/>
                  <a:pt x="166" y="8"/>
                  <a:pt x="160" y="8"/>
                </a:cubicBezTo>
                <a:cubicBezTo>
                  <a:pt x="155" y="8"/>
                  <a:pt x="133" y="0"/>
                  <a:pt x="120" y="4"/>
                </a:cubicBezTo>
                <a:cubicBezTo>
                  <a:pt x="107" y="9"/>
                  <a:pt x="114" y="22"/>
                  <a:pt x="103" y="22"/>
                </a:cubicBezTo>
                <a:cubicBezTo>
                  <a:pt x="92" y="22"/>
                  <a:pt x="87" y="39"/>
                  <a:pt x="83" y="54"/>
                </a:cubicBezTo>
                <a:cubicBezTo>
                  <a:pt x="80" y="64"/>
                  <a:pt x="82" y="82"/>
                  <a:pt x="82" y="93"/>
                </a:cubicBezTo>
                <a:cubicBezTo>
                  <a:pt x="82" y="94"/>
                  <a:pt x="82" y="95"/>
                  <a:pt x="82" y="96"/>
                </a:cubicBezTo>
                <a:cubicBezTo>
                  <a:pt x="82" y="96"/>
                  <a:pt x="82" y="96"/>
                  <a:pt x="82" y="96"/>
                </a:cubicBezTo>
                <a:cubicBezTo>
                  <a:pt x="82" y="96"/>
                  <a:pt x="76" y="95"/>
                  <a:pt x="76" y="107"/>
                </a:cubicBezTo>
                <a:cubicBezTo>
                  <a:pt x="76" y="115"/>
                  <a:pt x="79" y="131"/>
                  <a:pt x="83" y="134"/>
                </a:cubicBezTo>
                <a:cubicBezTo>
                  <a:pt x="85" y="135"/>
                  <a:pt x="88" y="135"/>
                  <a:pt x="90" y="135"/>
                </a:cubicBezTo>
                <a:cubicBezTo>
                  <a:pt x="90" y="135"/>
                  <a:pt x="90" y="136"/>
                  <a:pt x="90" y="136"/>
                </a:cubicBezTo>
                <a:cubicBezTo>
                  <a:pt x="101" y="163"/>
                  <a:pt x="106" y="182"/>
                  <a:pt x="118" y="191"/>
                </a:cubicBezTo>
                <a:cubicBezTo>
                  <a:pt x="79" y="196"/>
                  <a:pt x="57" y="212"/>
                  <a:pt x="38" y="220"/>
                </a:cubicBezTo>
                <a:cubicBezTo>
                  <a:pt x="0" y="237"/>
                  <a:pt x="0" y="256"/>
                  <a:pt x="0" y="256"/>
                </a:cubicBezTo>
                <a:cubicBezTo>
                  <a:pt x="0" y="287"/>
                  <a:pt x="0" y="287"/>
                  <a:pt x="0" y="287"/>
                </a:cubicBezTo>
                <a:cubicBezTo>
                  <a:pt x="288" y="287"/>
                  <a:pt x="288" y="287"/>
                  <a:pt x="288" y="287"/>
                </a:cubicBezTo>
                <a:cubicBezTo>
                  <a:pt x="288" y="256"/>
                  <a:pt x="288" y="256"/>
                  <a:pt x="288" y="256"/>
                </a:cubicBezTo>
                <a:cubicBezTo>
                  <a:pt x="288" y="256"/>
                  <a:pt x="287" y="237"/>
                  <a:pt x="250" y="22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6E9FD5"/>
              </a:solidFill>
              <a:latin typeface="幼圆" panose="02010509060101010101" pitchFamily="49" charset="-122"/>
              <a:ea typeface="幼圆" panose="02010509060101010101" pitchFamily="49" charset="-122"/>
            </a:endParaRPr>
          </a:p>
        </p:txBody>
      </p:sp>
      <p:sp>
        <p:nvSpPr>
          <p:cNvPr id="52" name="文本框 51"/>
          <p:cNvSpPr txBox="1"/>
          <p:nvPr/>
        </p:nvSpPr>
        <p:spPr>
          <a:xfrm>
            <a:off x="3636851" y="1964105"/>
            <a:ext cx="2236510" cy="400110"/>
          </a:xfrm>
          <a:prstGeom prst="rect">
            <a:avLst/>
          </a:prstGeom>
          <a:noFill/>
        </p:spPr>
        <p:txBody>
          <a:bodyPr wrap="none" rtlCol="0">
            <a:spAutoFit/>
          </a:bodyPr>
          <a:lstStyle/>
          <a:p>
            <a:r>
              <a:rPr lang="zh-CN" altLang="en-US" sz="2000" b="1">
                <a:solidFill>
                  <a:srgbClr val="A07AC2"/>
                </a:solidFill>
                <a:latin typeface="幼圆" panose="02010509060101010101" pitchFamily="49" charset="-122"/>
                <a:ea typeface="幼圆" panose="02010509060101010101" pitchFamily="49" charset="-122"/>
              </a:rPr>
              <a:t>单击此处添加标题</a:t>
            </a:r>
            <a:endParaRPr lang="zh-CN" altLang="en-US" sz="2000" b="1">
              <a:solidFill>
                <a:srgbClr val="A07AC2"/>
              </a:solidFill>
              <a:latin typeface="幼圆" panose="02010509060101010101" pitchFamily="49" charset="-122"/>
              <a:ea typeface="幼圆" panose="02010509060101010101" pitchFamily="49" charset="-122"/>
            </a:endParaRPr>
          </a:p>
        </p:txBody>
      </p:sp>
      <p:sp>
        <p:nvSpPr>
          <p:cNvPr id="53" name="矩形 52"/>
          <p:cNvSpPr/>
          <p:nvPr/>
        </p:nvSpPr>
        <p:spPr>
          <a:xfrm>
            <a:off x="3618056" y="2364215"/>
            <a:ext cx="6096000" cy="646331"/>
          </a:xfrm>
          <a:prstGeom prst="rect">
            <a:avLst/>
          </a:prstGeom>
        </p:spPr>
        <p:txBody>
          <a:bodyPr>
            <a:spAutoFit/>
          </a:bodyPr>
          <a:lstStyle/>
          <a:p>
            <a:r>
              <a:rPr lang="zh-CN" altLang="en-US">
                <a:solidFill>
                  <a:schemeClr val="tx1">
                    <a:lumMod val="65000"/>
                    <a:lumOff val="35000"/>
                  </a:schemeClr>
                </a:solidFill>
                <a:latin typeface="幼圆" panose="02010509060101010101" pitchFamily="49" charset="-122"/>
                <a:ea typeface="幼圆" panose="02010509060101010101" pitchFamily="49" charset="-122"/>
              </a:rPr>
              <a:t>单击此处添加您的文字内容。本模板的所有素材和逻辑图表，均可自由编辑替换和移动。</a:t>
            </a:r>
            <a:endParaRPr lang="zh-CN" altLang="en-US">
              <a:solidFill>
                <a:schemeClr val="tx1">
                  <a:lumMod val="65000"/>
                  <a:lumOff val="35000"/>
                </a:schemeClr>
              </a:solidFill>
              <a:latin typeface="幼圆" panose="02010509060101010101" pitchFamily="49" charset="-122"/>
              <a:ea typeface="幼圆" panose="02010509060101010101" pitchFamily="49" charset="-122"/>
            </a:endParaRPr>
          </a:p>
        </p:txBody>
      </p:sp>
      <p:sp>
        <p:nvSpPr>
          <p:cNvPr id="54" name="文本框 53"/>
          <p:cNvSpPr txBox="1"/>
          <p:nvPr/>
        </p:nvSpPr>
        <p:spPr>
          <a:xfrm>
            <a:off x="3636851" y="3278632"/>
            <a:ext cx="2236510" cy="400110"/>
          </a:xfrm>
          <a:prstGeom prst="rect">
            <a:avLst/>
          </a:prstGeom>
          <a:noFill/>
        </p:spPr>
        <p:txBody>
          <a:bodyPr wrap="none" rtlCol="0">
            <a:spAutoFit/>
          </a:bodyPr>
          <a:lstStyle/>
          <a:p>
            <a:r>
              <a:rPr lang="zh-CN" altLang="en-US" sz="2000" b="1">
                <a:solidFill>
                  <a:srgbClr val="EEA486"/>
                </a:solidFill>
                <a:latin typeface="幼圆" panose="02010509060101010101" pitchFamily="49" charset="-122"/>
                <a:ea typeface="幼圆" panose="02010509060101010101" pitchFamily="49" charset="-122"/>
              </a:rPr>
              <a:t>单击此处添加标题</a:t>
            </a:r>
            <a:endParaRPr lang="zh-CN" altLang="en-US" sz="2000" b="1">
              <a:solidFill>
                <a:srgbClr val="EEA486"/>
              </a:solidFill>
              <a:latin typeface="幼圆" panose="02010509060101010101" pitchFamily="49" charset="-122"/>
              <a:ea typeface="幼圆" panose="02010509060101010101" pitchFamily="49" charset="-122"/>
            </a:endParaRPr>
          </a:p>
        </p:txBody>
      </p:sp>
      <p:sp>
        <p:nvSpPr>
          <p:cNvPr id="55" name="矩形 54"/>
          <p:cNvSpPr/>
          <p:nvPr/>
        </p:nvSpPr>
        <p:spPr>
          <a:xfrm>
            <a:off x="3618056" y="3678742"/>
            <a:ext cx="6096000" cy="646331"/>
          </a:xfrm>
          <a:prstGeom prst="rect">
            <a:avLst/>
          </a:prstGeom>
        </p:spPr>
        <p:txBody>
          <a:bodyPr>
            <a:spAutoFit/>
          </a:bodyPr>
          <a:lstStyle/>
          <a:p>
            <a:r>
              <a:rPr lang="zh-CN" altLang="en-US">
                <a:solidFill>
                  <a:schemeClr val="tx1">
                    <a:lumMod val="65000"/>
                    <a:lumOff val="35000"/>
                  </a:schemeClr>
                </a:solidFill>
                <a:latin typeface="幼圆" panose="02010509060101010101" pitchFamily="49" charset="-122"/>
                <a:ea typeface="幼圆" panose="02010509060101010101" pitchFamily="49" charset="-122"/>
              </a:rPr>
              <a:t>单击此处添加您的文字内容。本模板的所有素材和逻辑图表，均可自由编辑替换和移动。</a:t>
            </a:r>
            <a:endParaRPr lang="zh-CN" altLang="en-US">
              <a:solidFill>
                <a:schemeClr val="tx1">
                  <a:lumMod val="65000"/>
                  <a:lumOff val="35000"/>
                </a:schemeClr>
              </a:solidFill>
              <a:latin typeface="幼圆" panose="02010509060101010101" pitchFamily="49" charset="-122"/>
              <a:ea typeface="幼圆" panose="02010509060101010101" pitchFamily="49" charset="-122"/>
            </a:endParaRPr>
          </a:p>
        </p:txBody>
      </p:sp>
      <p:sp>
        <p:nvSpPr>
          <p:cNvPr id="56" name="文本框 55"/>
          <p:cNvSpPr txBox="1"/>
          <p:nvPr/>
        </p:nvSpPr>
        <p:spPr>
          <a:xfrm>
            <a:off x="3636851" y="4598668"/>
            <a:ext cx="2236510" cy="400110"/>
          </a:xfrm>
          <a:prstGeom prst="rect">
            <a:avLst/>
          </a:prstGeom>
          <a:noFill/>
        </p:spPr>
        <p:txBody>
          <a:bodyPr wrap="none" rtlCol="0">
            <a:spAutoFit/>
          </a:bodyPr>
          <a:lstStyle/>
          <a:p>
            <a:r>
              <a:rPr lang="zh-CN" altLang="en-US" sz="2000" b="1">
                <a:solidFill>
                  <a:srgbClr val="A07AC2"/>
                </a:solidFill>
                <a:latin typeface="幼圆" panose="02010509060101010101" pitchFamily="49" charset="-122"/>
                <a:ea typeface="幼圆" panose="02010509060101010101" pitchFamily="49" charset="-122"/>
              </a:rPr>
              <a:t>单击此处添加标题</a:t>
            </a:r>
            <a:endParaRPr lang="zh-CN" altLang="en-US" sz="2000" b="1">
              <a:solidFill>
                <a:srgbClr val="A07AC2"/>
              </a:solidFill>
              <a:latin typeface="幼圆" panose="02010509060101010101" pitchFamily="49" charset="-122"/>
              <a:ea typeface="幼圆" panose="02010509060101010101" pitchFamily="49" charset="-122"/>
            </a:endParaRPr>
          </a:p>
        </p:txBody>
      </p:sp>
      <p:sp>
        <p:nvSpPr>
          <p:cNvPr id="57" name="矩形 56"/>
          <p:cNvSpPr/>
          <p:nvPr/>
        </p:nvSpPr>
        <p:spPr>
          <a:xfrm>
            <a:off x="3618056" y="4998778"/>
            <a:ext cx="6096000" cy="646331"/>
          </a:xfrm>
          <a:prstGeom prst="rect">
            <a:avLst/>
          </a:prstGeom>
        </p:spPr>
        <p:txBody>
          <a:bodyPr>
            <a:spAutoFit/>
          </a:bodyPr>
          <a:lstStyle/>
          <a:p>
            <a:r>
              <a:rPr lang="zh-CN" altLang="en-US">
                <a:solidFill>
                  <a:schemeClr val="tx1">
                    <a:lumMod val="65000"/>
                    <a:lumOff val="35000"/>
                  </a:schemeClr>
                </a:solidFill>
                <a:latin typeface="幼圆" panose="02010509060101010101" pitchFamily="49" charset="-122"/>
                <a:ea typeface="幼圆" panose="02010509060101010101" pitchFamily="49" charset="-122"/>
              </a:rPr>
              <a:t>单击此处添加您的文字内容。本模板的所有素材和逻辑图表，均可自由编辑替换和移动。</a:t>
            </a:r>
            <a:endParaRPr lang="zh-CN" altLang="en-US">
              <a:solidFill>
                <a:schemeClr val="tx1">
                  <a:lumMod val="65000"/>
                  <a:lumOff val="35000"/>
                </a:schemeClr>
              </a:solidFill>
              <a:latin typeface="幼圆" panose="02010509060101010101" pitchFamily="49" charset="-122"/>
              <a:ea typeface="幼圆" panose="02010509060101010101" pitchFamily="49" charset="-122"/>
            </a:endParaRPr>
          </a:p>
        </p:txBody>
      </p:sp>
      <p:sp>
        <p:nvSpPr>
          <p:cNvPr id="58" name="矩形 57"/>
          <p:cNvSpPr/>
          <p:nvPr/>
        </p:nvSpPr>
        <p:spPr>
          <a:xfrm>
            <a:off x="1791222" y="1510039"/>
            <a:ext cx="8534400" cy="4490711"/>
          </a:xfrm>
          <a:prstGeom prst="rect">
            <a:avLst/>
          </a:prstGeom>
          <a:noFill/>
          <a:ln w="38100">
            <a:solidFill>
              <a:srgbClr val="A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E9FD5"/>
              </a:solidFill>
              <a:latin typeface="幼圆" panose="02010509060101010101" pitchFamily="49" charset="-122"/>
              <a:ea typeface="幼圆" panose="02010509060101010101" pitchFamily="49" charset="-122"/>
            </a:endParaRPr>
          </a:p>
        </p:txBody>
      </p:sp>
      <p:grpSp>
        <p:nvGrpSpPr>
          <p:cNvPr id="60" name="组合 59"/>
          <p:cNvGrpSpPr/>
          <p:nvPr/>
        </p:nvGrpSpPr>
        <p:grpSpPr>
          <a:xfrm flipH="1">
            <a:off x="477847" y="609600"/>
            <a:ext cx="481996" cy="480695"/>
            <a:chOff x="4276449" y="1774190"/>
            <a:chExt cx="3516598" cy="3507105"/>
          </a:xfrm>
        </p:grpSpPr>
        <p:sp>
          <p:nvSpPr>
            <p:cNvPr id="61" name="MH_SubTitle_1"/>
            <p:cNvSpPr/>
            <p:nvPr/>
          </p:nvSpPr>
          <p:spPr>
            <a:xfrm>
              <a:off x="4276449" y="1774190"/>
              <a:ext cx="1756940" cy="1753552"/>
            </a:xfrm>
            <a:custGeom>
              <a:gdLst>
                <a:gd name="connsiteX0" fmla="*/ 713459 w 1426918"/>
                <a:gd name="connsiteY0" fmla="*/ 0 h 1426918"/>
                <a:gd name="connsiteX1" fmla="*/ 713459 w 1426918"/>
                <a:gd name="connsiteY1" fmla="*/ 1 h 1426918"/>
                <a:gd name="connsiteX2" fmla="*/ 1426918 w 1426918"/>
                <a:gd name="connsiteY2" fmla="*/ 713460 h 1426918"/>
                <a:gd name="connsiteX3" fmla="*/ 1426918 w 1426918"/>
                <a:gd name="connsiteY3" fmla="*/ 1426918 h 1426918"/>
                <a:gd name="connsiteX4" fmla="*/ 713459 w 1426918"/>
                <a:gd name="connsiteY4" fmla="*/ 1426918 h 1426918"/>
                <a:gd name="connsiteX5" fmla="*/ 0 w 1426918"/>
                <a:gd name="connsiteY5" fmla="*/ 713459 h 1426918"/>
                <a:gd name="connsiteX6" fmla="*/ 713459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lnTo>
                    <a:pt x="713459" y="1"/>
                  </a:lnTo>
                  <a:cubicBezTo>
                    <a:pt x="1107492" y="1"/>
                    <a:pt x="1426918" y="319427"/>
                    <a:pt x="1426918" y="713460"/>
                  </a:cubicBezTo>
                  <a:lnTo>
                    <a:pt x="1426918" y="1426918"/>
                  </a:lnTo>
                  <a:lnTo>
                    <a:pt x="713459" y="1426918"/>
                  </a:lnTo>
                  <a:cubicBezTo>
                    <a:pt x="319426" y="1426918"/>
                    <a:pt x="0" y="1107492"/>
                    <a:pt x="0" y="713459"/>
                  </a:cubicBezTo>
                  <a:cubicBezTo>
                    <a:pt x="0" y="319426"/>
                    <a:pt x="319426" y="0"/>
                    <a:pt x="713459"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62" name="MH_SubTitle_2"/>
            <p:cNvSpPr/>
            <p:nvPr/>
          </p:nvSpPr>
          <p:spPr>
            <a:xfrm>
              <a:off x="6033389" y="1774190"/>
              <a:ext cx="1759658" cy="1753552"/>
            </a:xfrm>
            <a:custGeom>
              <a:gdLst>
                <a:gd name="connsiteX0" fmla="*/ 713459 w 1426918"/>
                <a:gd name="connsiteY0" fmla="*/ 0 h 1426918"/>
                <a:gd name="connsiteX1" fmla="*/ 1426918 w 1426918"/>
                <a:gd name="connsiteY1" fmla="*/ 713459 h 1426918"/>
                <a:gd name="connsiteX2" fmla="*/ 1426917 w 1426918"/>
                <a:gd name="connsiteY2" fmla="*/ 713459 h 1426918"/>
                <a:gd name="connsiteX3" fmla="*/ 713458 w 1426918"/>
                <a:gd name="connsiteY3" fmla="*/ 1426918 h 1426918"/>
                <a:gd name="connsiteX4" fmla="*/ 0 w 1426918"/>
                <a:gd name="connsiteY4" fmla="*/ 1426918 h 1426918"/>
                <a:gd name="connsiteX5" fmla="*/ 0 w 1426918"/>
                <a:gd name="connsiteY5" fmla="*/ 713459 h 1426918"/>
                <a:gd name="connsiteX6" fmla="*/ 713459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cubicBezTo>
                    <a:pt x="1107492" y="0"/>
                    <a:pt x="1426918" y="319426"/>
                    <a:pt x="1426918" y="713459"/>
                  </a:cubicBezTo>
                  <a:lnTo>
                    <a:pt x="1426917" y="713459"/>
                  </a:lnTo>
                  <a:cubicBezTo>
                    <a:pt x="1426917" y="1107492"/>
                    <a:pt x="1107491" y="1426918"/>
                    <a:pt x="713458" y="1426918"/>
                  </a:cubicBezTo>
                  <a:lnTo>
                    <a:pt x="0" y="1426918"/>
                  </a:lnTo>
                  <a:lnTo>
                    <a:pt x="0" y="713459"/>
                  </a:lnTo>
                  <a:cubicBezTo>
                    <a:pt x="0" y="319426"/>
                    <a:pt x="319426" y="0"/>
                    <a:pt x="713459"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63" name="MH_SubTitle_3"/>
            <p:cNvSpPr/>
            <p:nvPr/>
          </p:nvSpPr>
          <p:spPr>
            <a:xfrm>
              <a:off x="4276449" y="3527743"/>
              <a:ext cx="1756940" cy="1753552"/>
            </a:xfrm>
            <a:custGeom>
              <a:gdLst>
                <a:gd name="connsiteX0" fmla="*/ 713460 w 1426918"/>
                <a:gd name="connsiteY0" fmla="*/ 0 h 1426918"/>
                <a:gd name="connsiteX1" fmla="*/ 1426918 w 1426918"/>
                <a:gd name="connsiteY1" fmla="*/ 0 h 1426918"/>
                <a:gd name="connsiteX2" fmla="*/ 1426918 w 1426918"/>
                <a:gd name="connsiteY2" fmla="*/ 713459 h 1426918"/>
                <a:gd name="connsiteX3" fmla="*/ 713459 w 1426918"/>
                <a:gd name="connsiteY3" fmla="*/ 1426918 h 1426918"/>
                <a:gd name="connsiteX4" fmla="*/ 0 w 1426918"/>
                <a:gd name="connsiteY4" fmla="*/ 713459 h 1426918"/>
                <a:gd name="connsiteX5" fmla="*/ 1 w 1426918"/>
                <a:gd name="connsiteY5" fmla="*/ 713459 h 1426918"/>
                <a:gd name="connsiteX6" fmla="*/ 713460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60" y="0"/>
                  </a:moveTo>
                  <a:lnTo>
                    <a:pt x="1426918" y="0"/>
                  </a:lnTo>
                  <a:lnTo>
                    <a:pt x="1426918" y="713459"/>
                  </a:lnTo>
                  <a:cubicBezTo>
                    <a:pt x="1426918" y="1107492"/>
                    <a:pt x="1107492" y="1426918"/>
                    <a:pt x="713459" y="1426918"/>
                  </a:cubicBezTo>
                  <a:cubicBezTo>
                    <a:pt x="319426" y="1426918"/>
                    <a:pt x="0" y="1107492"/>
                    <a:pt x="0" y="713459"/>
                  </a:cubicBezTo>
                  <a:lnTo>
                    <a:pt x="1" y="713459"/>
                  </a:lnTo>
                  <a:cubicBezTo>
                    <a:pt x="1" y="319426"/>
                    <a:pt x="319427" y="0"/>
                    <a:pt x="713460"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69" name="MH_SubTitle_4"/>
            <p:cNvSpPr/>
            <p:nvPr/>
          </p:nvSpPr>
          <p:spPr>
            <a:xfrm>
              <a:off x="6033389" y="3527743"/>
              <a:ext cx="1759658" cy="1753552"/>
            </a:xfrm>
            <a:custGeom>
              <a:gdLst>
                <a:gd name="connsiteX0" fmla="*/ 0 w 1426918"/>
                <a:gd name="connsiteY0" fmla="*/ 0 h 1426918"/>
                <a:gd name="connsiteX1" fmla="*/ 713459 w 1426918"/>
                <a:gd name="connsiteY1" fmla="*/ 0 h 1426918"/>
                <a:gd name="connsiteX2" fmla="*/ 1426918 w 1426918"/>
                <a:gd name="connsiteY2" fmla="*/ 713459 h 1426918"/>
                <a:gd name="connsiteX3" fmla="*/ 713459 w 1426918"/>
                <a:gd name="connsiteY3" fmla="*/ 1426918 h 1426918"/>
                <a:gd name="connsiteX4" fmla="*/ 713459 w 1426918"/>
                <a:gd name="connsiteY4" fmla="*/ 1426917 h 1426918"/>
                <a:gd name="connsiteX5" fmla="*/ 0 w 1426918"/>
                <a:gd name="connsiteY5" fmla="*/ 713458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918" h="1426918">
                  <a:moveTo>
                    <a:pt x="0" y="0"/>
                  </a:moveTo>
                  <a:lnTo>
                    <a:pt x="713459" y="0"/>
                  </a:lnTo>
                  <a:cubicBezTo>
                    <a:pt x="1107492" y="0"/>
                    <a:pt x="1426918" y="319426"/>
                    <a:pt x="1426918" y="713459"/>
                  </a:cubicBezTo>
                  <a:cubicBezTo>
                    <a:pt x="1426918" y="1107492"/>
                    <a:pt x="1107492" y="1426918"/>
                    <a:pt x="713459" y="1426918"/>
                  </a:cubicBezTo>
                  <a:lnTo>
                    <a:pt x="713459" y="1426917"/>
                  </a:lnTo>
                  <a:cubicBezTo>
                    <a:pt x="319426" y="1426917"/>
                    <a:pt x="0" y="1107491"/>
                    <a:pt x="0" y="713458"/>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grpSp>
      <p:sp>
        <p:nvSpPr>
          <p:cNvPr id="70" name="文本框 69"/>
          <p:cNvSpPr txBox="1"/>
          <p:nvPr/>
        </p:nvSpPr>
        <p:spPr>
          <a:xfrm>
            <a:off x="959843" y="628630"/>
            <a:ext cx="2488207" cy="461665"/>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rPr>
              <a:t>添加您的副标题</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advClick="0" advTm="2000" p14:dur="10"/>
    </mc:Choice>
    <mc:Fallback>
      <p:transition advClick="0" advTm="2000"/>
    </mc:Fallback>
  </mc:AlternateConten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9" name="Freeform 1"/>
          <p:cNvSpPr>
            <a:spLocks noChangeArrowheads="1"/>
          </p:cNvSpPr>
          <p:nvPr/>
        </p:nvSpPr>
        <p:spPr bwMode="auto">
          <a:xfrm>
            <a:off x="7049912" y="2512380"/>
            <a:ext cx="319675" cy="506558"/>
          </a:xfrm>
          <a:custGeom>
            <a:gdLst>
              <a:gd name="T0" fmla="*/ 93 w 1282"/>
              <a:gd name="T1" fmla="*/ 344 h 2032"/>
              <a:gd name="T2" fmla="*/ 93 w 1282"/>
              <a:gd name="T3" fmla="*/ 344 h 2032"/>
              <a:gd name="T4" fmla="*/ 750 w 1282"/>
              <a:gd name="T5" fmla="*/ 1000 h 2032"/>
              <a:gd name="T6" fmla="*/ 93 w 1282"/>
              <a:gd name="T7" fmla="*/ 1656 h 2032"/>
              <a:gd name="T8" fmla="*/ 93 w 1282"/>
              <a:gd name="T9" fmla="*/ 1937 h 2032"/>
              <a:gd name="T10" fmla="*/ 375 w 1282"/>
              <a:gd name="T11" fmla="*/ 1937 h 2032"/>
              <a:gd name="T12" fmla="*/ 1281 w 1282"/>
              <a:gd name="T13" fmla="*/ 1000 h 2032"/>
              <a:gd name="T14" fmla="*/ 375 w 1282"/>
              <a:gd name="T15" fmla="*/ 94 h 2032"/>
              <a:gd name="T16" fmla="*/ 93 w 1282"/>
              <a:gd name="T17" fmla="*/ 94 h 2032"/>
              <a:gd name="T18" fmla="*/ 31 w 1282"/>
              <a:gd name="T19" fmla="*/ 219 h 2032"/>
              <a:gd name="T20" fmla="*/ 93 w 1282"/>
              <a:gd name="T21" fmla="*/ 344 h 20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2" h="2032">
                <a:moveTo>
                  <a:pt x="93" y="344"/>
                </a:moveTo>
                <a:lnTo>
                  <a:pt x="93" y="344"/>
                </a:lnTo>
                <a:cubicBezTo>
                  <a:pt x="750" y="1000"/>
                  <a:pt x="750" y="1000"/>
                  <a:pt x="750" y="1000"/>
                </a:cubicBezTo>
                <a:cubicBezTo>
                  <a:pt x="93" y="1656"/>
                  <a:pt x="93" y="1656"/>
                  <a:pt x="93" y="1656"/>
                </a:cubicBezTo>
                <a:cubicBezTo>
                  <a:pt x="0" y="1750"/>
                  <a:pt x="0" y="1875"/>
                  <a:pt x="93" y="1937"/>
                </a:cubicBezTo>
                <a:cubicBezTo>
                  <a:pt x="156" y="2031"/>
                  <a:pt x="281" y="2031"/>
                  <a:pt x="375" y="1937"/>
                </a:cubicBezTo>
                <a:cubicBezTo>
                  <a:pt x="1281" y="1000"/>
                  <a:pt x="1281" y="1000"/>
                  <a:pt x="1281" y="1000"/>
                </a:cubicBezTo>
                <a:cubicBezTo>
                  <a:pt x="375" y="94"/>
                  <a:pt x="375" y="94"/>
                  <a:pt x="375" y="94"/>
                </a:cubicBezTo>
                <a:cubicBezTo>
                  <a:pt x="281" y="0"/>
                  <a:pt x="156" y="0"/>
                  <a:pt x="93" y="94"/>
                </a:cubicBezTo>
                <a:cubicBezTo>
                  <a:pt x="62" y="125"/>
                  <a:pt x="31" y="156"/>
                  <a:pt x="31" y="219"/>
                </a:cubicBezTo>
                <a:cubicBezTo>
                  <a:pt x="31" y="281"/>
                  <a:pt x="62" y="313"/>
                  <a:pt x="93" y="344"/>
                </a:cubicBezTo>
              </a:path>
            </a:pathLst>
          </a:custGeom>
          <a:solidFill>
            <a:srgbClr val="A07AC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68567" tIns="34283" rIns="68567" bIns="34283" anchor="ctr"/>
          <a:lstStyle/>
          <a:p>
            <a:pPr defTabSz="685800"/>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0" name="Freeform 27"/>
          <p:cNvSpPr>
            <a:spLocks noChangeArrowheads="1"/>
          </p:cNvSpPr>
          <p:nvPr/>
        </p:nvSpPr>
        <p:spPr bwMode="auto">
          <a:xfrm>
            <a:off x="8637300" y="4318848"/>
            <a:ext cx="319676" cy="498867"/>
          </a:xfrm>
          <a:custGeom>
            <a:gdLst>
              <a:gd name="T0" fmla="*/ 1219 w 1283"/>
              <a:gd name="T1" fmla="*/ 1656 h 2001"/>
              <a:gd name="T2" fmla="*/ 1219 w 1283"/>
              <a:gd name="T3" fmla="*/ 1656 h 2001"/>
              <a:gd name="T4" fmla="*/ 563 w 1283"/>
              <a:gd name="T5" fmla="*/ 1000 h 2001"/>
              <a:gd name="T6" fmla="*/ 1219 w 1283"/>
              <a:gd name="T7" fmla="*/ 344 h 2001"/>
              <a:gd name="T8" fmla="*/ 1219 w 1283"/>
              <a:gd name="T9" fmla="*/ 63 h 2001"/>
              <a:gd name="T10" fmla="*/ 938 w 1283"/>
              <a:gd name="T11" fmla="*/ 63 h 2001"/>
              <a:gd name="T12" fmla="*/ 0 w 1283"/>
              <a:gd name="T13" fmla="*/ 1000 h 2001"/>
              <a:gd name="T14" fmla="*/ 938 w 1283"/>
              <a:gd name="T15" fmla="*/ 1938 h 2001"/>
              <a:gd name="T16" fmla="*/ 1219 w 1283"/>
              <a:gd name="T17" fmla="*/ 1938 h 2001"/>
              <a:gd name="T18" fmla="*/ 1282 w 1283"/>
              <a:gd name="T19" fmla="*/ 1781 h 2001"/>
              <a:gd name="T20" fmla="*/ 1219 w 1283"/>
              <a:gd name="T21" fmla="*/ 1656 h 20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3" h="2001">
                <a:moveTo>
                  <a:pt x="1219" y="1656"/>
                </a:moveTo>
                <a:lnTo>
                  <a:pt x="1219" y="1656"/>
                </a:lnTo>
                <a:cubicBezTo>
                  <a:pt x="563" y="1000"/>
                  <a:pt x="563" y="1000"/>
                  <a:pt x="563" y="1000"/>
                </a:cubicBezTo>
                <a:cubicBezTo>
                  <a:pt x="1219" y="344"/>
                  <a:pt x="1219" y="344"/>
                  <a:pt x="1219" y="344"/>
                </a:cubicBezTo>
                <a:cubicBezTo>
                  <a:pt x="1282" y="250"/>
                  <a:pt x="1282" y="125"/>
                  <a:pt x="1219" y="63"/>
                </a:cubicBezTo>
                <a:cubicBezTo>
                  <a:pt x="1157" y="0"/>
                  <a:pt x="1032" y="0"/>
                  <a:pt x="938" y="63"/>
                </a:cubicBezTo>
                <a:cubicBezTo>
                  <a:pt x="0" y="1000"/>
                  <a:pt x="0" y="1000"/>
                  <a:pt x="0" y="1000"/>
                </a:cubicBezTo>
                <a:cubicBezTo>
                  <a:pt x="938" y="1938"/>
                  <a:pt x="938" y="1938"/>
                  <a:pt x="938" y="1938"/>
                </a:cubicBezTo>
                <a:cubicBezTo>
                  <a:pt x="1032" y="2000"/>
                  <a:pt x="1157" y="2000"/>
                  <a:pt x="1219" y="1938"/>
                </a:cubicBezTo>
                <a:cubicBezTo>
                  <a:pt x="1251" y="1875"/>
                  <a:pt x="1282" y="1844"/>
                  <a:pt x="1282" y="1781"/>
                </a:cubicBezTo>
                <a:cubicBezTo>
                  <a:pt x="1282" y="1719"/>
                  <a:pt x="1251" y="1688"/>
                  <a:pt x="1219" y="1656"/>
                </a:cubicBezTo>
              </a:path>
            </a:pathLst>
          </a:custGeom>
          <a:solidFill>
            <a:srgbClr val="A07AC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68567" tIns="34283" rIns="68567" bIns="34283" anchor="ctr"/>
          <a:lstStyle/>
          <a:p>
            <a:pPr defTabSz="685800"/>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1" name="Freeform 2@|5FFC:0|FBC:0|LFC:16777215|LBC:16777215"/>
          <p:cNvSpPr>
            <a:spLocks noChangeArrowheads="1"/>
          </p:cNvSpPr>
          <p:nvPr/>
        </p:nvSpPr>
        <p:spPr bwMode="auto">
          <a:xfrm>
            <a:off x="7057600" y="2715660"/>
            <a:ext cx="101066" cy="101092"/>
          </a:xfrm>
          <a:custGeom>
            <a:gdLst>
              <a:gd name="T0" fmla="*/ 187 w 407"/>
              <a:gd name="T1" fmla="*/ 406 h 407"/>
              <a:gd name="T2" fmla="*/ 187 w 407"/>
              <a:gd name="T3" fmla="*/ 406 h 407"/>
              <a:gd name="T4" fmla="*/ 0 w 407"/>
              <a:gd name="T5" fmla="*/ 187 h 407"/>
              <a:gd name="T6" fmla="*/ 187 w 407"/>
              <a:gd name="T7" fmla="*/ 0 h 407"/>
              <a:gd name="T8" fmla="*/ 406 w 407"/>
              <a:gd name="T9" fmla="*/ 187 h 407"/>
              <a:gd name="T10" fmla="*/ 187 w 407"/>
              <a:gd name="T11" fmla="*/ 406 h 407"/>
            </a:gdLst>
            <a:cxnLst>
              <a:cxn ang="0">
                <a:pos x="T0" y="T1"/>
              </a:cxn>
              <a:cxn ang="0">
                <a:pos x="T2" y="T3"/>
              </a:cxn>
              <a:cxn ang="0">
                <a:pos x="T4" y="T5"/>
              </a:cxn>
              <a:cxn ang="0">
                <a:pos x="T6" y="T7"/>
              </a:cxn>
              <a:cxn ang="0">
                <a:pos x="T8" y="T9"/>
              </a:cxn>
              <a:cxn ang="0">
                <a:pos x="T10" y="T11"/>
              </a:cxn>
            </a:cxnLst>
            <a:rect l="0" t="0" r="r" b="b"/>
            <a:pathLst>
              <a:path w="407" h="407">
                <a:moveTo>
                  <a:pt x="187" y="406"/>
                </a:moveTo>
                <a:lnTo>
                  <a:pt x="187" y="406"/>
                </a:lnTo>
                <a:cubicBezTo>
                  <a:pt x="94" y="406"/>
                  <a:pt x="0" y="312"/>
                  <a:pt x="0" y="187"/>
                </a:cubicBezTo>
                <a:cubicBezTo>
                  <a:pt x="0" y="93"/>
                  <a:pt x="94" y="0"/>
                  <a:pt x="187" y="0"/>
                </a:cubicBezTo>
                <a:cubicBezTo>
                  <a:pt x="312" y="0"/>
                  <a:pt x="406" y="93"/>
                  <a:pt x="406" y="187"/>
                </a:cubicBezTo>
                <a:cubicBezTo>
                  <a:pt x="406" y="312"/>
                  <a:pt x="312" y="406"/>
                  <a:pt x="187" y="406"/>
                </a:cubicBezTo>
              </a:path>
            </a:pathLst>
          </a:custGeom>
          <a:solidFill>
            <a:srgbClr val="A07AC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2" name="Freeform 3@|5FFC:0|FBC:0|LFC:16777215|LBC:16777215"/>
          <p:cNvSpPr>
            <a:spLocks noChangeArrowheads="1"/>
          </p:cNvSpPr>
          <p:nvPr/>
        </p:nvSpPr>
        <p:spPr bwMode="auto">
          <a:xfrm>
            <a:off x="7057600" y="4513340"/>
            <a:ext cx="101066" cy="102191"/>
          </a:xfrm>
          <a:custGeom>
            <a:gdLst>
              <a:gd name="T0" fmla="*/ 187 w 407"/>
              <a:gd name="T1" fmla="*/ 407 h 408"/>
              <a:gd name="T2" fmla="*/ 187 w 407"/>
              <a:gd name="T3" fmla="*/ 407 h 408"/>
              <a:gd name="T4" fmla="*/ 0 w 407"/>
              <a:gd name="T5" fmla="*/ 219 h 408"/>
              <a:gd name="T6" fmla="*/ 187 w 407"/>
              <a:gd name="T7" fmla="*/ 0 h 408"/>
              <a:gd name="T8" fmla="*/ 406 w 407"/>
              <a:gd name="T9" fmla="*/ 219 h 408"/>
              <a:gd name="T10" fmla="*/ 187 w 407"/>
              <a:gd name="T11" fmla="*/ 407 h 408"/>
            </a:gdLst>
            <a:cxnLst>
              <a:cxn ang="0">
                <a:pos x="T0" y="T1"/>
              </a:cxn>
              <a:cxn ang="0">
                <a:pos x="T2" y="T3"/>
              </a:cxn>
              <a:cxn ang="0">
                <a:pos x="T4" y="T5"/>
              </a:cxn>
              <a:cxn ang="0">
                <a:pos x="T6" y="T7"/>
              </a:cxn>
              <a:cxn ang="0">
                <a:pos x="T8" y="T9"/>
              </a:cxn>
              <a:cxn ang="0">
                <a:pos x="T10" y="T11"/>
              </a:cxn>
            </a:cxnLst>
            <a:rect l="0" t="0" r="r" b="b"/>
            <a:pathLst>
              <a:path w="407" h="408">
                <a:moveTo>
                  <a:pt x="187" y="407"/>
                </a:moveTo>
                <a:lnTo>
                  <a:pt x="187" y="407"/>
                </a:lnTo>
                <a:cubicBezTo>
                  <a:pt x="94" y="407"/>
                  <a:pt x="0" y="313"/>
                  <a:pt x="0" y="219"/>
                </a:cubicBezTo>
                <a:cubicBezTo>
                  <a:pt x="0" y="94"/>
                  <a:pt x="94" y="0"/>
                  <a:pt x="187" y="0"/>
                </a:cubicBezTo>
                <a:cubicBezTo>
                  <a:pt x="312" y="0"/>
                  <a:pt x="406" y="94"/>
                  <a:pt x="406" y="219"/>
                </a:cubicBezTo>
                <a:cubicBezTo>
                  <a:pt x="406" y="313"/>
                  <a:pt x="312" y="407"/>
                  <a:pt x="187" y="407"/>
                </a:cubicBezTo>
              </a:path>
            </a:pathLst>
          </a:custGeom>
          <a:solidFill>
            <a:srgbClr val="A07AC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3" name="Freeform 4@|5FFC:0|FBC:0|LFC:16777215|LBC:16777215"/>
          <p:cNvSpPr>
            <a:spLocks noChangeArrowheads="1"/>
          </p:cNvSpPr>
          <p:nvPr/>
        </p:nvSpPr>
        <p:spPr bwMode="auto">
          <a:xfrm>
            <a:off x="7952911" y="3618896"/>
            <a:ext cx="101066" cy="93401"/>
          </a:xfrm>
          <a:custGeom>
            <a:gdLst>
              <a:gd name="T0" fmla="*/ 0 w 406"/>
              <a:gd name="T1" fmla="*/ 187 h 375"/>
              <a:gd name="T2" fmla="*/ 0 w 406"/>
              <a:gd name="T3" fmla="*/ 187 h 375"/>
              <a:gd name="T4" fmla="*/ 218 w 406"/>
              <a:gd name="T5" fmla="*/ 0 h 375"/>
              <a:gd name="T6" fmla="*/ 405 w 406"/>
              <a:gd name="T7" fmla="*/ 187 h 375"/>
              <a:gd name="T8" fmla="*/ 218 w 406"/>
              <a:gd name="T9" fmla="*/ 374 h 375"/>
              <a:gd name="T10" fmla="*/ 0 w 406"/>
              <a:gd name="T11" fmla="*/ 187 h 375"/>
            </a:gdLst>
            <a:cxnLst>
              <a:cxn ang="0">
                <a:pos x="T0" y="T1"/>
              </a:cxn>
              <a:cxn ang="0">
                <a:pos x="T2" y="T3"/>
              </a:cxn>
              <a:cxn ang="0">
                <a:pos x="T4" y="T5"/>
              </a:cxn>
              <a:cxn ang="0">
                <a:pos x="T6" y="T7"/>
              </a:cxn>
              <a:cxn ang="0">
                <a:pos x="T8" y="T9"/>
              </a:cxn>
              <a:cxn ang="0">
                <a:pos x="T10" y="T11"/>
              </a:cxn>
            </a:cxnLst>
            <a:rect l="0" t="0" r="r" b="b"/>
            <a:pathLst>
              <a:path w="406" h="375">
                <a:moveTo>
                  <a:pt x="0" y="187"/>
                </a:moveTo>
                <a:lnTo>
                  <a:pt x="0" y="187"/>
                </a:lnTo>
                <a:cubicBezTo>
                  <a:pt x="0" y="62"/>
                  <a:pt x="93" y="0"/>
                  <a:pt x="218" y="0"/>
                </a:cubicBezTo>
                <a:cubicBezTo>
                  <a:pt x="311" y="0"/>
                  <a:pt x="405" y="62"/>
                  <a:pt x="405" y="187"/>
                </a:cubicBezTo>
                <a:cubicBezTo>
                  <a:pt x="405" y="280"/>
                  <a:pt x="311" y="374"/>
                  <a:pt x="218" y="374"/>
                </a:cubicBezTo>
                <a:cubicBezTo>
                  <a:pt x="93" y="374"/>
                  <a:pt x="0" y="280"/>
                  <a:pt x="0" y="187"/>
                </a:cubicBezTo>
              </a:path>
            </a:pathLst>
          </a:custGeom>
          <a:solidFill>
            <a:srgbClr val="A07AC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4" name="Freeform 5@|5FFC:0|FBC:0|LFC:16777215|LBC:16777215"/>
          <p:cNvSpPr>
            <a:spLocks noChangeArrowheads="1"/>
          </p:cNvSpPr>
          <p:nvPr/>
        </p:nvSpPr>
        <p:spPr bwMode="auto">
          <a:xfrm>
            <a:off x="6153503" y="3618896"/>
            <a:ext cx="101066" cy="93401"/>
          </a:xfrm>
          <a:custGeom>
            <a:gdLst>
              <a:gd name="T0" fmla="*/ 0 w 407"/>
              <a:gd name="T1" fmla="*/ 187 h 375"/>
              <a:gd name="T2" fmla="*/ 0 w 407"/>
              <a:gd name="T3" fmla="*/ 187 h 375"/>
              <a:gd name="T4" fmla="*/ 219 w 407"/>
              <a:gd name="T5" fmla="*/ 0 h 375"/>
              <a:gd name="T6" fmla="*/ 406 w 407"/>
              <a:gd name="T7" fmla="*/ 187 h 375"/>
              <a:gd name="T8" fmla="*/ 219 w 407"/>
              <a:gd name="T9" fmla="*/ 374 h 375"/>
              <a:gd name="T10" fmla="*/ 0 w 407"/>
              <a:gd name="T11" fmla="*/ 187 h 375"/>
            </a:gdLst>
            <a:cxnLst>
              <a:cxn ang="0">
                <a:pos x="T0" y="T1"/>
              </a:cxn>
              <a:cxn ang="0">
                <a:pos x="T2" y="T3"/>
              </a:cxn>
              <a:cxn ang="0">
                <a:pos x="T4" y="T5"/>
              </a:cxn>
              <a:cxn ang="0">
                <a:pos x="T6" y="T7"/>
              </a:cxn>
              <a:cxn ang="0">
                <a:pos x="T8" y="T9"/>
              </a:cxn>
              <a:cxn ang="0">
                <a:pos x="T10" y="T11"/>
              </a:cxn>
            </a:cxnLst>
            <a:rect l="0" t="0" r="r" b="b"/>
            <a:pathLst>
              <a:path w="407" h="375">
                <a:moveTo>
                  <a:pt x="0" y="187"/>
                </a:moveTo>
                <a:lnTo>
                  <a:pt x="0" y="187"/>
                </a:lnTo>
                <a:cubicBezTo>
                  <a:pt x="0" y="62"/>
                  <a:pt x="94" y="0"/>
                  <a:pt x="219" y="0"/>
                </a:cubicBezTo>
                <a:cubicBezTo>
                  <a:pt x="312" y="0"/>
                  <a:pt x="406" y="62"/>
                  <a:pt x="406" y="187"/>
                </a:cubicBezTo>
                <a:cubicBezTo>
                  <a:pt x="406" y="280"/>
                  <a:pt x="312" y="374"/>
                  <a:pt x="219" y="374"/>
                </a:cubicBezTo>
                <a:cubicBezTo>
                  <a:pt x="94" y="374"/>
                  <a:pt x="0" y="280"/>
                  <a:pt x="0" y="187"/>
                </a:cubicBezTo>
              </a:path>
            </a:pathLst>
          </a:custGeom>
          <a:solidFill>
            <a:srgbClr val="A07AC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5" name="Freeform 6@|5FFC:0|FBC:0|LFC:16777215|LBC:16777215"/>
          <p:cNvSpPr>
            <a:spLocks noChangeArrowheads="1"/>
          </p:cNvSpPr>
          <p:nvPr/>
        </p:nvSpPr>
        <p:spPr bwMode="auto">
          <a:xfrm>
            <a:off x="6410562" y="4248523"/>
            <a:ext cx="109854" cy="108783"/>
          </a:xfrm>
          <a:custGeom>
            <a:gdLst>
              <a:gd name="T0" fmla="*/ 94 w 439"/>
              <a:gd name="T1" fmla="*/ 344 h 438"/>
              <a:gd name="T2" fmla="*/ 94 w 439"/>
              <a:gd name="T3" fmla="*/ 344 h 438"/>
              <a:gd name="T4" fmla="*/ 94 w 439"/>
              <a:gd name="T5" fmla="*/ 62 h 438"/>
              <a:gd name="T6" fmla="*/ 375 w 439"/>
              <a:gd name="T7" fmla="*/ 62 h 438"/>
              <a:gd name="T8" fmla="*/ 375 w 439"/>
              <a:gd name="T9" fmla="*/ 344 h 438"/>
              <a:gd name="T10" fmla="*/ 94 w 439"/>
              <a:gd name="T11" fmla="*/ 344 h 438"/>
            </a:gdLst>
            <a:cxnLst>
              <a:cxn ang="0">
                <a:pos x="T0" y="T1"/>
              </a:cxn>
              <a:cxn ang="0">
                <a:pos x="T2" y="T3"/>
              </a:cxn>
              <a:cxn ang="0">
                <a:pos x="T4" y="T5"/>
              </a:cxn>
              <a:cxn ang="0">
                <a:pos x="T6" y="T7"/>
              </a:cxn>
              <a:cxn ang="0">
                <a:pos x="T8" y="T9"/>
              </a:cxn>
              <a:cxn ang="0">
                <a:pos x="T10" y="T11"/>
              </a:cxn>
            </a:cxnLst>
            <a:rect l="0" t="0" r="r" b="b"/>
            <a:pathLst>
              <a:path w="439" h="438">
                <a:moveTo>
                  <a:pt x="94" y="344"/>
                </a:moveTo>
                <a:lnTo>
                  <a:pt x="94" y="344"/>
                </a:lnTo>
                <a:cubicBezTo>
                  <a:pt x="0" y="281"/>
                  <a:pt x="0" y="156"/>
                  <a:pt x="94" y="62"/>
                </a:cubicBezTo>
                <a:cubicBezTo>
                  <a:pt x="156" y="0"/>
                  <a:pt x="281" y="0"/>
                  <a:pt x="375" y="62"/>
                </a:cubicBezTo>
                <a:cubicBezTo>
                  <a:pt x="438" y="156"/>
                  <a:pt x="438" y="281"/>
                  <a:pt x="375" y="344"/>
                </a:cubicBezTo>
                <a:cubicBezTo>
                  <a:pt x="281" y="437"/>
                  <a:pt x="156" y="437"/>
                  <a:pt x="94" y="344"/>
                </a:cubicBezTo>
              </a:path>
            </a:pathLst>
          </a:custGeom>
          <a:solidFill>
            <a:srgbClr val="A07AC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6" name="Freeform 7@|5FFC:0|FBC:0|LFC:16777215|LBC:16777215"/>
          <p:cNvSpPr>
            <a:spLocks noChangeArrowheads="1"/>
          </p:cNvSpPr>
          <p:nvPr/>
        </p:nvSpPr>
        <p:spPr bwMode="auto">
          <a:xfrm>
            <a:off x="7688162" y="4248523"/>
            <a:ext cx="109854" cy="108783"/>
          </a:xfrm>
          <a:custGeom>
            <a:gdLst>
              <a:gd name="T0" fmla="*/ 63 w 439"/>
              <a:gd name="T1" fmla="*/ 62 h 438"/>
              <a:gd name="T2" fmla="*/ 63 w 439"/>
              <a:gd name="T3" fmla="*/ 62 h 438"/>
              <a:gd name="T4" fmla="*/ 344 w 439"/>
              <a:gd name="T5" fmla="*/ 62 h 438"/>
              <a:gd name="T6" fmla="*/ 344 w 439"/>
              <a:gd name="T7" fmla="*/ 344 h 438"/>
              <a:gd name="T8" fmla="*/ 63 w 439"/>
              <a:gd name="T9" fmla="*/ 344 h 438"/>
              <a:gd name="T10" fmla="*/ 63 w 439"/>
              <a:gd name="T11" fmla="*/ 62 h 438"/>
            </a:gdLst>
            <a:cxnLst>
              <a:cxn ang="0">
                <a:pos x="T0" y="T1"/>
              </a:cxn>
              <a:cxn ang="0">
                <a:pos x="T2" y="T3"/>
              </a:cxn>
              <a:cxn ang="0">
                <a:pos x="T4" y="T5"/>
              </a:cxn>
              <a:cxn ang="0">
                <a:pos x="T6" y="T7"/>
              </a:cxn>
              <a:cxn ang="0">
                <a:pos x="T8" y="T9"/>
              </a:cxn>
              <a:cxn ang="0">
                <a:pos x="T10" y="T11"/>
              </a:cxn>
            </a:cxnLst>
            <a:rect l="0" t="0" r="r" b="b"/>
            <a:pathLst>
              <a:path w="439" h="438">
                <a:moveTo>
                  <a:pt x="63" y="62"/>
                </a:moveTo>
                <a:lnTo>
                  <a:pt x="63" y="62"/>
                </a:lnTo>
                <a:cubicBezTo>
                  <a:pt x="156" y="0"/>
                  <a:pt x="281" y="0"/>
                  <a:pt x="344" y="62"/>
                </a:cubicBezTo>
                <a:cubicBezTo>
                  <a:pt x="438" y="156"/>
                  <a:pt x="438" y="281"/>
                  <a:pt x="344" y="344"/>
                </a:cubicBezTo>
                <a:cubicBezTo>
                  <a:pt x="281" y="437"/>
                  <a:pt x="156" y="437"/>
                  <a:pt x="63" y="344"/>
                </a:cubicBezTo>
                <a:cubicBezTo>
                  <a:pt x="0" y="281"/>
                  <a:pt x="0" y="156"/>
                  <a:pt x="63" y="62"/>
                </a:cubicBezTo>
              </a:path>
            </a:pathLst>
          </a:custGeom>
          <a:solidFill>
            <a:srgbClr val="A07AC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7" name="Freeform 8@|5FFC:0|FBC:0|LFC:16777215|LBC:16777215"/>
          <p:cNvSpPr>
            <a:spLocks noChangeArrowheads="1"/>
          </p:cNvSpPr>
          <p:nvPr/>
        </p:nvSpPr>
        <p:spPr bwMode="auto">
          <a:xfrm>
            <a:off x="6410562" y="2971688"/>
            <a:ext cx="109854" cy="108783"/>
          </a:xfrm>
          <a:custGeom>
            <a:gdLst>
              <a:gd name="T0" fmla="*/ 94 w 439"/>
              <a:gd name="T1" fmla="*/ 93 h 438"/>
              <a:gd name="T2" fmla="*/ 94 w 439"/>
              <a:gd name="T3" fmla="*/ 93 h 438"/>
              <a:gd name="T4" fmla="*/ 375 w 439"/>
              <a:gd name="T5" fmla="*/ 93 h 438"/>
              <a:gd name="T6" fmla="*/ 375 w 439"/>
              <a:gd name="T7" fmla="*/ 375 h 438"/>
              <a:gd name="T8" fmla="*/ 94 w 439"/>
              <a:gd name="T9" fmla="*/ 375 h 438"/>
              <a:gd name="T10" fmla="*/ 94 w 439"/>
              <a:gd name="T11" fmla="*/ 93 h 438"/>
            </a:gdLst>
            <a:cxnLst>
              <a:cxn ang="0">
                <a:pos x="T0" y="T1"/>
              </a:cxn>
              <a:cxn ang="0">
                <a:pos x="T2" y="T3"/>
              </a:cxn>
              <a:cxn ang="0">
                <a:pos x="T4" y="T5"/>
              </a:cxn>
              <a:cxn ang="0">
                <a:pos x="T6" y="T7"/>
              </a:cxn>
              <a:cxn ang="0">
                <a:pos x="T8" y="T9"/>
              </a:cxn>
              <a:cxn ang="0">
                <a:pos x="T10" y="T11"/>
              </a:cxn>
            </a:cxnLst>
            <a:rect l="0" t="0" r="r" b="b"/>
            <a:pathLst>
              <a:path w="439" h="438">
                <a:moveTo>
                  <a:pt x="94" y="93"/>
                </a:moveTo>
                <a:lnTo>
                  <a:pt x="94" y="93"/>
                </a:lnTo>
                <a:cubicBezTo>
                  <a:pt x="156" y="0"/>
                  <a:pt x="281" y="0"/>
                  <a:pt x="375" y="93"/>
                </a:cubicBezTo>
                <a:cubicBezTo>
                  <a:pt x="438" y="156"/>
                  <a:pt x="438" y="281"/>
                  <a:pt x="375" y="375"/>
                </a:cubicBezTo>
                <a:cubicBezTo>
                  <a:pt x="281" y="437"/>
                  <a:pt x="156" y="437"/>
                  <a:pt x="94" y="375"/>
                </a:cubicBezTo>
                <a:cubicBezTo>
                  <a:pt x="0" y="281"/>
                  <a:pt x="0" y="156"/>
                  <a:pt x="94" y="93"/>
                </a:cubicBezTo>
              </a:path>
            </a:pathLst>
          </a:custGeom>
          <a:solidFill>
            <a:srgbClr val="A07AC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8" name="Freeform 9@|5FFC:0|FBC:0|LFC:16777215|LBC:16777215"/>
          <p:cNvSpPr>
            <a:spLocks noChangeArrowheads="1"/>
          </p:cNvSpPr>
          <p:nvPr/>
        </p:nvSpPr>
        <p:spPr bwMode="auto">
          <a:xfrm>
            <a:off x="6707169" y="4443014"/>
            <a:ext cx="108755" cy="109883"/>
          </a:xfrm>
          <a:custGeom>
            <a:gdLst>
              <a:gd name="T0" fmla="*/ 156 w 438"/>
              <a:gd name="T1" fmla="*/ 406 h 439"/>
              <a:gd name="T2" fmla="*/ 156 w 438"/>
              <a:gd name="T3" fmla="*/ 406 h 439"/>
              <a:gd name="T4" fmla="*/ 31 w 438"/>
              <a:gd name="T5" fmla="*/ 125 h 439"/>
              <a:gd name="T6" fmla="*/ 281 w 438"/>
              <a:gd name="T7" fmla="*/ 31 h 439"/>
              <a:gd name="T8" fmla="*/ 406 w 438"/>
              <a:gd name="T9" fmla="*/ 281 h 439"/>
              <a:gd name="T10" fmla="*/ 156 w 438"/>
              <a:gd name="T11" fmla="*/ 406 h 439"/>
            </a:gdLst>
            <a:cxnLst>
              <a:cxn ang="0">
                <a:pos x="T0" y="T1"/>
              </a:cxn>
              <a:cxn ang="0">
                <a:pos x="T2" y="T3"/>
              </a:cxn>
              <a:cxn ang="0">
                <a:pos x="T4" y="T5"/>
              </a:cxn>
              <a:cxn ang="0">
                <a:pos x="T6" y="T7"/>
              </a:cxn>
              <a:cxn ang="0">
                <a:pos x="T8" y="T9"/>
              </a:cxn>
              <a:cxn ang="0">
                <a:pos x="T10" y="T11"/>
              </a:cxn>
            </a:cxnLst>
            <a:rect l="0" t="0" r="r" b="b"/>
            <a:pathLst>
              <a:path w="438" h="439">
                <a:moveTo>
                  <a:pt x="156" y="406"/>
                </a:moveTo>
                <a:lnTo>
                  <a:pt x="156" y="406"/>
                </a:lnTo>
                <a:cubicBezTo>
                  <a:pt x="31" y="344"/>
                  <a:pt x="0" y="250"/>
                  <a:pt x="31" y="125"/>
                </a:cubicBezTo>
                <a:cubicBezTo>
                  <a:pt x="62" y="31"/>
                  <a:pt x="187" y="0"/>
                  <a:pt x="281" y="31"/>
                </a:cubicBezTo>
                <a:cubicBezTo>
                  <a:pt x="406" y="63"/>
                  <a:pt x="437" y="188"/>
                  <a:pt x="406" y="281"/>
                </a:cubicBezTo>
                <a:cubicBezTo>
                  <a:pt x="343" y="406"/>
                  <a:pt x="250" y="438"/>
                  <a:pt x="156" y="406"/>
                </a:cubicBezTo>
              </a:path>
            </a:pathLst>
          </a:custGeom>
          <a:solidFill>
            <a:srgbClr val="A07AC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9" name="Freeform 10@|5FFC:0|FBC:0|LFC:16777215|LBC:16777215"/>
          <p:cNvSpPr>
            <a:spLocks noChangeArrowheads="1"/>
          </p:cNvSpPr>
          <p:nvPr/>
        </p:nvSpPr>
        <p:spPr bwMode="auto">
          <a:xfrm>
            <a:off x="7882604" y="3952938"/>
            <a:ext cx="109854" cy="109883"/>
          </a:xfrm>
          <a:custGeom>
            <a:gdLst>
              <a:gd name="T0" fmla="*/ 32 w 439"/>
              <a:gd name="T1" fmla="*/ 157 h 439"/>
              <a:gd name="T2" fmla="*/ 32 w 439"/>
              <a:gd name="T3" fmla="*/ 157 h 439"/>
              <a:gd name="T4" fmla="*/ 282 w 439"/>
              <a:gd name="T5" fmla="*/ 32 h 439"/>
              <a:gd name="T6" fmla="*/ 407 w 439"/>
              <a:gd name="T7" fmla="*/ 313 h 439"/>
              <a:gd name="T8" fmla="*/ 157 w 439"/>
              <a:gd name="T9" fmla="*/ 407 h 439"/>
              <a:gd name="T10" fmla="*/ 32 w 439"/>
              <a:gd name="T11" fmla="*/ 157 h 439"/>
            </a:gdLst>
            <a:cxnLst>
              <a:cxn ang="0">
                <a:pos x="T0" y="T1"/>
              </a:cxn>
              <a:cxn ang="0">
                <a:pos x="T2" y="T3"/>
              </a:cxn>
              <a:cxn ang="0">
                <a:pos x="T4" y="T5"/>
              </a:cxn>
              <a:cxn ang="0">
                <a:pos x="T6" y="T7"/>
              </a:cxn>
              <a:cxn ang="0">
                <a:pos x="T8" y="T9"/>
              </a:cxn>
              <a:cxn ang="0">
                <a:pos x="T10" y="T11"/>
              </a:cxn>
            </a:cxnLst>
            <a:rect l="0" t="0" r="r" b="b"/>
            <a:pathLst>
              <a:path w="439" h="439">
                <a:moveTo>
                  <a:pt x="32" y="157"/>
                </a:moveTo>
                <a:lnTo>
                  <a:pt x="32" y="157"/>
                </a:lnTo>
                <a:cubicBezTo>
                  <a:pt x="94" y="63"/>
                  <a:pt x="188" y="0"/>
                  <a:pt x="282" y="32"/>
                </a:cubicBezTo>
                <a:cubicBezTo>
                  <a:pt x="407" y="94"/>
                  <a:pt x="438" y="188"/>
                  <a:pt x="407" y="313"/>
                </a:cubicBezTo>
                <a:cubicBezTo>
                  <a:pt x="375" y="407"/>
                  <a:pt x="250" y="438"/>
                  <a:pt x="157" y="407"/>
                </a:cubicBezTo>
                <a:cubicBezTo>
                  <a:pt x="32" y="375"/>
                  <a:pt x="0" y="250"/>
                  <a:pt x="32" y="157"/>
                </a:cubicBezTo>
              </a:path>
            </a:pathLst>
          </a:custGeom>
          <a:solidFill>
            <a:srgbClr val="A07AC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0" name="Freeform 11@|5FFC:0|FBC:0|LFC:16777215|LBC:16777215"/>
          <p:cNvSpPr>
            <a:spLocks noChangeArrowheads="1"/>
          </p:cNvSpPr>
          <p:nvPr/>
        </p:nvSpPr>
        <p:spPr bwMode="auto">
          <a:xfrm>
            <a:off x="6216120" y="3259579"/>
            <a:ext cx="117544" cy="117574"/>
          </a:xfrm>
          <a:custGeom>
            <a:gdLst>
              <a:gd name="T0" fmla="*/ 31 w 470"/>
              <a:gd name="T1" fmla="*/ 156 h 470"/>
              <a:gd name="T2" fmla="*/ 31 w 470"/>
              <a:gd name="T3" fmla="*/ 156 h 470"/>
              <a:gd name="T4" fmla="*/ 312 w 470"/>
              <a:gd name="T5" fmla="*/ 63 h 470"/>
              <a:gd name="T6" fmla="*/ 406 w 470"/>
              <a:gd name="T7" fmla="*/ 313 h 470"/>
              <a:gd name="T8" fmla="*/ 156 w 470"/>
              <a:gd name="T9" fmla="*/ 438 h 470"/>
              <a:gd name="T10" fmla="*/ 31 w 470"/>
              <a:gd name="T11" fmla="*/ 156 h 470"/>
            </a:gdLst>
            <a:cxnLst>
              <a:cxn ang="0">
                <a:pos x="T0" y="T1"/>
              </a:cxn>
              <a:cxn ang="0">
                <a:pos x="T2" y="T3"/>
              </a:cxn>
              <a:cxn ang="0">
                <a:pos x="T4" y="T5"/>
              </a:cxn>
              <a:cxn ang="0">
                <a:pos x="T6" y="T7"/>
              </a:cxn>
              <a:cxn ang="0">
                <a:pos x="T8" y="T9"/>
              </a:cxn>
              <a:cxn ang="0">
                <a:pos x="T10" y="T11"/>
              </a:cxn>
            </a:cxnLst>
            <a:rect l="0" t="0" r="r" b="b"/>
            <a:pathLst>
              <a:path w="470" h="470">
                <a:moveTo>
                  <a:pt x="31" y="156"/>
                </a:moveTo>
                <a:lnTo>
                  <a:pt x="31" y="156"/>
                </a:lnTo>
                <a:cubicBezTo>
                  <a:pt x="94" y="63"/>
                  <a:pt x="219" y="0"/>
                  <a:pt x="312" y="63"/>
                </a:cubicBezTo>
                <a:cubicBezTo>
                  <a:pt x="406" y="94"/>
                  <a:pt x="469" y="219"/>
                  <a:pt x="406" y="313"/>
                </a:cubicBezTo>
                <a:cubicBezTo>
                  <a:pt x="375" y="406"/>
                  <a:pt x="250" y="469"/>
                  <a:pt x="156" y="438"/>
                </a:cubicBezTo>
                <a:cubicBezTo>
                  <a:pt x="62" y="375"/>
                  <a:pt x="0" y="281"/>
                  <a:pt x="31" y="156"/>
                </a:cubicBezTo>
              </a:path>
            </a:pathLst>
          </a:custGeom>
          <a:solidFill>
            <a:srgbClr val="A07AC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1" name="Freeform 12@|5FFC:0|FBC:0|LFC:16777215|LBC:16777215"/>
          <p:cNvSpPr>
            <a:spLocks noChangeArrowheads="1"/>
          </p:cNvSpPr>
          <p:nvPr/>
        </p:nvSpPr>
        <p:spPr bwMode="auto">
          <a:xfrm>
            <a:off x="6216120" y="3952938"/>
            <a:ext cx="117544" cy="109883"/>
          </a:xfrm>
          <a:custGeom>
            <a:gdLst>
              <a:gd name="T0" fmla="*/ 31 w 470"/>
              <a:gd name="T1" fmla="*/ 313 h 439"/>
              <a:gd name="T2" fmla="*/ 31 w 470"/>
              <a:gd name="T3" fmla="*/ 313 h 439"/>
              <a:gd name="T4" fmla="*/ 156 w 470"/>
              <a:gd name="T5" fmla="*/ 32 h 439"/>
              <a:gd name="T6" fmla="*/ 406 w 470"/>
              <a:gd name="T7" fmla="*/ 157 h 439"/>
              <a:gd name="T8" fmla="*/ 312 w 470"/>
              <a:gd name="T9" fmla="*/ 407 h 439"/>
              <a:gd name="T10" fmla="*/ 31 w 470"/>
              <a:gd name="T11" fmla="*/ 313 h 439"/>
            </a:gdLst>
            <a:cxnLst>
              <a:cxn ang="0">
                <a:pos x="T0" y="T1"/>
              </a:cxn>
              <a:cxn ang="0">
                <a:pos x="T2" y="T3"/>
              </a:cxn>
              <a:cxn ang="0">
                <a:pos x="T4" y="T5"/>
              </a:cxn>
              <a:cxn ang="0">
                <a:pos x="T6" y="T7"/>
              </a:cxn>
              <a:cxn ang="0">
                <a:pos x="T8" y="T9"/>
              </a:cxn>
              <a:cxn ang="0">
                <a:pos x="T10" y="T11"/>
              </a:cxn>
            </a:cxnLst>
            <a:rect l="0" t="0" r="r" b="b"/>
            <a:pathLst>
              <a:path w="470" h="439">
                <a:moveTo>
                  <a:pt x="31" y="313"/>
                </a:moveTo>
                <a:lnTo>
                  <a:pt x="31" y="313"/>
                </a:lnTo>
                <a:cubicBezTo>
                  <a:pt x="0" y="188"/>
                  <a:pt x="62" y="94"/>
                  <a:pt x="156" y="32"/>
                </a:cubicBezTo>
                <a:cubicBezTo>
                  <a:pt x="250" y="0"/>
                  <a:pt x="375" y="63"/>
                  <a:pt x="406" y="157"/>
                </a:cubicBezTo>
                <a:cubicBezTo>
                  <a:pt x="469" y="250"/>
                  <a:pt x="406" y="375"/>
                  <a:pt x="312" y="407"/>
                </a:cubicBezTo>
                <a:cubicBezTo>
                  <a:pt x="219" y="438"/>
                  <a:pt x="94" y="407"/>
                  <a:pt x="31" y="313"/>
                </a:cubicBezTo>
              </a:path>
            </a:pathLst>
          </a:custGeom>
          <a:solidFill>
            <a:srgbClr val="A07AC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2" name="Freeform 13@|5FFC:0|FBC:0|LFC:16777215|LBC:16777215"/>
          <p:cNvSpPr>
            <a:spLocks noChangeArrowheads="1"/>
          </p:cNvSpPr>
          <p:nvPr/>
        </p:nvSpPr>
        <p:spPr bwMode="auto">
          <a:xfrm>
            <a:off x="7391557" y="4443014"/>
            <a:ext cx="116446" cy="109883"/>
          </a:xfrm>
          <a:custGeom>
            <a:gdLst>
              <a:gd name="T0" fmla="*/ 156 w 469"/>
              <a:gd name="T1" fmla="*/ 31 h 439"/>
              <a:gd name="T2" fmla="*/ 156 w 469"/>
              <a:gd name="T3" fmla="*/ 31 h 439"/>
              <a:gd name="T4" fmla="*/ 406 w 469"/>
              <a:gd name="T5" fmla="*/ 125 h 439"/>
              <a:gd name="T6" fmla="*/ 312 w 469"/>
              <a:gd name="T7" fmla="*/ 406 h 439"/>
              <a:gd name="T8" fmla="*/ 62 w 469"/>
              <a:gd name="T9" fmla="*/ 281 h 439"/>
              <a:gd name="T10" fmla="*/ 156 w 469"/>
              <a:gd name="T11" fmla="*/ 31 h 439"/>
            </a:gdLst>
            <a:cxnLst>
              <a:cxn ang="0">
                <a:pos x="T0" y="T1"/>
              </a:cxn>
              <a:cxn ang="0">
                <a:pos x="T2" y="T3"/>
              </a:cxn>
              <a:cxn ang="0">
                <a:pos x="T4" y="T5"/>
              </a:cxn>
              <a:cxn ang="0">
                <a:pos x="T6" y="T7"/>
              </a:cxn>
              <a:cxn ang="0">
                <a:pos x="T8" y="T9"/>
              </a:cxn>
              <a:cxn ang="0">
                <a:pos x="T10" y="T11"/>
              </a:cxn>
            </a:cxnLst>
            <a:rect l="0" t="0" r="r" b="b"/>
            <a:pathLst>
              <a:path w="469" h="439">
                <a:moveTo>
                  <a:pt x="156" y="31"/>
                </a:moveTo>
                <a:lnTo>
                  <a:pt x="156" y="31"/>
                </a:lnTo>
                <a:cubicBezTo>
                  <a:pt x="250" y="0"/>
                  <a:pt x="375" y="31"/>
                  <a:pt x="406" y="125"/>
                </a:cubicBezTo>
                <a:cubicBezTo>
                  <a:pt x="468" y="250"/>
                  <a:pt x="406" y="344"/>
                  <a:pt x="312" y="406"/>
                </a:cubicBezTo>
                <a:cubicBezTo>
                  <a:pt x="218" y="438"/>
                  <a:pt x="93" y="406"/>
                  <a:pt x="62" y="281"/>
                </a:cubicBezTo>
                <a:cubicBezTo>
                  <a:pt x="0" y="188"/>
                  <a:pt x="62" y="63"/>
                  <a:pt x="156" y="31"/>
                </a:cubicBezTo>
              </a:path>
            </a:pathLst>
          </a:custGeom>
          <a:solidFill>
            <a:srgbClr val="A07AC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3" name="Freeform 14@|5FFC:0|FBC:0|LFC:16777215|LBC:16777215"/>
          <p:cNvSpPr>
            <a:spLocks noChangeArrowheads="1"/>
          </p:cNvSpPr>
          <p:nvPr/>
        </p:nvSpPr>
        <p:spPr bwMode="auto">
          <a:xfrm>
            <a:off x="6707169" y="2777195"/>
            <a:ext cx="108755" cy="108784"/>
          </a:xfrm>
          <a:custGeom>
            <a:gdLst>
              <a:gd name="T0" fmla="*/ 156 w 438"/>
              <a:gd name="T1" fmla="*/ 31 h 438"/>
              <a:gd name="T2" fmla="*/ 156 w 438"/>
              <a:gd name="T3" fmla="*/ 31 h 438"/>
              <a:gd name="T4" fmla="*/ 406 w 438"/>
              <a:gd name="T5" fmla="*/ 156 h 438"/>
              <a:gd name="T6" fmla="*/ 281 w 438"/>
              <a:gd name="T7" fmla="*/ 406 h 438"/>
              <a:gd name="T8" fmla="*/ 31 w 438"/>
              <a:gd name="T9" fmla="*/ 312 h 438"/>
              <a:gd name="T10" fmla="*/ 156 w 438"/>
              <a:gd name="T11" fmla="*/ 31 h 438"/>
            </a:gdLst>
            <a:cxnLst>
              <a:cxn ang="0">
                <a:pos x="T0" y="T1"/>
              </a:cxn>
              <a:cxn ang="0">
                <a:pos x="T2" y="T3"/>
              </a:cxn>
              <a:cxn ang="0">
                <a:pos x="T4" y="T5"/>
              </a:cxn>
              <a:cxn ang="0">
                <a:pos x="T6" y="T7"/>
              </a:cxn>
              <a:cxn ang="0">
                <a:pos x="T8" y="T9"/>
              </a:cxn>
              <a:cxn ang="0">
                <a:pos x="T10" y="T11"/>
              </a:cxn>
            </a:cxnLst>
            <a:rect l="0" t="0" r="r" b="b"/>
            <a:pathLst>
              <a:path w="438" h="438">
                <a:moveTo>
                  <a:pt x="156" y="31"/>
                </a:moveTo>
                <a:lnTo>
                  <a:pt x="156" y="31"/>
                </a:lnTo>
                <a:cubicBezTo>
                  <a:pt x="250" y="0"/>
                  <a:pt x="343" y="31"/>
                  <a:pt x="406" y="156"/>
                </a:cubicBezTo>
                <a:cubicBezTo>
                  <a:pt x="437" y="250"/>
                  <a:pt x="406" y="375"/>
                  <a:pt x="281" y="406"/>
                </a:cubicBezTo>
                <a:cubicBezTo>
                  <a:pt x="187" y="437"/>
                  <a:pt x="62" y="406"/>
                  <a:pt x="31" y="312"/>
                </a:cubicBezTo>
                <a:cubicBezTo>
                  <a:pt x="0" y="187"/>
                  <a:pt x="31" y="93"/>
                  <a:pt x="156" y="31"/>
                </a:cubicBezTo>
              </a:path>
            </a:pathLst>
          </a:custGeom>
          <a:solidFill>
            <a:srgbClr val="A07AC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4" name="Freeform 15@|5FFC:0|FBC:0|LFC:16777215|LBC:16777215"/>
          <p:cNvSpPr>
            <a:spLocks noChangeArrowheads="1"/>
          </p:cNvSpPr>
          <p:nvPr/>
        </p:nvSpPr>
        <p:spPr bwMode="auto">
          <a:xfrm>
            <a:off x="6877441" y="2731044"/>
            <a:ext cx="109854" cy="101092"/>
          </a:xfrm>
          <a:custGeom>
            <a:gdLst>
              <a:gd name="T0" fmla="*/ 250 w 439"/>
              <a:gd name="T1" fmla="*/ 406 h 407"/>
              <a:gd name="T2" fmla="*/ 250 w 439"/>
              <a:gd name="T3" fmla="*/ 406 h 407"/>
              <a:gd name="T4" fmla="*/ 0 w 439"/>
              <a:gd name="T5" fmla="*/ 250 h 407"/>
              <a:gd name="T6" fmla="*/ 156 w 439"/>
              <a:gd name="T7" fmla="*/ 0 h 407"/>
              <a:gd name="T8" fmla="*/ 406 w 439"/>
              <a:gd name="T9" fmla="*/ 156 h 407"/>
              <a:gd name="T10" fmla="*/ 250 w 439"/>
              <a:gd name="T11" fmla="*/ 406 h 407"/>
            </a:gdLst>
            <a:cxnLst>
              <a:cxn ang="0">
                <a:pos x="T0" y="T1"/>
              </a:cxn>
              <a:cxn ang="0">
                <a:pos x="T2" y="T3"/>
              </a:cxn>
              <a:cxn ang="0">
                <a:pos x="T4" y="T5"/>
              </a:cxn>
              <a:cxn ang="0">
                <a:pos x="T6" y="T7"/>
              </a:cxn>
              <a:cxn ang="0">
                <a:pos x="T8" y="T9"/>
              </a:cxn>
              <a:cxn ang="0">
                <a:pos x="T10" y="T11"/>
              </a:cxn>
            </a:cxnLst>
            <a:rect l="0" t="0" r="r" b="b"/>
            <a:pathLst>
              <a:path w="439" h="407">
                <a:moveTo>
                  <a:pt x="250" y="406"/>
                </a:moveTo>
                <a:lnTo>
                  <a:pt x="250" y="406"/>
                </a:lnTo>
                <a:cubicBezTo>
                  <a:pt x="125" y="406"/>
                  <a:pt x="31" y="344"/>
                  <a:pt x="0" y="250"/>
                </a:cubicBezTo>
                <a:cubicBezTo>
                  <a:pt x="0" y="125"/>
                  <a:pt x="63" y="31"/>
                  <a:pt x="156" y="0"/>
                </a:cubicBezTo>
                <a:cubicBezTo>
                  <a:pt x="281" y="0"/>
                  <a:pt x="375" y="63"/>
                  <a:pt x="406" y="156"/>
                </a:cubicBezTo>
                <a:cubicBezTo>
                  <a:pt x="438" y="281"/>
                  <a:pt x="344" y="375"/>
                  <a:pt x="250" y="406"/>
                </a:cubicBezTo>
              </a:path>
            </a:pathLst>
          </a:custGeom>
          <a:solidFill>
            <a:srgbClr val="A07AC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5" name="Freeform 16@|5FFC:0|FBC:0|LFC:16777215|LBC:16777215"/>
          <p:cNvSpPr>
            <a:spLocks noChangeArrowheads="1"/>
          </p:cNvSpPr>
          <p:nvPr/>
        </p:nvSpPr>
        <p:spPr bwMode="auto">
          <a:xfrm>
            <a:off x="7227875" y="4490265"/>
            <a:ext cx="109854" cy="108783"/>
          </a:xfrm>
          <a:custGeom>
            <a:gdLst>
              <a:gd name="T0" fmla="*/ 250 w 439"/>
              <a:gd name="T1" fmla="*/ 437 h 438"/>
              <a:gd name="T2" fmla="*/ 250 w 439"/>
              <a:gd name="T3" fmla="*/ 437 h 438"/>
              <a:gd name="T4" fmla="*/ 32 w 439"/>
              <a:gd name="T5" fmla="*/ 281 h 438"/>
              <a:gd name="T6" fmla="*/ 188 w 439"/>
              <a:gd name="T7" fmla="*/ 31 h 438"/>
              <a:gd name="T8" fmla="*/ 407 w 439"/>
              <a:gd name="T9" fmla="*/ 187 h 438"/>
              <a:gd name="T10" fmla="*/ 250 w 439"/>
              <a:gd name="T11" fmla="*/ 437 h 438"/>
            </a:gdLst>
            <a:cxnLst>
              <a:cxn ang="0">
                <a:pos x="T0" y="T1"/>
              </a:cxn>
              <a:cxn ang="0">
                <a:pos x="T2" y="T3"/>
              </a:cxn>
              <a:cxn ang="0">
                <a:pos x="T4" y="T5"/>
              </a:cxn>
              <a:cxn ang="0">
                <a:pos x="T6" y="T7"/>
              </a:cxn>
              <a:cxn ang="0">
                <a:pos x="T8" y="T9"/>
              </a:cxn>
              <a:cxn ang="0">
                <a:pos x="T10" y="T11"/>
              </a:cxn>
            </a:cxnLst>
            <a:rect l="0" t="0" r="r" b="b"/>
            <a:pathLst>
              <a:path w="439" h="438">
                <a:moveTo>
                  <a:pt x="250" y="437"/>
                </a:moveTo>
                <a:lnTo>
                  <a:pt x="250" y="437"/>
                </a:lnTo>
                <a:cubicBezTo>
                  <a:pt x="157" y="437"/>
                  <a:pt x="32" y="375"/>
                  <a:pt x="32" y="281"/>
                </a:cubicBezTo>
                <a:cubicBezTo>
                  <a:pt x="0" y="156"/>
                  <a:pt x="63" y="62"/>
                  <a:pt x="188" y="31"/>
                </a:cubicBezTo>
                <a:cubicBezTo>
                  <a:pt x="282" y="0"/>
                  <a:pt x="375" y="93"/>
                  <a:pt x="407" y="187"/>
                </a:cubicBezTo>
                <a:cubicBezTo>
                  <a:pt x="438" y="312"/>
                  <a:pt x="344" y="406"/>
                  <a:pt x="250" y="437"/>
                </a:cubicBezTo>
              </a:path>
            </a:pathLst>
          </a:custGeom>
          <a:solidFill>
            <a:srgbClr val="A07AC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6" name="Freeform 17@|5FFC:0|FBC:0|LFC:16777215|LBC:16777215"/>
          <p:cNvSpPr>
            <a:spLocks noChangeArrowheads="1"/>
          </p:cNvSpPr>
          <p:nvPr/>
        </p:nvSpPr>
        <p:spPr bwMode="auto">
          <a:xfrm>
            <a:off x="6169981" y="3789213"/>
            <a:ext cx="109854" cy="101092"/>
          </a:xfrm>
          <a:custGeom>
            <a:gdLst>
              <a:gd name="T0" fmla="*/ 32 w 439"/>
              <a:gd name="T1" fmla="*/ 250 h 407"/>
              <a:gd name="T2" fmla="*/ 32 w 439"/>
              <a:gd name="T3" fmla="*/ 250 h 407"/>
              <a:gd name="T4" fmla="*/ 188 w 439"/>
              <a:gd name="T5" fmla="*/ 0 h 407"/>
              <a:gd name="T6" fmla="*/ 407 w 439"/>
              <a:gd name="T7" fmla="*/ 156 h 407"/>
              <a:gd name="T8" fmla="*/ 250 w 439"/>
              <a:gd name="T9" fmla="*/ 406 h 407"/>
              <a:gd name="T10" fmla="*/ 32 w 439"/>
              <a:gd name="T11" fmla="*/ 250 h 407"/>
            </a:gdLst>
            <a:cxnLst>
              <a:cxn ang="0">
                <a:pos x="T0" y="T1"/>
              </a:cxn>
              <a:cxn ang="0">
                <a:pos x="T2" y="T3"/>
              </a:cxn>
              <a:cxn ang="0">
                <a:pos x="T4" y="T5"/>
              </a:cxn>
              <a:cxn ang="0">
                <a:pos x="T6" y="T7"/>
              </a:cxn>
              <a:cxn ang="0">
                <a:pos x="T8" y="T9"/>
              </a:cxn>
              <a:cxn ang="0">
                <a:pos x="T10" y="T11"/>
              </a:cxn>
            </a:cxnLst>
            <a:rect l="0" t="0" r="r" b="b"/>
            <a:pathLst>
              <a:path w="439" h="407">
                <a:moveTo>
                  <a:pt x="32" y="250"/>
                </a:moveTo>
                <a:lnTo>
                  <a:pt x="32" y="250"/>
                </a:lnTo>
                <a:cubicBezTo>
                  <a:pt x="0" y="125"/>
                  <a:pt x="63" y="31"/>
                  <a:pt x="188" y="0"/>
                </a:cubicBezTo>
                <a:cubicBezTo>
                  <a:pt x="282" y="0"/>
                  <a:pt x="375" y="63"/>
                  <a:pt x="407" y="156"/>
                </a:cubicBezTo>
                <a:cubicBezTo>
                  <a:pt x="438" y="281"/>
                  <a:pt x="344" y="375"/>
                  <a:pt x="250" y="406"/>
                </a:cubicBezTo>
                <a:cubicBezTo>
                  <a:pt x="157" y="406"/>
                  <a:pt x="32" y="344"/>
                  <a:pt x="32" y="250"/>
                </a:cubicBezTo>
              </a:path>
            </a:pathLst>
          </a:custGeom>
          <a:solidFill>
            <a:srgbClr val="A07AC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7" name="Freeform 18@|5FFC:0|FBC:0|LFC:16777215|LBC:16777215"/>
          <p:cNvSpPr>
            <a:spLocks noChangeArrowheads="1"/>
          </p:cNvSpPr>
          <p:nvPr/>
        </p:nvSpPr>
        <p:spPr bwMode="auto">
          <a:xfrm>
            <a:off x="6551176" y="4357306"/>
            <a:ext cx="108755" cy="109883"/>
          </a:xfrm>
          <a:custGeom>
            <a:gdLst>
              <a:gd name="T0" fmla="*/ 93 w 438"/>
              <a:gd name="T1" fmla="*/ 375 h 439"/>
              <a:gd name="T2" fmla="*/ 93 w 438"/>
              <a:gd name="T3" fmla="*/ 375 h 439"/>
              <a:gd name="T4" fmla="*/ 62 w 438"/>
              <a:gd name="T5" fmla="*/ 125 h 439"/>
              <a:gd name="T6" fmla="*/ 312 w 438"/>
              <a:gd name="T7" fmla="*/ 63 h 439"/>
              <a:gd name="T8" fmla="*/ 375 w 438"/>
              <a:gd name="T9" fmla="*/ 344 h 439"/>
              <a:gd name="T10" fmla="*/ 93 w 438"/>
              <a:gd name="T11" fmla="*/ 375 h 439"/>
            </a:gdLst>
            <a:cxnLst>
              <a:cxn ang="0">
                <a:pos x="T0" y="T1"/>
              </a:cxn>
              <a:cxn ang="0">
                <a:pos x="T2" y="T3"/>
              </a:cxn>
              <a:cxn ang="0">
                <a:pos x="T4" y="T5"/>
              </a:cxn>
              <a:cxn ang="0">
                <a:pos x="T6" y="T7"/>
              </a:cxn>
              <a:cxn ang="0">
                <a:pos x="T8" y="T9"/>
              </a:cxn>
              <a:cxn ang="0">
                <a:pos x="T10" y="T11"/>
              </a:cxn>
            </a:cxnLst>
            <a:rect l="0" t="0" r="r" b="b"/>
            <a:pathLst>
              <a:path w="438" h="439">
                <a:moveTo>
                  <a:pt x="93" y="375"/>
                </a:moveTo>
                <a:lnTo>
                  <a:pt x="93" y="375"/>
                </a:lnTo>
                <a:cubicBezTo>
                  <a:pt x="0" y="313"/>
                  <a:pt x="0" y="219"/>
                  <a:pt x="62" y="125"/>
                </a:cubicBezTo>
                <a:cubicBezTo>
                  <a:pt x="125" y="32"/>
                  <a:pt x="250" y="0"/>
                  <a:pt x="312" y="63"/>
                </a:cubicBezTo>
                <a:cubicBezTo>
                  <a:pt x="406" y="125"/>
                  <a:pt x="437" y="250"/>
                  <a:pt x="375" y="344"/>
                </a:cubicBezTo>
                <a:cubicBezTo>
                  <a:pt x="312" y="438"/>
                  <a:pt x="187" y="438"/>
                  <a:pt x="93" y="375"/>
                </a:cubicBezTo>
              </a:path>
            </a:pathLst>
          </a:custGeom>
          <a:solidFill>
            <a:srgbClr val="A07AC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8" name="Freeform 19@|5FFC:0|FBC:0|LFC:16777215|LBC:16777215"/>
          <p:cNvSpPr>
            <a:spLocks noChangeArrowheads="1"/>
          </p:cNvSpPr>
          <p:nvPr/>
        </p:nvSpPr>
        <p:spPr bwMode="auto">
          <a:xfrm>
            <a:off x="7796919" y="4108972"/>
            <a:ext cx="116446" cy="109883"/>
          </a:xfrm>
          <a:custGeom>
            <a:gdLst>
              <a:gd name="T0" fmla="*/ 62 w 469"/>
              <a:gd name="T1" fmla="*/ 125 h 439"/>
              <a:gd name="T2" fmla="*/ 62 w 469"/>
              <a:gd name="T3" fmla="*/ 125 h 439"/>
              <a:gd name="T4" fmla="*/ 343 w 469"/>
              <a:gd name="T5" fmla="*/ 63 h 439"/>
              <a:gd name="T6" fmla="*/ 406 w 469"/>
              <a:gd name="T7" fmla="*/ 344 h 439"/>
              <a:gd name="T8" fmla="*/ 125 w 469"/>
              <a:gd name="T9" fmla="*/ 407 h 439"/>
              <a:gd name="T10" fmla="*/ 62 w 469"/>
              <a:gd name="T11" fmla="*/ 125 h 439"/>
            </a:gdLst>
            <a:cxnLst>
              <a:cxn ang="0">
                <a:pos x="T0" y="T1"/>
              </a:cxn>
              <a:cxn ang="0">
                <a:pos x="T2" y="T3"/>
              </a:cxn>
              <a:cxn ang="0">
                <a:pos x="T4" y="T5"/>
              </a:cxn>
              <a:cxn ang="0">
                <a:pos x="T6" y="T7"/>
              </a:cxn>
              <a:cxn ang="0">
                <a:pos x="T8" y="T9"/>
              </a:cxn>
              <a:cxn ang="0">
                <a:pos x="T10" y="T11"/>
              </a:cxn>
            </a:cxnLst>
            <a:rect l="0" t="0" r="r" b="b"/>
            <a:pathLst>
              <a:path w="469" h="439">
                <a:moveTo>
                  <a:pt x="62" y="125"/>
                </a:moveTo>
                <a:lnTo>
                  <a:pt x="62" y="125"/>
                </a:lnTo>
                <a:cubicBezTo>
                  <a:pt x="125" y="32"/>
                  <a:pt x="250" y="0"/>
                  <a:pt x="343" y="63"/>
                </a:cubicBezTo>
                <a:cubicBezTo>
                  <a:pt x="437" y="125"/>
                  <a:pt x="468" y="250"/>
                  <a:pt x="406" y="344"/>
                </a:cubicBezTo>
                <a:cubicBezTo>
                  <a:pt x="343" y="438"/>
                  <a:pt x="218" y="438"/>
                  <a:pt x="125" y="407"/>
                </a:cubicBezTo>
                <a:cubicBezTo>
                  <a:pt x="31" y="344"/>
                  <a:pt x="0" y="219"/>
                  <a:pt x="62" y="125"/>
                </a:cubicBezTo>
              </a:path>
            </a:pathLst>
          </a:custGeom>
          <a:solidFill>
            <a:srgbClr val="A07AC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9" name="Freeform 20@|5FFC:0|FBC:0|LFC:16777215|LBC:16777215"/>
          <p:cNvSpPr>
            <a:spLocks noChangeArrowheads="1"/>
          </p:cNvSpPr>
          <p:nvPr/>
        </p:nvSpPr>
        <p:spPr bwMode="auto">
          <a:xfrm>
            <a:off x="6301807" y="3104645"/>
            <a:ext cx="108755" cy="117575"/>
          </a:xfrm>
          <a:custGeom>
            <a:gdLst>
              <a:gd name="T0" fmla="*/ 62 w 438"/>
              <a:gd name="T1" fmla="*/ 125 h 470"/>
              <a:gd name="T2" fmla="*/ 62 w 438"/>
              <a:gd name="T3" fmla="*/ 125 h 470"/>
              <a:gd name="T4" fmla="*/ 343 w 438"/>
              <a:gd name="T5" fmla="*/ 63 h 470"/>
              <a:gd name="T6" fmla="*/ 375 w 438"/>
              <a:gd name="T7" fmla="*/ 344 h 470"/>
              <a:gd name="T8" fmla="*/ 125 w 438"/>
              <a:gd name="T9" fmla="*/ 406 h 470"/>
              <a:gd name="T10" fmla="*/ 62 w 438"/>
              <a:gd name="T11" fmla="*/ 125 h 470"/>
            </a:gdLst>
            <a:cxnLst>
              <a:cxn ang="0">
                <a:pos x="T0" y="T1"/>
              </a:cxn>
              <a:cxn ang="0">
                <a:pos x="T2" y="T3"/>
              </a:cxn>
              <a:cxn ang="0">
                <a:pos x="T4" y="T5"/>
              </a:cxn>
              <a:cxn ang="0">
                <a:pos x="T6" y="T7"/>
              </a:cxn>
              <a:cxn ang="0">
                <a:pos x="T8" y="T9"/>
              </a:cxn>
              <a:cxn ang="0">
                <a:pos x="T10" y="T11"/>
              </a:cxn>
            </a:cxnLst>
            <a:rect l="0" t="0" r="r" b="b"/>
            <a:pathLst>
              <a:path w="438" h="470">
                <a:moveTo>
                  <a:pt x="62" y="125"/>
                </a:moveTo>
                <a:lnTo>
                  <a:pt x="62" y="125"/>
                </a:lnTo>
                <a:cubicBezTo>
                  <a:pt x="125" y="31"/>
                  <a:pt x="250" y="0"/>
                  <a:pt x="343" y="63"/>
                </a:cubicBezTo>
                <a:cubicBezTo>
                  <a:pt x="437" y="125"/>
                  <a:pt x="437" y="250"/>
                  <a:pt x="375" y="344"/>
                </a:cubicBezTo>
                <a:cubicBezTo>
                  <a:pt x="312" y="438"/>
                  <a:pt x="187" y="469"/>
                  <a:pt x="125" y="406"/>
                </a:cubicBezTo>
                <a:cubicBezTo>
                  <a:pt x="31" y="344"/>
                  <a:pt x="0" y="219"/>
                  <a:pt x="62" y="125"/>
                </a:cubicBezTo>
              </a:path>
            </a:pathLst>
          </a:custGeom>
          <a:solidFill>
            <a:srgbClr val="A07AC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0" name="Freeform 21@|5FFC:0|FBC:0|LFC:16777215|LBC:16777215"/>
          <p:cNvSpPr>
            <a:spLocks noChangeArrowheads="1"/>
          </p:cNvSpPr>
          <p:nvPr/>
        </p:nvSpPr>
        <p:spPr bwMode="auto">
          <a:xfrm>
            <a:off x="6877441" y="4490265"/>
            <a:ext cx="109854" cy="108783"/>
          </a:xfrm>
          <a:custGeom>
            <a:gdLst>
              <a:gd name="T0" fmla="*/ 156 w 439"/>
              <a:gd name="T1" fmla="*/ 437 h 438"/>
              <a:gd name="T2" fmla="*/ 156 w 439"/>
              <a:gd name="T3" fmla="*/ 437 h 438"/>
              <a:gd name="T4" fmla="*/ 0 w 439"/>
              <a:gd name="T5" fmla="*/ 187 h 438"/>
              <a:gd name="T6" fmla="*/ 250 w 439"/>
              <a:gd name="T7" fmla="*/ 31 h 438"/>
              <a:gd name="T8" fmla="*/ 406 w 439"/>
              <a:gd name="T9" fmla="*/ 281 h 438"/>
              <a:gd name="T10" fmla="*/ 156 w 439"/>
              <a:gd name="T11" fmla="*/ 437 h 438"/>
            </a:gdLst>
            <a:cxnLst>
              <a:cxn ang="0">
                <a:pos x="T0" y="T1"/>
              </a:cxn>
              <a:cxn ang="0">
                <a:pos x="T2" y="T3"/>
              </a:cxn>
              <a:cxn ang="0">
                <a:pos x="T4" y="T5"/>
              </a:cxn>
              <a:cxn ang="0">
                <a:pos x="T6" y="T7"/>
              </a:cxn>
              <a:cxn ang="0">
                <a:pos x="T8" y="T9"/>
              </a:cxn>
              <a:cxn ang="0">
                <a:pos x="T10" y="T11"/>
              </a:cxn>
            </a:cxnLst>
            <a:rect l="0" t="0" r="r" b="b"/>
            <a:pathLst>
              <a:path w="439" h="438">
                <a:moveTo>
                  <a:pt x="156" y="437"/>
                </a:moveTo>
                <a:lnTo>
                  <a:pt x="156" y="437"/>
                </a:lnTo>
                <a:cubicBezTo>
                  <a:pt x="63" y="406"/>
                  <a:pt x="0" y="312"/>
                  <a:pt x="0" y="187"/>
                </a:cubicBezTo>
                <a:cubicBezTo>
                  <a:pt x="31" y="93"/>
                  <a:pt x="125" y="0"/>
                  <a:pt x="250" y="31"/>
                </a:cubicBezTo>
                <a:cubicBezTo>
                  <a:pt x="344" y="62"/>
                  <a:pt x="438" y="156"/>
                  <a:pt x="406" y="281"/>
                </a:cubicBezTo>
                <a:cubicBezTo>
                  <a:pt x="375" y="375"/>
                  <a:pt x="281" y="437"/>
                  <a:pt x="156" y="437"/>
                </a:cubicBezTo>
              </a:path>
            </a:pathLst>
          </a:custGeom>
          <a:solidFill>
            <a:srgbClr val="A07AC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1" name="Freeform 22@|5FFC:0|FBC:0|LFC:16777215|LBC:16777215"/>
          <p:cNvSpPr>
            <a:spLocks noChangeArrowheads="1"/>
          </p:cNvSpPr>
          <p:nvPr/>
        </p:nvSpPr>
        <p:spPr bwMode="auto">
          <a:xfrm>
            <a:off x="7936434" y="3789213"/>
            <a:ext cx="108755" cy="101092"/>
          </a:xfrm>
          <a:custGeom>
            <a:gdLst>
              <a:gd name="T0" fmla="*/ 0 w 438"/>
              <a:gd name="T1" fmla="*/ 156 h 407"/>
              <a:gd name="T2" fmla="*/ 0 w 438"/>
              <a:gd name="T3" fmla="*/ 156 h 407"/>
              <a:gd name="T4" fmla="*/ 250 w 438"/>
              <a:gd name="T5" fmla="*/ 0 h 407"/>
              <a:gd name="T6" fmla="*/ 405 w 438"/>
              <a:gd name="T7" fmla="*/ 250 h 407"/>
              <a:gd name="T8" fmla="*/ 156 w 438"/>
              <a:gd name="T9" fmla="*/ 406 h 407"/>
              <a:gd name="T10" fmla="*/ 0 w 438"/>
              <a:gd name="T11" fmla="*/ 156 h 407"/>
            </a:gdLst>
            <a:cxnLst>
              <a:cxn ang="0">
                <a:pos x="T0" y="T1"/>
              </a:cxn>
              <a:cxn ang="0">
                <a:pos x="T2" y="T3"/>
              </a:cxn>
              <a:cxn ang="0">
                <a:pos x="T4" y="T5"/>
              </a:cxn>
              <a:cxn ang="0">
                <a:pos x="T6" y="T7"/>
              </a:cxn>
              <a:cxn ang="0">
                <a:pos x="T8" y="T9"/>
              </a:cxn>
              <a:cxn ang="0">
                <a:pos x="T10" y="T11"/>
              </a:cxn>
            </a:cxnLst>
            <a:rect l="0" t="0" r="r" b="b"/>
            <a:pathLst>
              <a:path w="438" h="407">
                <a:moveTo>
                  <a:pt x="0" y="156"/>
                </a:moveTo>
                <a:lnTo>
                  <a:pt x="0" y="156"/>
                </a:lnTo>
                <a:cubicBezTo>
                  <a:pt x="31" y="63"/>
                  <a:pt x="125" y="0"/>
                  <a:pt x="250" y="0"/>
                </a:cubicBezTo>
                <a:cubicBezTo>
                  <a:pt x="343" y="31"/>
                  <a:pt x="437" y="125"/>
                  <a:pt x="405" y="250"/>
                </a:cubicBezTo>
                <a:cubicBezTo>
                  <a:pt x="374" y="344"/>
                  <a:pt x="281" y="406"/>
                  <a:pt x="156" y="406"/>
                </a:cubicBezTo>
                <a:cubicBezTo>
                  <a:pt x="63" y="375"/>
                  <a:pt x="0" y="281"/>
                  <a:pt x="0" y="156"/>
                </a:cubicBezTo>
              </a:path>
            </a:pathLst>
          </a:custGeom>
          <a:solidFill>
            <a:srgbClr val="A07AC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2" name="Freeform 23@|5FFC:0|FBC:0|LFC:16777215|LBC:16777215"/>
          <p:cNvSpPr>
            <a:spLocks noChangeArrowheads="1"/>
          </p:cNvSpPr>
          <p:nvPr/>
        </p:nvSpPr>
        <p:spPr bwMode="auto">
          <a:xfrm>
            <a:off x="6169981" y="3432095"/>
            <a:ext cx="109854" cy="108784"/>
          </a:xfrm>
          <a:custGeom>
            <a:gdLst>
              <a:gd name="T0" fmla="*/ 32 w 439"/>
              <a:gd name="T1" fmla="*/ 187 h 438"/>
              <a:gd name="T2" fmla="*/ 32 w 439"/>
              <a:gd name="T3" fmla="*/ 187 h 438"/>
              <a:gd name="T4" fmla="*/ 250 w 439"/>
              <a:gd name="T5" fmla="*/ 31 h 438"/>
              <a:gd name="T6" fmla="*/ 407 w 439"/>
              <a:gd name="T7" fmla="*/ 281 h 438"/>
              <a:gd name="T8" fmla="*/ 188 w 439"/>
              <a:gd name="T9" fmla="*/ 437 h 438"/>
              <a:gd name="T10" fmla="*/ 32 w 439"/>
              <a:gd name="T11" fmla="*/ 187 h 438"/>
            </a:gdLst>
            <a:cxnLst>
              <a:cxn ang="0">
                <a:pos x="T0" y="T1"/>
              </a:cxn>
              <a:cxn ang="0">
                <a:pos x="T2" y="T3"/>
              </a:cxn>
              <a:cxn ang="0">
                <a:pos x="T4" y="T5"/>
              </a:cxn>
              <a:cxn ang="0">
                <a:pos x="T6" y="T7"/>
              </a:cxn>
              <a:cxn ang="0">
                <a:pos x="T8" y="T9"/>
              </a:cxn>
              <a:cxn ang="0">
                <a:pos x="T10" y="T11"/>
              </a:cxn>
            </a:cxnLst>
            <a:rect l="0" t="0" r="r" b="b"/>
            <a:pathLst>
              <a:path w="439" h="438">
                <a:moveTo>
                  <a:pt x="32" y="187"/>
                </a:moveTo>
                <a:lnTo>
                  <a:pt x="32" y="187"/>
                </a:lnTo>
                <a:cubicBezTo>
                  <a:pt x="32" y="93"/>
                  <a:pt x="157" y="0"/>
                  <a:pt x="250" y="31"/>
                </a:cubicBezTo>
                <a:cubicBezTo>
                  <a:pt x="344" y="62"/>
                  <a:pt x="438" y="156"/>
                  <a:pt x="407" y="281"/>
                </a:cubicBezTo>
                <a:cubicBezTo>
                  <a:pt x="375" y="375"/>
                  <a:pt x="282" y="437"/>
                  <a:pt x="188" y="437"/>
                </a:cubicBezTo>
                <a:cubicBezTo>
                  <a:pt x="63" y="406"/>
                  <a:pt x="0" y="312"/>
                  <a:pt x="32" y="187"/>
                </a:cubicBezTo>
              </a:path>
            </a:pathLst>
          </a:custGeom>
          <a:solidFill>
            <a:srgbClr val="A07AC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3" name="Freeform 24@|5FFC:0|FBC:0|LFC:16777215|LBC:16777215"/>
          <p:cNvSpPr>
            <a:spLocks noChangeArrowheads="1"/>
          </p:cNvSpPr>
          <p:nvPr/>
        </p:nvSpPr>
        <p:spPr bwMode="auto">
          <a:xfrm>
            <a:off x="6301807" y="4108972"/>
            <a:ext cx="108755" cy="109883"/>
          </a:xfrm>
          <a:custGeom>
            <a:gdLst>
              <a:gd name="T0" fmla="*/ 62 w 438"/>
              <a:gd name="T1" fmla="*/ 344 h 439"/>
              <a:gd name="T2" fmla="*/ 62 w 438"/>
              <a:gd name="T3" fmla="*/ 344 h 439"/>
              <a:gd name="T4" fmla="*/ 125 w 438"/>
              <a:gd name="T5" fmla="*/ 63 h 439"/>
              <a:gd name="T6" fmla="*/ 375 w 438"/>
              <a:gd name="T7" fmla="*/ 125 h 439"/>
              <a:gd name="T8" fmla="*/ 343 w 438"/>
              <a:gd name="T9" fmla="*/ 407 h 439"/>
              <a:gd name="T10" fmla="*/ 62 w 438"/>
              <a:gd name="T11" fmla="*/ 344 h 439"/>
            </a:gdLst>
            <a:cxnLst>
              <a:cxn ang="0">
                <a:pos x="T0" y="T1"/>
              </a:cxn>
              <a:cxn ang="0">
                <a:pos x="T2" y="T3"/>
              </a:cxn>
              <a:cxn ang="0">
                <a:pos x="T4" y="T5"/>
              </a:cxn>
              <a:cxn ang="0">
                <a:pos x="T6" y="T7"/>
              </a:cxn>
              <a:cxn ang="0">
                <a:pos x="T8" y="T9"/>
              </a:cxn>
              <a:cxn ang="0">
                <a:pos x="T10" y="T11"/>
              </a:cxn>
            </a:cxnLst>
            <a:rect l="0" t="0" r="r" b="b"/>
            <a:pathLst>
              <a:path w="438" h="439">
                <a:moveTo>
                  <a:pt x="62" y="344"/>
                </a:moveTo>
                <a:lnTo>
                  <a:pt x="62" y="344"/>
                </a:lnTo>
                <a:cubicBezTo>
                  <a:pt x="0" y="250"/>
                  <a:pt x="31" y="125"/>
                  <a:pt x="125" y="63"/>
                </a:cubicBezTo>
                <a:cubicBezTo>
                  <a:pt x="187" y="0"/>
                  <a:pt x="312" y="32"/>
                  <a:pt x="375" y="125"/>
                </a:cubicBezTo>
                <a:cubicBezTo>
                  <a:pt x="437" y="219"/>
                  <a:pt x="437" y="344"/>
                  <a:pt x="343" y="407"/>
                </a:cubicBezTo>
                <a:cubicBezTo>
                  <a:pt x="250" y="438"/>
                  <a:pt x="125" y="438"/>
                  <a:pt x="62" y="344"/>
                </a:cubicBezTo>
              </a:path>
            </a:pathLst>
          </a:custGeom>
          <a:solidFill>
            <a:srgbClr val="A07AC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4" name="Freeform 25@|5FFC:0|FBC:0|LFC:16777215|LBC:16777215"/>
          <p:cNvSpPr>
            <a:spLocks noChangeArrowheads="1"/>
          </p:cNvSpPr>
          <p:nvPr/>
        </p:nvSpPr>
        <p:spPr bwMode="auto">
          <a:xfrm>
            <a:off x="7547550" y="4357306"/>
            <a:ext cx="116446" cy="109883"/>
          </a:xfrm>
          <a:custGeom>
            <a:gdLst>
              <a:gd name="T0" fmla="*/ 125 w 469"/>
              <a:gd name="T1" fmla="*/ 63 h 439"/>
              <a:gd name="T2" fmla="*/ 125 w 469"/>
              <a:gd name="T3" fmla="*/ 63 h 439"/>
              <a:gd name="T4" fmla="*/ 406 w 469"/>
              <a:gd name="T5" fmla="*/ 125 h 439"/>
              <a:gd name="T6" fmla="*/ 343 w 469"/>
              <a:gd name="T7" fmla="*/ 375 h 439"/>
              <a:gd name="T8" fmla="*/ 62 w 469"/>
              <a:gd name="T9" fmla="*/ 344 h 439"/>
              <a:gd name="T10" fmla="*/ 125 w 469"/>
              <a:gd name="T11" fmla="*/ 63 h 439"/>
            </a:gdLst>
            <a:cxnLst>
              <a:cxn ang="0">
                <a:pos x="T0" y="T1"/>
              </a:cxn>
              <a:cxn ang="0">
                <a:pos x="T2" y="T3"/>
              </a:cxn>
              <a:cxn ang="0">
                <a:pos x="T4" y="T5"/>
              </a:cxn>
              <a:cxn ang="0">
                <a:pos x="T6" y="T7"/>
              </a:cxn>
              <a:cxn ang="0">
                <a:pos x="T8" y="T9"/>
              </a:cxn>
              <a:cxn ang="0">
                <a:pos x="T10" y="T11"/>
              </a:cxn>
            </a:cxnLst>
            <a:rect l="0" t="0" r="r" b="b"/>
            <a:pathLst>
              <a:path w="469" h="439">
                <a:moveTo>
                  <a:pt x="125" y="63"/>
                </a:moveTo>
                <a:lnTo>
                  <a:pt x="125" y="63"/>
                </a:lnTo>
                <a:cubicBezTo>
                  <a:pt x="218" y="0"/>
                  <a:pt x="343" y="32"/>
                  <a:pt x="406" y="125"/>
                </a:cubicBezTo>
                <a:cubicBezTo>
                  <a:pt x="468" y="219"/>
                  <a:pt x="437" y="313"/>
                  <a:pt x="343" y="375"/>
                </a:cubicBezTo>
                <a:cubicBezTo>
                  <a:pt x="250" y="438"/>
                  <a:pt x="125" y="438"/>
                  <a:pt x="62" y="344"/>
                </a:cubicBezTo>
                <a:cubicBezTo>
                  <a:pt x="0" y="250"/>
                  <a:pt x="31" y="125"/>
                  <a:pt x="125" y="63"/>
                </a:cubicBezTo>
              </a:path>
            </a:pathLst>
          </a:custGeom>
          <a:solidFill>
            <a:srgbClr val="A07AC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5" name="Freeform 26@|5FFC:0|FBC:0|LFC:16777215|LBC:16777215"/>
          <p:cNvSpPr>
            <a:spLocks noChangeArrowheads="1"/>
          </p:cNvSpPr>
          <p:nvPr/>
        </p:nvSpPr>
        <p:spPr bwMode="auto">
          <a:xfrm>
            <a:off x="6551176" y="2862904"/>
            <a:ext cx="108755" cy="109883"/>
          </a:xfrm>
          <a:custGeom>
            <a:gdLst>
              <a:gd name="T0" fmla="*/ 93 w 438"/>
              <a:gd name="T1" fmla="*/ 63 h 439"/>
              <a:gd name="T2" fmla="*/ 93 w 438"/>
              <a:gd name="T3" fmla="*/ 63 h 439"/>
              <a:gd name="T4" fmla="*/ 375 w 438"/>
              <a:gd name="T5" fmla="*/ 94 h 439"/>
              <a:gd name="T6" fmla="*/ 312 w 438"/>
              <a:gd name="T7" fmla="*/ 375 h 439"/>
              <a:gd name="T8" fmla="*/ 62 w 438"/>
              <a:gd name="T9" fmla="*/ 313 h 439"/>
              <a:gd name="T10" fmla="*/ 93 w 438"/>
              <a:gd name="T11" fmla="*/ 63 h 439"/>
            </a:gdLst>
            <a:cxnLst>
              <a:cxn ang="0">
                <a:pos x="T0" y="T1"/>
              </a:cxn>
              <a:cxn ang="0">
                <a:pos x="T2" y="T3"/>
              </a:cxn>
              <a:cxn ang="0">
                <a:pos x="T4" y="T5"/>
              </a:cxn>
              <a:cxn ang="0">
                <a:pos x="T6" y="T7"/>
              </a:cxn>
              <a:cxn ang="0">
                <a:pos x="T8" y="T9"/>
              </a:cxn>
              <a:cxn ang="0">
                <a:pos x="T10" y="T11"/>
              </a:cxn>
            </a:cxnLst>
            <a:rect l="0" t="0" r="r" b="b"/>
            <a:pathLst>
              <a:path w="438" h="439">
                <a:moveTo>
                  <a:pt x="93" y="63"/>
                </a:moveTo>
                <a:lnTo>
                  <a:pt x="93" y="63"/>
                </a:lnTo>
                <a:cubicBezTo>
                  <a:pt x="187" y="0"/>
                  <a:pt x="312" y="0"/>
                  <a:pt x="375" y="94"/>
                </a:cubicBezTo>
                <a:cubicBezTo>
                  <a:pt x="437" y="188"/>
                  <a:pt x="406" y="313"/>
                  <a:pt x="312" y="375"/>
                </a:cubicBezTo>
                <a:cubicBezTo>
                  <a:pt x="250" y="438"/>
                  <a:pt x="125" y="407"/>
                  <a:pt x="62" y="313"/>
                </a:cubicBezTo>
                <a:cubicBezTo>
                  <a:pt x="0" y="219"/>
                  <a:pt x="0" y="94"/>
                  <a:pt x="93" y="63"/>
                </a:cubicBezTo>
              </a:path>
            </a:pathLst>
          </a:custGeom>
          <a:solidFill>
            <a:srgbClr val="A07AC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6" name="Freeform 28@|5FFC:0|FBC:0|LFC:16777215|LBC:16777215"/>
          <p:cNvSpPr>
            <a:spLocks noChangeArrowheads="1"/>
          </p:cNvSpPr>
          <p:nvPr/>
        </p:nvSpPr>
        <p:spPr bwMode="auto">
          <a:xfrm>
            <a:off x="8854811" y="4513340"/>
            <a:ext cx="101066" cy="102191"/>
          </a:xfrm>
          <a:custGeom>
            <a:gdLst>
              <a:gd name="T0" fmla="*/ 187 w 407"/>
              <a:gd name="T1" fmla="*/ 0 h 408"/>
              <a:gd name="T2" fmla="*/ 187 w 407"/>
              <a:gd name="T3" fmla="*/ 0 h 408"/>
              <a:gd name="T4" fmla="*/ 406 w 407"/>
              <a:gd name="T5" fmla="*/ 219 h 408"/>
              <a:gd name="T6" fmla="*/ 187 w 407"/>
              <a:gd name="T7" fmla="*/ 407 h 408"/>
              <a:gd name="T8" fmla="*/ 0 w 407"/>
              <a:gd name="T9" fmla="*/ 219 h 408"/>
              <a:gd name="T10" fmla="*/ 187 w 407"/>
              <a:gd name="T11" fmla="*/ 0 h 408"/>
            </a:gdLst>
            <a:cxnLst>
              <a:cxn ang="0">
                <a:pos x="T0" y="T1"/>
              </a:cxn>
              <a:cxn ang="0">
                <a:pos x="T2" y="T3"/>
              </a:cxn>
              <a:cxn ang="0">
                <a:pos x="T4" y="T5"/>
              </a:cxn>
              <a:cxn ang="0">
                <a:pos x="T6" y="T7"/>
              </a:cxn>
              <a:cxn ang="0">
                <a:pos x="T8" y="T9"/>
              </a:cxn>
              <a:cxn ang="0">
                <a:pos x="T10" y="T11"/>
              </a:cxn>
            </a:cxnLst>
            <a:rect l="0" t="0" r="r" b="b"/>
            <a:pathLst>
              <a:path w="407" h="408">
                <a:moveTo>
                  <a:pt x="187" y="0"/>
                </a:moveTo>
                <a:lnTo>
                  <a:pt x="187" y="0"/>
                </a:lnTo>
                <a:cubicBezTo>
                  <a:pt x="312" y="0"/>
                  <a:pt x="406" y="94"/>
                  <a:pt x="406" y="219"/>
                </a:cubicBezTo>
                <a:cubicBezTo>
                  <a:pt x="406" y="313"/>
                  <a:pt x="312" y="407"/>
                  <a:pt x="187" y="407"/>
                </a:cubicBezTo>
                <a:cubicBezTo>
                  <a:pt x="93" y="407"/>
                  <a:pt x="0" y="313"/>
                  <a:pt x="0" y="219"/>
                </a:cubicBezTo>
                <a:cubicBezTo>
                  <a:pt x="0" y="94"/>
                  <a:pt x="93" y="0"/>
                  <a:pt x="187" y="0"/>
                </a:cubicBezTo>
              </a:path>
            </a:pathLst>
          </a:custGeom>
          <a:solidFill>
            <a:srgbClr val="A07AC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7" name="Freeform 29@|5FFC:0|FBC:0|LFC:16777215|LBC:16777215"/>
          <p:cNvSpPr>
            <a:spLocks noChangeArrowheads="1"/>
          </p:cNvSpPr>
          <p:nvPr/>
        </p:nvSpPr>
        <p:spPr bwMode="auto">
          <a:xfrm>
            <a:off x="8854811" y="2715660"/>
            <a:ext cx="101066" cy="101092"/>
          </a:xfrm>
          <a:custGeom>
            <a:gdLst>
              <a:gd name="T0" fmla="*/ 187 w 407"/>
              <a:gd name="T1" fmla="*/ 0 h 407"/>
              <a:gd name="T2" fmla="*/ 187 w 407"/>
              <a:gd name="T3" fmla="*/ 0 h 407"/>
              <a:gd name="T4" fmla="*/ 406 w 407"/>
              <a:gd name="T5" fmla="*/ 187 h 407"/>
              <a:gd name="T6" fmla="*/ 187 w 407"/>
              <a:gd name="T7" fmla="*/ 406 h 407"/>
              <a:gd name="T8" fmla="*/ 0 w 407"/>
              <a:gd name="T9" fmla="*/ 187 h 407"/>
              <a:gd name="T10" fmla="*/ 187 w 407"/>
              <a:gd name="T11" fmla="*/ 0 h 407"/>
            </a:gdLst>
            <a:cxnLst>
              <a:cxn ang="0">
                <a:pos x="T0" y="T1"/>
              </a:cxn>
              <a:cxn ang="0">
                <a:pos x="T2" y="T3"/>
              </a:cxn>
              <a:cxn ang="0">
                <a:pos x="T4" y="T5"/>
              </a:cxn>
              <a:cxn ang="0">
                <a:pos x="T6" y="T7"/>
              </a:cxn>
              <a:cxn ang="0">
                <a:pos x="T8" y="T9"/>
              </a:cxn>
              <a:cxn ang="0">
                <a:pos x="T10" y="T11"/>
              </a:cxn>
            </a:cxnLst>
            <a:rect l="0" t="0" r="r" b="b"/>
            <a:pathLst>
              <a:path w="407" h="407">
                <a:moveTo>
                  <a:pt x="187" y="0"/>
                </a:moveTo>
                <a:lnTo>
                  <a:pt x="187" y="0"/>
                </a:lnTo>
                <a:cubicBezTo>
                  <a:pt x="312" y="0"/>
                  <a:pt x="406" y="93"/>
                  <a:pt x="406" y="187"/>
                </a:cubicBezTo>
                <a:cubicBezTo>
                  <a:pt x="406" y="312"/>
                  <a:pt x="312" y="406"/>
                  <a:pt x="187" y="406"/>
                </a:cubicBezTo>
                <a:cubicBezTo>
                  <a:pt x="93" y="406"/>
                  <a:pt x="0" y="312"/>
                  <a:pt x="0" y="187"/>
                </a:cubicBezTo>
                <a:cubicBezTo>
                  <a:pt x="0" y="93"/>
                  <a:pt x="93" y="0"/>
                  <a:pt x="187" y="0"/>
                </a:cubicBezTo>
              </a:path>
            </a:pathLst>
          </a:custGeom>
          <a:solidFill>
            <a:srgbClr val="A07AC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8" name="Freeform 30@|5FFC:0|FBC:0|LFC:16777215|LBC:16777215"/>
          <p:cNvSpPr>
            <a:spLocks noChangeArrowheads="1"/>
          </p:cNvSpPr>
          <p:nvPr/>
        </p:nvSpPr>
        <p:spPr bwMode="auto">
          <a:xfrm>
            <a:off x="9757810" y="3618896"/>
            <a:ext cx="101066" cy="93401"/>
          </a:xfrm>
          <a:custGeom>
            <a:gdLst>
              <a:gd name="T0" fmla="*/ 406 w 407"/>
              <a:gd name="T1" fmla="*/ 187 h 375"/>
              <a:gd name="T2" fmla="*/ 406 w 407"/>
              <a:gd name="T3" fmla="*/ 187 h 375"/>
              <a:gd name="T4" fmla="*/ 187 w 407"/>
              <a:gd name="T5" fmla="*/ 374 h 375"/>
              <a:gd name="T6" fmla="*/ 0 w 407"/>
              <a:gd name="T7" fmla="*/ 187 h 375"/>
              <a:gd name="T8" fmla="*/ 187 w 407"/>
              <a:gd name="T9" fmla="*/ 0 h 375"/>
              <a:gd name="T10" fmla="*/ 406 w 407"/>
              <a:gd name="T11" fmla="*/ 187 h 375"/>
            </a:gdLst>
            <a:cxnLst>
              <a:cxn ang="0">
                <a:pos x="T0" y="T1"/>
              </a:cxn>
              <a:cxn ang="0">
                <a:pos x="T2" y="T3"/>
              </a:cxn>
              <a:cxn ang="0">
                <a:pos x="T4" y="T5"/>
              </a:cxn>
              <a:cxn ang="0">
                <a:pos x="T6" y="T7"/>
              </a:cxn>
              <a:cxn ang="0">
                <a:pos x="T8" y="T9"/>
              </a:cxn>
              <a:cxn ang="0">
                <a:pos x="T10" y="T11"/>
              </a:cxn>
            </a:cxnLst>
            <a:rect l="0" t="0" r="r" b="b"/>
            <a:pathLst>
              <a:path w="407" h="375">
                <a:moveTo>
                  <a:pt x="406" y="187"/>
                </a:moveTo>
                <a:lnTo>
                  <a:pt x="406" y="187"/>
                </a:lnTo>
                <a:cubicBezTo>
                  <a:pt x="406" y="311"/>
                  <a:pt x="312" y="374"/>
                  <a:pt x="187" y="374"/>
                </a:cubicBezTo>
                <a:cubicBezTo>
                  <a:pt x="93" y="374"/>
                  <a:pt x="0" y="311"/>
                  <a:pt x="0" y="187"/>
                </a:cubicBezTo>
                <a:cubicBezTo>
                  <a:pt x="0" y="93"/>
                  <a:pt x="93" y="0"/>
                  <a:pt x="187" y="0"/>
                </a:cubicBezTo>
                <a:cubicBezTo>
                  <a:pt x="312" y="0"/>
                  <a:pt x="406" y="93"/>
                  <a:pt x="406" y="187"/>
                </a:cubicBezTo>
              </a:path>
            </a:pathLst>
          </a:custGeom>
          <a:solidFill>
            <a:srgbClr val="A07AC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9" name="Freeform 31@|5FFC:0|FBC:0|LFC:16777215|LBC:16777215"/>
          <p:cNvSpPr>
            <a:spLocks noChangeArrowheads="1"/>
          </p:cNvSpPr>
          <p:nvPr/>
        </p:nvSpPr>
        <p:spPr bwMode="auto">
          <a:xfrm>
            <a:off x="9485375" y="2971688"/>
            <a:ext cx="108755" cy="108783"/>
          </a:xfrm>
          <a:custGeom>
            <a:gdLst>
              <a:gd name="T0" fmla="*/ 375 w 438"/>
              <a:gd name="T1" fmla="*/ 93 h 438"/>
              <a:gd name="T2" fmla="*/ 375 w 438"/>
              <a:gd name="T3" fmla="*/ 93 h 438"/>
              <a:gd name="T4" fmla="*/ 375 w 438"/>
              <a:gd name="T5" fmla="*/ 375 h 438"/>
              <a:gd name="T6" fmla="*/ 94 w 438"/>
              <a:gd name="T7" fmla="*/ 375 h 438"/>
              <a:gd name="T8" fmla="*/ 94 w 438"/>
              <a:gd name="T9" fmla="*/ 93 h 438"/>
              <a:gd name="T10" fmla="*/ 375 w 438"/>
              <a:gd name="T11" fmla="*/ 93 h 438"/>
            </a:gdLst>
            <a:cxnLst>
              <a:cxn ang="0">
                <a:pos x="T0" y="T1"/>
              </a:cxn>
              <a:cxn ang="0">
                <a:pos x="T2" y="T3"/>
              </a:cxn>
              <a:cxn ang="0">
                <a:pos x="T4" y="T5"/>
              </a:cxn>
              <a:cxn ang="0">
                <a:pos x="T6" y="T7"/>
              </a:cxn>
              <a:cxn ang="0">
                <a:pos x="T8" y="T9"/>
              </a:cxn>
              <a:cxn ang="0">
                <a:pos x="T10" y="T11"/>
              </a:cxn>
            </a:cxnLst>
            <a:rect l="0" t="0" r="r" b="b"/>
            <a:pathLst>
              <a:path w="438" h="438">
                <a:moveTo>
                  <a:pt x="375" y="93"/>
                </a:moveTo>
                <a:lnTo>
                  <a:pt x="375" y="93"/>
                </a:lnTo>
                <a:cubicBezTo>
                  <a:pt x="437" y="156"/>
                  <a:pt x="437" y="281"/>
                  <a:pt x="375" y="375"/>
                </a:cubicBezTo>
                <a:cubicBezTo>
                  <a:pt x="281" y="437"/>
                  <a:pt x="156" y="437"/>
                  <a:pt x="94" y="375"/>
                </a:cubicBezTo>
                <a:cubicBezTo>
                  <a:pt x="0" y="281"/>
                  <a:pt x="0" y="156"/>
                  <a:pt x="94" y="93"/>
                </a:cubicBezTo>
                <a:cubicBezTo>
                  <a:pt x="156" y="0"/>
                  <a:pt x="281" y="0"/>
                  <a:pt x="375" y="93"/>
                </a:cubicBezTo>
              </a:path>
            </a:pathLst>
          </a:custGeom>
          <a:solidFill>
            <a:srgbClr val="A07AC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0" name="Freeform 32@|5FFC:0|FBC:0|LFC:16777215|LBC:16777215"/>
          <p:cNvSpPr>
            <a:spLocks noChangeArrowheads="1"/>
          </p:cNvSpPr>
          <p:nvPr/>
        </p:nvSpPr>
        <p:spPr bwMode="auto">
          <a:xfrm>
            <a:off x="8216560" y="2971688"/>
            <a:ext cx="109854" cy="108783"/>
          </a:xfrm>
          <a:custGeom>
            <a:gdLst>
              <a:gd name="T0" fmla="*/ 344 w 439"/>
              <a:gd name="T1" fmla="*/ 375 h 438"/>
              <a:gd name="T2" fmla="*/ 344 w 439"/>
              <a:gd name="T3" fmla="*/ 375 h 438"/>
              <a:gd name="T4" fmla="*/ 63 w 439"/>
              <a:gd name="T5" fmla="*/ 375 h 438"/>
              <a:gd name="T6" fmla="*/ 63 w 439"/>
              <a:gd name="T7" fmla="*/ 93 h 438"/>
              <a:gd name="T8" fmla="*/ 344 w 439"/>
              <a:gd name="T9" fmla="*/ 93 h 438"/>
              <a:gd name="T10" fmla="*/ 344 w 439"/>
              <a:gd name="T11" fmla="*/ 375 h 438"/>
            </a:gdLst>
            <a:cxnLst>
              <a:cxn ang="0">
                <a:pos x="T0" y="T1"/>
              </a:cxn>
              <a:cxn ang="0">
                <a:pos x="T2" y="T3"/>
              </a:cxn>
              <a:cxn ang="0">
                <a:pos x="T4" y="T5"/>
              </a:cxn>
              <a:cxn ang="0">
                <a:pos x="T6" y="T7"/>
              </a:cxn>
              <a:cxn ang="0">
                <a:pos x="T8" y="T9"/>
              </a:cxn>
              <a:cxn ang="0">
                <a:pos x="T10" y="T11"/>
              </a:cxn>
            </a:cxnLst>
            <a:rect l="0" t="0" r="r" b="b"/>
            <a:pathLst>
              <a:path w="439" h="438">
                <a:moveTo>
                  <a:pt x="344" y="375"/>
                </a:moveTo>
                <a:lnTo>
                  <a:pt x="344" y="375"/>
                </a:lnTo>
                <a:cubicBezTo>
                  <a:pt x="281" y="437"/>
                  <a:pt x="156" y="437"/>
                  <a:pt x="63" y="375"/>
                </a:cubicBezTo>
                <a:cubicBezTo>
                  <a:pt x="0" y="281"/>
                  <a:pt x="0" y="156"/>
                  <a:pt x="63" y="93"/>
                </a:cubicBezTo>
                <a:cubicBezTo>
                  <a:pt x="156" y="0"/>
                  <a:pt x="281" y="0"/>
                  <a:pt x="344" y="93"/>
                </a:cubicBezTo>
                <a:cubicBezTo>
                  <a:pt x="438" y="156"/>
                  <a:pt x="438" y="281"/>
                  <a:pt x="344" y="375"/>
                </a:cubicBezTo>
              </a:path>
            </a:pathLst>
          </a:custGeom>
          <a:solidFill>
            <a:srgbClr val="A07AC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1" name="Freeform 33@|5FFC:0|FBC:0|LFC:16777215|LBC:16777215"/>
          <p:cNvSpPr>
            <a:spLocks noChangeArrowheads="1"/>
          </p:cNvSpPr>
          <p:nvPr/>
        </p:nvSpPr>
        <p:spPr bwMode="auto">
          <a:xfrm>
            <a:off x="9485375" y="4248523"/>
            <a:ext cx="108755" cy="108783"/>
          </a:xfrm>
          <a:custGeom>
            <a:gdLst>
              <a:gd name="T0" fmla="*/ 375 w 438"/>
              <a:gd name="T1" fmla="*/ 344 h 438"/>
              <a:gd name="T2" fmla="*/ 375 w 438"/>
              <a:gd name="T3" fmla="*/ 344 h 438"/>
              <a:gd name="T4" fmla="*/ 94 w 438"/>
              <a:gd name="T5" fmla="*/ 344 h 438"/>
              <a:gd name="T6" fmla="*/ 94 w 438"/>
              <a:gd name="T7" fmla="*/ 62 h 438"/>
              <a:gd name="T8" fmla="*/ 375 w 438"/>
              <a:gd name="T9" fmla="*/ 62 h 438"/>
              <a:gd name="T10" fmla="*/ 375 w 438"/>
              <a:gd name="T11" fmla="*/ 344 h 438"/>
            </a:gdLst>
            <a:cxnLst>
              <a:cxn ang="0">
                <a:pos x="T0" y="T1"/>
              </a:cxn>
              <a:cxn ang="0">
                <a:pos x="T2" y="T3"/>
              </a:cxn>
              <a:cxn ang="0">
                <a:pos x="T4" y="T5"/>
              </a:cxn>
              <a:cxn ang="0">
                <a:pos x="T6" y="T7"/>
              </a:cxn>
              <a:cxn ang="0">
                <a:pos x="T8" y="T9"/>
              </a:cxn>
              <a:cxn ang="0">
                <a:pos x="T10" y="T11"/>
              </a:cxn>
            </a:cxnLst>
            <a:rect l="0" t="0" r="r" b="b"/>
            <a:pathLst>
              <a:path w="438" h="438">
                <a:moveTo>
                  <a:pt x="375" y="344"/>
                </a:moveTo>
                <a:lnTo>
                  <a:pt x="375" y="344"/>
                </a:lnTo>
                <a:cubicBezTo>
                  <a:pt x="281" y="437"/>
                  <a:pt x="156" y="437"/>
                  <a:pt x="94" y="344"/>
                </a:cubicBezTo>
                <a:cubicBezTo>
                  <a:pt x="0" y="281"/>
                  <a:pt x="0" y="156"/>
                  <a:pt x="94" y="62"/>
                </a:cubicBezTo>
                <a:cubicBezTo>
                  <a:pt x="156" y="0"/>
                  <a:pt x="281" y="0"/>
                  <a:pt x="375" y="62"/>
                </a:cubicBezTo>
                <a:cubicBezTo>
                  <a:pt x="437" y="156"/>
                  <a:pt x="437" y="281"/>
                  <a:pt x="375" y="344"/>
                </a:cubicBezTo>
              </a:path>
            </a:pathLst>
          </a:custGeom>
          <a:solidFill>
            <a:srgbClr val="A07AC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2" name="Freeform 34@|5FFC:0|FBC:0|LFC:16777215|LBC:16777215"/>
          <p:cNvSpPr>
            <a:spLocks noChangeArrowheads="1"/>
          </p:cNvSpPr>
          <p:nvPr/>
        </p:nvSpPr>
        <p:spPr bwMode="auto">
          <a:xfrm>
            <a:off x="9197557" y="2777195"/>
            <a:ext cx="108755" cy="116476"/>
          </a:xfrm>
          <a:custGeom>
            <a:gdLst>
              <a:gd name="T0" fmla="*/ 281 w 438"/>
              <a:gd name="T1" fmla="*/ 31 h 469"/>
              <a:gd name="T2" fmla="*/ 281 w 438"/>
              <a:gd name="T3" fmla="*/ 31 h 469"/>
              <a:gd name="T4" fmla="*/ 406 w 438"/>
              <a:gd name="T5" fmla="*/ 312 h 469"/>
              <a:gd name="T6" fmla="*/ 125 w 438"/>
              <a:gd name="T7" fmla="*/ 406 h 469"/>
              <a:gd name="T8" fmla="*/ 31 w 438"/>
              <a:gd name="T9" fmla="*/ 156 h 469"/>
              <a:gd name="T10" fmla="*/ 281 w 438"/>
              <a:gd name="T11" fmla="*/ 31 h 469"/>
            </a:gdLst>
            <a:cxnLst>
              <a:cxn ang="0">
                <a:pos x="T0" y="T1"/>
              </a:cxn>
              <a:cxn ang="0">
                <a:pos x="T2" y="T3"/>
              </a:cxn>
              <a:cxn ang="0">
                <a:pos x="T4" y="T5"/>
              </a:cxn>
              <a:cxn ang="0">
                <a:pos x="T6" y="T7"/>
              </a:cxn>
              <a:cxn ang="0">
                <a:pos x="T8" y="T9"/>
              </a:cxn>
              <a:cxn ang="0">
                <a:pos x="T10" y="T11"/>
              </a:cxn>
            </a:cxnLst>
            <a:rect l="0" t="0" r="r" b="b"/>
            <a:pathLst>
              <a:path w="438" h="469">
                <a:moveTo>
                  <a:pt x="281" y="31"/>
                </a:moveTo>
                <a:lnTo>
                  <a:pt x="281" y="31"/>
                </a:lnTo>
                <a:cubicBezTo>
                  <a:pt x="375" y="93"/>
                  <a:pt x="437" y="187"/>
                  <a:pt x="406" y="312"/>
                </a:cubicBezTo>
                <a:cubicBezTo>
                  <a:pt x="343" y="406"/>
                  <a:pt x="250" y="468"/>
                  <a:pt x="125" y="406"/>
                </a:cubicBezTo>
                <a:cubicBezTo>
                  <a:pt x="31" y="375"/>
                  <a:pt x="0" y="250"/>
                  <a:pt x="31" y="156"/>
                </a:cubicBezTo>
                <a:cubicBezTo>
                  <a:pt x="62" y="62"/>
                  <a:pt x="187" y="0"/>
                  <a:pt x="281" y="31"/>
                </a:cubicBezTo>
              </a:path>
            </a:pathLst>
          </a:custGeom>
          <a:solidFill>
            <a:srgbClr val="A07AC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3" name="Freeform 35@|5FFC:0|FBC:0|LFC:16777215|LBC:16777215"/>
          <p:cNvSpPr>
            <a:spLocks noChangeArrowheads="1"/>
          </p:cNvSpPr>
          <p:nvPr/>
        </p:nvSpPr>
        <p:spPr bwMode="auto">
          <a:xfrm>
            <a:off x="8014429" y="3268370"/>
            <a:ext cx="116446" cy="109883"/>
          </a:xfrm>
          <a:custGeom>
            <a:gdLst>
              <a:gd name="T0" fmla="*/ 437 w 469"/>
              <a:gd name="T1" fmla="*/ 282 h 439"/>
              <a:gd name="T2" fmla="*/ 437 w 469"/>
              <a:gd name="T3" fmla="*/ 282 h 439"/>
              <a:gd name="T4" fmla="*/ 156 w 469"/>
              <a:gd name="T5" fmla="*/ 407 h 439"/>
              <a:gd name="T6" fmla="*/ 62 w 469"/>
              <a:gd name="T7" fmla="*/ 125 h 439"/>
              <a:gd name="T8" fmla="*/ 312 w 469"/>
              <a:gd name="T9" fmla="*/ 32 h 439"/>
              <a:gd name="T10" fmla="*/ 437 w 469"/>
              <a:gd name="T11" fmla="*/ 282 h 439"/>
            </a:gdLst>
            <a:cxnLst>
              <a:cxn ang="0">
                <a:pos x="T0" y="T1"/>
              </a:cxn>
              <a:cxn ang="0">
                <a:pos x="T2" y="T3"/>
              </a:cxn>
              <a:cxn ang="0">
                <a:pos x="T4" y="T5"/>
              </a:cxn>
              <a:cxn ang="0">
                <a:pos x="T6" y="T7"/>
              </a:cxn>
              <a:cxn ang="0">
                <a:pos x="T8" y="T9"/>
              </a:cxn>
              <a:cxn ang="0">
                <a:pos x="T10" y="T11"/>
              </a:cxn>
            </a:cxnLst>
            <a:rect l="0" t="0" r="r" b="b"/>
            <a:pathLst>
              <a:path w="469" h="439">
                <a:moveTo>
                  <a:pt x="437" y="282"/>
                </a:moveTo>
                <a:lnTo>
                  <a:pt x="437" y="282"/>
                </a:lnTo>
                <a:cubicBezTo>
                  <a:pt x="375" y="407"/>
                  <a:pt x="250" y="438"/>
                  <a:pt x="156" y="407"/>
                </a:cubicBezTo>
                <a:cubicBezTo>
                  <a:pt x="62" y="344"/>
                  <a:pt x="0" y="250"/>
                  <a:pt x="62" y="125"/>
                </a:cubicBezTo>
                <a:cubicBezTo>
                  <a:pt x="93" y="32"/>
                  <a:pt x="218" y="0"/>
                  <a:pt x="312" y="32"/>
                </a:cubicBezTo>
                <a:cubicBezTo>
                  <a:pt x="406" y="63"/>
                  <a:pt x="468" y="188"/>
                  <a:pt x="437" y="282"/>
                </a:cubicBezTo>
              </a:path>
            </a:pathLst>
          </a:custGeom>
          <a:solidFill>
            <a:srgbClr val="A07AC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4" name="Freeform 36@|5FFC:0|FBC:0|LFC:16777215|LBC:16777215"/>
          <p:cNvSpPr>
            <a:spLocks noChangeArrowheads="1"/>
          </p:cNvSpPr>
          <p:nvPr/>
        </p:nvSpPr>
        <p:spPr bwMode="auto">
          <a:xfrm>
            <a:off x="9679815" y="3952938"/>
            <a:ext cx="117543" cy="117575"/>
          </a:xfrm>
          <a:custGeom>
            <a:gdLst>
              <a:gd name="T0" fmla="*/ 406 w 470"/>
              <a:gd name="T1" fmla="*/ 313 h 470"/>
              <a:gd name="T2" fmla="*/ 406 w 470"/>
              <a:gd name="T3" fmla="*/ 313 h 470"/>
              <a:gd name="T4" fmla="*/ 156 w 470"/>
              <a:gd name="T5" fmla="*/ 407 h 470"/>
              <a:gd name="T6" fmla="*/ 31 w 470"/>
              <a:gd name="T7" fmla="*/ 157 h 470"/>
              <a:gd name="T8" fmla="*/ 313 w 470"/>
              <a:gd name="T9" fmla="*/ 32 h 470"/>
              <a:gd name="T10" fmla="*/ 406 w 470"/>
              <a:gd name="T11" fmla="*/ 313 h 470"/>
            </a:gdLst>
            <a:cxnLst>
              <a:cxn ang="0">
                <a:pos x="T0" y="T1"/>
              </a:cxn>
              <a:cxn ang="0">
                <a:pos x="T2" y="T3"/>
              </a:cxn>
              <a:cxn ang="0">
                <a:pos x="T4" y="T5"/>
              </a:cxn>
              <a:cxn ang="0">
                <a:pos x="T6" y="T7"/>
              </a:cxn>
              <a:cxn ang="0">
                <a:pos x="T8" y="T9"/>
              </a:cxn>
              <a:cxn ang="0">
                <a:pos x="T10" y="T11"/>
              </a:cxn>
            </a:cxnLst>
            <a:rect l="0" t="0" r="r" b="b"/>
            <a:pathLst>
              <a:path w="470" h="470">
                <a:moveTo>
                  <a:pt x="406" y="313"/>
                </a:moveTo>
                <a:lnTo>
                  <a:pt x="406" y="313"/>
                </a:lnTo>
                <a:cubicBezTo>
                  <a:pt x="375" y="407"/>
                  <a:pt x="250" y="469"/>
                  <a:pt x="156" y="407"/>
                </a:cubicBezTo>
                <a:cubicBezTo>
                  <a:pt x="63" y="375"/>
                  <a:pt x="0" y="250"/>
                  <a:pt x="31" y="157"/>
                </a:cubicBezTo>
                <a:cubicBezTo>
                  <a:pt x="94" y="63"/>
                  <a:pt x="219" y="0"/>
                  <a:pt x="313" y="32"/>
                </a:cubicBezTo>
                <a:cubicBezTo>
                  <a:pt x="406" y="94"/>
                  <a:pt x="469" y="219"/>
                  <a:pt x="406" y="313"/>
                </a:cubicBezTo>
              </a:path>
            </a:pathLst>
          </a:custGeom>
          <a:solidFill>
            <a:srgbClr val="A07AC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5" name="Freeform 37@|5FFC:0|FBC:0|LFC:16777215|LBC:16777215"/>
          <p:cNvSpPr>
            <a:spLocks noChangeArrowheads="1"/>
          </p:cNvSpPr>
          <p:nvPr/>
        </p:nvSpPr>
        <p:spPr bwMode="auto">
          <a:xfrm>
            <a:off x="9679815" y="3268370"/>
            <a:ext cx="117543" cy="109883"/>
          </a:xfrm>
          <a:custGeom>
            <a:gdLst>
              <a:gd name="T0" fmla="*/ 406 w 470"/>
              <a:gd name="T1" fmla="*/ 125 h 439"/>
              <a:gd name="T2" fmla="*/ 406 w 470"/>
              <a:gd name="T3" fmla="*/ 125 h 439"/>
              <a:gd name="T4" fmla="*/ 313 w 470"/>
              <a:gd name="T5" fmla="*/ 407 h 439"/>
              <a:gd name="T6" fmla="*/ 31 w 470"/>
              <a:gd name="T7" fmla="*/ 282 h 439"/>
              <a:gd name="T8" fmla="*/ 156 w 470"/>
              <a:gd name="T9" fmla="*/ 32 h 439"/>
              <a:gd name="T10" fmla="*/ 406 w 470"/>
              <a:gd name="T11" fmla="*/ 125 h 439"/>
            </a:gdLst>
            <a:cxnLst>
              <a:cxn ang="0">
                <a:pos x="T0" y="T1"/>
              </a:cxn>
              <a:cxn ang="0">
                <a:pos x="T2" y="T3"/>
              </a:cxn>
              <a:cxn ang="0">
                <a:pos x="T4" y="T5"/>
              </a:cxn>
              <a:cxn ang="0">
                <a:pos x="T6" y="T7"/>
              </a:cxn>
              <a:cxn ang="0">
                <a:pos x="T8" y="T9"/>
              </a:cxn>
              <a:cxn ang="0">
                <a:pos x="T10" y="T11"/>
              </a:cxn>
            </a:cxnLst>
            <a:rect l="0" t="0" r="r" b="b"/>
            <a:pathLst>
              <a:path w="470" h="439">
                <a:moveTo>
                  <a:pt x="406" y="125"/>
                </a:moveTo>
                <a:lnTo>
                  <a:pt x="406" y="125"/>
                </a:lnTo>
                <a:cubicBezTo>
                  <a:pt x="469" y="250"/>
                  <a:pt x="406" y="344"/>
                  <a:pt x="313" y="407"/>
                </a:cubicBezTo>
                <a:cubicBezTo>
                  <a:pt x="219" y="438"/>
                  <a:pt x="94" y="407"/>
                  <a:pt x="31" y="282"/>
                </a:cubicBezTo>
                <a:cubicBezTo>
                  <a:pt x="0" y="188"/>
                  <a:pt x="63" y="63"/>
                  <a:pt x="156" y="32"/>
                </a:cubicBezTo>
                <a:cubicBezTo>
                  <a:pt x="250" y="0"/>
                  <a:pt x="375" y="32"/>
                  <a:pt x="406" y="125"/>
                </a:cubicBezTo>
              </a:path>
            </a:pathLst>
          </a:custGeom>
          <a:solidFill>
            <a:srgbClr val="A07AC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6" name="Freeform 38@|5FFC:0|FBC:0|LFC:16777215|LBC:16777215"/>
          <p:cNvSpPr>
            <a:spLocks noChangeArrowheads="1"/>
          </p:cNvSpPr>
          <p:nvPr/>
        </p:nvSpPr>
        <p:spPr bwMode="auto">
          <a:xfrm>
            <a:off x="8504377" y="2777195"/>
            <a:ext cx="109854" cy="116476"/>
          </a:xfrm>
          <a:custGeom>
            <a:gdLst>
              <a:gd name="T0" fmla="*/ 313 w 439"/>
              <a:gd name="T1" fmla="*/ 406 h 469"/>
              <a:gd name="T2" fmla="*/ 313 w 439"/>
              <a:gd name="T3" fmla="*/ 406 h 469"/>
              <a:gd name="T4" fmla="*/ 32 w 439"/>
              <a:gd name="T5" fmla="*/ 312 h 469"/>
              <a:gd name="T6" fmla="*/ 157 w 439"/>
              <a:gd name="T7" fmla="*/ 31 h 469"/>
              <a:gd name="T8" fmla="*/ 406 w 439"/>
              <a:gd name="T9" fmla="*/ 156 h 469"/>
              <a:gd name="T10" fmla="*/ 313 w 439"/>
              <a:gd name="T11" fmla="*/ 406 h 469"/>
            </a:gdLst>
            <a:cxnLst>
              <a:cxn ang="0">
                <a:pos x="T0" y="T1"/>
              </a:cxn>
              <a:cxn ang="0">
                <a:pos x="T2" y="T3"/>
              </a:cxn>
              <a:cxn ang="0">
                <a:pos x="T4" y="T5"/>
              </a:cxn>
              <a:cxn ang="0">
                <a:pos x="T6" y="T7"/>
              </a:cxn>
              <a:cxn ang="0">
                <a:pos x="T8" y="T9"/>
              </a:cxn>
              <a:cxn ang="0">
                <a:pos x="T10" y="T11"/>
              </a:cxn>
            </a:cxnLst>
            <a:rect l="0" t="0" r="r" b="b"/>
            <a:pathLst>
              <a:path w="439" h="469">
                <a:moveTo>
                  <a:pt x="313" y="406"/>
                </a:moveTo>
                <a:lnTo>
                  <a:pt x="313" y="406"/>
                </a:lnTo>
                <a:cubicBezTo>
                  <a:pt x="188" y="468"/>
                  <a:pt x="94" y="406"/>
                  <a:pt x="32" y="312"/>
                </a:cubicBezTo>
                <a:cubicBezTo>
                  <a:pt x="0" y="187"/>
                  <a:pt x="63" y="93"/>
                  <a:pt x="157" y="31"/>
                </a:cubicBezTo>
                <a:cubicBezTo>
                  <a:pt x="250" y="0"/>
                  <a:pt x="375" y="62"/>
                  <a:pt x="406" y="156"/>
                </a:cubicBezTo>
                <a:cubicBezTo>
                  <a:pt x="438" y="250"/>
                  <a:pt x="406" y="375"/>
                  <a:pt x="313" y="406"/>
                </a:cubicBezTo>
              </a:path>
            </a:pathLst>
          </a:custGeom>
          <a:solidFill>
            <a:srgbClr val="A07AC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7" name="Freeform 39@|5FFC:0|FBC:0|LFC:16777215|LBC:16777215"/>
          <p:cNvSpPr>
            <a:spLocks noChangeArrowheads="1"/>
          </p:cNvSpPr>
          <p:nvPr/>
        </p:nvSpPr>
        <p:spPr bwMode="auto">
          <a:xfrm>
            <a:off x="9197557" y="4443014"/>
            <a:ext cx="108755" cy="109883"/>
          </a:xfrm>
          <a:custGeom>
            <a:gdLst>
              <a:gd name="T0" fmla="*/ 281 w 438"/>
              <a:gd name="T1" fmla="*/ 406 h 439"/>
              <a:gd name="T2" fmla="*/ 281 w 438"/>
              <a:gd name="T3" fmla="*/ 406 h 439"/>
              <a:gd name="T4" fmla="*/ 31 w 438"/>
              <a:gd name="T5" fmla="*/ 281 h 439"/>
              <a:gd name="T6" fmla="*/ 125 w 438"/>
              <a:gd name="T7" fmla="*/ 31 h 439"/>
              <a:gd name="T8" fmla="*/ 406 w 438"/>
              <a:gd name="T9" fmla="*/ 156 h 439"/>
              <a:gd name="T10" fmla="*/ 281 w 438"/>
              <a:gd name="T11" fmla="*/ 406 h 439"/>
            </a:gdLst>
            <a:cxnLst>
              <a:cxn ang="0">
                <a:pos x="T0" y="T1"/>
              </a:cxn>
              <a:cxn ang="0">
                <a:pos x="T2" y="T3"/>
              </a:cxn>
              <a:cxn ang="0">
                <a:pos x="T4" y="T5"/>
              </a:cxn>
              <a:cxn ang="0">
                <a:pos x="T6" y="T7"/>
              </a:cxn>
              <a:cxn ang="0">
                <a:pos x="T8" y="T9"/>
              </a:cxn>
              <a:cxn ang="0">
                <a:pos x="T10" y="T11"/>
              </a:cxn>
            </a:cxnLst>
            <a:rect l="0" t="0" r="r" b="b"/>
            <a:pathLst>
              <a:path w="438" h="439">
                <a:moveTo>
                  <a:pt x="281" y="406"/>
                </a:moveTo>
                <a:lnTo>
                  <a:pt x="281" y="406"/>
                </a:lnTo>
                <a:cubicBezTo>
                  <a:pt x="187" y="438"/>
                  <a:pt x="62" y="406"/>
                  <a:pt x="31" y="281"/>
                </a:cubicBezTo>
                <a:cubicBezTo>
                  <a:pt x="0" y="188"/>
                  <a:pt x="31" y="63"/>
                  <a:pt x="125" y="31"/>
                </a:cubicBezTo>
                <a:cubicBezTo>
                  <a:pt x="250" y="0"/>
                  <a:pt x="343" y="31"/>
                  <a:pt x="406" y="156"/>
                </a:cubicBezTo>
                <a:cubicBezTo>
                  <a:pt x="437" y="250"/>
                  <a:pt x="375" y="344"/>
                  <a:pt x="281" y="406"/>
                </a:cubicBezTo>
              </a:path>
            </a:pathLst>
          </a:custGeom>
          <a:solidFill>
            <a:srgbClr val="A07AC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8" name="Freeform 40@|5FFC:0|FBC:0|LFC:16777215|LBC:16777215"/>
          <p:cNvSpPr>
            <a:spLocks noChangeArrowheads="1"/>
          </p:cNvSpPr>
          <p:nvPr/>
        </p:nvSpPr>
        <p:spPr bwMode="auto">
          <a:xfrm>
            <a:off x="9026183" y="4497955"/>
            <a:ext cx="109854" cy="101092"/>
          </a:xfrm>
          <a:custGeom>
            <a:gdLst>
              <a:gd name="T0" fmla="*/ 188 w 439"/>
              <a:gd name="T1" fmla="*/ 0 h 407"/>
              <a:gd name="T2" fmla="*/ 188 w 439"/>
              <a:gd name="T3" fmla="*/ 0 h 407"/>
              <a:gd name="T4" fmla="*/ 406 w 439"/>
              <a:gd name="T5" fmla="*/ 156 h 407"/>
              <a:gd name="T6" fmla="*/ 250 w 439"/>
              <a:gd name="T7" fmla="*/ 406 h 407"/>
              <a:gd name="T8" fmla="*/ 31 w 439"/>
              <a:gd name="T9" fmla="*/ 250 h 407"/>
              <a:gd name="T10" fmla="*/ 188 w 439"/>
              <a:gd name="T11" fmla="*/ 0 h 407"/>
            </a:gdLst>
            <a:cxnLst>
              <a:cxn ang="0">
                <a:pos x="T0" y="T1"/>
              </a:cxn>
              <a:cxn ang="0">
                <a:pos x="T2" y="T3"/>
              </a:cxn>
              <a:cxn ang="0">
                <a:pos x="T4" y="T5"/>
              </a:cxn>
              <a:cxn ang="0">
                <a:pos x="T6" y="T7"/>
              </a:cxn>
              <a:cxn ang="0">
                <a:pos x="T8" y="T9"/>
              </a:cxn>
              <a:cxn ang="0">
                <a:pos x="T10" y="T11"/>
              </a:cxn>
            </a:cxnLst>
            <a:rect l="0" t="0" r="r" b="b"/>
            <a:pathLst>
              <a:path w="439" h="407">
                <a:moveTo>
                  <a:pt x="188" y="0"/>
                </a:moveTo>
                <a:lnTo>
                  <a:pt x="188" y="0"/>
                </a:lnTo>
                <a:cubicBezTo>
                  <a:pt x="281" y="0"/>
                  <a:pt x="406" y="62"/>
                  <a:pt x="406" y="156"/>
                </a:cubicBezTo>
                <a:cubicBezTo>
                  <a:pt x="438" y="281"/>
                  <a:pt x="375" y="375"/>
                  <a:pt x="250" y="406"/>
                </a:cubicBezTo>
                <a:cubicBezTo>
                  <a:pt x="156" y="406"/>
                  <a:pt x="31" y="344"/>
                  <a:pt x="31" y="250"/>
                </a:cubicBezTo>
                <a:cubicBezTo>
                  <a:pt x="0" y="125"/>
                  <a:pt x="63" y="31"/>
                  <a:pt x="188" y="0"/>
                </a:cubicBezTo>
              </a:path>
            </a:pathLst>
          </a:custGeom>
          <a:solidFill>
            <a:srgbClr val="A07AC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9" name="Freeform 41@|5FFC:0|FBC:0|LFC:16777215|LBC:16777215"/>
          <p:cNvSpPr>
            <a:spLocks noChangeArrowheads="1"/>
          </p:cNvSpPr>
          <p:nvPr/>
        </p:nvSpPr>
        <p:spPr bwMode="auto">
          <a:xfrm>
            <a:off x="8675751" y="2731045"/>
            <a:ext cx="108755" cy="109883"/>
          </a:xfrm>
          <a:custGeom>
            <a:gdLst>
              <a:gd name="T0" fmla="*/ 187 w 438"/>
              <a:gd name="T1" fmla="*/ 0 h 439"/>
              <a:gd name="T2" fmla="*/ 187 w 438"/>
              <a:gd name="T3" fmla="*/ 0 h 439"/>
              <a:gd name="T4" fmla="*/ 406 w 438"/>
              <a:gd name="T5" fmla="*/ 156 h 439"/>
              <a:gd name="T6" fmla="*/ 250 w 438"/>
              <a:gd name="T7" fmla="*/ 406 h 439"/>
              <a:gd name="T8" fmla="*/ 31 w 438"/>
              <a:gd name="T9" fmla="*/ 250 h 439"/>
              <a:gd name="T10" fmla="*/ 187 w 438"/>
              <a:gd name="T11" fmla="*/ 0 h 439"/>
            </a:gdLst>
            <a:cxnLst>
              <a:cxn ang="0">
                <a:pos x="T0" y="T1"/>
              </a:cxn>
              <a:cxn ang="0">
                <a:pos x="T2" y="T3"/>
              </a:cxn>
              <a:cxn ang="0">
                <a:pos x="T4" y="T5"/>
              </a:cxn>
              <a:cxn ang="0">
                <a:pos x="T6" y="T7"/>
              </a:cxn>
              <a:cxn ang="0">
                <a:pos x="T8" y="T9"/>
              </a:cxn>
              <a:cxn ang="0">
                <a:pos x="T10" y="T11"/>
              </a:cxn>
            </a:cxnLst>
            <a:rect l="0" t="0" r="r" b="b"/>
            <a:pathLst>
              <a:path w="438" h="439">
                <a:moveTo>
                  <a:pt x="187" y="0"/>
                </a:moveTo>
                <a:lnTo>
                  <a:pt x="187" y="0"/>
                </a:lnTo>
                <a:cubicBezTo>
                  <a:pt x="281" y="0"/>
                  <a:pt x="375" y="63"/>
                  <a:pt x="406" y="156"/>
                </a:cubicBezTo>
                <a:cubicBezTo>
                  <a:pt x="437" y="281"/>
                  <a:pt x="375" y="375"/>
                  <a:pt x="250" y="406"/>
                </a:cubicBezTo>
                <a:cubicBezTo>
                  <a:pt x="156" y="438"/>
                  <a:pt x="31" y="344"/>
                  <a:pt x="31" y="250"/>
                </a:cubicBezTo>
                <a:cubicBezTo>
                  <a:pt x="0" y="125"/>
                  <a:pt x="62" y="31"/>
                  <a:pt x="187" y="0"/>
                </a:cubicBezTo>
              </a:path>
            </a:pathLst>
          </a:custGeom>
          <a:solidFill>
            <a:srgbClr val="A07AC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0" name="Freeform 42@|5FFC:0|FBC:0|LFC:16777215|LBC:16777215"/>
          <p:cNvSpPr>
            <a:spLocks noChangeArrowheads="1"/>
          </p:cNvSpPr>
          <p:nvPr/>
        </p:nvSpPr>
        <p:spPr bwMode="auto">
          <a:xfrm>
            <a:off x="9734743" y="3439787"/>
            <a:ext cx="108755" cy="101092"/>
          </a:xfrm>
          <a:custGeom>
            <a:gdLst>
              <a:gd name="T0" fmla="*/ 406 w 438"/>
              <a:gd name="T1" fmla="*/ 156 h 407"/>
              <a:gd name="T2" fmla="*/ 406 w 438"/>
              <a:gd name="T3" fmla="*/ 156 h 407"/>
              <a:gd name="T4" fmla="*/ 250 w 438"/>
              <a:gd name="T5" fmla="*/ 406 h 407"/>
              <a:gd name="T6" fmla="*/ 31 w 438"/>
              <a:gd name="T7" fmla="*/ 250 h 407"/>
              <a:gd name="T8" fmla="*/ 187 w 438"/>
              <a:gd name="T9" fmla="*/ 0 h 407"/>
              <a:gd name="T10" fmla="*/ 406 w 438"/>
              <a:gd name="T11" fmla="*/ 156 h 407"/>
            </a:gdLst>
            <a:cxnLst>
              <a:cxn ang="0">
                <a:pos x="T0" y="T1"/>
              </a:cxn>
              <a:cxn ang="0">
                <a:pos x="T2" y="T3"/>
              </a:cxn>
              <a:cxn ang="0">
                <a:pos x="T4" y="T5"/>
              </a:cxn>
              <a:cxn ang="0">
                <a:pos x="T6" y="T7"/>
              </a:cxn>
              <a:cxn ang="0">
                <a:pos x="T8" y="T9"/>
              </a:cxn>
              <a:cxn ang="0">
                <a:pos x="T10" y="T11"/>
              </a:cxn>
            </a:cxnLst>
            <a:rect l="0" t="0" r="r" b="b"/>
            <a:pathLst>
              <a:path w="438" h="407">
                <a:moveTo>
                  <a:pt x="406" y="156"/>
                </a:moveTo>
                <a:lnTo>
                  <a:pt x="406" y="156"/>
                </a:lnTo>
                <a:cubicBezTo>
                  <a:pt x="437" y="281"/>
                  <a:pt x="375" y="375"/>
                  <a:pt x="250" y="406"/>
                </a:cubicBezTo>
                <a:cubicBezTo>
                  <a:pt x="156" y="406"/>
                  <a:pt x="31" y="344"/>
                  <a:pt x="31" y="250"/>
                </a:cubicBezTo>
                <a:cubicBezTo>
                  <a:pt x="0" y="125"/>
                  <a:pt x="62" y="31"/>
                  <a:pt x="187" y="0"/>
                </a:cubicBezTo>
                <a:cubicBezTo>
                  <a:pt x="281" y="0"/>
                  <a:pt x="375" y="62"/>
                  <a:pt x="406" y="156"/>
                </a:cubicBezTo>
              </a:path>
            </a:pathLst>
          </a:custGeom>
          <a:solidFill>
            <a:srgbClr val="A07AC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1" name="Freeform 43@|5FFC:0|FBC:0|LFC:16777215|LBC:16777215"/>
          <p:cNvSpPr>
            <a:spLocks noChangeArrowheads="1"/>
          </p:cNvSpPr>
          <p:nvPr/>
        </p:nvSpPr>
        <p:spPr bwMode="auto">
          <a:xfrm>
            <a:off x="9345859" y="2862904"/>
            <a:ext cx="117543" cy="109883"/>
          </a:xfrm>
          <a:custGeom>
            <a:gdLst>
              <a:gd name="T0" fmla="*/ 344 w 470"/>
              <a:gd name="T1" fmla="*/ 63 h 439"/>
              <a:gd name="T2" fmla="*/ 344 w 470"/>
              <a:gd name="T3" fmla="*/ 63 h 439"/>
              <a:gd name="T4" fmla="*/ 407 w 470"/>
              <a:gd name="T5" fmla="*/ 313 h 439"/>
              <a:gd name="T6" fmla="*/ 125 w 470"/>
              <a:gd name="T7" fmla="*/ 375 h 439"/>
              <a:gd name="T8" fmla="*/ 63 w 470"/>
              <a:gd name="T9" fmla="*/ 94 h 439"/>
              <a:gd name="T10" fmla="*/ 344 w 470"/>
              <a:gd name="T11" fmla="*/ 63 h 439"/>
            </a:gdLst>
            <a:cxnLst>
              <a:cxn ang="0">
                <a:pos x="T0" y="T1"/>
              </a:cxn>
              <a:cxn ang="0">
                <a:pos x="T2" y="T3"/>
              </a:cxn>
              <a:cxn ang="0">
                <a:pos x="T4" y="T5"/>
              </a:cxn>
              <a:cxn ang="0">
                <a:pos x="T6" y="T7"/>
              </a:cxn>
              <a:cxn ang="0">
                <a:pos x="T8" y="T9"/>
              </a:cxn>
              <a:cxn ang="0">
                <a:pos x="T10" y="T11"/>
              </a:cxn>
            </a:cxnLst>
            <a:rect l="0" t="0" r="r" b="b"/>
            <a:pathLst>
              <a:path w="470" h="439">
                <a:moveTo>
                  <a:pt x="344" y="63"/>
                </a:moveTo>
                <a:lnTo>
                  <a:pt x="344" y="63"/>
                </a:lnTo>
                <a:cubicBezTo>
                  <a:pt x="438" y="125"/>
                  <a:pt x="469" y="250"/>
                  <a:pt x="407" y="313"/>
                </a:cubicBezTo>
                <a:cubicBezTo>
                  <a:pt x="344" y="407"/>
                  <a:pt x="219" y="438"/>
                  <a:pt x="125" y="375"/>
                </a:cubicBezTo>
                <a:cubicBezTo>
                  <a:pt x="32" y="313"/>
                  <a:pt x="0" y="188"/>
                  <a:pt x="63" y="94"/>
                </a:cubicBezTo>
                <a:cubicBezTo>
                  <a:pt x="125" y="0"/>
                  <a:pt x="250" y="0"/>
                  <a:pt x="344" y="63"/>
                </a:cubicBezTo>
              </a:path>
            </a:pathLst>
          </a:custGeom>
          <a:solidFill>
            <a:srgbClr val="A07AC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2" name="Freeform 44@|5FFC:0|FBC:0|LFC:16777215|LBC:16777215"/>
          <p:cNvSpPr>
            <a:spLocks noChangeArrowheads="1"/>
          </p:cNvSpPr>
          <p:nvPr/>
        </p:nvSpPr>
        <p:spPr bwMode="auto">
          <a:xfrm>
            <a:off x="8100116" y="3112337"/>
            <a:ext cx="117543" cy="109883"/>
          </a:xfrm>
          <a:custGeom>
            <a:gdLst>
              <a:gd name="T0" fmla="*/ 407 w 470"/>
              <a:gd name="T1" fmla="*/ 313 h 439"/>
              <a:gd name="T2" fmla="*/ 407 w 470"/>
              <a:gd name="T3" fmla="*/ 313 h 439"/>
              <a:gd name="T4" fmla="*/ 125 w 470"/>
              <a:gd name="T5" fmla="*/ 375 h 439"/>
              <a:gd name="T6" fmla="*/ 63 w 470"/>
              <a:gd name="T7" fmla="*/ 94 h 439"/>
              <a:gd name="T8" fmla="*/ 344 w 470"/>
              <a:gd name="T9" fmla="*/ 63 h 439"/>
              <a:gd name="T10" fmla="*/ 407 w 470"/>
              <a:gd name="T11" fmla="*/ 313 h 439"/>
            </a:gdLst>
            <a:cxnLst>
              <a:cxn ang="0">
                <a:pos x="T0" y="T1"/>
              </a:cxn>
              <a:cxn ang="0">
                <a:pos x="T2" y="T3"/>
              </a:cxn>
              <a:cxn ang="0">
                <a:pos x="T4" y="T5"/>
              </a:cxn>
              <a:cxn ang="0">
                <a:pos x="T6" y="T7"/>
              </a:cxn>
              <a:cxn ang="0">
                <a:pos x="T8" y="T9"/>
              </a:cxn>
              <a:cxn ang="0">
                <a:pos x="T10" y="T11"/>
              </a:cxn>
            </a:cxnLst>
            <a:rect l="0" t="0" r="r" b="b"/>
            <a:pathLst>
              <a:path w="470" h="439">
                <a:moveTo>
                  <a:pt x="407" y="313"/>
                </a:moveTo>
                <a:lnTo>
                  <a:pt x="407" y="313"/>
                </a:lnTo>
                <a:cubicBezTo>
                  <a:pt x="344" y="407"/>
                  <a:pt x="219" y="438"/>
                  <a:pt x="125" y="375"/>
                </a:cubicBezTo>
                <a:cubicBezTo>
                  <a:pt x="32" y="313"/>
                  <a:pt x="0" y="188"/>
                  <a:pt x="63" y="94"/>
                </a:cubicBezTo>
                <a:cubicBezTo>
                  <a:pt x="125" y="0"/>
                  <a:pt x="250" y="0"/>
                  <a:pt x="344" y="63"/>
                </a:cubicBezTo>
                <a:cubicBezTo>
                  <a:pt x="438" y="125"/>
                  <a:pt x="469" y="219"/>
                  <a:pt x="407" y="313"/>
                </a:cubicBezTo>
              </a:path>
            </a:pathLst>
          </a:custGeom>
          <a:solidFill>
            <a:srgbClr val="A07AC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3" name="Freeform 45@|5FFC:0|FBC:0|LFC:16777215|LBC:16777215"/>
          <p:cNvSpPr>
            <a:spLocks noChangeArrowheads="1"/>
          </p:cNvSpPr>
          <p:nvPr/>
        </p:nvSpPr>
        <p:spPr bwMode="auto">
          <a:xfrm>
            <a:off x="9594129" y="4108972"/>
            <a:ext cx="117543" cy="117575"/>
          </a:xfrm>
          <a:custGeom>
            <a:gdLst>
              <a:gd name="T0" fmla="*/ 407 w 470"/>
              <a:gd name="T1" fmla="*/ 344 h 470"/>
              <a:gd name="T2" fmla="*/ 407 w 470"/>
              <a:gd name="T3" fmla="*/ 344 h 470"/>
              <a:gd name="T4" fmla="*/ 125 w 470"/>
              <a:gd name="T5" fmla="*/ 407 h 470"/>
              <a:gd name="T6" fmla="*/ 63 w 470"/>
              <a:gd name="T7" fmla="*/ 125 h 470"/>
              <a:gd name="T8" fmla="*/ 344 w 470"/>
              <a:gd name="T9" fmla="*/ 63 h 470"/>
              <a:gd name="T10" fmla="*/ 407 w 470"/>
              <a:gd name="T11" fmla="*/ 344 h 470"/>
            </a:gdLst>
            <a:cxnLst>
              <a:cxn ang="0">
                <a:pos x="T0" y="T1"/>
              </a:cxn>
              <a:cxn ang="0">
                <a:pos x="T2" y="T3"/>
              </a:cxn>
              <a:cxn ang="0">
                <a:pos x="T4" y="T5"/>
              </a:cxn>
              <a:cxn ang="0">
                <a:pos x="T6" y="T7"/>
              </a:cxn>
              <a:cxn ang="0">
                <a:pos x="T8" y="T9"/>
              </a:cxn>
              <a:cxn ang="0">
                <a:pos x="T10" y="T11"/>
              </a:cxn>
            </a:cxnLst>
            <a:rect l="0" t="0" r="r" b="b"/>
            <a:pathLst>
              <a:path w="470" h="470">
                <a:moveTo>
                  <a:pt x="407" y="344"/>
                </a:moveTo>
                <a:lnTo>
                  <a:pt x="407" y="344"/>
                </a:lnTo>
                <a:cubicBezTo>
                  <a:pt x="344" y="438"/>
                  <a:pt x="219" y="469"/>
                  <a:pt x="125" y="407"/>
                </a:cubicBezTo>
                <a:cubicBezTo>
                  <a:pt x="32" y="344"/>
                  <a:pt x="0" y="219"/>
                  <a:pt x="63" y="125"/>
                </a:cubicBezTo>
                <a:cubicBezTo>
                  <a:pt x="125" y="32"/>
                  <a:pt x="250" y="0"/>
                  <a:pt x="344" y="63"/>
                </a:cubicBezTo>
                <a:cubicBezTo>
                  <a:pt x="438" y="125"/>
                  <a:pt x="469" y="250"/>
                  <a:pt x="407" y="344"/>
                </a:cubicBezTo>
              </a:path>
            </a:pathLst>
          </a:custGeom>
          <a:solidFill>
            <a:srgbClr val="A07AC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4" name="Freeform 46@|5FFC:0|FBC:0|LFC:16777215|LBC:16777215"/>
          <p:cNvSpPr>
            <a:spLocks noChangeArrowheads="1"/>
          </p:cNvSpPr>
          <p:nvPr/>
        </p:nvSpPr>
        <p:spPr bwMode="auto">
          <a:xfrm>
            <a:off x="9026183" y="2731045"/>
            <a:ext cx="109854" cy="109883"/>
          </a:xfrm>
          <a:custGeom>
            <a:gdLst>
              <a:gd name="T0" fmla="*/ 250 w 439"/>
              <a:gd name="T1" fmla="*/ 0 h 439"/>
              <a:gd name="T2" fmla="*/ 250 w 439"/>
              <a:gd name="T3" fmla="*/ 0 h 439"/>
              <a:gd name="T4" fmla="*/ 406 w 439"/>
              <a:gd name="T5" fmla="*/ 250 h 439"/>
              <a:gd name="T6" fmla="*/ 188 w 439"/>
              <a:gd name="T7" fmla="*/ 406 h 439"/>
              <a:gd name="T8" fmla="*/ 31 w 439"/>
              <a:gd name="T9" fmla="*/ 156 h 439"/>
              <a:gd name="T10" fmla="*/ 250 w 439"/>
              <a:gd name="T11" fmla="*/ 0 h 439"/>
            </a:gdLst>
            <a:cxnLst>
              <a:cxn ang="0">
                <a:pos x="T0" y="T1"/>
              </a:cxn>
              <a:cxn ang="0">
                <a:pos x="T2" y="T3"/>
              </a:cxn>
              <a:cxn ang="0">
                <a:pos x="T4" y="T5"/>
              </a:cxn>
              <a:cxn ang="0">
                <a:pos x="T6" y="T7"/>
              </a:cxn>
              <a:cxn ang="0">
                <a:pos x="T8" y="T9"/>
              </a:cxn>
              <a:cxn ang="0">
                <a:pos x="T10" y="T11"/>
              </a:cxn>
            </a:cxnLst>
            <a:rect l="0" t="0" r="r" b="b"/>
            <a:pathLst>
              <a:path w="439" h="439">
                <a:moveTo>
                  <a:pt x="250" y="0"/>
                </a:moveTo>
                <a:lnTo>
                  <a:pt x="250" y="0"/>
                </a:lnTo>
                <a:cubicBezTo>
                  <a:pt x="375" y="31"/>
                  <a:pt x="438" y="125"/>
                  <a:pt x="406" y="250"/>
                </a:cubicBezTo>
                <a:cubicBezTo>
                  <a:pt x="406" y="344"/>
                  <a:pt x="281" y="438"/>
                  <a:pt x="188" y="406"/>
                </a:cubicBezTo>
                <a:cubicBezTo>
                  <a:pt x="63" y="375"/>
                  <a:pt x="0" y="281"/>
                  <a:pt x="31" y="156"/>
                </a:cubicBezTo>
                <a:cubicBezTo>
                  <a:pt x="31" y="63"/>
                  <a:pt x="156" y="0"/>
                  <a:pt x="250" y="0"/>
                </a:cubicBezTo>
              </a:path>
            </a:pathLst>
          </a:custGeom>
          <a:solidFill>
            <a:srgbClr val="A07AC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5" name="Freeform 47@|5FFC:0|FBC:0|LFC:16777215|LBC:16777215"/>
          <p:cNvSpPr>
            <a:spLocks noChangeArrowheads="1"/>
          </p:cNvSpPr>
          <p:nvPr/>
        </p:nvSpPr>
        <p:spPr bwMode="auto">
          <a:xfrm>
            <a:off x="7968292" y="3439787"/>
            <a:ext cx="108755" cy="101092"/>
          </a:xfrm>
          <a:custGeom>
            <a:gdLst>
              <a:gd name="T0" fmla="*/ 405 w 438"/>
              <a:gd name="T1" fmla="*/ 250 h 407"/>
              <a:gd name="T2" fmla="*/ 405 w 438"/>
              <a:gd name="T3" fmla="*/ 250 h 407"/>
              <a:gd name="T4" fmla="*/ 187 w 438"/>
              <a:gd name="T5" fmla="*/ 406 h 407"/>
              <a:gd name="T6" fmla="*/ 31 w 438"/>
              <a:gd name="T7" fmla="*/ 156 h 407"/>
              <a:gd name="T8" fmla="*/ 249 w 438"/>
              <a:gd name="T9" fmla="*/ 0 h 407"/>
              <a:gd name="T10" fmla="*/ 405 w 438"/>
              <a:gd name="T11" fmla="*/ 250 h 407"/>
            </a:gdLst>
            <a:cxnLst>
              <a:cxn ang="0">
                <a:pos x="T0" y="T1"/>
              </a:cxn>
              <a:cxn ang="0">
                <a:pos x="T2" y="T3"/>
              </a:cxn>
              <a:cxn ang="0">
                <a:pos x="T4" y="T5"/>
              </a:cxn>
              <a:cxn ang="0">
                <a:pos x="T6" y="T7"/>
              </a:cxn>
              <a:cxn ang="0">
                <a:pos x="T8" y="T9"/>
              </a:cxn>
              <a:cxn ang="0">
                <a:pos x="T10" y="T11"/>
              </a:cxn>
            </a:cxnLst>
            <a:rect l="0" t="0" r="r" b="b"/>
            <a:pathLst>
              <a:path w="438" h="407">
                <a:moveTo>
                  <a:pt x="405" y="250"/>
                </a:moveTo>
                <a:lnTo>
                  <a:pt x="405" y="250"/>
                </a:lnTo>
                <a:cubicBezTo>
                  <a:pt x="405" y="344"/>
                  <a:pt x="280" y="406"/>
                  <a:pt x="187" y="406"/>
                </a:cubicBezTo>
                <a:cubicBezTo>
                  <a:pt x="63" y="375"/>
                  <a:pt x="0" y="281"/>
                  <a:pt x="31" y="156"/>
                </a:cubicBezTo>
                <a:cubicBezTo>
                  <a:pt x="63" y="62"/>
                  <a:pt x="156" y="0"/>
                  <a:pt x="249" y="0"/>
                </a:cubicBezTo>
                <a:cubicBezTo>
                  <a:pt x="374" y="31"/>
                  <a:pt x="437" y="125"/>
                  <a:pt x="405" y="250"/>
                </a:cubicBezTo>
              </a:path>
            </a:pathLst>
          </a:custGeom>
          <a:solidFill>
            <a:srgbClr val="A07AC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6" name="Freeform 48@|5FFC:0|FBC:0|LFC:16777215|LBC:16777215"/>
          <p:cNvSpPr>
            <a:spLocks noChangeArrowheads="1"/>
          </p:cNvSpPr>
          <p:nvPr/>
        </p:nvSpPr>
        <p:spPr bwMode="auto">
          <a:xfrm>
            <a:off x="9734743" y="3789214"/>
            <a:ext cx="108755" cy="109883"/>
          </a:xfrm>
          <a:custGeom>
            <a:gdLst>
              <a:gd name="T0" fmla="*/ 406 w 438"/>
              <a:gd name="T1" fmla="*/ 250 h 439"/>
              <a:gd name="T2" fmla="*/ 406 w 438"/>
              <a:gd name="T3" fmla="*/ 250 h 439"/>
              <a:gd name="T4" fmla="*/ 187 w 438"/>
              <a:gd name="T5" fmla="*/ 406 h 439"/>
              <a:gd name="T6" fmla="*/ 31 w 438"/>
              <a:gd name="T7" fmla="*/ 156 h 439"/>
              <a:gd name="T8" fmla="*/ 250 w 438"/>
              <a:gd name="T9" fmla="*/ 0 h 439"/>
              <a:gd name="T10" fmla="*/ 406 w 438"/>
              <a:gd name="T11" fmla="*/ 250 h 439"/>
            </a:gdLst>
            <a:cxnLst>
              <a:cxn ang="0">
                <a:pos x="T0" y="T1"/>
              </a:cxn>
              <a:cxn ang="0">
                <a:pos x="T2" y="T3"/>
              </a:cxn>
              <a:cxn ang="0">
                <a:pos x="T4" y="T5"/>
              </a:cxn>
              <a:cxn ang="0">
                <a:pos x="T6" y="T7"/>
              </a:cxn>
              <a:cxn ang="0">
                <a:pos x="T8" y="T9"/>
              </a:cxn>
              <a:cxn ang="0">
                <a:pos x="T10" y="T11"/>
              </a:cxn>
            </a:cxnLst>
            <a:rect l="0" t="0" r="r" b="b"/>
            <a:pathLst>
              <a:path w="438" h="439">
                <a:moveTo>
                  <a:pt x="406" y="250"/>
                </a:moveTo>
                <a:lnTo>
                  <a:pt x="406" y="250"/>
                </a:lnTo>
                <a:cubicBezTo>
                  <a:pt x="375" y="344"/>
                  <a:pt x="281" y="438"/>
                  <a:pt x="187" y="406"/>
                </a:cubicBezTo>
                <a:cubicBezTo>
                  <a:pt x="62" y="375"/>
                  <a:pt x="0" y="281"/>
                  <a:pt x="31" y="156"/>
                </a:cubicBezTo>
                <a:cubicBezTo>
                  <a:pt x="31" y="63"/>
                  <a:pt x="156" y="0"/>
                  <a:pt x="250" y="0"/>
                </a:cubicBezTo>
                <a:cubicBezTo>
                  <a:pt x="375" y="31"/>
                  <a:pt x="437" y="125"/>
                  <a:pt x="406" y="250"/>
                </a:cubicBezTo>
              </a:path>
            </a:pathLst>
          </a:custGeom>
          <a:solidFill>
            <a:srgbClr val="A07AC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7" name="Freeform 49@|5FFC:0|FBC:0|LFC:16777215|LBC:16777215"/>
          <p:cNvSpPr>
            <a:spLocks noChangeArrowheads="1"/>
          </p:cNvSpPr>
          <p:nvPr/>
        </p:nvSpPr>
        <p:spPr bwMode="auto">
          <a:xfrm>
            <a:off x="9594129" y="3112337"/>
            <a:ext cx="117543" cy="109883"/>
          </a:xfrm>
          <a:custGeom>
            <a:gdLst>
              <a:gd name="T0" fmla="*/ 407 w 470"/>
              <a:gd name="T1" fmla="*/ 94 h 439"/>
              <a:gd name="T2" fmla="*/ 407 w 470"/>
              <a:gd name="T3" fmla="*/ 94 h 439"/>
              <a:gd name="T4" fmla="*/ 344 w 470"/>
              <a:gd name="T5" fmla="*/ 375 h 439"/>
              <a:gd name="T6" fmla="*/ 63 w 470"/>
              <a:gd name="T7" fmla="*/ 313 h 439"/>
              <a:gd name="T8" fmla="*/ 125 w 470"/>
              <a:gd name="T9" fmla="*/ 63 h 439"/>
              <a:gd name="T10" fmla="*/ 407 w 470"/>
              <a:gd name="T11" fmla="*/ 94 h 439"/>
            </a:gdLst>
            <a:cxnLst>
              <a:cxn ang="0">
                <a:pos x="T0" y="T1"/>
              </a:cxn>
              <a:cxn ang="0">
                <a:pos x="T2" y="T3"/>
              </a:cxn>
              <a:cxn ang="0">
                <a:pos x="T4" y="T5"/>
              </a:cxn>
              <a:cxn ang="0">
                <a:pos x="T6" y="T7"/>
              </a:cxn>
              <a:cxn ang="0">
                <a:pos x="T8" y="T9"/>
              </a:cxn>
              <a:cxn ang="0">
                <a:pos x="T10" y="T11"/>
              </a:cxn>
            </a:cxnLst>
            <a:rect l="0" t="0" r="r" b="b"/>
            <a:pathLst>
              <a:path w="470" h="439">
                <a:moveTo>
                  <a:pt x="407" y="94"/>
                </a:moveTo>
                <a:lnTo>
                  <a:pt x="407" y="94"/>
                </a:lnTo>
                <a:cubicBezTo>
                  <a:pt x="469" y="188"/>
                  <a:pt x="438" y="313"/>
                  <a:pt x="344" y="375"/>
                </a:cubicBezTo>
                <a:cubicBezTo>
                  <a:pt x="250" y="438"/>
                  <a:pt x="125" y="407"/>
                  <a:pt x="63" y="313"/>
                </a:cubicBezTo>
                <a:cubicBezTo>
                  <a:pt x="0" y="219"/>
                  <a:pt x="32" y="125"/>
                  <a:pt x="125" y="63"/>
                </a:cubicBezTo>
                <a:cubicBezTo>
                  <a:pt x="219" y="0"/>
                  <a:pt x="344" y="0"/>
                  <a:pt x="407" y="94"/>
                </a:cubicBezTo>
              </a:path>
            </a:pathLst>
          </a:custGeom>
          <a:solidFill>
            <a:srgbClr val="A07AC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8" name="Freeform 50@|5FFC:0|FBC:0|LFC:16777215|LBC:16777215"/>
          <p:cNvSpPr>
            <a:spLocks noChangeArrowheads="1"/>
          </p:cNvSpPr>
          <p:nvPr/>
        </p:nvSpPr>
        <p:spPr bwMode="auto">
          <a:xfrm>
            <a:off x="8349483" y="2862904"/>
            <a:ext cx="109854" cy="109883"/>
          </a:xfrm>
          <a:custGeom>
            <a:gdLst>
              <a:gd name="T0" fmla="*/ 344 w 439"/>
              <a:gd name="T1" fmla="*/ 375 h 439"/>
              <a:gd name="T2" fmla="*/ 344 w 439"/>
              <a:gd name="T3" fmla="*/ 375 h 439"/>
              <a:gd name="T4" fmla="*/ 63 w 439"/>
              <a:gd name="T5" fmla="*/ 313 h 439"/>
              <a:gd name="T6" fmla="*/ 125 w 439"/>
              <a:gd name="T7" fmla="*/ 63 h 439"/>
              <a:gd name="T8" fmla="*/ 407 w 439"/>
              <a:gd name="T9" fmla="*/ 94 h 439"/>
              <a:gd name="T10" fmla="*/ 344 w 439"/>
              <a:gd name="T11" fmla="*/ 375 h 439"/>
            </a:gdLst>
            <a:cxnLst>
              <a:cxn ang="0">
                <a:pos x="T0" y="T1"/>
              </a:cxn>
              <a:cxn ang="0">
                <a:pos x="T2" y="T3"/>
              </a:cxn>
              <a:cxn ang="0">
                <a:pos x="T4" y="T5"/>
              </a:cxn>
              <a:cxn ang="0">
                <a:pos x="T6" y="T7"/>
              </a:cxn>
              <a:cxn ang="0">
                <a:pos x="T8" y="T9"/>
              </a:cxn>
              <a:cxn ang="0">
                <a:pos x="T10" y="T11"/>
              </a:cxn>
            </a:cxnLst>
            <a:rect l="0" t="0" r="r" b="b"/>
            <a:pathLst>
              <a:path w="439" h="439">
                <a:moveTo>
                  <a:pt x="344" y="375"/>
                </a:moveTo>
                <a:lnTo>
                  <a:pt x="344" y="375"/>
                </a:lnTo>
                <a:cubicBezTo>
                  <a:pt x="250" y="438"/>
                  <a:pt x="125" y="407"/>
                  <a:pt x="63" y="313"/>
                </a:cubicBezTo>
                <a:cubicBezTo>
                  <a:pt x="0" y="250"/>
                  <a:pt x="32" y="125"/>
                  <a:pt x="125" y="63"/>
                </a:cubicBezTo>
                <a:cubicBezTo>
                  <a:pt x="219" y="0"/>
                  <a:pt x="344" y="0"/>
                  <a:pt x="407" y="94"/>
                </a:cubicBezTo>
                <a:cubicBezTo>
                  <a:pt x="438" y="188"/>
                  <a:pt x="438" y="313"/>
                  <a:pt x="344" y="375"/>
                </a:cubicBezTo>
              </a:path>
            </a:pathLst>
          </a:custGeom>
          <a:solidFill>
            <a:srgbClr val="A07AC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9" name="Freeform 51@|5FFC:0|FBC:0|LFC:16777215|LBC:16777215"/>
          <p:cNvSpPr>
            <a:spLocks noChangeArrowheads="1"/>
          </p:cNvSpPr>
          <p:nvPr/>
        </p:nvSpPr>
        <p:spPr bwMode="auto">
          <a:xfrm>
            <a:off x="9345859" y="4357306"/>
            <a:ext cx="117543" cy="117575"/>
          </a:xfrm>
          <a:custGeom>
            <a:gdLst>
              <a:gd name="T0" fmla="*/ 344 w 470"/>
              <a:gd name="T1" fmla="*/ 407 h 470"/>
              <a:gd name="T2" fmla="*/ 344 w 470"/>
              <a:gd name="T3" fmla="*/ 407 h 470"/>
              <a:gd name="T4" fmla="*/ 63 w 470"/>
              <a:gd name="T5" fmla="*/ 344 h 470"/>
              <a:gd name="T6" fmla="*/ 125 w 470"/>
              <a:gd name="T7" fmla="*/ 63 h 470"/>
              <a:gd name="T8" fmla="*/ 407 w 470"/>
              <a:gd name="T9" fmla="*/ 125 h 470"/>
              <a:gd name="T10" fmla="*/ 344 w 470"/>
              <a:gd name="T11" fmla="*/ 407 h 470"/>
            </a:gdLst>
            <a:cxnLst>
              <a:cxn ang="0">
                <a:pos x="T0" y="T1"/>
              </a:cxn>
              <a:cxn ang="0">
                <a:pos x="T2" y="T3"/>
              </a:cxn>
              <a:cxn ang="0">
                <a:pos x="T4" y="T5"/>
              </a:cxn>
              <a:cxn ang="0">
                <a:pos x="T6" y="T7"/>
              </a:cxn>
              <a:cxn ang="0">
                <a:pos x="T8" y="T9"/>
              </a:cxn>
              <a:cxn ang="0">
                <a:pos x="T10" y="T11"/>
              </a:cxn>
            </a:cxnLst>
            <a:rect l="0" t="0" r="r" b="b"/>
            <a:pathLst>
              <a:path w="470" h="470">
                <a:moveTo>
                  <a:pt x="344" y="407"/>
                </a:moveTo>
                <a:lnTo>
                  <a:pt x="344" y="407"/>
                </a:lnTo>
                <a:cubicBezTo>
                  <a:pt x="250" y="469"/>
                  <a:pt x="125" y="438"/>
                  <a:pt x="63" y="344"/>
                </a:cubicBezTo>
                <a:cubicBezTo>
                  <a:pt x="0" y="250"/>
                  <a:pt x="32" y="125"/>
                  <a:pt x="125" y="63"/>
                </a:cubicBezTo>
                <a:cubicBezTo>
                  <a:pt x="219" y="0"/>
                  <a:pt x="344" y="32"/>
                  <a:pt x="407" y="125"/>
                </a:cubicBezTo>
                <a:cubicBezTo>
                  <a:pt x="469" y="219"/>
                  <a:pt x="438" y="344"/>
                  <a:pt x="344" y="407"/>
                </a:cubicBezTo>
              </a:path>
            </a:pathLst>
          </a:custGeom>
          <a:solidFill>
            <a:srgbClr val="A07AC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0" name="Oval 7"/>
          <p:cNvSpPr/>
          <p:nvPr/>
        </p:nvSpPr>
        <p:spPr>
          <a:xfrm>
            <a:off x="8040001" y="4279336"/>
            <a:ext cx="560606" cy="560752"/>
          </a:xfrm>
          <a:prstGeom prst="ellipse">
            <a:avLst/>
          </a:prstGeom>
          <a:solidFill>
            <a:srgbClr val="A07AC2"/>
          </a:solidFill>
          <a:ln>
            <a:noFill/>
          </a:ln>
          <a:effectLst/>
        </p:spPr>
        <p:style>
          <a:lnRef idx="1">
            <a:schemeClr val="accent1"/>
          </a:lnRef>
          <a:fillRef idx="3">
            <a:schemeClr val="accent1"/>
          </a:fillRef>
          <a:effectRef idx="2">
            <a:schemeClr val="accent1"/>
          </a:effectRef>
          <a:fontRef idx="minor">
            <a:schemeClr val="lt1"/>
          </a:fontRef>
        </p:style>
        <p:txBody>
          <a:bodyPr lIns="68567" tIns="34283" rIns="68567" bIns="34283" rtlCol="0" anchor="ctr"/>
          <a:lstStyle/>
          <a:p>
            <a:pPr algn="ctr" defTabSz="685800"/>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1" name="Oval 8"/>
          <p:cNvSpPr/>
          <p:nvPr/>
        </p:nvSpPr>
        <p:spPr>
          <a:xfrm>
            <a:off x="7397790" y="2465000"/>
            <a:ext cx="560606" cy="560752"/>
          </a:xfrm>
          <a:prstGeom prst="ellipse">
            <a:avLst/>
          </a:prstGeom>
          <a:solidFill>
            <a:srgbClr val="A07AC2"/>
          </a:solidFill>
          <a:ln>
            <a:noFill/>
          </a:ln>
          <a:effectLst/>
        </p:spPr>
        <p:style>
          <a:lnRef idx="1">
            <a:schemeClr val="accent1"/>
          </a:lnRef>
          <a:fillRef idx="3">
            <a:schemeClr val="accent1"/>
          </a:fillRef>
          <a:effectRef idx="2">
            <a:schemeClr val="accent1"/>
          </a:effectRef>
          <a:fontRef idx="minor">
            <a:schemeClr val="lt1"/>
          </a:fontRef>
        </p:style>
        <p:txBody>
          <a:bodyPr lIns="68567" tIns="34283" rIns="68567" bIns="34283" rtlCol="0" anchor="ctr"/>
          <a:lstStyle/>
          <a:p>
            <a:pPr algn="ctr" defTabSz="685800"/>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82" name="Group 4698"/>
          <p:cNvGrpSpPr/>
          <p:nvPr/>
        </p:nvGrpSpPr>
        <p:grpSpPr>
          <a:xfrm>
            <a:off x="7507363" y="2560188"/>
            <a:ext cx="338049" cy="331348"/>
            <a:chOff x="5427663" y="4046537"/>
            <a:chExt cx="395287" cy="387350"/>
          </a:xfrm>
          <a:solidFill>
            <a:srgbClr val="A07AC2"/>
          </a:solidFill>
        </p:grpSpPr>
        <p:sp>
          <p:nvSpPr>
            <p:cNvPr id="83" name="Freeform 418@|5FFC:0|FBC:0|LFC:16777215|LBC:16777215"/>
            <p:cNvSpPr>
              <a:spLocks noChangeArrowheads="1"/>
            </p:cNvSpPr>
            <p:nvPr/>
          </p:nvSpPr>
          <p:spPr bwMode="auto">
            <a:xfrm>
              <a:off x="5635625" y="4046537"/>
              <a:ext cx="187325" cy="184150"/>
            </a:xfrm>
            <a:custGeom>
              <a:gdLst>
                <a:gd name="T0" fmla="*/ 301 w 520"/>
                <a:gd name="T1" fmla="*/ 75 h 511"/>
                <a:gd name="T2" fmla="*/ 444 w 520"/>
                <a:gd name="T3" fmla="*/ 217 h 511"/>
                <a:gd name="T4" fmla="*/ 394 w 520"/>
                <a:gd name="T5" fmla="*/ 267 h 511"/>
                <a:gd name="T6" fmla="*/ 327 w 520"/>
                <a:gd name="T7" fmla="*/ 200 h 511"/>
                <a:gd name="T8" fmla="*/ 301 w 520"/>
                <a:gd name="T9" fmla="*/ 225 h 511"/>
                <a:gd name="T10" fmla="*/ 368 w 520"/>
                <a:gd name="T11" fmla="*/ 292 h 511"/>
                <a:gd name="T12" fmla="*/ 335 w 520"/>
                <a:gd name="T13" fmla="*/ 326 h 511"/>
                <a:gd name="T14" fmla="*/ 293 w 520"/>
                <a:gd name="T15" fmla="*/ 275 h 511"/>
                <a:gd name="T16" fmla="*/ 268 w 520"/>
                <a:gd name="T17" fmla="*/ 309 h 511"/>
                <a:gd name="T18" fmla="*/ 310 w 520"/>
                <a:gd name="T19" fmla="*/ 351 h 511"/>
                <a:gd name="T20" fmla="*/ 268 w 520"/>
                <a:gd name="T21" fmla="*/ 393 h 511"/>
                <a:gd name="T22" fmla="*/ 201 w 520"/>
                <a:gd name="T23" fmla="*/ 326 h 511"/>
                <a:gd name="T24" fmla="*/ 168 w 520"/>
                <a:gd name="T25" fmla="*/ 351 h 511"/>
                <a:gd name="T26" fmla="*/ 243 w 520"/>
                <a:gd name="T27" fmla="*/ 418 h 511"/>
                <a:gd name="T28" fmla="*/ 209 w 520"/>
                <a:gd name="T29" fmla="*/ 443 h 511"/>
                <a:gd name="T30" fmla="*/ 168 w 520"/>
                <a:gd name="T31" fmla="*/ 401 h 511"/>
                <a:gd name="T32" fmla="*/ 134 w 520"/>
                <a:gd name="T33" fmla="*/ 426 h 511"/>
                <a:gd name="T34" fmla="*/ 218 w 520"/>
                <a:gd name="T35" fmla="*/ 510 h 511"/>
                <a:gd name="T36" fmla="*/ 519 w 520"/>
                <a:gd name="T37" fmla="*/ 217 h 511"/>
                <a:gd name="T38" fmla="*/ 301 w 520"/>
                <a:gd name="T39" fmla="*/ 0 h 511"/>
                <a:gd name="T40" fmla="*/ 0 w 520"/>
                <a:gd name="T41" fmla="*/ 292 h 511"/>
                <a:gd name="T42" fmla="*/ 34 w 520"/>
                <a:gd name="T43" fmla="*/ 334 h 511"/>
                <a:gd name="T44" fmla="*/ 301 w 520"/>
                <a:gd name="T45" fmla="*/ 75 h 511"/>
                <a:gd name="T46" fmla="*/ 301 w 520"/>
                <a:gd name="T47" fmla="*/ 75 h 511"/>
                <a:gd name="T48" fmla="*/ 301 w 520"/>
                <a:gd name="T49" fmla="*/ 75 h 5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0" h="511">
                  <a:moveTo>
                    <a:pt x="301" y="75"/>
                  </a:moveTo>
                  <a:lnTo>
                    <a:pt x="444" y="217"/>
                  </a:lnTo>
                  <a:lnTo>
                    <a:pt x="394" y="267"/>
                  </a:lnTo>
                  <a:lnTo>
                    <a:pt x="327" y="200"/>
                  </a:lnTo>
                  <a:lnTo>
                    <a:pt x="301" y="225"/>
                  </a:lnTo>
                  <a:lnTo>
                    <a:pt x="368" y="292"/>
                  </a:lnTo>
                  <a:lnTo>
                    <a:pt x="335" y="326"/>
                  </a:lnTo>
                  <a:lnTo>
                    <a:pt x="293" y="275"/>
                  </a:lnTo>
                  <a:lnTo>
                    <a:pt x="268" y="309"/>
                  </a:lnTo>
                  <a:lnTo>
                    <a:pt x="310" y="351"/>
                  </a:lnTo>
                  <a:lnTo>
                    <a:pt x="268" y="393"/>
                  </a:lnTo>
                  <a:lnTo>
                    <a:pt x="201" y="326"/>
                  </a:lnTo>
                  <a:lnTo>
                    <a:pt x="168" y="351"/>
                  </a:lnTo>
                  <a:lnTo>
                    <a:pt x="243" y="418"/>
                  </a:lnTo>
                  <a:lnTo>
                    <a:pt x="209" y="443"/>
                  </a:lnTo>
                  <a:lnTo>
                    <a:pt x="168" y="401"/>
                  </a:lnTo>
                  <a:lnTo>
                    <a:pt x="134" y="426"/>
                  </a:lnTo>
                  <a:lnTo>
                    <a:pt x="218" y="510"/>
                  </a:lnTo>
                  <a:lnTo>
                    <a:pt x="519" y="217"/>
                  </a:lnTo>
                  <a:lnTo>
                    <a:pt x="301" y="0"/>
                  </a:lnTo>
                  <a:lnTo>
                    <a:pt x="0" y="292"/>
                  </a:lnTo>
                  <a:lnTo>
                    <a:pt x="34" y="334"/>
                  </a:lnTo>
                  <a:lnTo>
                    <a:pt x="301" y="75"/>
                  </a:lnTo>
                  <a:close/>
                  <a:moveTo>
                    <a:pt x="301" y="75"/>
                  </a:moveTo>
                  <a:lnTo>
                    <a:pt x="301" y="7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4" name="Freeform 419@|5FFC:0|FBC:0|LFC:16777215|LBC:16777215"/>
            <p:cNvSpPr>
              <a:spLocks noChangeArrowheads="1"/>
            </p:cNvSpPr>
            <p:nvPr/>
          </p:nvSpPr>
          <p:spPr bwMode="auto">
            <a:xfrm>
              <a:off x="5635625" y="4046537"/>
              <a:ext cx="187325" cy="184150"/>
            </a:xfrm>
            <a:custGeom>
              <a:gdLst>
                <a:gd name="T0" fmla="*/ 301 w 520"/>
                <a:gd name="T1" fmla="*/ 75 h 511"/>
                <a:gd name="T2" fmla="*/ 444 w 520"/>
                <a:gd name="T3" fmla="*/ 217 h 511"/>
                <a:gd name="T4" fmla="*/ 394 w 520"/>
                <a:gd name="T5" fmla="*/ 267 h 511"/>
                <a:gd name="T6" fmla="*/ 327 w 520"/>
                <a:gd name="T7" fmla="*/ 200 h 511"/>
                <a:gd name="T8" fmla="*/ 301 w 520"/>
                <a:gd name="T9" fmla="*/ 225 h 511"/>
                <a:gd name="T10" fmla="*/ 368 w 520"/>
                <a:gd name="T11" fmla="*/ 292 h 511"/>
                <a:gd name="T12" fmla="*/ 335 w 520"/>
                <a:gd name="T13" fmla="*/ 326 h 511"/>
                <a:gd name="T14" fmla="*/ 293 w 520"/>
                <a:gd name="T15" fmla="*/ 275 h 511"/>
                <a:gd name="T16" fmla="*/ 268 w 520"/>
                <a:gd name="T17" fmla="*/ 309 h 511"/>
                <a:gd name="T18" fmla="*/ 310 w 520"/>
                <a:gd name="T19" fmla="*/ 351 h 511"/>
                <a:gd name="T20" fmla="*/ 268 w 520"/>
                <a:gd name="T21" fmla="*/ 393 h 511"/>
                <a:gd name="T22" fmla="*/ 201 w 520"/>
                <a:gd name="T23" fmla="*/ 326 h 511"/>
                <a:gd name="T24" fmla="*/ 168 w 520"/>
                <a:gd name="T25" fmla="*/ 351 h 511"/>
                <a:gd name="T26" fmla="*/ 243 w 520"/>
                <a:gd name="T27" fmla="*/ 418 h 511"/>
                <a:gd name="T28" fmla="*/ 209 w 520"/>
                <a:gd name="T29" fmla="*/ 443 h 511"/>
                <a:gd name="T30" fmla="*/ 168 w 520"/>
                <a:gd name="T31" fmla="*/ 401 h 511"/>
                <a:gd name="T32" fmla="*/ 134 w 520"/>
                <a:gd name="T33" fmla="*/ 426 h 511"/>
                <a:gd name="T34" fmla="*/ 218 w 520"/>
                <a:gd name="T35" fmla="*/ 510 h 511"/>
                <a:gd name="T36" fmla="*/ 519 w 520"/>
                <a:gd name="T37" fmla="*/ 217 h 511"/>
                <a:gd name="T38" fmla="*/ 301 w 520"/>
                <a:gd name="T39" fmla="*/ 0 h 511"/>
                <a:gd name="T40" fmla="*/ 0 w 520"/>
                <a:gd name="T41" fmla="*/ 292 h 511"/>
                <a:gd name="T42" fmla="*/ 34 w 520"/>
                <a:gd name="T43" fmla="*/ 334 h 511"/>
                <a:gd name="T44" fmla="*/ 301 w 520"/>
                <a:gd name="T45" fmla="*/ 75 h 5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0" h="511">
                  <a:moveTo>
                    <a:pt x="301" y="75"/>
                  </a:moveTo>
                  <a:lnTo>
                    <a:pt x="444" y="217"/>
                  </a:lnTo>
                  <a:lnTo>
                    <a:pt x="394" y="267"/>
                  </a:lnTo>
                  <a:lnTo>
                    <a:pt x="327" y="200"/>
                  </a:lnTo>
                  <a:lnTo>
                    <a:pt x="301" y="225"/>
                  </a:lnTo>
                  <a:lnTo>
                    <a:pt x="368" y="292"/>
                  </a:lnTo>
                  <a:lnTo>
                    <a:pt x="335" y="326"/>
                  </a:lnTo>
                  <a:lnTo>
                    <a:pt x="293" y="275"/>
                  </a:lnTo>
                  <a:lnTo>
                    <a:pt x="268" y="309"/>
                  </a:lnTo>
                  <a:lnTo>
                    <a:pt x="310" y="351"/>
                  </a:lnTo>
                  <a:lnTo>
                    <a:pt x="268" y="393"/>
                  </a:lnTo>
                  <a:lnTo>
                    <a:pt x="201" y="326"/>
                  </a:lnTo>
                  <a:lnTo>
                    <a:pt x="168" y="351"/>
                  </a:lnTo>
                  <a:lnTo>
                    <a:pt x="243" y="418"/>
                  </a:lnTo>
                  <a:lnTo>
                    <a:pt x="209" y="443"/>
                  </a:lnTo>
                  <a:lnTo>
                    <a:pt x="168" y="401"/>
                  </a:lnTo>
                  <a:lnTo>
                    <a:pt x="134" y="426"/>
                  </a:lnTo>
                  <a:lnTo>
                    <a:pt x="218" y="510"/>
                  </a:lnTo>
                  <a:lnTo>
                    <a:pt x="519" y="217"/>
                  </a:lnTo>
                  <a:lnTo>
                    <a:pt x="301" y="0"/>
                  </a:lnTo>
                  <a:lnTo>
                    <a:pt x="0" y="292"/>
                  </a:lnTo>
                  <a:lnTo>
                    <a:pt x="34" y="334"/>
                  </a:lnTo>
                  <a:lnTo>
                    <a:pt x="301" y="75"/>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5" name="Freeform 420@|5FFC:0|FBC:0|LFC:16777215|LBC:16777215"/>
            <p:cNvSpPr>
              <a:spLocks noChangeArrowheads="1"/>
            </p:cNvSpPr>
            <p:nvPr/>
          </p:nvSpPr>
          <p:spPr bwMode="auto">
            <a:xfrm>
              <a:off x="5743575" y="4073524"/>
              <a:ext cx="1588" cy="1588"/>
            </a:xfrm>
            <a:custGeom>
              <a:gdLst>
                <a:gd name="T0" fmla="*/ 0 w 1"/>
                <a:gd name="T1" fmla="*/ 0 h 1"/>
                <a:gd name="T2" fmla="*/ 0 w 1"/>
                <a:gd name="T3" fmla="*/ 0 h 1"/>
              </a:gd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6" name="Freeform 421@|5FFC:0|FBC:0|LFC:16777215|LBC:16777215"/>
            <p:cNvSpPr>
              <a:spLocks noChangeArrowheads="1"/>
            </p:cNvSpPr>
            <p:nvPr/>
          </p:nvSpPr>
          <p:spPr bwMode="auto">
            <a:xfrm>
              <a:off x="5427663" y="4229099"/>
              <a:ext cx="204787" cy="204788"/>
            </a:xfrm>
            <a:custGeom>
              <a:gdLst>
                <a:gd name="T0" fmla="*/ 451 w 569"/>
                <a:gd name="T1" fmla="*/ 158 h 569"/>
                <a:gd name="T2" fmla="*/ 501 w 569"/>
                <a:gd name="T3" fmla="*/ 209 h 569"/>
                <a:gd name="T4" fmla="*/ 468 w 569"/>
                <a:gd name="T5" fmla="*/ 251 h 569"/>
                <a:gd name="T6" fmla="*/ 393 w 569"/>
                <a:gd name="T7" fmla="*/ 175 h 569"/>
                <a:gd name="T8" fmla="*/ 368 w 569"/>
                <a:gd name="T9" fmla="*/ 200 h 569"/>
                <a:gd name="T10" fmla="*/ 443 w 569"/>
                <a:gd name="T11" fmla="*/ 275 h 569"/>
                <a:gd name="T12" fmla="*/ 409 w 569"/>
                <a:gd name="T13" fmla="*/ 309 h 569"/>
                <a:gd name="T14" fmla="*/ 359 w 569"/>
                <a:gd name="T15" fmla="*/ 251 h 569"/>
                <a:gd name="T16" fmla="*/ 334 w 569"/>
                <a:gd name="T17" fmla="*/ 284 h 569"/>
                <a:gd name="T18" fmla="*/ 384 w 569"/>
                <a:gd name="T19" fmla="*/ 334 h 569"/>
                <a:gd name="T20" fmla="*/ 342 w 569"/>
                <a:gd name="T21" fmla="*/ 376 h 569"/>
                <a:gd name="T22" fmla="*/ 267 w 569"/>
                <a:gd name="T23" fmla="*/ 301 h 569"/>
                <a:gd name="T24" fmla="*/ 234 w 569"/>
                <a:gd name="T25" fmla="*/ 326 h 569"/>
                <a:gd name="T26" fmla="*/ 309 w 569"/>
                <a:gd name="T27" fmla="*/ 401 h 569"/>
                <a:gd name="T28" fmla="*/ 284 w 569"/>
                <a:gd name="T29" fmla="*/ 434 h 569"/>
                <a:gd name="T30" fmla="*/ 234 w 569"/>
                <a:gd name="T31" fmla="*/ 376 h 569"/>
                <a:gd name="T32" fmla="*/ 200 w 569"/>
                <a:gd name="T33" fmla="*/ 409 h 569"/>
                <a:gd name="T34" fmla="*/ 250 w 569"/>
                <a:gd name="T35" fmla="*/ 459 h 569"/>
                <a:gd name="T36" fmla="*/ 217 w 569"/>
                <a:gd name="T37" fmla="*/ 493 h 569"/>
                <a:gd name="T38" fmla="*/ 75 w 569"/>
                <a:gd name="T39" fmla="*/ 351 h 569"/>
                <a:gd name="T40" fmla="*/ 393 w 569"/>
                <a:gd name="T41" fmla="*/ 41 h 569"/>
                <a:gd name="T42" fmla="*/ 351 w 569"/>
                <a:gd name="T43" fmla="*/ 0 h 569"/>
                <a:gd name="T44" fmla="*/ 0 w 569"/>
                <a:gd name="T45" fmla="*/ 351 h 569"/>
                <a:gd name="T46" fmla="*/ 217 w 569"/>
                <a:gd name="T47" fmla="*/ 568 h 569"/>
                <a:gd name="T48" fmla="*/ 568 w 569"/>
                <a:gd name="T49" fmla="*/ 225 h 569"/>
                <a:gd name="T50" fmla="*/ 484 w 569"/>
                <a:gd name="T51" fmla="*/ 133 h 569"/>
                <a:gd name="T52" fmla="*/ 451 w 569"/>
                <a:gd name="T53" fmla="*/ 158 h 569"/>
                <a:gd name="T54" fmla="*/ 451 w 569"/>
                <a:gd name="T55" fmla="*/ 158 h 569"/>
                <a:gd name="T56" fmla="*/ 451 w 569"/>
                <a:gd name="T57" fmla="*/ 158 h 5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9" h="569">
                  <a:moveTo>
                    <a:pt x="451" y="158"/>
                  </a:moveTo>
                  <a:lnTo>
                    <a:pt x="501" y="209"/>
                  </a:lnTo>
                  <a:lnTo>
                    <a:pt x="468" y="251"/>
                  </a:lnTo>
                  <a:lnTo>
                    <a:pt x="393" y="175"/>
                  </a:lnTo>
                  <a:lnTo>
                    <a:pt x="368" y="200"/>
                  </a:lnTo>
                  <a:lnTo>
                    <a:pt x="443" y="275"/>
                  </a:lnTo>
                  <a:lnTo>
                    <a:pt x="409" y="309"/>
                  </a:lnTo>
                  <a:lnTo>
                    <a:pt x="359" y="251"/>
                  </a:lnTo>
                  <a:lnTo>
                    <a:pt x="334" y="284"/>
                  </a:lnTo>
                  <a:lnTo>
                    <a:pt x="384" y="334"/>
                  </a:lnTo>
                  <a:lnTo>
                    <a:pt x="342" y="376"/>
                  </a:lnTo>
                  <a:lnTo>
                    <a:pt x="267" y="301"/>
                  </a:lnTo>
                  <a:lnTo>
                    <a:pt x="234" y="326"/>
                  </a:lnTo>
                  <a:lnTo>
                    <a:pt x="309" y="401"/>
                  </a:lnTo>
                  <a:lnTo>
                    <a:pt x="284" y="434"/>
                  </a:lnTo>
                  <a:lnTo>
                    <a:pt x="234" y="376"/>
                  </a:lnTo>
                  <a:lnTo>
                    <a:pt x="200" y="409"/>
                  </a:lnTo>
                  <a:lnTo>
                    <a:pt x="250" y="459"/>
                  </a:lnTo>
                  <a:lnTo>
                    <a:pt x="217" y="493"/>
                  </a:lnTo>
                  <a:lnTo>
                    <a:pt x="75" y="351"/>
                  </a:lnTo>
                  <a:lnTo>
                    <a:pt x="393" y="41"/>
                  </a:lnTo>
                  <a:lnTo>
                    <a:pt x="351" y="0"/>
                  </a:lnTo>
                  <a:lnTo>
                    <a:pt x="0" y="351"/>
                  </a:lnTo>
                  <a:lnTo>
                    <a:pt x="217" y="568"/>
                  </a:lnTo>
                  <a:lnTo>
                    <a:pt x="568" y="225"/>
                  </a:lnTo>
                  <a:lnTo>
                    <a:pt x="484" y="133"/>
                  </a:lnTo>
                  <a:lnTo>
                    <a:pt x="451" y="158"/>
                  </a:lnTo>
                  <a:close/>
                  <a:moveTo>
                    <a:pt x="451" y="158"/>
                  </a:moveTo>
                  <a:lnTo>
                    <a:pt x="451" y="15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7" name="Freeform 422@|5FFC:0|FBC:0|LFC:16777215|LBC:16777215"/>
            <p:cNvSpPr>
              <a:spLocks noChangeArrowheads="1"/>
            </p:cNvSpPr>
            <p:nvPr/>
          </p:nvSpPr>
          <p:spPr bwMode="auto">
            <a:xfrm>
              <a:off x="5427663" y="4229099"/>
              <a:ext cx="204787" cy="204788"/>
            </a:xfrm>
            <a:custGeom>
              <a:gdLst>
                <a:gd name="T0" fmla="*/ 451 w 569"/>
                <a:gd name="T1" fmla="*/ 158 h 569"/>
                <a:gd name="T2" fmla="*/ 501 w 569"/>
                <a:gd name="T3" fmla="*/ 209 h 569"/>
                <a:gd name="T4" fmla="*/ 468 w 569"/>
                <a:gd name="T5" fmla="*/ 251 h 569"/>
                <a:gd name="T6" fmla="*/ 393 w 569"/>
                <a:gd name="T7" fmla="*/ 175 h 569"/>
                <a:gd name="T8" fmla="*/ 368 w 569"/>
                <a:gd name="T9" fmla="*/ 200 h 569"/>
                <a:gd name="T10" fmla="*/ 443 w 569"/>
                <a:gd name="T11" fmla="*/ 275 h 569"/>
                <a:gd name="T12" fmla="*/ 409 w 569"/>
                <a:gd name="T13" fmla="*/ 309 h 569"/>
                <a:gd name="T14" fmla="*/ 359 w 569"/>
                <a:gd name="T15" fmla="*/ 251 h 569"/>
                <a:gd name="T16" fmla="*/ 334 w 569"/>
                <a:gd name="T17" fmla="*/ 284 h 569"/>
                <a:gd name="T18" fmla="*/ 384 w 569"/>
                <a:gd name="T19" fmla="*/ 334 h 569"/>
                <a:gd name="T20" fmla="*/ 342 w 569"/>
                <a:gd name="T21" fmla="*/ 376 h 569"/>
                <a:gd name="T22" fmla="*/ 267 w 569"/>
                <a:gd name="T23" fmla="*/ 301 h 569"/>
                <a:gd name="T24" fmla="*/ 234 w 569"/>
                <a:gd name="T25" fmla="*/ 326 h 569"/>
                <a:gd name="T26" fmla="*/ 309 w 569"/>
                <a:gd name="T27" fmla="*/ 401 h 569"/>
                <a:gd name="T28" fmla="*/ 284 w 569"/>
                <a:gd name="T29" fmla="*/ 434 h 569"/>
                <a:gd name="T30" fmla="*/ 234 w 569"/>
                <a:gd name="T31" fmla="*/ 376 h 569"/>
                <a:gd name="T32" fmla="*/ 200 w 569"/>
                <a:gd name="T33" fmla="*/ 409 h 569"/>
                <a:gd name="T34" fmla="*/ 250 w 569"/>
                <a:gd name="T35" fmla="*/ 459 h 569"/>
                <a:gd name="T36" fmla="*/ 217 w 569"/>
                <a:gd name="T37" fmla="*/ 493 h 569"/>
                <a:gd name="T38" fmla="*/ 75 w 569"/>
                <a:gd name="T39" fmla="*/ 351 h 569"/>
                <a:gd name="T40" fmla="*/ 393 w 569"/>
                <a:gd name="T41" fmla="*/ 41 h 569"/>
                <a:gd name="T42" fmla="*/ 351 w 569"/>
                <a:gd name="T43" fmla="*/ 0 h 569"/>
                <a:gd name="T44" fmla="*/ 0 w 569"/>
                <a:gd name="T45" fmla="*/ 351 h 569"/>
                <a:gd name="T46" fmla="*/ 217 w 569"/>
                <a:gd name="T47" fmla="*/ 568 h 569"/>
                <a:gd name="T48" fmla="*/ 568 w 569"/>
                <a:gd name="T49" fmla="*/ 225 h 569"/>
                <a:gd name="T50" fmla="*/ 484 w 569"/>
                <a:gd name="T51" fmla="*/ 133 h 569"/>
                <a:gd name="T52" fmla="*/ 451 w 569"/>
                <a:gd name="T53" fmla="*/ 158 h 5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9" h="569">
                  <a:moveTo>
                    <a:pt x="451" y="158"/>
                  </a:moveTo>
                  <a:lnTo>
                    <a:pt x="501" y="209"/>
                  </a:lnTo>
                  <a:lnTo>
                    <a:pt x="468" y="251"/>
                  </a:lnTo>
                  <a:lnTo>
                    <a:pt x="393" y="175"/>
                  </a:lnTo>
                  <a:lnTo>
                    <a:pt x="368" y="200"/>
                  </a:lnTo>
                  <a:lnTo>
                    <a:pt x="443" y="275"/>
                  </a:lnTo>
                  <a:lnTo>
                    <a:pt x="409" y="309"/>
                  </a:lnTo>
                  <a:lnTo>
                    <a:pt x="359" y="251"/>
                  </a:lnTo>
                  <a:lnTo>
                    <a:pt x="334" y="284"/>
                  </a:lnTo>
                  <a:lnTo>
                    <a:pt x="384" y="334"/>
                  </a:lnTo>
                  <a:lnTo>
                    <a:pt x="342" y="376"/>
                  </a:lnTo>
                  <a:lnTo>
                    <a:pt x="267" y="301"/>
                  </a:lnTo>
                  <a:lnTo>
                    <a:pt x="234" y="326"/>
                  </a:lnTo>
                  <a:lnTo>
                    <a:pt x="309" y="401"/>
                  </a:lnTo>
                  <a:lnTo>
                    <a:pt x="284" y="434"/>
                  </a:lnTo>
                  <a:lnTo>
                    <a:pt x="234" y="376"/>
                  </a:lnTo>
                  <a:lnTo>
                    <a:pt x="200" y="409"/>
                  </a:lnTo>
                  <a:lnTo>
                    <a:pt x="250" y="459"/>
                  </a:lnTo>
                  <a:lnTo>
                    <a:pt x="217" y="493"/>
                  </a:lnTo>
                  <a:lnTo>
                    <a:pt x="75" y="351"/>
                  </a:lnTo>
                  <a:lnTo>
                    <a:pt x="393" y="41"/>
                  </a:lnTo>
                  <a:lnTo>
                    <a:pt x="351" y="0"/>
                  </a:lnTo>
                  <a:lnTo>
                    <a:pt x="0" y="351"/>
                  </a:lnTo>
                  <a:lnTo>
                    <a:pt x="217" y="568"/>
                  </a:lnTo>
                  <a:lnTo>
                    <a:pt x="568" y="225"/>
                  </a:lnTo>
                  <a:lnTo>
                    <a:pt x="484" y="133"/>
                  </a:lnTo>
                  <a:lnTo>
                    <a:pt x="451" y="158"/>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8" name="Freeform 423@|5FFC:0|FBC:0|LFC:16777215|LBC:16777215"/>
            <p:cNvSpPr>
              <a:spLocks noChangeArrowheads="1"/>
            </p:cNvSpPr>
            <p:nvPr/>
          </p:nvSpPr>
          <p:spPr bwMode="auto">
            <a:xfrm>
              <a:off x="5591175" y="4286249"/>
              <a:ext cx="1588" cy="1588"/>
            </a:xfrm>
            <a:custGeom>
              <a:gdLst>
                <a:gd name="T0" fmla="*/ 0 w 1"/>
                <a:gd name="T1" fmla="*/ 0 h 1"/>
                <a:gd name="T2" fmla="*/ 0 w 1"/>
                <a:gd name="T3" fmla="*/ 0 h 1"/>
              </a:gd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9" name="Freeform 424@|5FFC:0|FBC:0|LFC:16777215|LBC:16777215"/>
            <p:cNvSpPr>
              <a:spLocks noChangeArrowheads="1"/>
            </p:cNvSpPr>
            <p:nvPr/>
          </p:nvSpPr>
          <p:spPr bwMode="auto">
            <a:xfrm>
              <a:off x="5473700" y="4070349"/>
              <a:ext cx="312738" cy="319088"/>
            </a:xfrm>
            <a:custGeom>
              <a:gdLst>
                <a:gd name="T0" fmla="*/ 318 w 870"/>
                <a:gd name="T1" fmla="*/ 142 h 887"/>
                <a:gd name="T2" fmla="*/ 167 w 870"/>
                <a:gd name="T3" fmla="*/ 0 h 887"/>
                <a:gd name="T4" fmla="*/ 0 w 870"/>
                <a:gd name="T5" fmla="*/ 167 h 887"/>
                <a:gd name="T6" fmla="*/ 142 w 870"/>
                <a:gd name="T7" fmla="*/ 317 h 887"/>
                <a:gd name="T8" fmla="*/ 594 w 870"/>
                <a:gd name="T9" fmla="*/ 760 h 887"/>
                <a:gd name="T10" fmla="*/ 869 w 870"/>
                <a:gd name="T11" fmla="*/ 886 h 887"/>
                <a:gd name="T12" fmla="*/ 769 w 870"/>
                <a:gd name="T13" fmla="*/ 601 h 887"/>
                <a:gd name="T14" fmla="*/ 318 w 870"/>
                <a:gd name="T15" fmla="*/ 142 h 887"/>
                <a:gd name="T16" fmla="*/ 117 w 870"/>
                <a:gd name="T17" fmla="*/ 225 h 887"/>
                <a:gd name="T18" fmla="*/ 58 w 870"/>
                <a:gd name="T19" fmla="*/ 167 h 887"/>
                <a:gd name="T20" fmla="*/ 167 w 870"/>
                <a:gd name="T21" fmla="*/ 58 h 887"/>
                <a:gd name="T22" fmla="*/ 226 w 870"/>
                <a:gd name="T23" fmla="*/ 116 h 887"/>
                <a:gd name="T24" fmla="*/ 117 w 870"/>
                <a:gd name="T25" fmla="*/ 225 h 887"/>
                <a:gd name="T26" fmla="*/ 769 w 870"/>
                <a:gd name="T27" fmla="*/ 819 h 887"/>
                <a:gd name="T28" fmla="*/ 610 w 870"/>
                <a:gd name="T29" fmla="*/ 744 h 887"/>
                <a:gd name="T30" fmla="*/ 594 w 870"/>
                <a:gd name="T31" fmla="*/ 727 h 887"/>
                <a:gd name="T32" fmla="*/ 677 w 870"/>
                <a:gd name="T33" fmla="*/ 735 h 887"/>
                <a:gd name="T34" fmla="*/ 669 w 870"/>
                <a:gd name="T35" fmla="*/ 668 h 887"/>
                <a:gd name="T36" fmla="*/ 736 w 870"/>
                <a:gd name="T37" fmla="*/ 677 h 887"/>
                <a:gd name="T38" fmla="*/ 736 w 870"/>
                <a:gd name="T39" fmla="*/ 593 h 887"/>
                <a:gd name="T40" fmla="*/ 752 w 870"/>
                <a:gd name="T41" fmla="*/ 610 h 887"/>
                <a:gd name="T42" fmla="*/ 811 w 870"/>
                <a:gd name="T43" fmla="*/ 769 h 887"/>
                <a:gd name="T44" fmla="*/ 769 w 870"/>
                <a:gd name="T45" fmla="*/ 819 h 887"/>
                <a:gd name="T46" fmla="*/ 769 w 870"/>
                <a:gd name="T47" fmla="*/ 819 h 887"/>
                <a:gd name="T48" fmla="*/ 769 w 870"/>
                <a:gd name="T49" fmla="*/ 819 h 8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0" h="885">
                  <a:moveTo>
                    <a:pt x="318" y="142"/>
                  </a:moveTo>
                  <a:lnTo>
                    <a:pt x="167" y="0"/>
                  </a:lnTo>
                  <a:lnTo>
                    <a:pt x="0" y="167"/>
                  </a:lnTo>
                  <a:lnTo>
                    <a:pt x="142" y="317"/>
                  </a:lnTo>
                  <a:lnTo>
                    <a:pt x="594" y="760"/>
                  </a:lnTo>
                  <a:lnTo>
                    <a:pt x="869" y="886"/>
                  </a:lnTo>
                  <a:lnTo>
                    <a:pt x="769" y="601"/>
                  </a:lnTo>
                  <a:lnTo>
                    <a:pt x="318" y="142"/>
                  </a:lnTo>
                  <a:close/>
                  <a:moveTo>
                    <a:pt x="117" y="225"/>
                  </a:moveTo>
                  <a:lnTo>
                    <a:pt x="58" y="167"/>
                  </a:lnTo>
                  <a:lnTo>
                    <a:pt x="167" y="58"/>
                  </a:lnTo>
                  <a:lnTo>
                    <a:pt x="226" y="116"/>
                  </a:lnTo>
                  <a:lnTo>
                    <a:pt x="117" y="225"/>
                  </a:lnTo>
                  <a:close/>
                  <a:moveTo>
                    <a:pt x="769" y="819"/>
                  </a:moveTo>
                  <a:lnTo>
                    <a:pt x="610" y="744"/>
                  </a:lnTo>
                  <a:lnTo>
                    <a:pt x="594" y="727"/>
                  </a:lnTo>
                  <a:lnTo>
                    <a:pt x="677" y="735"/>
                  </a:lnTo>
                  <a:lnTo>
                    <a:pt x="669" y="668"/>
                  </a:lnTo>
                  <a:lnTo>
                    <a:pt x="736" y="677"/>
                  </a:lnTo>
                  <a:lnTo>
                    <a:pt x="736" y="593"/>
                  </a:lnTo>
                  <a:lnTo>
                    <a:pt x="752" y="610"/>
                  </a:lnTo>
                  <a:lnTo>
                    <a:pt x="811" y="769"/>
                  </a:lnTo>
                  <a:lnTo>
                    <a:pt x="769" y="819"/>
                  </a:lnTo>
                  <a:close/>
                  <a:moveTo>
                    <a:pt x="769" y="819"/>
                  </a:moveTo>
                  <a:lnTo>
                    <a:pt x="769" y="81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0" name="Freeform 425@|5FFC:0|FBC:0|LFC:16777215|LBC:16777215"/>
            <p:cNvSpPr>
              <a:spLocks noChangeArrowheads="1"/>
            </p:cNvSpPr>
            <p:nvPr/>
          </p:nvSpPr>
          <p:spPr bwMode="auto">
            <a:xfrm>
              <a:off x="5473700" y="4070349"/>
              <a:ext cx="312738" cy="319088"/>
            </a:xfrm>
            <a:custGeom>
              <a:gdLst>
                <a:gd name="T0" fmla="*/ 318 w 870"/>
                <a:gd name="T1" fmla="*/ 142 h 887"/>
                <a:gd name="T2" fmla="*/ 318 w 870"/>
                <a:gd name="T3" fmla="*/ 142 h 887"/>
                <a:gd name="T4" fmla="*/ 167 w 870"/>
                <a:gd name="T5" fmla="*/ 0 h 887"/>
                <a:gd name="T6" fmla="*/ 0 w 870"/>
                <a:gd name="T7" fmla="*/ 167 h 887"/>
                <a:gd name="T8" fmla="*/ 142 w 870"/>
                <a:gd name="T9" fmla="*/ 317 h 887"/>
                <a:gd name="T10" fmla="*/ 142 w 870"/>
                <a:gd name="T11" fmla="*/ 317 h 887"/>
                <a:gd name="T12" fmla="*/ 594 w 870"/>
                <a:gd name="T13" fmla="*/ 760 h 887"/>
                <a:gd name="T14" fmla="*/ 869 w 870"/>
                <a:gd name="T15" fmla="*/ 886 h 887"/>
                <a:gd name="T16" fmla="*/ 769 w 870"/>
                <a:gd name="T17" fmla="*/ 601 h 887"/>
                <a:gd name="T18" fmla="*/ 318 w 870"/>
                <a:gd name="T19" fmla="*/ 142 h 8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0" h="885">
                  <a:moveTo>
                    <a:pt x="318" y="142"/>
                  </a:moveTo>
                  <a:lnTo>
                    <a:pt x="318" y="142"/>
                  </a:lnTo>
                  <a:lnTo>
                    <a:pt x="167" y="0"/>
                  </a:lnTo>
                  <a:lnTo>
                    <a:pt x="0" y="167"/>
                  </a:lnTo>
                  <a:lnTo>
                    <a:pt x="142" y="317"/>
                  </a:lnTo>
                  <a:lnTo>
                    <a:pt x="142" y="317"/>
                  </a:lnTo>
                  <a:lnTo>
                    <a:pt x="594" y="760"/>
                  </a:lnTo>
                  <a:lnTo>
                    <a:pt x="869" y="886"/>
                  </a:lnTo>
                  <a:lnTo>
                    <a:pt x="769" y="601"/>
                  </a:lnTo>
                  <a:lnTo>
                    <a:pt x="318" y="142"/>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1" name="Freeform 426@|5FFC:0|FBC:0|LFC:16777215|LBC:16777215"/>
            <p:cNvSpPr>
              <a:spLocks noChangeArrowheads="1"/>
            </p:cNvSpPr>
            <p:nvPr/>
          </p:nvSpPr>
          <p:spPr bwMode="auto">
            <a:xfrm>
              <a:off x="5494338" y="4090987"/>
              <a:ext cx="60325" cy="60325"/>
            </a:xfrm>
            <a:custGeom>
              <a:gdLst>
                <a:gd name="T0" fmla="*/ 59 w 169"/>
                <a:gd name="T1" fmla="*/ 167 h 168"/>
                <a:gd name="T2" fmla="*/ 0 w 169"/>
                <a:gd name="T3" fmla="*/ 109 h 168"/>
                <a:gd name="T4" fmla="*/ 109 w 169"/>
                <a:gd name="T5" fmla="*/ 0 h 168"/>
                <a:gd name="T6" fmla="*/ 168 w 169"/>
                <a:gd name="T7" fmla="*/ 58 h 168"/>
                <a:gd name="T8" fmla="*/ 59 w 169"/>
                <a:gd name="T9" fmla="*/ 167 h 168"/>
              </a:gdLst>
              <a:cxnLst>
                <a:cxn ang="0">
                  <a:pos x="T0" y="T1"/>
                </a:cxn>
                <a:cxn ang="0">
                  <a:pos x="T2" y="T3"/>
                </a:cxn>
                <a:cxn ang="0">
                  <a:pos x="T4" y="T5"/>
                </a:cxn>
                <a:cxn ang="0">
                  <a:pos x="T6" y="T7"/>
                </a:cxn>
                <a:cxn ang="0">
                  <a:pos x="T8" y="T9"/>
                </a:cxn>
              </a:cxnLst>
              <a:rect l="0" t="0" r="r" b="b"/>
              <a:pathLst>
                <a:path w="169" h="168">
                  <a:moveTo>
                    <a:pt x="59" y="167"/>
                  </a:moveTo>
                  <a:lnTo>
                    <a:pt x="0" y="109"/>
                  </a:lnTo>
                  <a:lnTo>
                    <a:pt x="109" y="0"/>
                  </a:lnTo>
                  <a:lnTo>
                    <a:pt x="168" y="58"/>
                  </a:lnTo>
                  <a:lnTo>
                    <a:pt x="59" y="167"/>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2" name="Freeform 427@|5FFC:0|FBC:0|LFC:16777215|LBC:16777215"/>
            <p:cNvSpPr>
              <a:spLocks noChangeArrowheads="1"/>
            </p:cNvSpPr>
            <p:nvPr/>
          </p:nvSpPr>
          <p:spPr bwMode="auto">
            <a:xfrm>
              <a:off x="5688013" y="4283074"/>
              <a:ext cx="77787" cy="80963"/>
            </a:xfrm>
            <a:custGeom>
              <a:gdLst>
                <a:gd name="T0" fmla="*/ 175 w 218"/>
                <a:gd name="T1" fmla="*/ 226 h 227"/>
                <a:gd name="T2" fmla="*/ 16 w 218"/>
                <a:gd name="T3" fmla="*/ 151 h 227"/>
                <a:gd name="T4" fmla="*/ 0 w 218"/>
                <a:gd name="T5" fmla="*/ 134 h 227"/>
                <a:gd name="T6" fmla="*/ 83 w 218"/>
                <a:gd name="T7" fmla="*/ 142 h 227"/>
                <a:gd name="T8" fmla="*/ 75 w 218"/>
                <a:gd name="T9" fmla="*/ 75 h 227"/>
                <a:gd name="T10" fmla="*/ 142 w 218"/>
                <a:gd name="T11" fmla="*/ 84 h 227"/>
                <a:gd name="T12" fmla="*/ 142 w 218"/>
                <a:gd name="T13" fmla="*/ 0 h 227"/>
                <a:gd name="T14" fmla="*/ 158 w 218"/>
                <a:gd name="T15" fmla="*/ 17 h 227"/>
                <a:gd name="T16" fmla="*/ 217 w 218"/>
                <a:gd name="T17" fmla="*/ 176 h 227"/>
                <a:gd name="T18" fmla="*/ 175 w 218"/>
                <a:gd name="T19" fmla="*/ 226 h 2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226">
                  <a:moveTo>
                    <a:pt x="175" y="226"/>
                  </a:moveTo>
                  <a:lnTo>
                    <a:pt x="16" y="151"/>
                  </a:lnTo>
                  <a:lnTo>
                    <a:pt x="0" y="134"/>
                  </a:lnTo>
                  <a:lnTo>
                    <a:pt x="83" y="142"/>
                  </a:lnTo>
                  <a:lnTo>
                    <a:pt x="75" y="75"/>
                  </a:lnTo>
                  <a:lnTo>
                    <a:pt x="142" y="84"/>
                  </a:lnTo>
                  <a:lnTo>
                    <a:pt x="142" y="0"/>
                  </a:lnTo>
                  <a:lnTo>
                    <a:pt x="158" y="17"/>
                  </a:lnTo>
                  <a:lnTo>
                    <a:pt x="217" y="176"/>
                  </a:lnTo>
                  <a:lnTo>
                    <a:pt x="175" y="226"/>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3" name="Freeform 428@|5FFC:0|FBC:0|LFC:16777215|LBC:16777215"/>
            <p:cNvSpPr>
              <a:spLocks noChangeArrowheads="1"/>
            </p:cNvSpPr>
            <p:nvPr/>
          </p:nvSpPr>
          <p:spPr bwMode="auto">
            <a:xfrm>
              <a:off x="5749925" y="4365624"/>
              <a:ext cx="1588" cy="1588"/>
            </a:xfrm>
            <a:custGeom>
              <a:gdLst>
                <a:gd name="T0" fmla="*/ 0 w 1"/>
                <a:gd name="T1" fmla="*/ 0 h 1"/>
                <a:gd name="T2" fmla="*/ 0 w 1"/>
                <a:gd name="T3" fmla="*/ 0 h 1"/>
              </a:gd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94" name="Group 4681"/>
          <p:cNvGrpSpPr/>
          <p:nvPr/>
        </p:nvGrpSpPr>
        <p:grpSpPr>
          <a:xfrm>
            <a:off x="8174994" y="4357305"/>
            <a:ext cx="276153" cy="361950"/>
            <a:chOff x="4576763" y="2300287"/>
            <a:chExt cx="276225" cy="361950"/>
          </a:xfrm>
          <a:solidFill>
            <a:srgbClr val="A07AC2"/>
          </a:solidFill>
        </p:grpSpPr>
        <p:sp>
          <p:nvSpPr>
            <p:cNvPr id="95" name="Freeform 250@|5FFC:0|FBC:0|LFC:16777215|LBC:16777215"/>
            <p:cNvSpPr>
              <a:spLocks noChangeArrowheads="1"/>
            </p:cNvSpPr>
            <p:nvPr/>
          </p:nvSpPr>
          <p:spPr bwMode="auto">
            <a:xfrm>
              <a:off x="4576763" y="2541587"/>
              <a:ext cx="120650" cy="120650"/>
            </a:xfrm>
            <a:custGeom>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 name="T14" fmla="*/ 92 w 336"/>
                <a:gd name="T15" fmla="*/ 0 h 336"/>
                <a:gd name="T16" fmla="*/ 92 w 336"/>
                <a:gd name="T17" fmla="*/ 0 h 3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92" y="0"/>
                  </a:moveTo>
                  <a:lnTo>
                    <a:pt x="0" y="243"/>
                  </a:lnTo>
                  <a:lnTo>
                    <a:pt x="159" y="193"/>
                  </a:lnTo>
                  <a:lnTo>
                    <a:pt x="251" y="335"/>
                  </a:lnTo>
                  <a:lnTo>
                    <a:pt x="335" y="84"/>
                  </a:lnTo>
                  <a:lnTo>
                    <a:pt x="251" y="9"/>
                  </a:lnTo>
                  <a:lnTo>
                    <a:pt x="92" y="0"/>
                  </a:lnTo>
                  <a:close/>
                  <a:moveTo>
                    <a:pt x="92" y="0"/>
                  </a:moveTo>
                  <a:lnTo>
                    <a:pt x="92"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6" name="Freeform 251@|5FFC:0|FBC:0|LFC:16777215|LBC:16777215"/>
            <p:cNvSpPr>
              <a:spLocks noChangeArrowheads="1"/>
            </p:cNvSpPr>
            <p:nvPr/>
          </p:nvSpPr>
          <p:spPr bwMode="auto">
            <a:xfrm>
              <a:off x="4576763" y="2541587"/>
              <a:ext cx="120650" cy="120650"/>
            </a:xfrm>
            <a:custGeom>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Lst>
              <a:cxnLst>
                <a:cxn ang="0">
                  <a:pos x="T0" y="T1"/>
                </a:cxn>
                <a:cxn ang="0">
                  <a:pos x="T2" y="T3"/>
                </a:cxn>
                <a:cxn ang="0">
                  <a:pos x="T4" y="T5"/>
                </a:cxn>
                <a:cxn ang="0">
                  <a:pos x="T6" y="T7"/>
                </a:cxn>
                <a:cxn ang="0">
                  <a:pos x="T8" y="T9"/>
                </a:cxn>
                <a:cxn ang="0">
                  <a:pos x="T10" y="T11"/>
                </a:cxn>
                <a:cxn ang="0">
                  <a:pos x="T12" y="T13"/>
                </a:cxn>
              </a:cxnLst>
              <a:rect l="0" t="0" r="r" b="b"/>
              <a:pathLst>
                <a:path w="336" h="336">
                  <a:moveTo>
                    <a:pt x="92" y="0"/>
                  </a:moveTo>
                  <a:lnTo>
                    <a:pt x="0" y="243"/>
                  </a:lnTo>
                  <a:lnTo>
                    <a:pt x="159" y="193"/>
                  </a:lnTo>
                  <a:lnTo>
                    <a:pt x="251" y="335"/>
                  </a:lnTo>
                  <a:lnTo>
                    <a:pt x="335" y="84"/>
                  </a:lnTo>
                  <a:lnTo>
                    <a:pt x="251" y="9"/>
                  </a:lnTo>
                  <a:lnTo>
                    <a:pt x="92"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7" name="Freeform 252@|5FFC:0|FBC:0|LFC:16777215|LBC:16777215"/>
            <p:cNvSpPr>
              <a:spLocks noChangeArrowheads="1"/>
            </p:cNvSpPr>
            <p:nvPr/>
          </p:nvSpPr>
          <p:spPr bwMode="auto">
            <a:xfrm>
              <a:off x="4610100" y="2541587"/>
              <a:ext cx="1588" cy="1587"/>
            </a:xfrm>
            <a:custGeom>
              <a:gdLst>
                <a:gd name="T0" fmla="*/ 0 w 1"/>
                <a:gd name="T1" fmla="*/ 0 h 1"/>
                <a:gd name="T2" fmla="*/ 0 w 1"/>
                <a:gd name="T3" fmla="*/ 0 h 1"/>
              </a:gd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8" name="Freeform 253@|5FFC:0|FBC:0|LFC:16777215|LBC:16777215"/>
            <p:cNvSpPr>
              <a:spLocks noChangeArrowheads="1"/>
            </p:cNvSpPr>
            <p:nvPr/>
          </p:nvSpPr>
          <p:spPr bwMode="auto">
            <a:xfrm>
              <a:off x="4732338" y="2541587"/>
              <a:ext cx="120650" cy="120650"/>
            </a:xfrm>
            <a:custGeom>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 name="T14" fmla="*/ 251 w 336"/>
                <a:gd name="T15" fmla="*/ 0 h 336"/>
                <a:gd name="T16" fmla="*/ 251 w 336"/>
                <a:gd name="T17" fmla="*/ 0 h 3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251" y="0"/>
                  </a:moveTo>
                  <a:lnTo>
                    <a:pt x="84" y="9"/>
                  </a:lnTo>
                  <a:lnTo>
                    <a:pt x="0" y="84"/>
                  </a:lnTo>
                  <a:lnTo>
                    <a:pt x="92" y="335"/>
                  </a:lnTo>
                  <a:lnTo>
                    <a:pt x="176" y="193"/>
                  </a:lnTo>
                  <a:lnTo>
                    <a:pt x="335" y="243"/>
                  </a:lnTo>
                  <a:lnTo>
                    <a:pt x="251" y="0"/>
                  </a:lnTo>
                  <a:close/>
                  <a:moveTo>
                    <a:pt x="251" y="0"/>
                  </a:moveTo>
                  <a:lnTo>
                    <a:pt x="251"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9" name="Freeform 254@|5FFC:0|FBC:0|LFC:16777215|LBC:16777215"/>
            <p:cNvSpPr>
              <a:spLocks noChangeArrowheads="1"/>
            </p:cNvSpPr>
            <p:nvPr/>
          </p:nvSpPr>
          <p:spPr bwMode="auto">
            <a:xfrm>
              <a:off x="4732338" y="2541587"/>
              <a:ext cx="120650" cy="120650"/>
            </a:xfrm>
            <a:custGeom>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Lst>
              <a:cxnLst>
                <a:cxn ang="0">
                  <a:pos x="T0" y="T1"/>
                </a:cxn>
                <a:cxn ang="0">
                  <a:pos x="T2" y="T3"/>
                </a:cxn>
                <a:cxn ang="0">
                  <a:pos x="T4" y="T5"/>
                </a:cxn>
                <a:cxn ang="0">
                  <a:pos x="T6" y="T7"/>
                </a:cxn>
                <a:cxn ang="0">
                  <a:pos x="T8" y="T9"/>
                </a:cxn>
                <a:cxn ang="0">
                  <a:pos x="T10" y="T11"/>
                </a:cxn>
                <a:cxn ang="0">
                  <a:pos x="T12" y="T13"/>
                </a:cxn>
              </a:cxnLst>
              <a:rect l="0" t="0" r="r" b="b"/>
              <a:pathLst>
                <a:path w="336" h="336">
                  <a:moveTo>
                    <a:pt x="251" y="0"/>
                  </a:moveTo>
                  <a:lnTo>
                    <a:pt x="84" y="9"/>
                  </a:lnTo>
                  <a:lnTo>
                    <a:pt x="0" y="84"/>
                  </a:lnTo>
                  <a:lnTo>
                    <a:pt x="92" y="335"/>
                  </a:lnTo>
                  <a:lnTo>
                    <a:pt x="176" y="193"/>
                  </a:lnTo>
                  <a:lnTo>
                    <a:pt x="335" y="243"/>
                  </a:lnTo>
                  <a:lnTo>
                    <a:pt x="251"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0" name="Freeform 255@|5FFC:0|FBC:0|LFC:16777215|LBC:16777215"/>
            <p:cNvSpPr>
              <a:spLocks noChangeArrowheads="1"/>
            </p:cNvSpPr>
            <p:nvPr/>
          </p:nvSpPr>
          <p:spPr bwMode="auto">
            <a:xfrm>
              <a:off x="4822825" y="2541587"/>
              <a:ext cx="1588" cy="1587"/>
            </a:xfrm>
            <a:custGeom>
              <a:gdLst>
                <a:gd name="T0" fmla="*/ 0 w 1"/>
                <a:gd name="T1" fmla="*/ 0 h 1"/>
                <a:gd name="T2" fmla="*/ 0 w 1"/>
                <a:gd name="T3" fmla="*/ 0 h 1"/>
              </a:gd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1" name="Freeform 256@|5FFC:0|FBC:0|LFC:16777215|LBC:16777215"/>
            <p:cNvSpPr>
              <a:spLocks noChangeArrowheads="1"/>
            </p:cNvSpPr>
            <p:nvPr/>
          </p:nvSpPr>
          <p:spPr bwMode="auto">
            <a:xfrm>
              <a:off x="4586288" y="2300287"/>
              <a:ext cx="261937" cy="258762"/>
            </a:xfrm>
            <a:custGeom>
              <a:gdLst>
                <a:gd name="T0" fmla="*/ 618 w 728"/>
                <a:gd name="T1" fmla="*/ 619 h 720"/>
                <a:gd name="T2" fmla="*/ 627 w 728"/>
                <a:gd name="T3" fmla="*/ 469 h 720"/>
                <a:gd name="T4" fmla="*/ 727 w 728"/>
                <a:gd name="T5" fmla="*/ 360 h 720"/>
                <a:gd name="T6" fmla="*/ 627 w 728"/>
                <a:gd name="T7" fmla="*/ 251 h 720"/>
                <a:gd name="T8" fmla="*/ 618 w 728"/>
                <a:gd name="T9" fmla="*/ 101 h 720"/>
                <a:gd name="T10" fmla="*/ 468 w 728"/>
                <a:gd name="T11" fmla="*/ 92 h 720"/>
                <a:gd name="T12" fmla="*/ 359 w 728"/>
                <a:gd name="T13" fmla="*/ 0 h 720"/>
                <a:gd name="T14" fmla="*/ 250 w 728"/>
                <a:gd name="T15" fmla="*/ 92 h 720"/>
                <a:gd name="T16" fmla="*/ 100 w 728"/>
                <a:gd name="T17" fmla="*/ 101 h 720"/>
                <a:gd name="T18" fmla="*/ 92 w 728"/>
                <a:gd name="T19" fmla="*/ 251 h 720"/>
                <a:gd name="T20" fmla="*/ 0 w 728"/>
                <a:gd name="T21" fmla="*/ 360 h 720"/>
                <a:gd name="T22" fmla="*/ 92 w 728"/>
                <a:gd name="T23" fmla="*/ 469 h 720"/>
                <a:gd name="T24" fmla="*/ 100 w 728"/>
                <a:gd name="T25" fmla="*/ 619 h 720"/>
                <a:gd name="T26" fmla="*/ 250 w 728"/>
                <a:gd name="T27" fmla="*/ 628 h 720"/>
                <a:gd name="T28" fmla="*/ 359 w 728"/>
                <a:gd name="T29" fmla="*/ 719 h 720"/>
                <a:gd name="T30" fmla="*/ 468 w 728"/>
                <a:gd name="T31" fmla="*/ 628 h 720"/>
                <a:gd name="T32" fmla="*/ 618 w 728"/>
                <a:gd name="T33" fmla="*/ 619 h 720"/>
                <a:gd name="T34" fmla="*/ 359 w 728"/>
                <a:gd name="T35" fmla="*/ 561 h 720"/>
                <a:gd name="T36" fmla="*/ 159 w 728"/>
                <a:gd name="T37" fmla="*/ 360 h 720"/>
                <a:gd name="T38" fmla="*/ 359 w 728"/>
                <a:gd name="T39" fmla="*/ 159 h 720"/>
                <a:gd name="T40" fmla="*/ 560 w 728"/>
                <a:gd name="T41" fmla="*/ 360 h 720"/>
                <a:gd name="T42" fmla="*/ 359 w 728"/>
                <a:gd name="T43" fmla="*/ 561 h 720"/>
                <a:gd name="T44" fmla="*/ 359 w 728"/>
                <a:gd name="T45" fmla="*/ 561 h 720"/>
                <a:gd name="T46" fmla="*/ 359 w 728"/>
                <a:gd name="T47" fmla="*/ 561 h 7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8" h="720">
                  <a:moveTo>
                    <a:pt x="618" y="619"/>
                  </a:moveTo>
                  <a:cubicBezTo>
                    <a:pt x="627" y="469"/>
                    <a:pt x="627" y="469"/>
                    <a:pt x="627" y="469"/>
                  </a:cubicBezTo>
                  <a:cubicBezTo>
                    <a:pt x="727" y="360"/>
                    <a:pt x="727" y="360"/>
                    <a:pt x="727" y="360"/>
                  </a:cubicBezTo>
                  <a:cubicBezTo>
                    <a:pt x="627" y="251"/>
                    <a:pt x="627" y="251"/>
                    <a:pt x="627" y="251"/>
                  </a:cubicBezTo>
                  <a:cubicBezTo>
                    <a:pt x="618" y="101"/>
                    <a:pt x="618" y="101"/>
                    <a:pt x="618" y="101"/>
                  </a:cubicBezTo>
                  <a:cubicBezTo>
                    <a:pt x="468" y="92"/>
                    <a:pt x="468" y="92"/>
                    <a:pt x="468" y="92"/>
                  </a:cubicBezTo>
                  <a:cubicBezTo>
                    <a:pt x="359" y="0"/>
                    <a:pt x="359" y="0"/>
                    <a:pt x="359" y="0"/>
                  </a:cubicBezTo>
                  <a:cubicBezTo>
                    <a:pt x="250" y="92"/>
                    <a:pt x="250" y="92"/>
                    <a:pt x="250" y="92"/>
                  </a:cubicBezTo>
                  <a:cubicBezTo>
                    <a:pt x="100" y="101"/>
                    <a:pt x="100" y="101"/>
                    <a:pt x="100" y="101"/>
                  </a:cubicBezTo>
                  <a:cubicBezTo>
                    <a:pt x="92" y="251"/>
                    <a:pt x="92" y="251"/>
                    <a:pt x="92" y="251"/>
                  </a:cubicBezTo>
                  <a:cubicBezTo>
                    <a:pt x="0" y="360"/>
                    <a:pt x="0" y="360"/>
                    <a:pt x="0" y="360"/>
                  </a:cubicBezTo>
                  <a:cubicBezTo>
                    <a:pt x="92" y="469"/>
                    <a:pt x="92" y="469"/>
                    <a:pt x="92" y="469"/>
                  </a:cubicBezTo>
                  <a:cubicBezTo>
                    <a:pt x="100" y="619"/>
                    <a:pt x="100" y="619"/>
                    <a:pt x="100" y="619"/>
                  </a:cubicBezTo>
                  <a:cubicBezTo>
                    <a:pt x="250" y="628"/>
                    <a:pt x="250" y="628"/>
                    <a:pt x="250" y="628"/>
                  </a:cubicBezTo>
                  <a:cubicBezTo>
                    <a:pt x="359" y="719"/>
                    <a:pt x="359" y="719"/>
                    <a:pt x="359" y="719"/>
                  </a:cubicBezTo>
                  <a:cubicBezTo>
                    <a:pt x="468" y="628"/>
                    <a:pt x="468" y="628"/>
                    <a:pt x="468" y="628"/>
                  </a:cubicBezTo>
                  <a:lnTo>
                    <a:pt x="618" y="619"/>
                  </a:lnTo>
                  <a:close/>
                  <a:moveTo>
                    <a:pt x="359" y="561"/>
                  </a:moveTo>
                  <a:cubicBezTo>
                    <a:pt x="250" y="561"/>
                    <a:pt x="159" y="469"/>
                    <a:pt x="159" y="360"/>
                  </a:cubicBezTo>
                  <a:cubicBezTo>
                    <a:pt x="159" y="243"/>
                    <a:pt x="250" y="159"/>
                    <a:pt x="359" y="159"/>
                  </a:cubicBezTo>
                  <a:cubicBezTo>
                    <a:pt x="468" y="159"/>
                    <a:pt x="560" y="243"/>
                    <a:pt x="560" y="360"/>
                  </a:cubicBezTo>
                  <a:cubicBezTo>
                    <a:pt x="560" y="469"/>
                    <a:pt x="468" y="561"/>
                    <a:pt x="359" y="561"/>
                  </a:cubicBezTo>
                  <a:close/>
                  <a:moveTo>
                    <a:pt x="359" y="561"/>
                  </a:moveTo>
                  <a:lnTo>
                    <a:pt x="359" y="56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2" name="Freeform 257@|5FFC:0|FBC:0|LFC:16777215|LBC:16777215"/>
            <p:cNvSpPr>
              <a:spLocks noChangeArrowheads="1"/>
            </p:cNvSpPr>
            <p:nvPr/>
          </p:nvSpPr>
          <p:spPr bwMode="auto">
            <a:xfrm>
              <a:off x="4691063" y="2387599"/>
              <a:ext cx="36512" cy="80963"/>
            </a:xfrm>
            <a:custGeom>
              <a:gdLst>
                <a:gd name="T0" fmla="*/ 0 w 102"/>
                <a:gd name="T1" fmla="*/ 33 h 227"/>
                <a:gd name="T2" fmla="*/ 9 w 102"/>
                <a:gd name="T3" fmla="*/ 67 h 227"/>
                <a:gd name="T4" fmla="*/ 50 w 102"/>
                <a:gd name="T5" fmla="*/ 50 h 227"/>
                <a:gd name="T6" fmla="*/ 50 w 102"/>
                <a:gd name="T7" fmla="*/ 226 h 227"/>
                <a:gd name="T8" fmla="*/ 101 w 102"/>
                <a:gd name="T9" fmla="*/ 226 h 227"/>
                <a:gd name="T10" fmla="*/ 101 w 102"/>
                <a:gd name="T11" fmla="*/ 0 h 227"/>
                <a:gd name="T12" fmla="*/ 59 w 102"/>
                <a:gd name="T13" fmla="*/ 0 h 227"/>
                <a:gd name="T14" fmla="*/ 0 w 102"/>
                <a:gd name="T15" fmla="*/ 33 h 227"/>
                <a:gd name="T16" fmla="*/ 0 w 102"/>
                <a:gd name="T17" fmla="*/ 33 h 227"/>
                <a:gd name="T18" fmla="*/ 0 w 102"/>
                <a:gd name="T19" fmla="*/ 33 h 2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226">
                  <a:moveTo>
                    <a:pt x="0" y="33"/>
                  </a:moveTo>
                  <a:lnTo>
                    <a:pt x="9" y="67"/>
                  </a:lnTo>
                  <a:lnTo>
                    <a:pt x="50" y="50"/>
                  </a:lnTo>
                  <a:lnTo>
                    <a:pt x="50" y="226"/>
                  </a:lnTo>
                  <a:lnTo>
                    <a:pt x="101" y="226"/>
                  </a:lnTo>
                  <a:lnTo>
                    <a:pt x="101" y="0"/>
                  </a:lnTo>
                  <a:lnTo>
                    <a:pt x="59" y="0"/>
                  </a:lnTo>
                  <a:lnTo>
                    <a:pt x="0" y="33"/>
                  </a:lnTo>
                  <a:close/>
                  <a:moveTo>
                    <a:pt x="0" y="33"/>
                  </a:moveTo>
                  <a:lnTo>
                    <a:pt x="0" y="3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3" name="Freeform 258@|5FFC:0|FBC:0|LFC:16777215|LBC:16777215"/>
            <p:cNvSpPr>
              <a:spLocks noChangeArrowheads="1"/>
            </p:cNvSpPr>
            <p:nvPr/>
          </p:nvSpPr>
          <p:spPr bwMode="auto">
            <a:xfrm>
              <a:off x="4691063" y="2387599"/>
              <a:ext cx="36512" cy="80963"/>
            </a:xfrm>
            <a:custGeom>
              <a:gdLst>
                <a:gd name="T0" fmla="*/ 0 w 102"/>
                <a:gd name="T1" fmla="*/ 33 h 227"/>
                <a:gd name="T2" fmla="*/ 9 w 102"/>
                <a:gd name="T3" fmla="*/ 67 h 227"/>
                <a:gd name="T4" fmla="*/ 50 w 102"/>
                <a:gd name="T5" fmla="*/ 50 h 227"/>
                <a:gd name="T6" fmla="*/ 50 w 102"/>
                <a:gd name="T7" fmla="*/ 50 h 227"/>
                <a:gd name="T8" fmla="*/ 50 w 102"/>
                <a:gd name="T9" fmla="*/ 226 h 227"/>
                <a:gd name="T10" fmla="*/ 101 w 102"/>
                <a:gd name="T11" fmla="*/ 226 h 227"/>
                <a:gd name="T12" fmla="*/ 101 w 102"/>
                <a:gd name="T13" fmla="*/ 0 h 227"/>
                <a:gd name="T14" fmla="*/ 59 w 102"/>
                <a:gd name="T15" fmla="*/ 0 h 227"/>
                <a:gd name="T16" fmla="*/ 0 w 102"/>
                <a:gd name="T17" fmla="*/ 33 h 2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226">
                  <a:moveTo>
                    <a:pt x="0" y="33"/>
                  </a:moveTo>
                  <a:lnTo>
                    <a:pt x="9" y="67"/>
                  </a:lnTo>
                  <a:lnTo>
                    <a:pt x="50" y="50"/>
                  </a:lnTo>
                  <a:lnTo>
                    <a:pt x="50" y="50"/>
                  </a:lnTo>
                  <a:lnTo>
                    <a:pt x="50" y="226"/>
                  </a:lnTo>
                  <a:lnTo>
                    <a:pt x="101" y="226"/>
                  </a:lnTo>
                  <a:lnTo>
                    <a:pt x="101" y="0"/>
                  </a:lnTo>
                  <a:lnTo>
                    <a:pt x="59" y="0"/>
                  </a:lnTo>
                  <a:lnTo>
                    <a:pt x="0" y="33"/>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4" name="Freeform 259@|5FFC:0|FBC:0|LFC:16777215|LBC:16777215"/>
            <p:cNvSpPr>
              <a:spLocks noChangeArrowheads="1"/>
            </p:cNvSpPr>
            <p:nvPr/>
          </p:nvSpPr>
          <p:spPr bwMode="auto">
            <a:xfrm>
              <a:off x="4691063" y="2400299"/>
              <a:ext cx="1587" cy="1588"/>
            </a:xfrm>
            <a:custGeom>
              <a:gdLst>
                <a:gd name="T0" fmla="*/ 0 w 1"/>
                <a:gd name="T1" fmla="*/ 0 h 1"/>
                <a:gd name="T2" fmla="*/ 0 w 1"/>
                <a:gd name="T3" fmla="*/ 0 h 1"/>
              </a:gd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675">
                <a:solidFill>
                  <a:srgbClr val="6E9FD5"/>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105" name="矩形 104"/>
          <p:cNvSpPr/>
          <p:nvPr/>
        </p:nvSpPr>
        <p:spPr>
          <a:xfrm>
            <a:off x="2264453" y="2698232"/>
            <a:ext cx="3283757" cy="565283"/>
          </a:xfrm>
          <a:prstGeom prst="rect">
            <a:avLst/>
          </a:prstGeom>
          <a:noFill/>
        </p:spPr>
        <p:txBody>
          <a:bodyPr wrap="square" lIns="0" tIns="0" rIns="0" bIns="0" rtlCol="0" anchor="t" anchorCtr="0">
            <a:spAutoFit/>
          </a:bodyPr>
          <a:lstStyle/>
          <a:p>
            <a:pPr defTabSz="912495">
              <a:lnSpc>
                <a:spcPct val="120000"/>
              </a:lnSpc>
              <a:spcBef>
                <a:spcPct val="20000"/>
              </a:spcBef>
            </a:pPr>
            <a:r>
              <a:rPr lang="zh-CN" altLang="en-US" sz="1050">
                <a:solidFill>
                  <a:schemeClr val="bg2">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单击此处编辑您要的内容，建议您在展示时采用微软雅黑字体，本模版所有图形线条及其相应素材均可自由编辑、改色、替换。 </a:t>
            </a:r>
            <a:endParaRPr lang="en-US" altLang="zh-CN" sz="1050">
              <a:solidFill>
                <a:schemeClr val="bg2">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6" name="TextBox 13"/>
          <p:cNvSpPr txBox="1"/>
          <p:nvPr/>
        </p:nvSpPr>
        <p:spPr>
          <a:xfrm>
            <a:off x="2509033" y="2447244"/>
            <a:ext cx="2064659" cy="184666"/>
          </a:xfrm>
          <a:prstGeom prst="rect">
            <a:avLst/>
          </a:prstGeom>
          <a:noFill/>
        </p:spPr>
        <p:txBody>
          <a:bodyPr wrap="square" lIns="0" tIns="0" rIns="0" bIns="0" rtlCol="0" anchor="t" anchorCtr="0">
            <a:spAutoFit/>
          </a:bodyPr>
          <a:lstStyle/>
          <a:p>
            <a:pPr defTabSz="912495">
              <a:spcBef>
                <a:spcPct val="20000"/>
              </a:spcBef>
              <a:defRPr/>
            </a:pPr>
            <a:r>
              <a:rPr lang="zh-CN" altLang="en-US" sz="1200" b="1">
                <a:solidFill>
                  <a:schemeClr val="bg2">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单击编辑标题</a:t>
            </a:r>
            <a:endParaRPr lang="en-US" sz="1200" b="1">
              <a:solidFill>
                <a:schemeClr val="bg2">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7" name="矩形 106"/>
          <p:cNvSpPr/>
          <p:nvPr/>
        </p:nvSpPr>
        <p:spPr>
          <a:xfrm>
            <a:off x="2264453" y="4119533"/>
            <a:ext cx="3283757" cy="565283"/>
          </a:xfrm>
          <a:prstGeom prst="rect">
            <a:avLst/>
          </a:prstGeom>
          <a:noFill/>
        </p:spPr>
        <p:txBody>
          <a:bodyPr wrap="square" lIns="0" tIns="0" rIns="0" bIns="0" rtlCol="0" anchor="t" anchorCtr="0">
            <a:spAutoFit/>
          </a:bodyPr>
          <a:lstStyle/>
          <a:p>
            <a:pPr defTabSz="912495">
              <a:lnSpc>
                <a:spcPct val="120000"/>
              </a:lnSpc>
              <a:spcBef>
                <a:spcPct val="20000"/>
              </a:spcBef>
            </a:pPr>
            <a:r>
              <a:rPr lang="zh-CN" altLang="en-US" sz="1050">
                <a:solidFill>
                  <a:schemeClr val="bg2">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单击此处编辑您要的内容，建议您在展示时采用微软雅黑字体，本模版所有图形线条及其相应素材均可自由编辑、改色、替换。 </a:t>
            </a:r>
            <a:endParaRPr lang="en-US" altLang="zh-CN" sz="1050">
              <a:solidFill>
                <a:schemeClr val="bg2">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8" name="TextBox 13"/>
          <p:cNvSpPr txBox="1"/>
          <p:nvPr/>
        </p:nvSpPr>
        <p:spPr>
          <a:xfrm>
            <a:off x="2489708" y="3878070"/>
            <a:ext cx="2064659" cy="184666"/>
          </a:xfrm>
          <a:prstGeom prst="rect">
            <a:avLst/>
          </a:prstGeom>
          <a:noFill/>
        </p:spPr>
        <p:txBody>
          <a:bodyPr wrap="square" lIns="0" tIns="0" rIns="0" bIns="0" rtlCol="0" anchor="t" anchorCtr="0">
            <a:spAutoFit/>
          </a:bodyPr>
          <a:lstStyle/>
          <a:p>
            <a:pPr defTabSz="912495">
              <a:spcBef>
                <a:spcPct val="20000"/>
              </a:spcBef>
              <a:defRPr/>
            </a:pPr>
            <a:r>
              <a:rPr lang="zh-CN" altLang="en-US" sz="1200" b="1">
                <a:solidFill>
                  <a:schemeClr val="bg2">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单击编辑标题</a:t>
            </a:r>
            <a:endParaRPr lang="en-US" sz="1200" b="1">
              <a:solidFill>
                <a:schemeClr val="bg2">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9" name="Freeform 1"/>
          <p:cNvSpPr>
            <a:spLocks noChangeArrowheads="1"/>
          </p:cNvSpPr>
          <p:nvPr/>
        </p:nvSpPr>
        <p:spPr bwMode="auto">
          <a:xfrm>
            <a:off x="2288215" y="2435331"/>
            <a:ext cx="128499" cy="203620"/>
          </a:xfrm>
          <a:custGeom>
            <a:gdLst>
              <a:gd name="T0" fmla="*/ 93 w 1282"/>
              <a:gd name="T1" fmla="*/ 344 h 2032"/>
              <a:gd name="T2" fmla="*/ 93 w 1282"/>
              <a:gd name="T3" fmla="*/ 344 h 2032"/>
              <a:gd name="T4" fmla="*/ 750 w 1282"/>
              <a:gd name="T5" fmla="*/ 1000 h 2032"/>
              <a:gd name="T6" fmla="*/ 93 w 1282"/>
              <a:gd name="T7" fmla="*/ 1656 h 2032"/>
              <a:gd name="T8" fmla="*/ 93 w 1282"/>
              <a:gd name="T9" fmla="*/ 1937 h 2032"/>
              <a:gd name="T10" fmla="*/ 375 w 1282"/>
              <a:gd name="T11" fmla="*/ 1937 h 2032"/>
              <a:gd name="T12" fmla="*/ 1281 w 1282"/>
              <a:gd name="T13" fmla="*/ 1000 h 2032"/>
              <a:gd name="T14" fmla="*/ 375 w 1282"/>
              <a:gd name="T15" fmla="*/ 94 h 2032"/>
              <a:gd name="T16" fmla="*/ 93 w 1282"/>
              <a:gd name="T17" fmla="*/ 94 h 2032"/>
              <a:gd name="T18" fmla="*/ 31 w 1282"/>
              <a:gd name="T19" fmla="*/ 219 h 2032"/>
              <a:gd name="T20" fmla="*/ 93 w 1282"/>
              <a:gd name="T21" fmla="*/ 344 h 20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2" h="2032">
                <a:moveTo>
                  <a:pt x="93" y="344"/>
                </a:moveTo>
                <a:lnTo>
                  <a:pt x="93" y="344"/>
                </a:lnTo>
                <a:cubicBezTo>
                  <a:pt x="750" y="1000"/>
                  <a:pt x="750" y="1000"/>
                  <a:pt x="750" y="1000"/>
                </a:cubicBezTo>
                <a:cubicBezTo>
                  <a:pt x="93" y="1656"/>
                  <a:pt x="93" y="1656"/>
                  <a:pt x="93" y="1656"/>
                </a:cubicBezTo>
                <a:cubicBezTo>
                  <a:pt x="0" y="1750"/>
                  <a:pt x="0" y="1875"/>
                  <a:pt x="93" y="1937"/>
                </a:cubicBezTo>
                <a:cubicBezTo>
                  <a:pt x="156" y="2031"/>
                  <a:pt x="281" y="2031"/>
                  <a:pt x="375" y="1937"/>
                </a:cubicBezTo>
                <a:cubicBezTo>
                  <a:pt x="1281" y="1000"/>
                  <a:pt x="1281" y="1000"/>
                  <a:pt x="1281" y="1000"/>
                </a:cubicBezTo>
                <a:cubicBezTo>
                  <a:pt x="375" y="94"/>
                  <a:pt x="375" y="94"/>
                  <a:pt x="375" y="94"/>
                </a:cubicBezTo>
                <a:cubicBezTo>
                  <a:pt x="281" y="0"/>
                  <a:pt x="156" y="0"/>
                  <a:pt x="93" y="94"/>
                </a:cubicBezTo>
                <a:cubicBezTo>
                  <a:pt x="62" y="125"/>
                  <a:pt x="31" y="156"/>
                  <a:pt x="31" y="219"/>
                </a:cubicBezTo>
                <a:cubicBezTo>
                  <a:pt x="31" y="281"/>
                  <a:pt x="62" y="313"/>
                  <a:pt x="93" y="344"/>
                </a:cubicBezTo>
              </a:path>
            </a:pathLst>
          </a:custGeom>
          <a:solidFill>
            <a:srgbClr val="A8A8A8"/>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68567" tIns="34283" rIns="68567" bIns="34283" anchor="ctr"/>
          <a:lstStyle/>
          <a:p>
            <a:pPr defTabSz="685800"/>
            <a:endParaRPr lang="en-US" sz="675">
              <a:solidFill>
                <a:schemeClr val="bg2">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10" name="Freeform 1"/>
          <p:cNvSpPr>
            <a:spLocks noChangeArrowheads="1"/>
          </p:cNvSpPr>
          <p:nvPr/>
        </p:nvSpPr>
        <p:spPr bwMode="auto">
          <a:xfrm>
            <a:off x="2288215" y="3856896"/>
            <a:ext cx="128499" cy="203620"/>
          </a:xfrm>
          <a:custGeom>
            <a:gdLst>
              <a:gd name="T0" fmla="*/ 93 w 1282"/>
              <a:gd name="T1" fmla="*/ 344 h 2032"/>
              <a:gd name="T2" fmla="*/ 93 w 1282"/>
              <a:gd name="T3" fmla="*/ 344 h 2032"/>
              <a:gd name="T4" fmla="*/ 750 w 1282"/>
              <a:gd name="T5" fmla="*/ 1000 h 2032"/>
              <a:gd name="T6" fmla="*/ 93 w 1282"/>
              <a:gd name="T7" fmla="*/ 1656 h 2032"/>
              <a:gd name="T8" fmla="*/ 93 w 1282"/>
              <a:gd name="T9" fmla="*/ 1937 h 2032"/>
              <a:gd name="T10" fmla="*/ 375 w 1282"/>
              <a:gd name="T11" fmla="*/ 1937 h 2032"/>
              <a:gd name="T12" fmla="*/ 1281 w 1282"/>
              <a:gd name="T13" fmla="*/ 1000 h 2032"/>
              <a:gd name="T14" fmla="*/ 375 w 1282"/>
              <a:gd name="T15" fmla="*/ 94 h 2032"/>
              <a:gd name="T16" fmla="*/ 93 w 1282"/>
              <a:gd name="T17" fmla="*/ 94 h 2032"/>
              <a:gd name="T18" fmla="*/ 31 w 1282"/>
              <a:gd name="T19" fmla="*/ 219 h 2032"/>
              <a:gd name="T20" fmla="*/ 93 w 1282"/>
              <a:gd name="T21" fmla="*/ 344 h 20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2" h="2032">
                <a:moveTo>
                  <a:pt x="93" y="344"/>
                </a:moveTo>
                <a:lnTo>
                  <a:pt x="93" y="344"/>
                </a:lnTo>
                <a:cubicBezTo>
                  <a:pt x="750" y="1000"/>
                  <a:pt x="750" y="1000"/>
                  <a:pt x="750" y="1000"/>
                </a:cubicBezTo>
                <a:cubicBezTo>
                  <a:pt x="93" y="1656"/>
                  <a:pt x="93" y="1656"/>
                  <a:pt x="93" y="1656"/>
                </a:cubicBezTo>
                <a:cubicBezTo>
                  <a:pt x="0" y="1750"/>
                  <a:pt x="0" y="1875"/>
                  <a:pt x="93" y="1937"/>
                </a:cubicBezTo>
                <a:cubicBezTo>
                  <a:pt x="156" y="2031"/>
                  <a:pt x="281" y="2031"/>
                  <a:pt x="375" y="1937"/>
                </a:cubicBezTo>
                <a:cubicBezTo>
                  <a:pt x="1281" y="1000"/>
                  <a:pt x="1281" y="1000"/>
                  <a:pt x="1281" y="1000"/>
                </a:cubicBezTo>
                <a:cubicBezTo>
                  <a:pt x="375" y="94"/>
                  <a:pt x="375" y="94"/>
                  <a:pt x="375" y="94"/>
                </a:cubicBezTo>
                <a:cubicBezTo>
                  <a:pt x="281" y="0"/>
                  <a:pt x="156" y="0"/>
                  <a:pt x="93" y="94"/>
                </a:cubicBezTo>
                <a:cubicBezTo>
                  <a:pt x="62" y="125"/>
                  <a:pt x="31" y="156"/>
                  <a:pt x="31" y="219"/>
                </a:cubicBezTo>
                <a:cubicBezTo>
                  <a:pt x="31" y="281"/>
                  <a:pt x="62" y="313"/>
                  <a:pt x="93" y="344"/>
                </a:cubicBezTo>
              </a:path>
            </a:pathLst>
          </a:custGeom>
          <a:solidFill>
            <a:srgbClr val="6C7176"/>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68567" tIns="34283" rIns="68567" bIns="34283" anchor="ctr"/>
          <a:lstStyle/>
          <a:p>
            <a:pPr defTabSz="685800"/>
            <a:endParaRPr lang="en-US" sz="675">
              <a:solidFill>
                <a:schemeClr val="bg2">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111" name="组合 110"/>
          <p:cNvGrpSpPr/>
          <p:nvPr/>
        </p:nvGrpSpPr>
        <p:grpSpPr>
          <a:xfrm flipH="1">
            <a:off x="477847" y="609600"/>
            <a:ext cx="481996" cy="480695"/>
            <a:chOff x="4276449" y="1774190"/>
            <a:chExt cx="3516598" cy="3507105"/>
          </a:xfrm>
        </p:grpSpPr>
        <p:sp>
          <p:nvSpPr>
            <p:cNvPr id="117" name="MH_SubTitle_1"/>
            <p:cNvSpPr/>
            <p:nvPr/>
          </p:nvSpPr>
          <p:spPr>
            <a:xfrm>
              <a:off x="4276449" y="1774190"/>
              <a:ext cx="1756940" cy="1753552"/>
            </a:xfrm>
            <a:custGeom>
              <a:gdLst>
                <a:gd name="connsiteX0" fmla="*/ 713459 w 1426918"/>
                <a:gd name="connsiteY0" fmla="*/ 0 h 1426918"/>
                <a:gd name="connsiteX1" fmla="*/ 713459 w 1426918"/>
                <a:gd name="connsiteY1" fmla="*/ 1 h 1426918"/>
                <a:gd name="connsiteX2" fmla="*/ 1426918 w 1426918"/>
                <a:gd name="connsiteY2" fmla="*/ 713460 h 1426918"/>
                <a:gd name="connsiteX3" fmla="*/ 1426918 w 1426918"/>
                <a:gd name="connsiteY3" fmla="*/ 1426918 h 1426918"/>
                <a:gd name="connsiteX4" fmla="*/ 713459 w 1426918"/>
                <a:gd name="connsiteY4" fmla="*/ 1426918 h 1426918"/>
                <a:gd name="connsiteX5" fmla="*/ 0 w 1426918"/>
                <a:gd name="connsiteY5" fmla="*/ 713459 h 1426918"/>
                <a:gd name="connsiteX6" fmla="*/ 713459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lnTo>
                    <a:pt x="713459" y="1"/>
                  </a:lnTo>
                  <a:cubicBezTo>
                    <a:pt x="1107492" y="1"/>
                    <a:pt x="1426918" y="319427"/>
                    <a:pt x="1426918" y="713460"/>
                  </a:cubicBezTo>
                  <a:lnTo>
                    <a:pt x="1426918" y="1426918"/>
                  </a:lnTo>
                  <a:lnTo>
                    <a:pt x="713459" y="1426918"/>
                  </a:lnTo>
                  <a:cubicBezTo>
                    <a:pt x="319426" y="1426918"/>
                    <a:pt x="0" y="1107492"/>
                    <a:pt x="0" y="713459"/>
                  </a:cubicBezTo>
                  <a:cubicBezTo>
                    <a:pt x="0" y="319426"/>
                    <a:pt x="319426" y="0"/>
                    <a:pt x="713459"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118" name="MH_SubTitle_2"/>
            <p:cNvSpPr/>
            <p:nvPr/>
          </p:nvSpPr>
          <p:spPr>
            <a:xfrm>
              <a:off x="6033389" y="1774190"/>
              <a:ext cx="1759658" cy="1753552"/>
            </a:xfrm>
            <a:custGeom>
              <a:gdLst>
                <a:gd name="connsiteX0" fmla="*/ 713459 w 1426918"/>
                <a:gd name="connsiteY0" fmla="*/ 0 h 1426918"/>
                <a:gd name="connsiteX1" fmla="*/ 1426918 w 1426918"/>
                <a:gd name="connsiteY1" fmla="*/ 713459 h 1426918"/>
                <a:gd name="connsiteX2" fmla="*/ 1426917 w 1426918"/>
                <a:gd name="connsiteY2" fmla="*/ 713459 h 1426918"/>
                <a:gd name="connsiteX3" fmla="*/ 713458 w 1426918"/>
                <a:gd name="connsiteY3" fmla="*/ 1426918 h 1426918"/>
                <a:gd name="connsiteX4" fmla="*/ 0 w 1426918"/>
                <a:gd name="connsiteY4" fmla="*/ 1426918 h 1426918"/>
                <a:gd name="connsiteX5" fmla="*/ 0 w 1426918"/>
                <a:gd name="connsiteY5" fmla="*/ 713459 h 1426918"/>
                <a:gd name="connsiteX6" fmla="*/ 713459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cubicBezTo>
                    <a:pt x="1107492" y="0"/>
                    <a:pt x="1426918" y="319426"/>
                    <a:pt x="1426918" y="713459"/>
                  </a:cubicBezTo>
                  <a:lnTo>
                    <a:pt x="1426917" y="713459"/>
                  </a:lnTo>
                  <a:cubicBezTo>
                    <a:pt x="1426917" y="1107492"/>
                    <a:pt x="1107491" y="1426918"/>
                    <a:pt x="713458" y="1426918"/>
                  </a:cubicBezTo>
                  <a:lnTo>
                    <a:pt x="0" y="1426918"/>
                  </a:lnTo>
                  <a:lnTo>
                    <a:pt x="0" y="713459"/>
                  </a:lnTo>
                  <a:cubicBezTo>
                    <a:pt x="0" y="319426"/>
                    <a:pt x="319426" y="0"/>
                    <a:pt x="713459"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119" name="MH_SubTitle_3"/>
            <p:cNvSpPr/>
            <p:nvPr/>
          </p:nvSpPr>
          <p:spPr>
            <a:xfrm>
              <a:off x="4276449" y="3527743"/>
              <a:ext cx="1756940" cy="1753552"/>
            </a:xfrm>
            <a:custGeom>
              <a:gdLst>
                <a:gd name="connsiteX0" fmla="*/ 713460 w 1426918"/>
                <a:gd name="connsiteY0" fmla="*/ 0 h 1426918"/>
                <a:gd name="connsiteX1" fmla="*/ 1426918 w 1426918"/>
                <a:gd name="connsiteY1" fmla="*/ 0 h 1426918"/>
                <a:gd name="connsiteX2" fmla="*/ 1426918 w 1426918"/>
                <a:gd name="connsiteY2" fmla="*/ 713459 h 1426918"/>
                <a:gd name="connsiteX3" fmla="*/ 713459 w 1426918"/>
                <a:gd name="connsiteY3" fmla="*/ 1426918 h 1426918"/>
                <a:gd name="connsiteX4" fmla="*/ 0 w 1426918"/>
                <a:gd name="connsiteY4" fmla="*/ 713459 h 1426918"/>
                <a:gd name="connsiteX5" fmla="*/ 1 w 1426918"/>
                <a:gd name="connsiteY5" fmla="*/ 713459 h 1426918"/>
                <a:gd name="connsiteX6" fmla="*/ 713460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60" y="0"/>
                  </a:moveTo>
                  <a:lnTo>
                    <a:pt x="1426918" y="0"/>
                  </a:lnTo>
                  <a:lnTo>
                    <a:pt x="1426918" y="713459"/>
                  </a:lnTo>
                  <a:cubicBezTo>
                    <a:pt x="1426918" y="1107492"/>
                    <a:pt x="1107492" y="1426918"/>
                    <a:pt x="713459" y="1426918"/>
                  </a:cubicBezTo>
                  <a:cubicBezTo>
                    <a:pt x="319426" y="1426918"/>
                    <a:pt x="0" y="1107492"/>
                    <a:pt x="0" y="713459"/>
                  </a:cubicBezTo>
                  <a:lnTo>
                    <a:pt x="1" y="713459"/>
                  </a:lnTo>
                  <a:cubicBezTo>
                    <a:pt x="1" y="319426"/>
                    <a:pt x="319427" y="0"/>
                    <a:pt x="713460"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120" name="MH_SubTitle_4"/>
            <p:cNvSpPr/>
            <p:nvPr/>
          </p:nvSpPr>
          <p:spPr>
            <a:xfrm>
              <a:off x="6033389" y="3527743"/>
              <a:ext cx="1759658" cy="1753552"/>
            </a:xfrm>
            <a:custGeom>
              <a:gdLst>
                <a:gd name="connsiteX0" fmla="*/ 0 w 1426918"/>
                <a:gd name="connsiteY0" fmla="*/ 0 h 1426918"/>
                <a:gd name="connsiteX1" fmla="*/ 713459 w 1426918"/>
                <a:gd name="connsiteY1" fmla="*/ 0 h 1426918"/>
                <a:gd name="connsiteX2" fmla="*/ 1426918 w 1426918"/>
                <a:gd name="connsiteY2" fmla="*/ 713459 h 1426918"/>
                <a:gd name="connsiteX3" fmla="*/ 713459 w 1426918"/>
                <a:gd name="connsiteY3" fmla="*/ 1426918 h 1426918"/>
                <a:gd name="connsiteX4" fmla="*/ 713459 w 1426918"/>
                <a:gd name="connsiteY4" fmla="*/ 1426917 h 1426918"/>
                <a:gd name="connsiteX5" fmla="*/ 0 w 1426918"/>
                <a:gd name="connsiteY5" fmla="*/ 713458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918" h="1426918">
                  <a:moveTo>
                    <a:pt x="0" y="0"/>
                  </a:moveTo>
                  <a:lnTo>
                    <a:pt x="713459" y="0"/>
                  </a:lnTo>
                  <a:cubicBezTo>
                    <a:pt x="1107492" y="0"/>
                    <a:pt x="1426918" y="319426"/>
                    <a:pt x="1426918" y="713459"/>
                  </a:cubicBezTo>
                  <a:cubicBezTo>
                    <a:pt x="1426918" y="1107492"/>
                    <a:pt x="1107492" y="1426918"/>
                    <a:pt x="713459" y="1426918"/>
                  </a:cubicBezTo>
                  <a:lnTo>
                    <a:pt x="713459" y="1426917"/>
                  </a:lnTo>
                  <a:cubicBezTo>
                    <a:pt x="319426" y="1426917"/>
                    <a:pt x="0" y="1107491"/>
                    <a:pt x="0" y="713458"/>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grpSp>
      <p:sp>
        <p:nvSpPr>
          <p:cNvPr id="122" name="文本框 121"/>
          <p:cNvSpPr txBox="1"/>
          <p:nvPr/>
        </p:nvSpPr>
        <p:spPr>
          <a:xfrm>
            <a:off x="959843" y="628630"/>
            <a:ext cx="2488207" cy="461665"/>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rPr>
              <a:t>添加您的副标题</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advClick="0" advTm="2000" p14:dur="10"/>
    </mc:Choice>
    <mc:Fallback>
      <p:transition advClick="0" advTm="2000"/>
    </mc:Fallback>
  </mc:AlternateConten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 name="图片 5"/>
          <p:cNvPicPr>
            <a:picLocks noChangeAspect="1"/>
          </p:cNvPicPr>
          <p:nvPr/>
        </p:nvPicPr>
        <p:blipFill>
          <a:blip r:embed="rId2"/>
          <a:stretch>
            <a:fillRect/>
          </a:stretch>
        </p:blipFill>
        <p:spPr>
          <a:xfrm>
            <a:off x="6279599" y="1929536"/>
            <a:ext cx="3670846" cy="3482898"/>
          </a:xfrm>
          <a:prstGeom prst="rect">
            <a:avLst/>
          </a:prstGeom>
          <a:ln>
            <a:solidFill>
              <a:schemeClr val="bg1">
                <a:lumMod val="75000"/>
              </a:schemeClr>
            </a:solidFill>
          </a:ln>
        </p:spPr>
      </p:pic>
      <p:sp>
        <p:nvSpPr>
          <p:cNvPr id="7" name="Rectangle 22"/>
          <p:cNvSpPr/>
          <p:nvPr/>
        </p:nvSpPr>
        <p:spPr>
          <a:xfrm>
            <a:off x="2252008" y="2546592"/>
            <a:ext cx="4354033" cy="1124393"/>
          </a:xfrm>
          <a:prstGeom prst="rect">
            <a:avLst/>
          </a:prstGeom>
          <a:solidFill>
            <a:srgbClr val="A07AC2">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矩形 7"/>
          <p:cNvSpPr/>
          <p:nvPr/>
        </p:nvSpPr>
        <p:spPr>
          <a:xfrm>
            <a:off x="2542408" y="2739456"/>
            <a:ext cx="3773232" cy="738664"/>
          </a:xfrm>
          <a:prstGeom prst="rect">
            <a:avLst/>
          </a:prstGeom>
        </p:spPr>
        <p:txBody>
          <a:bodyPr wrap="square">
            <a:spAutoFit/>
          </a:bodyPr>
          <a:lstStyle/>
          <a:p>
            <a:r>
              <a:rPr lang="zh-CN" altLang="en-US" sz="1400">
                <a:solidFill>
                  <a:schemeClr val="bg1"/>
                </a:solidFill>
                <a:latin typeface="微软雅黑" panose="020b0503020204020204" pitchFamily="34" charset="-122"/>
                <a:ea typeface="微软雅黑" panose="020b0503020204020204" pitchFamily="34" charset="-122"/>
              </a:rPr>
              <a:t>单击此处编辑您要的内容，建议您在展示时采用微软雅黑字体，本模版所有图形线条及其相应素材均可自由编辑、改色、替换。</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2493265" y="4115076"/>
            <a:ext cx="3495934" cy="635367"/>
          </a:xfrm>
          <a:prstGeom prst="rect">
            <a:avLst/>
          </a:prstGeom>
          <a:noFill/>
        </p:spPr>
        <p:txBody>
          <a:bodyPr wrap="square" lIns="0" tIns="0" rIns="0" bIns="0" rtlCol="0" anchor="t" anchorCtr="0">
            <a:spAutoFit/>
          </a:bodyPr>
          <a:lstStyle/>
          <a:p>
            <a:pPr defTabSz="912495">
              <a:lnSpc>
                <a:spcPct val="120000"/>
              </a:lnSpc>
              <a:spcBef>
                <a:spcPct val="20000"/>
              </a:spcBef>
            </a:pPr>
            <a:r>
              <a:rPr lang="zh-CN" altLang="en-US" sz="1200">
                <a:solidFill>
                  <a:srgbClr val="000000"/>
                </a:solidFill>
                <a:latin typeface="楷体" panose="02010609060101010101" pitchFamily="49" charset="-122"/>
                <a:ea typeface="楷体" panose="02010609060101010101" pitchFamily="49" charset="-122"/>
                <a:sym typeface="Arial" panose="020b0604020202020204" pitchFamily="34" charset="0"/>
              </a:rPr>
              <a:t>单击此处编辑您要的内容，建议您在展示时采用微软雅黑字体，本模版所有图形线条及其相应素材均可自由编辑、改色、替换。 </a:t>
            </a:r>
            <a:endParaRPr lang="en-US" altLang="zh-CN" sz="1200">
              <a:solidFill>
                <a:srgbClr val="000000"/>
              </a:solidFill>
              <a:latin typeface="楷体" panose="02010609060101010101" pitchFamily="49" charset="-122"/>
              <a:ea typeface="楷体" panose="02010609060101010101" pitchFamily="49" charset="-122"/>
              <a:sym typeface="Arial" panose="020b0604020202020204" pitchFamily="34" charset="0"/>
            </a:endParaRPr>
          </a:p>
        </p:txBody>
      </p:sp>
      <p:sp>
        <p:nvSpPr>
          <p:cNvPr id="10" name="TextBox 13"/>
          <p:cNvSpPr txBox="1"/>
          <p:nvPr/>
        </p:nvSpPr>
        <p:spPr>
          <a:xfrm>
            <a:off x="2527594" y="3826619"/>
            <a:ext cx="2064659" cy="246221"/>
          </a:xfrm>
          <a:prstGeom prst="rect">
            <a:avLst/>
          </a:prstGeom>
          <a:noFill/>
        </p:spPr>
        <p:txBody>
          <a:bodyPr wrap="square" lIns="0" tIns="0" rIns="0" bIns="0" rtlCol="0" anchor="t" anchorCtr="0">
            <a:spAutoFit/>
          </a:bodyPr>
          <a:lstStyle/>
          <a:p>
            <a:pPr defTabSz="912495">
              <a:spcBef>
                <a:spcPct val="20000"/>
              </a:spcBef>
              <a:defRPr/>
            </a:pPr>
            <a:r>
              <a:rPr lang="zh-CN" altLang="en-US" sz="1600" b="1">
                <a:solidFill>
                  <a:srgbClr val="000000"/>
                </a:solidFill>
                <a:latin typeface="Arial" panose="020b0604020202020204" pitchFamily="34" charset="0"/>
                <a:ea typeface="楷体" panose="02010609060101010101" pitchFamily="49" charset="-122"/>
                <a:sym typeface="Arial" panose="020b0604020202020204" pitchFamily="34" charset="0"/>
              </a:rPr>
              <a:t>单击编辑标题</a:t>
            </a:r>
            <a:endParaRPr lang="en-US" sz="1600" b="1">
              <a:solidFill>
                <a:srgbClr val="000000"/>
              </a:solidFill>
              <a:latin typeface="Arial" panose="020b0604020202020204" pitchFamily="34" charset="0"/>
              <a:ea typeface="楷体" panose="02010609060101010101" pitchFamily="49" charset="-122"/>
              <a:sym typeface="Arial" panose="020b0604020202020204" pitchFamily="34" charset="0"/>
            </a:endParaRPr>
          </a:p>
        </p:txBody>
      </p:sp>
      <p:grpSp>
        <p:nvGrpSpPr>
          <p:cNvPr id="18" name="组合 17"/>
          <p:cNvGrpSpPr/>
          <p:nvPr/>
        </p:nvGrpSpPr>
        <p:grpSpPr>
          <a:xfrm flipH="1">
            <a:off x="477847" y="609600"/>
            <a:ext cx="481996" cy="480695"/>
            <a:chOff x="4276449" y="1774190"/>
            <a:chExt cx="3516598" cy="3507105"/>
          </a:xfrm>
        </p:grpSpPr>
        <p:sp>
          <p:nvSpPr>
            <p:cNvPr id="19" name="MH_SubTitle_1"/>
            <p:cNvSpPr/>
            <p:nvPr/>
          </p:nvSpPr>
          <p:spPr>
            <a:xfrm>
              <a:off x="4276449" y="1774190"/>
              <a:ext cx="1756940" cy="1753552"/>
            </a:xfrm>
            <a:custGeom>
              <a:gdLst>
                <a:gd name="connsiteX0" fmla="*/ 713459 w 1426918"/>
                <a:gd name="connsiteY0" fmla="*/ 0 h 1426918"/>
                <a:gd name="connsiteX1" fmla="*/ 713459 w 1426918"/>
                <a:gd name="connsiteY1" fmla="*/ 1 h 1426918"/>
                <a:gd name="connsiteX2" fmla="*/ 1426918 w 1426918"/>
                <a:gd name="connsiteY2" fmla="*/ 713460 h 1426918"/>
                <a:gd name="connsiteX3" fmla="*/ 1426918 w 1426918"/>
                <a:gd name="connsiteY3" fmla="*/ 1426918 h 1426918"/>
                <a:gd name="connsiteX4" fmla="*/ 713459 w 1426918"/>
                <a:gd name="connsiteY4" fmla="*/ 1426918 h 1426918"/>
                <a:gd name="connsiteX5" fmla="*/ 0 w 1426918"/>
                <a:gd name="connsiteY5" fmla="*/ 713459 h 1426918"/>
                <a:gd name="connsiteX6" fmla="*/ 713459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lnTo>
                    <a:pt x="713459" y="1"/>
                  </a:lnTo>
                  <a:cubicBezTo>
                    <a:pt x="1107492" y="1"/>
                    <a:pt x="1426918" y="319427"/>
                    <a:pt x="1426918" y="713460"/>
                  </a:cubicBezTo>
                  <a:lnTo>
                    <a:pt x="1426918" y="1426918"/>
                  </a:lnTo>
                  <a:lnTo>
                    <a:pt x="713459" y="1426918"/>
                  </a:lnTo>
                  <a:cubicBezTo>
                    <a:pt x="319426" y="1426918"/>
                    <a:pt x="0" y="1107492"/>
                    <a:pt x="0" y="713459"/>
                  </a:cubicBezTo>
                  <a:cubicBezTo>
                    <a:pt x="0" y="319426"/>
                    <a:pt x="319426" y="0"/>
                    <a:pt x="713459"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20" name="MH_SubTitle_2"/>
            <p:cNvSpPr/>
            <p:nvPr/>
          </p:nvSpPr>
          <p:spPr>
            <a:xfrm>
              <a:off x="6033389" y="1774190"/>
              <a:ext cx="1759658" cy="1753552"/>
            </a:xfrm>
            <a:custGeom>
              <a:gdLst>
                <a:gd name="connsiteX0" fmla="*/ 713459 w 1426918"/>
                <a:gd name="connsiteY0" fmla="*/ 0 h 1426918"/>
                <a:gd name="connsiteX1" fmla="*/ 1426918 w 1426918"/>
                <a:gd name="connsiteY1" fmla="*/ 713459 h 1426918"/>
                <a:gd name="connsiteX2" fmla="*/ 1426917 w 1426918"/>
                <a:gd name="connsiteY2" fmla="*/ 713459 h 1426918"/>
                <a:gd name="connsiteX3" fmla="*/ 713458 w 1426918"/>
                <a:gd name="connsiteY3" fmla="*/ 1426918 h 1426918"/>
                <a:gd name="connsiteX4" fmla="*/ 0 w 1426918"/>
                <a:gd name="connsiteY4" fmla="*/ 1426918 h 1426918"/>
                <a:gd name="connsiteX5" fmla="*/ 0 w 1426918"/>
                <a:gd name="connsiteY5" fmla="*/ 713459 h 1426918"/>
                <a:gd name="connsiteX6" fmla="*/ 713459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cubicBezTo>
                    <a:pt x="1107492" y="0"/>
                    <a:pt x="1426918" y="319426"/>
                    <a:pt x="1426918" y="713459"/>
                  </a:cubicBezTo>
                  <a:lnTo>
                    <a:pt x="1426917" y="713459"/>
                  </a:lnTo>
                  <a:cubicBezTo>
                    <a:pt x="1426917" y="1107492"/>
                    <a:pt x="1107491" y="1426918"/>
                    <a:pt x="713458" y="1426918"/>
                  </a:cubicBezTo>
                  <a:lnTo>
                    <a:pt x="0" y="1426918"/>
                  </a:lnTo>
                  <a:lnTo>
                    <a:pt x="0" y="713459"/>
                  </a:lnTo>
                  <a:cubicBezTo>
                    <a:pt x="0" y="319426"/>
                    <a:pt x="319426" y="0"/>
                    <a:pt x="713459"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21" name="MH_SubTitle_3"/>
            <p:cNvSpPr/>
            <p:nvPr/>
          </p:nvSpPr>
          <p:spPr>
            <a:xfrm>
              <a:off x="4276449" y="3527743"/>
              <a:ext cx="1756940" cy="1753552"/>
            </a:xfrm>
            <a:custGeom>
              <a:gdLst>
                <a:gd name="connsiteX0" fmla="*/ 713460 w 1426918"/>
                <a:gd name="connsiteY0" fmla="*/ 0 h 1426918"/>
                <a:gd name="connsiteX1" fmla="*/ 1426918 w 1426918"/>
                <a:gd name="connsiteY1" fmla="*/ 0 h 1426918"/>
                <a:gd name="connsiteX2" fmla="*/ 1426918 w 1426918"/>
                <a:gd name="connsiteY2" fmla="*/ 713459 h 1426918"/>
                <a:gd name="connsiteX3" fmla="*/ 713459 w 1426918"/>
                <a:gd name="connsiteY3" fmla="*/ 1426918 h 1426918"/>
                <a:gd name="connsiteX4" fmla="*/ 0 w 1426918"/>
                <a:gd name="connsiteY4" fmla="*/ 713459 h 1426918"/>
                <a:gd name="connsiteX5" fmla="*/ 1 w 1426918"/>
                <a:gd name="connsiteY5" fmla="*/ 713459 h 1426918"/>
                <a:gd name="connsiteX6" fmla="*/ 713460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60" y="0"/>
                  </a:moveTo>
                  <a:lnTo>
                    <a:pt x="1426918" y="0"/>
                  </a:lnTo>
                  <a:lnTo>
                    <a:pt x="1426918" y="713459"/>
                  </a:lnTo>
                  <a:cubicBezTo>
                    <a:pt x="1426918" y="1107492"/>
                    <a:pt x="1107492" y="1426918"/>
                    <a:pt x="713459" y="1426918"/>
                  </a:cubicBezTo>
                  <a:cubicBezTo>
                    <a:pt x="319426" y="1426918"/>
                    <a:pt x="0" y="1107492"/>
                    <a:pt x="0" y="713459"/>
                  </a:cubicBezTo>
                  <a:lnTo>
                    <a:pt x="1" y="713459"/>
                  </a:lnTo>
                  <a:cubicBezTo>
                    <a:pt x="1" y="319426"/>
                    <a:pt x="319427" y="0"/>
                    <a:pt x="713460"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22" name="MH_SubTitle_4"/>
            <p:cNvSpPr/>
            <p:nvPr/>
          </p:nvSpPr>
          <p:spPr>
            <a:xfrm>
              <a:off x="6033389" y="3527743"/>
              <a:ext cx="1759658" cy="1753552"/>
            </a:xfrm>
            <a:custGeom>
              <a:gdLst>
                <a:gd name="connsiteX0" fmla="*/ 0 w 1426918"/>
                <a:gd name="connsiteY0" fmla="*/ 0 h 1426918"/>
                <a:gd name="connsiteX1" fmla="*/ 713459 w 1426918"/>
                <a:gd name="connsiteY1" fmla="*/ 0 h 1426918"/>
                <a:gd name="connsiteX2" fmla="*/ 1426918 w 1426918"/>
                <a:gd name="connsiteY2" fmla="*/ 713459 h 1426918"/>
                <a:gd name="connsiteX3" fmla="*/ 713459 w 1426918"/>
                <a:gd name="connsiteY3" fmla="*/ 1426918 h 1426918"/>
                <a:gd name="connsiteX4" fmla="*/ 713459 w 1426918"/>
                <a:gd name="connsiteY4" fmla="*/ 1426917 h 1426918"/>
                <a:gd name="connsiteX5" fmla="*/ 0 w 1426918"/>
                <a:gd name="connsiteY5" fmla="*/ 713458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918" h="1426918">
                  <a:moveTo>
                    <a:pt x="0" y="0"/>
                  </a:moveTo>
                  <a:lnTo>
                    <a:pt x="713459" y="0"/>
                  </a:lnTo>
                  <a:cubicBezTo>
                    <a:pt x="1107492" y="0"/>
                    <a:pt x="1426918" y="319426"/>
                    <a:pt x="1426918" y="713459"/>
                  </a:cubicBezTo>
                  <a:cubicBezTo>
                    <a:pt x="1426918" y="1107492"/>
                    <a:pt x="1107492" y="1426918"/>
                    <a:pt x="713459" y="1426918"/>
                  </a:cubicBezTo>
                  <a:lnTo>
                    <a:pt x="713459" y="1426917"/>
                  </a:lnTo>
                  <a:cubicBezTo>
                    <a:pt x="319426" y="1426917"/>
                    <a:pt x="0" y="1107491"/>
                    <a:pt x="0" y="713458"/>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grpSp>
      <p:sp>
        <p:nvSpPr>
          <p:cNvPr id="23" name="文本框 22"/>
          <p:cNvSpPr txBox="1"/>
          <p:nvPr/>
        </p:nvSpPr>
        <p:spPr>
          <a:xfrm>
            <a:off x="959843" y="628630"/>
            <a:ext cx="2488207" cy="461665"/>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rPr>
              <a:t>添加您的副标题</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advClick="0" advTm="2000" p14:dur="10"/>
    </mc:Choice>
    <mc:Fallback>
      <p:transition advClick="0" advTm="2000"/>
    </mc:Fallback>
  </mc:AlternateConten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组合 2"/>
          <p:cNvGrpSpPr/>
          <p:nvPr/>
        </p:nvGrpSpPr>
        <p:grpSpPr>
          <a:xfrm>
            <a:off x="1126547" y="1913495"/>
            <a:ext cx="1949698" cy="1949698"/>
            <a:chOff x="1126547" y="1913495"/>
            <a:chExt cx="1949698" cy="1949698"/>
          </a:xfrm>
        </p:grpSpPr>
        <p:sp>
          <p:nvSpPr>
            <p:cNvPr id="2" name="椭圆 1"/>
            <p:cNvSpPr/>
            <p:nvPr/>
          </p:nvSpPr>
          <p:spPr>
            <a:xfrm>
              <a:off x="1126547" y="1913495"/>
              <a:ext cx="1949698" cy="1949698"/>
            </a:xfrm>
            <a:prstGeom prst="ellipse">
              <a:avLst/>
            </a:prstGeom>
            <a:noFill/>
            <a:ln w="28575">
              <a:solidFill>
                <a:srgbClr val="EEA4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EA486"/>
                </a:solidFill>
              </a:endParaRPr>
            </a:p>
          </p:txBody>
        </p:sp>
        <p:sp>
          <p:nvSpPr>
            <p:cNvPr id="17" name="文本框 16"/>
            <p:cNvSpPr txBox="1"/>
            <p:nvPr/>
          </p:nvSpPr>
          <p:spPr>
            <a:xfrm>
              <a:off x="1477771" y="2205595"/>
              <a:ext cx="1220206" cy="1446550"/>
            </a:xfrm>
            <a:prstGeom prst="rect">
              <a:avLst/>
            </a:prstGeom>
            <a:noFill/>
          </p:spPr>
          <p:txBody>
            <a:bodyPr wrap="none" rtlCol="0">
              <a:spAutoFit/>
            </a:bodyPr>
            <a:lstStyle/>
            <a:p>
              <a:r>
                <a:rPr lang="en-US" altLang="zh-CN" sz="8800" b="1">
                  <a:solidFill>
                    <a:srgbClr val="EEA486"/>
                  </a:solidFill>
                  <a:latin typeface="Impact" panose="020b0806030902050204" pitchFamily="34" charset="0"/>
                  <a:ea typeface="微软雅黑" panose="020b0503020204020204" pitchFamily="34" charset="-122"/>
                </a:rPr>
                <a:t>01</a:t>
              </a:r>
              <a:endParaRPr lang="zh-CN" altLang="en-US" sz="28700" b="1">
                <a:solidFill>
                  <a:srgbClr val="EEA486"/>
                </a:solidFill>
                <a:latin typeface="Impact" panose="020b0806030902050204" pitchFamily="34" charset="0"/>
                <a:ea typeface="微软雅黑" panose="020b0503020204020204" pitchFamily="34" charset="-122"/>
              </a:endParaRPr>
            </a:p>
          </p:txBody>
        </p:sp>
      </p:grpSp>
      <p:grpSp>
        <p:nvGrpSpPr>
          <p:cNvPr id="21" name="组合 20"/>
          <p:cNvGrpSpPr/>
          <p:nvPr/>
        </p:nvGrpSpPr>
        <p:grpSpPr>
          <a:xfrm>
            <a:off x="3767849" y="1913495"/>
            <a:ext cx="1949698" cy="1949698"/>
            <a:chOff x="3826204" y="1913495"/>
            <a:chExt cx="1949698" cy="1949698"/>
          </a:xfrm>
        </p:grpSpPr>
        <p:sp>
          <p:nvSpPr>
            <p:cNvPr id="10" name="椭圆 9"/>
            <p:cNvSpPr/>
            <p:nvPr/>
          </p:nvSpPr>
          <p:spPr>
            <a:xfrm>
              <a:off x="3826204" y="1913495"/>
              <a:ext cx="1949698" cy="1949698"/>
            </a:xfrm>
            <a:prstGeom prst="ellipse">
              <a:avLst/>
            </a:prstGeom>
            <a:noFill/>
            <a:ln w="28575">
              <a:solidFill>
                <a:srgbClr val="A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128205" y="2205595"/>
              <a:ext cx="1358064" cy="1446550"/>
            </a:xfrm>
            <a:prstGeom prst="rect">
              <a:avLst/>
            </a:prstGeom>
            <a:noFill/>
          </p:spPr>
          <p:txBody>
            <a:bodyPr wrap="none" rtlCol="0">
              <a:spAutoFit/>
            </a:bodyPr>
            <a:lstStyle/>
            <a:p>
              <a:r>
                <a:rPr lang="en-US" altLang="zh-CN" sz="8800" b="1">
                  <a:solidFill>
                    <a:srgbClr val="A07AC2"/>
                  </a:solidFill>
                  <a:latin typeface="Impact" panose="020b0806030902050204" pitchFamily="34" charset="0"/>
                  <a:ea typeface="微软雅黑" panose="020b0503020204020204" pitchFamily="34" charset="-122"/>
                </a:rPr>
                <a:t>02</a:t>
              </a:r>
              <a:endParaRPr lang="zh-CN" altLang="en-US" sz="28700" b="1">
                <a:solidFill>
                  <a:srgbClr val="A07AC2"/>
                </a:solidFill>
                <a:latin typeface="Impact" panose="020b0806030902050204" pitchFamily="34" charset="0"/>
                <a:ea typeface="微软雅黑" panose="020b0503020204020204" pitchFamily="34" charset="-122"/>
              </a:endParaRPr>
            </a:p>
          </p:txBody>
        </p:sp>
      </p:grpSp>
      <p:grpSp>
        <p:nvGrpSpPr>
          <p:cNvPr id="22" name="组合 21"/>
          <p:cNvGrpSpPr/>
          <p:nvPr/>
        </p:nvGrpSpPr>
        <p:grpSpPr>
          <a:xfrm>
            <a:off x="6525861" y="1913495"/>
            <a:ext cx="1949698" cy="1949698"/>
            <a:chOff x="6525861" y="1913495"/>
            <a:chExt cx="1949698" cy="1949698"/>
          </a:xfrm>
        </p:grpSpPr>
        <p:sp>
          <p:nvSpPr>
            <p:cNvPr id="11" name="椭圆 10"/>
            <p:cNvSpPr/>
            <p:nvPr/>
          </p:nvSpPr>
          <p:spPr>
            <a:xfrm>
              <a:off x="6525861" y="1913495"/>
              <a:ext cx="1949698" cy="1949698"/>
            </a:xfrm>
            <a:prstGeom prst="ellipse">
              <a:avLst/>
            </a:prstGeom>
            <a:noFill/>
            <a:ln w="28575">
              <a:solidFill>
                <a:srgbClr val="EEA4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EA486"/>
                </a:solidFill>
              </a:endParaRPr>
            </a:p>
          </p:txBody>
        </p:sp>
        <p:sp>
          <p:nvSpPr>
            <p:cNvPr id="19" name="文本框 18"/>
            <p:cNvSpPr txBox="1"/>
            <p:nvPr/>
          </p:nvSpPr>
          <p:spPr>
            <a:xfrm>
              <a:off x="6756629" y="2205595"/>
              <a:ext cx="1390124" cy="1446550"/>
            </a:xfrm>
            <a:prstGeom prst="rect">
              <a:avLst/>
            </a:prstGeom>
            <a:noFill/>
          </p:spPr>
          <p:txBody>
            <a:bodyPr wrap="none" rtlCol="0">
              <a:spAutoFit/>
            </a:bodyPr>
            <a:lstStyle/>
            <a:p>
              <a:r>
                <a:rPr lang="en-US" altLang="zh-CN" sz="8800" b="1">
                  <a:solidFill>
                    <a:srgbClr val="EEA486"/>
                  </a:solidFill>
                  <a:latin typeface="Impact" panose="020b0806030902050204" pitchFamily="34" charset="0"/>
                  <a:ea typeface="微软雅黑" panose="020b0503020204020204" pitchFamily="34" charset="-122"/>
                </a:rPr>
                <a:t>03</a:t>
              </a:r>
              <a:endParaRPr lang="zh-CN" altLang="en-US" sz="28700" b="1">
                <a:solidFill>
                  <a:srgbClr val="EEA486"/>
                </a:solidFill>
                <a:latin typeface="Impact" panose="020b0806030902050204" pitchFamily="34" charset="0"/>
                <a:ea typeface="微软雅黑" panose="020b0503020204020204" pitchFamily="34" charset="-122"/>
              </a:endParaRPr>
            </a:p>
          </p:txBody>
        </p:sp>
      </p:grpSp>
      <p:grpSp>
        <p:nvGrpSpPr>
          <p:cNvPr id="23" name="组合 22"/>
          <p:cNvGrpSpPr/>
          <p:nvPr/>
        </p:nvGrpSpPr>
        <p:grpSpPr>
          <a:xfrm>
            <a:off x="9225518" y="1913495"/>
            <a:ext cx="1949698" cy="1949698"/>
            <a:chOff x="9225518" y="1913495"/>
            <a:chExt cx="1949698" cy="1949698"/>
          </a:xfrm>
        </p:grpSpPr>
        <p:sp>
          <p:nvSpPr>
            <p:cNvPr id="12" name="椭圆 11"/>
            <p:cNvSpPr/>
            <p:nvPr/>
          </p:nvSpPr>
          <p:spPr>
            <a:xfrm>
              <a:off x="9225518" y="1913495"/>
              <a:ext cx="1949698" cy="1949698"/>
            </a:xfrm>
            <a:prstGeom prst="ellipse">
              <a:avLst/>
            </a:prstGeom>
            <a:noFill/>
            <a:ln w="28575">
              <a:solidFill>
                <a:srgbClr val="A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9517020" y="2205595"/>
              <a:ext cx="1354858" cy="1446550"/>
            </a:xfrm>
            <a:prstGeom prst="rect">
              <a:avLst/>
            </a:prstGeom>
            <a:noFill/>
          </p:spPr>
          <p:txBody>
            <a:bodyPr wrap="none" rtlCol="0">
              <a:spAutoFit/>
            </a:bodyPr>
            <a:lstStyle/>
            <a:p>
              <a:r>
                <a:rPr lang="en-US" altLang="zh-CN" sz="8800" b="1">
                  <a:solidFill>
                    <a:srgbClr val="A07AC2"/>
                  </a:solidFill>
                  <a:latin typeface="Impact" panose="020b0806030902050204" pitchFamily="34" charset="0"/>
                  <a:ea typeface="微软雅黑" panose="020b0503020204020204" pitchFamily="34" charset="-122"/>
                </a:rPr>
                <a:t>04</a:t>
              </a:r>
              <a:endParaRPr lang="zh-CN" altLang="en-US" sz="28700" b="1">
                <a:solidFill>
                  <a:srgbClr val="A07AC2"/>
                </a:solidFill>
                <a:latin typeface="Impact" panose="020b0806030902050204" pitchFamily="34" charset="0"/>
                <a:ea typeface="微软雅黑" panose="020b0503020204020204" pitchFamily="34" charset="-122"/>
              </a:endParaRPr>
            </a:p>
          </p:txBody>
        </p:sp>
      </p:grpSp>
      <p:sp>
        <p:nvSpPr>
          <p:cNvPr id="24" name="文本框 23"/>
          <p:cNvSpPr txBox="1"/>
          <p:nvPr/>
        </p:nvSpPr>
        <p:spPr>
          <a:xfrm>
            <a:off x="1183132" y="4555403"/>
            <a:ext cx="2151198" cy="830997"/>
          </a:xfrm>
          <a:prstGeom prst="rect">
            <a:avLst/>
          </a:prstGeom>
          <a:noFill/>
        </p:spPr>
        <p:txBody>
          <a:bodyPr wrap="square" rtlCol="0">
            <a:spAutoFit/>
          </a:bodyPr>
          <a:lstStyle/>
          <a:p>
            <a:r>
              <a:rPr lang="zh-CN" altLang="en-US" sz="1600">
                <a:solidFill>
                  <a:srgbClr val="505050"/>
                </a:solidFill>
                <a:latin typeface="微软雅黑" panose="020b0503020204020204" pitchFamily="34" charset="-122"/>
                <a:ea typeface="微软雅黑" panose="020b0503020204020204" pitchFamily="34" charset="-122"/>
              </a:rPr>
              <a:t>单击此处添加您的编辑文字标题，您的团队名称您的公</a:t>
            </a:r>
            <a:endParaRPr lang="zh-CN" altLang="en-US" sz="1600">
              <a:solidFill>
                <a:srgbClr val="505050"/>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3852249" y="4555403"/>
            <a:ext cx="2151198" cy="830997"/>
          </a:xfrm>
          <a:prstGeom prst="rect">
            <a:avLst/>
          </a:prstGeom>
          <a:noFill/>
        </p:spPr>
        <p:txBody>
          <a:bodyPr wrap="square" rtlCol="0">
            <a:spAutoFit/>
          </a:bodyPr>
          <a:lstStyle/>
          <a:p>
            <a:r>
              <a:rPr lang="zh-CN" altLang="en-US" sz="1600">
                <a:solidFill>
                  <a:srgbClr val="505050"/>
                </a:solidFill>
                <a:latin typeface="微软雅黑" panose="020b0503020204020204" pitchFamily="34" charset="-122"/>
                <a:ea typeface="微软雅黑" panose="020b0503020204020204" pitchFamily="34" charset="-122"/>
              </a:rPr>
              <a:t>单击此处添加您的编辑文字标题，您的团队名称您的公</a:t>
            </a:r>
            <a:endParaRPr lang="zh-CN" altLang="en-US" sz="1600">
              <a:solidFill>
                <a:srgbClr val="505050"/>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6519112" y="4555403"/>
            <a:ext cx="2151198" cy="830997"/>
          </a:xfrm>
          <a:prstGeom prst="rect">
            <a:avLst/>
          </a:prstGeom>
          <a:noFill/>
        </p:spPr>
        <p:txBody>
          <a:bodyPr wrap="square" rtlCol="0">
            <a:spAutoFit/>
          </a:bodyPr>
          <a:lstStyle/>
          <a:p>
            <a:r>
              <a:rPr lang="zh-CN" altLang="en-US" sz="1600">
                <a:solidFill>
                  <a:srgbClr val="505050"/>
                </a:solidFill>
                <a:latin typeface="微软雅黑" panose="020b0503020204020204" pitchFamily="34" charset="-122"/>
                <a:ea typeface="微软雅黑" panose="020b0503020204020204" pitchFamily="34" charset="-122"/>
              </a:rPr>
              <a:t>单击此处添加您的编辑文字标题，您的团队名称您的公</a:t>
            </a:r>
            <a:endParaRPr lang="zh-CN" altLang="en-US" sz="1600">
              <a:solidFill>
                <a:srgbClr val="505050"/>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9366983" y="4555403"/>
            <a:ext cx="2151198" cy="830997"/>
          </a:xfrm>
          <a:prstGeom prst="rect">
            <a:avLst/>
          </a:prstGeom>
          <a:noFill/>
        </p:spPr>
        <p:txBody>
          <a:bodyPr wrap="square" rtlCol="0">
            <a:spAutoFit/>
          </a:bodyPr>
          <a:lstStyle/>
          <a:p>
            <a:r>
              <a:rPr lang="zh-CN" altLang="en-US" sz="1600">
                <a:solidFill>
                  <a:srgbClr val="505050"/>
                </a:solidFill>
                <a:latin typeface="微软雅黑" panose="020b0503020204020204" pitchFamily="34" charset="-122"/>
                <a:ea typeface="微软雅黑" panose="020b0503020204020204" pitchFamily="34" charset="-122"/>
              </a:rPr>
              <a:t>单击此处添加您的编辑文字标题，您的团队名称您的公</a:t>
            </a:r>
            <a:endParaRPr lang="zh-CN" altLang="en-US" sz="1600">
              <a:solidFill>
                <a:srgbClr val="505050"/>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1183132" y="4155293"/>
            <a:ext cx="1723549" cy="400110"/>
          </a:xfrm>
          <a:prstGeom prst="rect">
            <a:avLst/>
          </a:prstGeom>
          <a:noFill/>
        </p:spPr>
        <p:txBody>
          <a:bodyPr wrap="none" rtlCol="0">
            <a:spAutoFit/>
          </a:bodyPr>
          <a:lstStyle/>
          <a:p>
            <a:r>
              <a:rPr lang="zh-CN" altLang="en-US" sz="2000" b="1">
                <a:solidFill>
                  <a:srgbClr val="505050"/>
                </a:solidFill>
                <a:latin typeface="微软雅黑" panose="020b0503020204020204" pitchFamily="34" charset="-122"/>
                <a:ea typeface="微软雅黑" panose="020b0503020204020204" pitchFamily="34" charset="-122"/>
              </a:rPr>
              <a:t>单击编辑文字</a:t>
            </a:r>
            <a:endParaRPr lang="zh-CN" altLang="en-US" sz="2000" b="1">
              <a:solidFill>
                <a:srgbClr val="505050"/>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3905830" y="4155293"/>
            <a:ext cx="1723549" cy="400110"/>
          </a:xfrm>
          <a:prstGeom prst="rect">
            <a:avLst/>
          </a:prstGeom>
          <a:noFill/>
        </p:spPr>
        <p:txBody>
          <a:bodyPr wrap="none" rtlCol="0">
            <a:spAutoFit/>
          </a:bodyPr>
          <a:lstStyle/>
          <a:p>
            <a:r>
              <a:rPr lang="zh-CN" altLang="en-US" sz="2000" b="1">
                <a:solidFill>
                  <a:srgbClr val="505050"/>
                </a:solidFill>
                <a:latin typeface="微软雅黑" panose="020b0503020204020204" pitchFamily="34" charset="-122"/>
                <a:ea typeface="微软雅黑" panose="020b0503020204020204" pitchFamily="34" charset="-122"/>
              </a:rPr>
              <a:t>单击编辑文字</a:t>
            </a:r>
            <a:endParaRPr lang="zh-CN" altLang="en-US" sz="2000" b="1">
              <a:solidFill>
                <a:srgbClr val="505050"/>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6519112" y="4155293"/>
            <a:ext cx="1723549" cy="400110"/>
          </a:xfrm>
          <a:prstGeom prst="rect">
            <a:avLst/>
          </a:prstGeom>
          <a:noFill/>
        </p:spPr>
        <p:txBody>
          <a:bodyPr wrap="none" rtlCol="0">
            <a:spAutoFit/>
          </a:bodyPr>
          <a:lstStyle/>
          <a:p>
            <a:r>
              <a:rPr lang="zh-CN" altLang="en-US" sz="2000" b="1">
                <a:solidFill>
                  <a:srgbClr val="505050"/>
                </a:solidFill>
                <a:latin typeface="微软雅黑" panose="020b0503020204020204" pitchFamily="34" charset="-122"/>
                <a:ea typeface="微软雅黑" panose="020b0503020204020204" pitchFamily="34" charset="-122"/>
              </a:rPr>
              <a:t>单击编辑文字</a:t>
            </a:r>
            <a:endParaRPr lang="zh-CN" altLang="en-US" sz="2000" b="1">
              <a:solidFill>
                <a:srgbClr val="505050"/>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9420564" y="4155293"/>
            <a:ext cx="1723549" cy="400110"/>
          </a:xfrm>
          <a:prstGeom prst="rect">
            <a:avLst/>
          </a:prstGeom>
          <a:noFill/>
        </p:spPr>
        <p:txBody>
          <a:bodyPr wrap="none" rtlCol="0">
            <a:spAutoFit/>
          </a:bodyPr>
          <a:lstStyle/>
          <a:p>
            <a:r>
              <a:rPr lang="zh-CN" altLang="en-US" sz="2000" b="1">
                <a:solidFill>
                  <a:srgbClr val="505050"/>
                </a:solidFill>
                <a:latin typeface="微软雅黑" panose="020b0503020204020204" pitchFamily="34" charset="-122"/>
                <a:ea typeface="微软雅黑" panose="020b0503020204020204" pitchFamily="34" charset="-122"/>
              </a:rPr>
              <a:t>单击编辑文字</a:t>
            </a:r>
            <a:endParaRPr lang="zh-CN" altLang="en-US" sz="2000" b="1">
              <a:solidFill>
                <a:srgbClr val="505050"/>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flipH="1">
            <a:off x="477847" y="609600"/>
            <a:ext cx="481996" cy="480695"/>
            <a:chOff x="4276449" y="1774190"/>
            <a:chExt cx="3516598" cy="3507105"/>
          </a:xfrm>
        </p:grpSpPr>
        <p:sp>
          <p:nvSpPr>
            <p:cNvPr id="33" name="MH_SubTitle_1"/>
            <p:cNvSpPr/>
            <p:nvPr/>
          </p:nvSpPr>
          <p:spPr>
            <a:xfrm>
              <a:off x="4276449" y="1774190"/>
              <a:ext cx="1756940" cy="1753552"/>
            </a:xfrm>
            <a:custGeom>
              <a:gdLst>
                <a:gd name="connsiteX0" fmla="*/ 713459 w 1426918"/>
                <a:gd name="connsiteY0" fmla="*/ 0 h 1426918"/>
                <a:gd name="connsiteX1" fmla="*/ 713459 w 1426918"/>
                <a:gd name="connsiteY1" fmla="*/ 1 h 1426918"/>
                <a:gd name="connsiteX2" fmla="*/ 1426918 w 1426918"/>
                <a:gd name="connsiteY2" fmla="*/ 713460 h 1426918"/>
                <a:gd name="connsiteX3" fmla="*/ 1426918 w 1426918"/>
                <a:gd name="connsiteY3" fmla="*/ 1426918 h 1426918"/>
                <a:gd name="connsiteX4" fmla="*/ 713459 w 1426918"/>
                <a:gd name="connsiteY4" fmla="*/ 1426918 h 1426918"/>
                <a:gd name="connsiteX5" fmla="*/ 0 w 1426918"/>
                <a:gd name="connsiteY5" fmla="*/ 713459 h 1426918"/>
                <a:gd name="connsiteX6" fmla="*/ 713459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lnTo>
                    <a:pt x="713459" y="1"/>
                  </a:lnTo>
                  <a:cubicBezTo>
                    <a:pt x="1107492" y="1"/>
                    <a:pt x="1426918" y="319427"/>
                    <a:pt x="1426918" y="713460"/>
                  </a:cubicBezTo>
                  <a:lnTo>
                    <a:pt x="1426918" y="1426918"/>
                  </a:lnTo>
                  <a:lnTo>
                    <a:pt x="713459" y="1426918"/>
                  </a:lnTo>
                  <a:cubicBezTo>
                    <a:pt x="319426" y="1426918"/>
                    <a:pt x="0" y="1107492"/>
                    <a:pt x="0" y="713459"/>
                  </a:cubicBezTo>
                  <a:cubicBezTo>
                    <a:pt x="0" y="319426"/>
                    <a:pt x="319426" y="0"/>
                    <a:pt x="713459"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34" name="MH_SubTitle_2"/>
            <p:cNvSpPr/>
            <p:nvPr/>
          </p:nvSpPr>
          <p:spPr>
            <a:xfrm>
              <a:off x="6033389" y="1774190"/>
              <a:ext cx="1759658" cy="1753552"/>
            </a:xfrm>
            <a:custGeom>
              <a:gdLst>
                <a:gd name="connsiteX0" fmla="*/ 713459 w 1426918"/>
                <a:gd name="connsiteY0" fmla="*/ 0 h 1426918"/>
                <a:gd name="connsiteX1" fmla="*/ 1426918 w 1426918"/>
                <a:gd name="connsiteY1" fmla="*/ 713459 h 1426918"/>
                <a:gd name="connsiteX2" fmla="*/ 1426917 w 1426918"/>
                <a:gd name="connsiteY2" fmla="*/ 713459 h 1426918"/>
                <a:gd name="connsiteX3" fmla="*/ 713458 w 1426918"/>
                <a:gd name="connsiteY3" fmla="*/ 1426918 h 1426918"/>
                <a:gd name="connsiteX4" fmla="*/ 0 w 1426918"/>
                <a:gd name="connsiteY4" fmla="*/ 1426918 h 1426918"/>
                <a:gd name="connsiteX5" fmla="*/ 0 w 1426918"/>
                <a:gd name="connsiteY5" fmla="*/ 713459 h 1426918"/>
                <a:gd name="connsiteX6" fmla="*/ 713459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cubicBezTo>
                    <a:pt x="1107492" y="0"/>
                    <a:pt x="1426918" y="319426"/>
                    <a:pt x="1426918" y="713459"/>
                  </a:cubicBezTo>
                  <a:lnTo>
                    <a:pt x="1426917" y="713459"/>
                  </a:lnTo>
                  <a:cubicBezTo>
                    <a:pt x="1426917" y="1107492"/>
                    <a:pt x="1107491" y="1426918"/>
                    <a:pt x="713458" y="1426918"/>
                  </a:cubicBezTo>
                  <a:lnTo>
                    <a:pt x="0" y="1426918"/>
                  </a:lnTo>
                  <a:lnTo>
                    <a:pt x="0" y="713459"/>
                  </a:lnTo>
                  <a:cubicBezTo>
                    <a:pt x="0" y="319426"/>
                    <a:pt x="319426" y="0"/>
                    <a:pt x="713459"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41" name="MH_SubTitle_3"/>
            <p:cNvSpPr/>
            <p:nvPr/>
          </p:nvSpPr>
          <p:spPr>
            <a:xfrm>
              <a:off x="4276449" y="3527743"/>
              <a:ext cx="1756940" cy="1753552"/>
            </a:xfrm>
            <a:custGeom>
              <a:gdLst>
                <a:gd name="connsiteX0" fmla="*/ 713460 w 1426918"/>
                <a:gd name="connsiteY0" fmla="*/ 0 h 1426918"/>
                <a:gd name="connsiteX1" fmla="*/ 1426918 w 1426918"/>
                <a:gd name="connsiteY1" fmla="*/ 0 h 1426918"/>
                <a:gd name="connsiteX2" fmla="*/ 1426918 w 1426918"/>
                <a:gd name="connsiteY2" fmla="*/ 713459 h 1426918"/>
                <a:gd name="connsiteX3" fmla="*/ 713459 w 1426918"/>
                <a:gd name="connsiteY3" fmla="*/ 1426918 h 1426918"/>
                <a:gd name="connsiteX4" fmla="*/ 0 w 1426918"/>
                <a:gd name="connsiteY4" fmla="*/ 713459 h 1426918"/>
                <a:gd name="connsiteX5" fmla="*/ 1 w 1426918"/>
                <a:gd name="connsiteY5" fmla="*/ 713459 h 1426918"/>
                <a:gd name="connsiteX6" fmla="*/ 713460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60" y="0"/>
                  </a:moveTo>
                  <a:lnTo>
                    <a:pt x="1426918" y="0"/>
                  </a:lnTo>
                  <a:lnTo>
                    <a:pt x="1426918" y="713459"/>
                  </a:lnTo>
                  <a:cubicBezTo>
                    <a:pt x="1426918" y="1107492"/>
                    <a:pt x="1107492" y="1426918"/>
                    <a:pt x="713459" y="1426918"/>
                  </a:cubicBezTo>
                  <a:cubicBezTo>
                    <a:pt x="319426" y="1426918"/>
                    <a:pt x="0" y="1107492"/>
                    <a:pt x="0" y="713459"/>
                  </a:cubicBezTo>
                  <a:lnTo>
                    <a:pt x="1" y="713459"/>
                  </a:lnTo>
                  <a:cubicBezTo>
                    <a:pt x="1" y="319426"/>
                    <a:pt x="319427" y="0"/>
                    <a:pt x="713460"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42" name="MH_SubTitle_4"/>
            <p:cNvSpPr/>
            <p:nvPr/>
          </p:nvSpPr>
          <p:spPr>
            <a:xfrm>
              <a:off x="6033389" y="3527743"/>
              <a:ext cx="1759658" cy="1753552"/>
            </a:xfrm>
            <a:custGeom>
              <a:gdLst>
                <a:gd name="connsiteX0" fmla="*/ 0 w 1426918"/>
                <a:gd name="connsiteY0" fmla="*/ 0 h 1426918"/>
                <a:gd name="connsiteX1" fmla="*/ 713459 w 1426918"/>
                <a:gd name="connsiteY1" fmla="*/ 0 h 1426918"/>
                <a:gd name="connsiteX2" fmla="*/ 1426918 w 1426918"/>
                <a:gd name="connsiteY2" fmla="*/ 713459 h 1426918"/>
                <a:gd name="connsiteX3" fmla="*/ 713459 w 1426918"/>
                <a:gd name="connsiteY3" fmla="*/ 1426918 h 1426918"/>
                <a:gd name="connsiteX4" fmla="*/ 713459 w 1426918"/>
                <a:gd name="connsiteY4" fmla="*/ 1426917 h 1426918"/>
                <a:gd name="connsiteX5" fmla="*/ 0 w 1426918"/>
                <a:gd name="connsiteY5" fmla="*/ 713458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918" h="1426918">
                  <a:moveTo>
                    <a:pt x="0" y="0"/>
                  </a:moveTo>
                  <a:lnTo>
                    <a:pt x="713459" y="0"/>
                  </a:lnTo>
                  <a:cubicBezTo>
                    <a:pt x="1107492" y="0"/>
                    <a:pt x="1426918" y="319426"/>
                    <a:pt x="1426918" y="713459"/>
                  </a:cubicBezTo>
                  <a:cubicBezTo>
                    <a:pt x="1426918" y="1107492"/>
                    <a:pt x="1107492" y="1426918"/>
                    <a:pt x="713459" y="1426918"/>
                  </a:cubicBezTo>
                  <a:lnTo>
                    <a:pt x="713459" y="1426917"/>
                  </a:lnTo>
                  <a:cubicBezTo>
                    <a:pt x="319426" y="1426917"/>
                    <a:pt x="0" y="1107491"/>
                    <a:pt x="0" y="713458"/>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grpSp>
      <p:sp>
        <p:nvSpPr>
          <p:cNvPr id="43" name="文本框 42"/>
          <p:cNvSpPr txBox="1"/>
          <p:nvPr/>
        </p:nvSpPr>
        <p:spPr>
          <a:xfrm>
            <a:off x="959843" y="628630"/>
            <a:ext cx="2488207" cy="461665"/>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rPr>
              <a:t>添加您的副标题</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advClick="0" advTm="0" p14:dur="0"/>
    </mc:Choice>
    <mc:Fallback>
      <p:transition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strVal val="#ppt_w+.3"/>
                                          </p:val>
                                        </p:tav>
                                        <p:tav tm="100000">
                                          <p:val>
                                            <p:strVal val="#ppt_w"/>
                                          </p:val>
                                        </p:tav>
                                      </p:tavLst>
                                    </p:anim>
                                    <p:anim calcmode="lin" valueType="num">
                                      <p:cBhvr>
                                        <p:cTn id="8" dur="500" fill="hold"/>
                                        <p:tgtEl>
                                          <p:spTgt spid="28"/>
                                        </p:tgtEl>
                                        <p:attrNameLst>
                                          <p:attrName>ppt_h</p:attrName>
                                        </p:attrNameLst>
                                      </p:cBhvr>
                                      <p:tavLst>
                                        <p:tav tm="0">
                                          <p:val>
                                            <p:strVal val="#ppt_h"/>
                                          </p:val>
                                        </p:tav>
                                        <p:tav tm="100000">
                                          <p:val>
                                            <p:strVal val="#ppt_h"/>
                                          </p:val>
                                        </p:tav>
                                      </p:tavLst>
                                    </p:anim>
                                    <p:animEffect transition="in" filter="fade">
                                      <p:cBhvr>
                                        <p:cTn id="9" dur="500"/>
                                        <p:tgtEl>
                                          <p:spTgt spid="28"/>
                                        </p:tgtEl>
                                      </p:cBhvr>
                                    </p:animEffect>
                                  </p:childTnLst>
                                </p:cTn>
                              </p:par>
                            </p:childTnLst>
                          </p:cTn>
                        </p:par>
                        <p:par>
                          <p:cTn id="10" fill="hold" nodeType="afterGroup">
                            <p:stCondLst>
                              <p:cond delay="500"/>
                            </p:stCondLst>
                            <p:childTnLst>
                              <p:par>
                                <p:cTn id="11" presetID="50" presetClass="entr" presetSubtype="0" decel="100000" fill="hold" grpId="0" nodeType="afterEffect">
                                  <p:stCondLst>
                                    <p:cond delay="0"/>
                                  </p:stCondLst>
                                  <p:iterate type="lt">
                                    <p:tmPct val="5000"/>
                                  </p:iterate>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ppt_w</p:attrName>
                                        </p:attrNameLst>
                                      </p:cBhvr>
                                      <p:tavLst>
                                        <p:tav tm="0">
                                          <p:val>
                                            <p:strVal val="#ppt_w+.3"/>
                                          </p:val>
                                        </p:tav>
                                        <p:tav tm="100000">
                                          <p:val>
                                            <p:strVal val="#ppt_w"/>
                                          </p:val>
                                        </p:tav>
                                      </p:tavLst>
                                    </p:anim>
                                    <p:anim calcmode="lin" valueType="num">
                                      <p:cBhvr>
                                        <p:cTn id="14" dur="500" fill="hold"/>
                                        <p:tgtEl>
                                          <p:spTgt spid="29"/>
                                        </p:tgtEl>
                                        <p:attrNameLst>
                                          <p:attrName>ppt_h</p:attrName>
                                        </p:attrNameLst>
                                      </p:cBhvr>
                                      <p:tavLst>
                                        <p:tav tm="0">
                                          <p:val>
                                            <p:strVal val="#ppt_h"/>
                                          </p:val>
                                        </p:tav>
                                        <p:tav tm="100000">
                                          <p:val>
                                            <p:strVal val="#ppt_h"/>
                                          </p:val>
                                        </p:tav>
                                      </p:tavLst>
                                    </p:anim>
                                    <p:animEffect transition="in" filter="fade">
                                      <p:cBhvr>
                                        <p:cTn id="15" dur="500"/>
                                        <p:tgtEl>
                                          <p:spTgt spid="29"/>
                                        </p:tgtEl>
                                      </p:cBhvr>
                                    </p:animEffect>
                                  </p:childTnLst>
                                </p:cTn>
                              </p:par>
                            </p:childTnLst>
                          </p:cTn>
                        </p:par>
                        <p:par>
                          <p:cTn id="16" fill="hold" nodeType="afterGroup">
                            <p:stCondLst>
                              <p:cond delay="1000"/>
                            </p:stCondLst>
                            <p:childTnLst>
                              <p:par>
                                <p:cTn id="17" presetID="50" presetClass="entr" presetSubtype="0" decel="100000" fill="hold" grpId="0" nodeType="afterEffect">
                                  <p:stCondLst>
                                    <p:cond delay="0"/>
                                  </p:stCondLst>
                                  <p:iterate type="lt">
                                    <p:tmPct val="5000"/>
                                  </p:iterate>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strVal val="#ppt_w+.3"/>
                                          </p:val>
                                        </p:tav>
                                        <p:tav tm="100000">
                                          <p:val>
                                            <p:strVal val="#ppt_w"/>
                                          </p:val>
                                        </p:tav>
                                      </p:tavLst>
                                    </p:anim>
                                    <p:anim calcmode="lin" valueType="num">
                                      <p:cBhvr>
                                        <p:cTn id="20" dur="500" fill="hold"/>
                                        <p:tgtEl>
                                          <p:spTgt spid="30"/>
                                        </p:tgtEl>
                                        <p:attrNameLst>
                                          <p:attrName>ppt_h</p:attrName>
                                        </p:attrNameLst>
                                      </p:cBhvr>
                                      <p:tavLst>
                                        <p:tav tm="0">
                                          <p:val>
                                            <p:strVal val="#ppt_h"/>
                                          </p:val>
                                        </p:tav>
                                        <p:tav tm="100000">
                                          <p:val>
                                            <p:strVal val="#ppt_h"/>
                                          </p:val>
                                        </p:tav>
                                      </p:tavLst>
                                    </p:anim>
                                    <p:animEffect transition="in" filter="fade">
                                      <p:cBhvr>
                                        <p:cTn id="21" dur="500"/>
                                        <p:tgtEl>
                                          <p:spTgt spid="30"/>
                                        </p:tgtEl>
                                      </p:cBhvr>
                                    </p:animEffect>
                                  </p:childTnLst>
                                </p:cTn>
                              </p:par>
                            </p:childTnLst>
                          </p:cTn>
                        </p:par>
                        <p:par>
                          <p:cTn id="22" fill="hold" nodeType="afterGroup">
                            <p:stCondLst>
                              <p:cond delay="1500"/>
                            </p:stCondLst>
                            <p:childTnLst>
                              <p:par>
                                <p:cTn id="23" presetID="50" presetClass="entr" presetSubtype="0" decel="100000" fill="hold" grpId="0" nodeType="afterEffect">
                                  <p:stCondLst>
                                    <p:cond delay="0"/>
                                  </p:stCondLst>
                                  <p:iterate type="lt">
                                    <p:tmPct val="5000"/>
                                  </p:iterate>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strVal val="#ppt_w+.3"/>
                                          </p:val>
                                        </p:tav>
                                        <p:tav tm="100000">
                                          <p:val>
                                            <p:strVal val="#ppt_w"/>
                                          </p:val>
                                        </p:tav>
                                      </p:tavLst>
                                    </p:anim>
                                    <p:anim calcmode="lin" valueType="num">
                                      <p:cBhvr>
                                        <p:cTn id="26" dur="500" fill="hold"/>
                                        <p:tgtEl>
                                          <p:spTgt spid="31"/>
                                        </p:tgtEl>
                                        <p:attrNameLst>
                                          <p:attrName>ppt_h</p:attrName>
                                        </p:attrNameLst>
                                      </p:cBhvr>
                                      <p:tavLst>
                                        <p:tav tm="0">
                                          <p:val>
                                            <p:strVal val="#ppt_h"/>
                                          </p:val>
                                        </p:tav>
                                        <p:tav tm="100000">
                                          <p:val>
                                            <p:strVal val="#ppt_h"/>
                                          </p:val>
                                        </p:tav>
                                      </p:tavLst>
                                    </p:anim>
                                    <p:animEffect transition="in" filter="fade">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rcRect l="25678" t="7126"/>
          <a:stretch>
            <a:fillRect/>
          </a:stretch>
        </p:blipFill>
        <p:spPr>
          <a:xfrm>
            <a:off x="-19050" y="-38100"/>
            <a:ext cx="6666388" cy="6896100"/>
          </a:xfrm>
          <a:prstGeom prst="rect">
            <a:avLst/>
          </a:prstGeom>
        </p:spPr>
      </p:pic>
      <p:cxnSp>
        <p:nvCxnSpPr>
          <p:cNvPr id="19" name="直接连接符 18"/>
          <p:cNvCxnSpPr>
            <a:endCxn id="23" idx="4"/>
          </p:cNvCxnSpPr>
          <p:nvPr/>
        </p:nvCxnSpPr>
        <p:spPr>
          <a:xfrm flipH="1">
            <a:off x="6276383" y="2396190"/>
            <a:ext cx="12700" cy="3600450"/>
          </a:xfrm>
          <a:prstGeom prst="line">
            <a:avLst/>
          </a:prstGeom>
          <a:ln>
            <a:solidFill>
              <a:srgbClr val="8C9676"/>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6050958" y="2396190"/>
            <a:ext cx="476250" cy="476250"/>
          </a:xfrm>
          <a:prstGeom prst="ellipse">
            <a:avLst/>
          </a:prstGeom>
          <a:solidFill>
            <a:srgbClr val="A07AC2"/>
          </a:solidFill>
          <a:ln>
            <a:solidFill>
              <a:srgbClr val="A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a:t>1</a:t>
            </a:r>
            <a:endParaRPr lang="zh-CN" altLang="en-US" sz="1600" b="1"/>
          </a:p>
        </p:txBody>
      </p:sp>
      <p:sp>
        <p:nvSpPr>
          <p:cNvPr id="21" name="椭圆 20"/>
          <p:cNvSpPr/>
          <p:nvPr/>
        </p:nvSpPr>
        <p:spPr>
          <a:xfrm>
            <a:off x="6038258" y="3437590"/>
            <a:ext cx="476250" cy="476250"/>
          </a:xfrm>
          <a:prstGeom prst="ellipse">
            <a:avLst/>
          </a:prstGeom>
          <a:solidFill>
            <a:srgbClr val="A07AC2"/>
          </a:solidFill>
          <a:ln>
            <a:solidFill>
              <a:srgbClr val="A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a:t>2</a:t>
            </a:r>
            <a:endParaRPr lang="zh-CN" altLang="en-US" sz="1600" b="1"/>
          </a:p>
        </p:txBody>
      </p:sp>
      <p:sp>
        <p:nvSpPr>
          <p:cNvPr id="22" name="椭圆 21"/>
          <p:cNvSpPr/>
          <p:nvPr/>
        </p:nvSpPr>
        <p:spPr>
          <a:xfrm>
            <a:off x="6050958" y="4478990"/>
            <a:ext cx="476250" cy="476250"/>
          </a:xfrm>
          <a:prstGeom prst="ellipse">
            <a:avLst/>
          </a:prstGeom>
          <a:solidFill>
            <a:srgbClr val="A07AC2"/>
          </a:solidFill>
          <a:ln>
            <a:solidFill>
              <a:srgbClr val="A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a:t>3</a:t>
            </a:r>
            <a:endParaRPr lang="zh-CN" altLang="en-US" sz="1600" b="1"/>
          </a:p>
        </p:txBody>
      </p:sp>
      <p:sp>
        <p:nvSpPr>
          <p:cNvPr id="23" name="椭圆 22"/>
          <p:cNvSpPr/>
          <p:nvPr/>
        </p:nvSpPr>
        <p:spPr>
          <a:xfrm>
            <a:off x="6038258" y="5520390"/>
            <a:ext cx="476250" cy="476250"/>
          </a:xfrm>
          <a:prstGeom prst="ellipse">
            <a:avLst/>
          </a:prstGeom>
          <a:solidFill>
            <a:srgbClr val="A07AC2"/>
          </a:solidFill>
          <a:ln>
            <a:solidFill>
              <a:srgbClr val="A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a:t>4</a:t>
            </a:r>
            <a:endParaRPr lang="zh-CN" altLang="en-US" sz="1600" b="1"/>
          </a:p>
        </p:txBody>
      </p:sp>
      <p:cxnSp>
        <p:nvCxnSpPr>
          <p:cNvPr id="30" name="直接连接符 29"/>
          <p:cNvCxnSpPr/>
          <p:nvPr/>
        </p:nvCxnSpPr>
        <p:spPr>
          <a:xfrm flipV="1">
            <a:off x="6752633" y="2627965"/>
            <a:ext cx="587375" cy="6350"/>
          </a:xfrm>
          <a:prstGeom prst="line">
            <a:avLst/>
          </a:prstGeom>
          <a:ln>
            <a:solidFill>
              <a:srgbClr val="8C9676"/>
            </a:solidFill>
            <a:prstDash val="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6752633" y="3669365"/>
            <a:ext cx="587375" cy="6350"/>
          </a:xfrm>
          <a:prstGeom prst="line">
            <a:avLst/>
          </a:prstGeom>
          <a:ln>
            <a:solidFill>
              <a:srgbClr val="8C9676"/>
            </a:solidFill>
            <a:prstDash val="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6752633" y="4717115"/>
            <a:ext cx="587375" cy="6350"/>
          </a:xfrm>
          <a:prstGeom prst="line">
            <a:avLst/>
          </a:prstGeom>
          <a:ln>
            <a:solidFill>
              <a:srgbClr val="8C9676"/>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V="1">
            <a:off x="6752633" y="5758515"/>
            <a:ext cx="587375" cy="6350"/>
          </a:xfrm>
          <a:prstGeom prst="line">
            <a:avLst/>
          </a:prstGeom>
          <a:ln>
            <a:solidFill>
              <a:srgbClr val="8C9676"/>
            </a:solidFill>
            <a:prstDash val="dash"/>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7489510" y="2410805"/>
            <a:ext cx="2646878" cy="461665"/>
          </a:xfrm>
          <a:prstGeom prst="rect">
            <a:avLst/>
          </a:prstGeom>
          <a:noFill/>
        </p:spPr>
        <p:txBody>
          <a:bodyPr wrap="none" rtlCol="0">
            <a:spAutoFit/>
          </a:bodyPr>
          <a:lstStyle/>
          <a:p>
            <a:r>
              <a:rPr lang="zh-CN" altLang="en-US" sz="2400">
                <a:solidFill>
                  <a:srgbClr val="A07AC2"/>
                </a:solidFill>
                <a:latin typeface="方正清刻本悦宋简体" panose="02000000000000000000" pitchFamily="2" charset="-122"/>
                <a:ea typeface="方正清刻本悦宋简体" panose="02000000000000000000" pitchFamily="2" charset="-122"/>
              </a:rPr>
              <a:t>单击此处添加标题</a:t>
            </a:r>
            <a:endParaRPr lang="zh-CN" altLang="en-US" sz="2400">
              <a:solidFill>
                <a:srgbClr val="A07AC2"/>
              </a:solidFill>
              <a:latin typeface="方正清刻本悦宋简体" panose="02000000000000000000" pitchFamily="2" charset="-122"/>
              <a:ea typeface="方正清刻本悦宋简体" panose="02000000000000000000" pitchFamily="2" charset="-122"/>
            </a:endParaRPr>
          </a:p>
        </p:txBody>
      </p:sp>
      <p:sp>
        <p:nvSpPr>
          <p:cNvPr id="35" name="文本框 34"/>
          <p:cNvSpPr txBox="1"/>
          <p:nvPr/>
        </p:nvSpPr>
        <p:spPr>
          <a:xfrm>
            <a:off x="7489509" y="3445855"/>
            <a:ext cx="2646878" cy="461665"/>
          </a:xfrm>
          <a:prstGeom prst="rect">
            <a:avLst/>
          </a:prstGeom>
          <a:noFill/>
        </p:spPr>
        <p:txBody>
          <a:bodyPr wrap="none" rtlCol="0">
            <a:spAutoFit/>
          </a:bodyPr>
          <a:lstStyle/>
          <a:p>
            <a:r>
              <a:rPr lang="zh-CN" altLang="en-US" sz="2400">
                <a:solidFill>
                  <a:srgbClr val="A07AC2"/>
                </a:solidFill>
                <a:latin typeface="方正清刻本悦宋简体" panose="02000000000000000000" pitchFamily="2" charset="-122"/>
                <a:ea typeface="方正清刻本悦宋简体" panose="02000000000000000000" pitchFamily="2" charset="-122"/>
              </a:rPr>
              <a:t>单击此处添加标题</a:t>
            </a:r>
            <a:endParaRPr lang="zh-CN" altLang="en-US" sz="2400">
              <a:solidFill>
                <a:srgbClr val="A07AC2"/>
              </a:solidFill>
              <a:latin typeface="方正清刻本悦宋简体" panose="02000000000000000000" pitchFamily="2" charset="-122"/>
              <a:ea typeface="方正清刻本悦宋简体" panose="02000000000000000000" pitchFamily="2" charset="-122"/>
            </a:endParaRPr>
          </a:p>
        </p:txBody>
      </p:sp>
      <p:sp>
        <p:nvSpPr>
          <p:cNvPr id="38" name="文本框 37"/>
          <p:cNvSpPr txBox="1"/>
          <p:nvPr/>
        </p:nvSpPr>
        <p:spPr>
          <a:xfrm>
            <a:off x="7489509" y="4493605"/>
            <a:ext cx="2646878" cy="461665"/>
          </a:xfrm>
          <a:prstGeom prst="rect">
            <a:avLst/>
          </a:prstGeom>
          <a:noFill/>
        </p:spPr>
        <p:txBody>
          <a:bodyPr wrap="none" rtlCol="0">
            <a:spAutoFit/>
          </a:bodyPr>
          <a:lstStyle/>
          <a:p>
            <a:r>
              <a:rPr lang="zh-CN" altLang="en-US" sz="2400">
                <a:solidFill>
                  <a:srgbClr val="A07AC2"/>
                </a:solidFill>
                <a:latin typeface="方正清刻本悦宋简体" panose="02000000000000000000" pitchFamily="2" charset="-122"/>
                <a:ea typeface="方正清刻本悦宋简体" panose="02000000000000000000" pitchFamily="2" charset="-122"/>
              </a:rPr>
              <a:t>单击此处添加标题</a:t>
            </a:r>
            <a:endParaRPr lang="zh-CN" altLang="en-US" sz="2400">
              <a:solidFill>
                <a:srgbClr val="A07AC2"/>
              </a:solidFill>
              <a:latin typeface="方正清刻本悦宋简体" panose="02000000000000000000" pitchFamily="2" charset="-122"/>
              <a:ea typeface="方正清刻本悦宋简体" panose="02000000000000000000" pitchFamily="2" charset="-122"/>
            </a:endParaRPr>
          </a:p>
        </p:txBody>
      </p:sp>
      <p:sp>
        <p:nvSpPr>
          <p:cNvPr id="39" name="文本框 38"/>
          <p:cNvSpPr txBox="1"/>
          <p:nvPr/>
        </p:nvSpPr>
        <p:spPr>
          <a:xfrm>
            <a:off x="7489509" y="5541355"/>
            <a:ext cx="2646878" cy="461665"/>
          </a:xfrm>
          <a:prstGeom prst="rect">
            <a:avLst/>
          </a:prstGeom>
          <a:noFill/>
        </p:spPr>
        <p:txBody>
          <a:bodyPr wrap="none" rtlCol="0">
            <a:spAutoFit/>
          </a:bodyPr>
          <a:lstStyle/>
          <a:p>
            <a:r>
              <a:rPr lang="zh-CN" altLang="en-US" sz="2400">
                <a:solidFill>
                  <a:srgbClr val="A07AC2"/>
                </a:solidFill>
                <a:latin typeface="方正清刻本悦宋简体" panose="02000000000000000000" pitchFamily="2" charset="-122"/>
                <a:ea typeface="方正清刻本悦宋简体" panose="02000000000000000000" pitchFamily="2" charset="-122"/>
              </a:rPr>
              <a:t>单击此处添加标题</a:t>
            </a:r>
            <a:endParaRPr lang="zh-CN" altLang="en-US" sz="2400">
              <a:solidFill>
                <a:srgbClr val="A07AC2"/>
              </a:solidFill>
              <a:latin typeface="方正清刻本悦宋简体" panose="02000000000000000000" pitchFamily="2" charset="-122"/>
              <a:ea typeface="方正清刻本悦宋简体" panose="02000000000000000000" pitchFamily="2" charset="-122"/>
            </a:endParaRPr>
          </a:p>
        </p:txBody>
      </p:sp>
      <p:sp>
        <p:nvSpPr>
          <p:cNvPr id="25" name="文本框 24"/>
          <p:cNvSpPr txBox="1"/>
          <p:nvPr/>
        </p:nvSpPr>
        <p:spPr>
          <a:xfrm>
            <a:off x="9707914" y="673389"/>
            <a:ext cx="1598035" cy="707886"/>
          </a:xfrm>
          <a:prstGeom prst="rect">
            <a:avLst/>
          </a:prstGeom>
          <a:noFill/>
        </p:spPr>
        <p:txBody>
          <a:bodyPr wrap="square" rtlCol="0">
            <a:spAutoFit/>
          </a:bodyPr>
          <a:lstStyle/>
          <a:p>
            <a:r>
              <a:rPr lang="zh-CN" altLang="en-US" sz="4000" b="1">
                <a:solidFill>
                  <a:srgbClr val="A07AC2"/>
                </a:solidFill>
                <a:latin typeface="幼圆" panose="02010509060101010101" pitchFamily="49" charset="-122"/>
                <a:ea typeface="幼圆" panose="02010509060101010101" pitchFamily="49" charset="-122"/>
              </a:rPr>
              <a:t>目 录</a:t>
            </a:r>
            <a:endParaRPr lang="zh-CN" altLang="en-US" sz="4000" b="1">
              <a:solidFill>
                <a:srgbClr val="A07AC2"/>
              </a:solidFill>
              <a:latin typeface="幼圆" panose="02010509060101010101" pitchFamily="49" charset="-122"/>
              <a:ea typeface="幼圆" panose="02010509060101010101" pitchFamily="49" charset="-122"/>
            </a:endParaRPr>
          </a:p>
        </p:txBody>
      </p:sp>
      <p:sp>
        <p:nvSpPr>
          <p:cNvPr id="26" name="TextBox 13"/>
          <p:cNvSpPr txBox="1">
            <a:spLocks noChangeArrowheads="1"/>
          </p:cNvSpPr>
          <p:nvPr/>
        </p:nvSpPr>
        <p:spPr bwMode="auto">
          <a:xfrm>
            <a:off x="9918505" y="1381275"/>
            <a:ext cx="1176851" cy="25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a:spcBef>
                <a:spcPct val="20000"/>
              </a:spcBef>
            </a:pPr>
            <a:r>
              <a:rPr lang="en-US" altLang="zh-CN" sz="1600">
                <a:solidFill>
                  <a:srgbClr val="A07AC2"/>
                </a:solidFill>
                <a:latin typeface="幼圆" panose="02010509060101010101" pitchFamily="49" charset="-122"/>
                <a:ea typeface="幼圆" panose="02010509060101010101" pitchFamily="49" charset="-122"/>
                <a:sym typeface="Arial" panose="020b0604020202020204" pitchFamily="34" charset="0"/>
              </a:rPr>
              <a:t>content</a:t>
            </a:r>
            <a:endParaRPr lang="en-US" altLang="zh-CN" sz="1600">
              <a:solidFill>
                <a:srgbClr val="A07AC2"/>
              </a:solidFill>
              <a:latin typeface="幼圆" panose="02010509060101010101" pitchFamily="49" charset="-122"/>
              <a:ea typeface="幼圆" panose="02010509060101010101" pitchFamily="49" charset="-122"/>
              <a:sym typeface="Arial" panose="020b0604020202020204" pitchFamily="34" charset="0"/>
            </a:endParaRPr>
          </a:p>
        </p:txBody>
      </p:sp>
    </p:spTree>
  </p:cSld>
  <p:clrMapOvr>
    <a:masterClrMapping/>
  </p:clrMapOvr>
  <p:transition advClick="0" advTm="2000"/>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257" name="Oval 6"/>
          <p:cNvSpPr>
            <a:spLocks noChangeArrowheads="1"/>
          </p:cNvSpPr>
          <p:nvPr/>
        </p:nvSpPr>
        <p:spPr bwMode="auto">
          <a:xfrm>
            <a:off x="1633537" y="1868488"/>
            <a:ext cx="1378812" cy="1378860"/>
          </a:xfrm>
          <a:prstGeom prst="ellipse">
            <a:avLst/>
          </a:prstGeom>
          <a:solidFill>
            <a:srgbClr val="EEA4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ltLang="zh-CN">
              <a:solidFill>
                <a:schemeClr val="tx1"/>
              </a:solidFill>
            </a:endParaRPr>
          </a:p>
        </p:txBody>
      </p:sp>
      <p:sp>
        <p:nvSpPr>
          <p:cNvPr id="10259" name="Folded Corner 3"/>
          <p:cNvSpPr>
            <a:spLocks noChangeArrowheads="1"/>
          </p:cNvSpPr>
          <p:nvPr/>
        </p:nvSpPr>
        <p:spPr bwMode="auto">
          <a:xfrm>
            <a:off x="2045098" y="2280064"/>
            <a:ext cx="552487" cy="552504"/>
          </a:xfrm>
          <a:prstGeom prst="foldedCorner">
            <a:avLst>
              <a:gd name="adj" fmla="val 32255"/>
            </a:avLst>
          </a:prstGeom>
          <a:no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1800">
              <a:solidFill>
                <a:srgbClr val="FFFFFF"/>
              </a:solidFill>
              <a:latin typeface="Roboto Regular"/>
              <a:ea typeface="Roboto Regular"/>
              <a:cs typeface="Roboto Regular"/>
            </a:endParaRPr>
          </a:p>
        </p:txBody>
      </p:sp>
      <p:sp>
        <p:nvSpPr>
          <p:cNvPr id="10260" name="Rectangle 4"/>
          <p:cNvSpPr>
            <a:spLocks noChangeArrowheads="1"/>
          </p:cNvSpPr>
          <p:nvPr/>
        </p:nvSpPr>
        <p:spPr bwMode="auto">
          <a:xfrm>
            <a:off x="2145987" y="2409782"/>
            <a:ext cx="350708" cy="36834"/>
          </a:xfrm>
          <a:prstGeom prst="rect">
            <a:avLst/>
          </a:prstGeom>
          <a:solidFill>
            <a:schemeClr val="bg1"/>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1800">
              <a:solidFill>
                <a:srgbClr val="FFFFFF"/>
              </a:solidFill>
              <a:latin typeface="Roboto Regular"/>
              <a:ea typeface="Roboto Regular"/>
              <a:cs typeface="Roboto Regular"/>
            </a:endParaRPr>
          </a:p>
        </p:txBody>
      </p:sp>
      <p:sp>
        <p:nvSpPr>
          <p:cNvPr id="10261" name="Rectangle 27"/>
          <p:cNvSpPr>
            <a:spLocks noChangeArrowheads="1"/>
          </p:cNvSpPr>
          <p:nvPr/>
        </p:nvSpPr>
        <p:spPr bwMode="auto">
          <a:xfrm>
            <a:off x="2145987" y="2496261"/>
            <a:ext cx="350708" cy="35232"/>
          </a:xfrm>
          <a:prstGeom prst="rect">
            <a:avLst/>
          </a:prstGeom>
          <a:solidFill>
            <a:schemeClr val="bg1"/>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1800">
              <a:solidFill>
                <a:srgbClr val="FFFFFF"/>
              </a:solidFill>
              <a:latin typeface="Roboto Regular"/>
              <a:ea typeface="Roboto Regular"/>
              <a:cs typeface="Roboto Regular"/>
            </a:endParaRPr>
          </a:p>
        </p:txBody>
      </p:sp>
      <p:sp>
        <p:nvSpPr>
          <p:cNvPr id="10262" name="Rectangle 28"/>
          <p:cNvSpPr>
            <a:spLocks noChangeArrowheads="1"/>
          </p:cNvSpPr>
          <p:nvPr/>
        </p:nvSpPr>
        <p:spPr bwMode="auto">
          <a:xfrm>
            <a:off x="2145987" y="2581139"/>
            <a:ext cx="350708" cy="36833"/>
          </a:xfrm>
          <a:prstGeom prst="rect">
            <a:avLst/>
          </a:prstGeom>
          <a:solidFill>
            <a:schemeClr val="bg1"/>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1800">
              <a:solidFill>
                <a:srgbClr val="FFFFFF"/>
              </a:solidFill>
              <a:latin typeface="Roboto Regular"/>
              <a:ea typeface="Roboto Regular"/>
              <a:cs typeface="Roboto Regular"/>
            </a:endParaRPr>
          </a:p>
        </p:txBody>
      </p:sp>
      <p:grpSp>
        <p:nvGrpSpPr>
          <p:cNvPr id="10246" name="Group 44"/>
          <p:cNvGrpSpPr/>
          <p:nvPr/>
        </p:nvGrpSpPr>
        <p:grpSpPr>
          <a:xfrm>
            <a:off x="1641475" y="4291013"/>
            <a:ext cx="1376363" cy="1374775"/>
            <a:chExt cx="1367740" cy="1367740"/>
          </a:xfrm>
        </p:grpSpPr>
        <p:sp>
          <p:nvSpPr>
            <p:cNvPr id="10254" name="Oval 30"/>
            <p:cNvSpPr>
              <a:spLocks noChangeArrowheads="1"/>
            </p:cNvSpPr>
            <p:nvPr/>
          </p:nvSpPr>
          <p:spPr bwMode="auto">
            <a:xfrm>
              <a:off x="-1" y="-645"/>
              <a:ext cx="1367022" cy="1368656"/>
            </a:xfrm>
            <a:prstGeom prst="ellipse">
              <a:avLst/>
            </a:prstGeom>
            <a:solidFill>
              <a:srgbClr val="A07A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ltLang="zh-CN">
                <a:solidFill>
                  <a:schemeClr val="tx1"/>
                </a:solidFill>
              </a:endParaRPr>
            </a:p>
          </p:txBody>
        </p:sp>
        <p:sp>
          <p:nvSpPr>
            <p:cNvPr id="10255" name="Folded Corner 32"/>
            <p:cNvSpPr>
              <a:spLocks noChangeArrowheads="1"/>
            </p:cNvSpPr>
            <p:nvPr/>
          </p:nvSpPr>
          <p:spPr bwMode="auto">
            <a:xfrm>
              <a:off x="408041" y="407412"/>
              <a:ext cx="550938" cy="552543"/>
            </a:xfrm>
            <a:prstGeom prst="foldedCorner">
              <a:avLst>
                <a:gd name="adj" fmla="val 32255"/>
              </a:avLst>
            </a:prstGeom>
            <a:no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1800">
                <a:solidFill>
                  <a:srgbClr val="FFFFFF"/>
                </a:solidFill>
                <a:latin typeface="Roboto Regular"/>
                <a:ea typeface="Roboto Regular"/>
                <a:cs typeface="Roboto Regular"/>
              </a:endParaRPr>
            </a:p>
          </p:txBody>
        </p:sp>
        <p:sp>
          <p:nvSpPr>
            <p:cNvPr id="10256" name="Pie 42"/>
            <p:cNvSpPr/>
            <p:nvPr/>
          </p:nvSpPr>
          <p:spPr bwMode="auto">
            <a:xfrm>
              <a:off x="536647" y="516967"/>
              <a:ext cx="293727" cy="293738"/>
            </a:xfrm>
            <a:custGeom>
              <a:gdLst>
                <a:gd name="T0" fmla="*/ 293727 w 293727"/>
                <a:gd name="T1" fmla="*/ 146869 h 293738"/>
                <a:gd name="T2" fmla="*/ 146863 w 293727"/>
                <a:gd name="T3" fmla="*/ 293738 h 293738"/>
                <a:gd name="T4" fmla="*/ -1 w 293727"/>
                <a:gd name="T5" fmla="*/ 146869 h 293738"/>
                <a:gd name="T6" fmla="*/ 146863 w 293727"/>
                <a:gd name="T7" fmla="*/ 0 h 293738"/>
                <a:gd name="T8" fmla="*/ 146864 w 293727"/>
                <a:gd name="T9" fmla="*/ 146869 h 293738"/>
                <a:gd name="T10" fmla="*/ 293727 w 293727"/>
                <a:gd name="T11" fmla="*/ 146869 h 293738"/>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293727" h="293738">
                  <a:moveTo>
                    <a:pt x="293727" y="146869"/>
                  </a:moveTo>
                  <a:cubicBezTo>
                    <a:pt x="293727" y="227983"/>
                    <a:pt x="227974" y="293738"/>
                    <a:pt x="146863" y="293738"/>
                  </a:cubicBezTo>
                  <a:cubicBezTo>
                    <a:pt x="65752" y="293738"/>
                    <a:pt x="-1" y="227983"/>
                    <a:pt x="-1" y="146869"/>
                  </a:cubicBezTo>
                  <a:cubicBezTo>
                    <a:pt x="-1" y="65755"/>
                    <a:pt x="65752" y="0"/>
                    <a:pt x="146863" y="0"/>
                  </a:cubicBezTo>
                  <a:cubicBezTo>
                    <a:pt x="146863" y="48956"/>
                    <a:pt x="146864" y="97913"/>
                    <a:pt x="146864" y="146869"/>
                  </a:cubicBezTo>
                  <a:lnTo>
                    <a:pt x="293727" y="14686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cxnSp>
        <p:nvCxnSpPr>
          <p:cNvPr id="10247" name="Straight Connector 38"/>
          <p:cNvCxnSpPr>
            <a:cxnSpLocks noChangeShapeType="1"/>
          </p:cNvCxnSpPr>
          <p:nvPr/>
        </p:nvCxnSpPr>
        <p:spPr bwMode="auto">
          <a:xfrm>
            <a:off x="1871663" y="3797300"/>
            <a:ext cx="8599487" cy="0"/>
          </a:xfrm>
          <a:prstGeom prst="line">
            <a:avLst/>
          </a:prstGeom>
          <a:noFill/>
          <a:ln w="12700">
            <a:solidFill>
              <a:schemeClr val="bg1">
                <a:lumMod val="75000"/>
              </a:schemeClr>
            </a:solidFill>
            <a:round/>
          </a:ln>
          <a:extLst>
            <a:ext uri="{909E8E84-426E-40DD-AFC4-6F175D3DCCD1}">
              <a14:hiddenFill xmlns:a14="http://schemas.microsoft.com/office/drawing/2010/main">
                <a:noFill/>
              </a14:hiddenFill>
            </a:ext>
          </a:extLst>
        </p:spPr>
      </p:cxnSp>
      <p:grpSp>
        <p:nvGrpSpPr>
          <p:cNvPr id="10248" name="组合 18"/>
          <p:cNvGrpSpPr/>
          <p:nvPr/>
        </p:nvGrpSpPr>
        <p:grpSpPr>
          <a:xfrm>
            <a:off x="3135313" y="1770063"/>
            <a:ext cx="7234237" cy="1277502"/>
            <a:chExt cx="7234426" cy="1277528"/>
          </a:xfrm>
        </p:grpSpPr>
        <p:sp>
          <p:nvSpPr>
            <p:cNvPr id="10252" name="文本框 19"/>
            <p:cNvSpPr txBox="1">
              <a:spLocks noChangeArrowheads="1"/>
            </p:cNvSpPr>
            <p:nvPr/>
          </p:nvSpPr>
          <p:spPr bwMode="auto">
            <a:xfrm>
              <a:off x="202689" y="409581"/>
              <a:ext cx="7031737" cy="86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fontAlgn="auto" hangingPunct="1">
                <a:spcBef>
                  <a:spcPct val="0"/>
                </a:spcBef>
                <a:spcAft>
                  <a:spcPct val="0"/>
                </a:spcAft>
                <a:defRPr/>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单击此处添加您的编辑文字标题您的团队名称您的公司名称单击此处添加您的编辑文字标题您的团队名称您的公司名称</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单击此处添加您的编辑文字标题您的团队名称您的公司名称单击此处添加您的编辑文字标题您的团队名称您的公司名称</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a:p>
              <a:pPr eaLnBrk="1" fontAlgn="auto" hangingPunct="1">
                <a:spcBef>
                  <a:spcPct val="0"/>
                </a:spcBef>
                <a:spcAft>
                  <a:spcPct val="0"/>
                </a:spcAft>
                <a:defRPr/>
              </a:pP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253" name="TextBox 10"/>
            <p:cNvSpPr txBox="1">
              <a:spLocks noChangeArrowheads="1"/>
            </p:cNvSpPr>
            <p:nvPr/>
          </p:nvSpPr>
          <p:spPr bwMode="auto">
            <a:xfrm>
              <a:off x="0" y="0"/>
              <a:ext cx="26361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endParaRPr lang="en-US" altLang="zh-CN"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0249" name="组合 25"/>
          <p:cNvGrpSpPr/>
          <p:nvPr/>
        </p:nvGrpSpPr>
        <p:grpSpPr>
          <a:xfrm>
            <a:off x="3144838" y="4291013"/>
            <a:ext cx="7234237" cy="1277503"/>
            <a:chExt cx="7234425" cy="1277528"/>
          </a:xfrm>
        </p:grpSpPr>
        <p:sp>
          <p:nvSpPr>
            <p:cNvPr id="10250" name="文本框 26"/>
            <p:cNvSpPr txBox="1">
              <a:spLocks noChangeArrowheads="1"/>
            </p:cNvSpPr>
            <p:nvPr/>
          </p:nvSpPr>
          <p:spPr bwMode="auto">
            <a:xfrm>
              <a:off x="202689" y="409581"/>
              <a:ext cx="7031736" cy="86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fontAlgn="auto" hangingPunct="1">
                <a:spcBef>
                  <a:spcPct val="0"/>
                </a:spcBef>
                <a:spcAft>
                  <a:spcPct val="0"/>
                </a:spcAft>
                <a:defRPr/>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单击此处添加您的编辑文字标题您的团队名称您的公司名称单击此处添加您的编辑文字标题您的团队名称您的公司名称</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单击此处添加您的编辑文字标题您的团队名称您的公司名称单击此处添加您的编辑文字标题您的团队名称您的公司名称</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a:p>
              <a:pPr eaLnBrk="1" fontAlgn="auto" hangingPunct="1">
                <a:spcBef>
                  <a:spcPct val="0"/>
                </a:spcBef>
                <a:spcAft>
                  <a:spcPct val="0"/>
                </a:spcAft>
                <a:defRPr/>
              </a:pP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251" name="TextBox 10"/>
            <p:cNvSpPr txBox="1">
              <a:spLocks noChangeArrowheads="1"/>
            </p:cNvSpPr>
            <p:nvPr/>
          </p:nvSpPr>
          <p:spPr bwMode="auto">
            <a:xfrm>
              <a:off x="0" y="0"/>
              <a:ext cx="26361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endParaRPr lang="en-US" altLang="zh-CN"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flipH="1">
            <a:off x="477847" y="609600"/>
            <a:ext cx="481996" cy="480695"/>
            <a:chOff x="4276449" y="1774190"/>
            <a:chExt cx="3516598" cy="3507105"/>
          </a:xfrm>
        </p:grpSpPr>
        <p:sp>
          <p:nvSpPr>
            <p:cNvPr id="30" name="MH_SubTitle_1"/>
            <p:cNvSpPr/>
            <p:nvPr/>
          </p:nvSpPr>
          <p:spPr>
            <a:xfrm>
              <a:off x="4276449" y="1774190"/>
              <a:ext cx="1756940" cy="1753552"/>
            </a:xfrm>
            <a:custGeom>
              <a:gdLst>
                <a:gd name="connsiteX0" fmla="*/ 713459 w 1426918"/>
                <a:gd name="connsiteY0" fmla="*/ 0 h 1426918"/>
                <a:gd name="connsiteX1" fmla="*/ 713459 w 1426918"/>
                <a:gd name="connsiteY1" fmla="*/ 1 h 1426918"/>
                <a:gd name="connsiteX2" fmla="*/ 1426918 w 1426918"/>
                <a:gd name="connsiteY2" fmla="*/ 713460 h 1426918"/>
                <a:gd name="connsiteX3" fmla="*/ 1426918 w 1426918"/>
                <a:gd name="connsiteY3" fmla="*/ 1426918 h 1426918"/>
                <a:gd name="connsiteX4" fmla="*/ 713459 w 1426918"/>
                <a:gd name="connsiteY4" fmla="*/ 1426918 h 1426918"/>
                <a:gd name="connsiteX5" fmla="*/ 0 w 1426918"/>
                <a:gd name="connsiteY5" fmla="*/ 713459 h 1426918"/>
                <a:gd name="connsiteX6" fmla="*/ 713459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lnTo>
                    <a:pt x="713459" y="1"/>
                  </a:lnTo>
                  <a:cubicBezTo>
                    <a:pt x="1107492" y="1"/>
                    <a:pt x="1426918" y="319427"/>
                    <a:pt x="1426918" y="713460"/>
                  </a:cubicBezTo>
                  <a:lnTo>
                    <a:pt x="1426918" y="1426918"/>
                  </a:lnTo>
                  <a:lnTo>
                    <a:pt x="713459" y="1426918"/>
                  </a:lnTo>
                  <a:cubicBezTo>
                    <a:pt x="319426" y="1426918"/>
                    <a:pt x="0" y="1107492"/>
                    <a:pt x="0" y="713459"/>
                  </a:cubicBezTo>
                  <a:cubicBezTo>
                    <a:pt x="0" y="319426"/>
                    <a:pt x="319426" y="0"/>
                    <a:pt x="713459"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31" name="MH_SubTitle_2"/>
            <p:cNvSpPr/>
            <p:nvPr/>
          </p:nvSpPr>
          <p:spPr>
            <a:xfrm>
              <a:off x="6033389" y="1774190"/>
              <a:ext cx="1759658" cy="1753552"/>
            </a:xfrm>
            <a:custGeom>
              <a:gdLst>
                <a:gd name="connsiteX0" fmla="*/ 713459 w 1426918"/>
                <a:gd name="connsiteY0" fmla="*/ 0 h 1426918"/>
                <a:gd name="connsiteX1" fmla="*/ 1426918 w 1426918"/>
                <a:gd name="connsiteY1" fmla="*/ 713459 h 1426918"/>
                <a:gd name="connsiteX2" fmla="*/ 1426917 w 1426918"/>
                <a:gd name="connsiteY2" fmla="*/ 713459 h 1426918"/>
                <a:gd name="connsiteX3" fmla="*/ 713458 w 1426918"/>
                <a:gd name="connsiteY3" fmla="*/ 1426918 h 1426918"/>
                <a:gd name="connsiteX4" fmla="*/ 0 w 1426918"/>
                <a:gd name="connsiteY4" fmla="*/ 1426918 h 1426918"/>
                <a:gd name="connsiteX5" fmla="*/ 0 w 1426918"/>
                <a:gd name="connsiteY5" fmla="*/ 713459 h 1426918"/>
                <a:gd name="connsiteX6" fmla="*/ 713459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cubicBezTo>
                    <a:pt x="1107492" y="0"/>
                    <a:pt x="1426918" y="319426"/>
                    <a:pt x="1426918" y="713459"/>
                  </a:cubicBezTo>
                  <a:lnTo>
                    <a:pt x="1426917" y="713459"/>
                  </a:lnTo>
                  <a:cubicBezTo>
                    <a:pt x="1426917" y="1107492"/>
                    <a:pt x="1107491" y="1426918"/>
                    <a:pt x="713458" y="1426918"/>
                  </a:cubicBezTo>
                  <a:lnTo>
                    <a:pt x="0" y="1426918"/>
                  </a:lnTo>
                  <a:lnTo>
                    <a:pt x="0" y="713459"/>
                  </a:lnTo>
                  <a:cubicBezTo>
                    <a:pt x="0" y="319426"/>
                    <a:pt x="319426" y="0"/>
                    <a:pt x="713459"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32" name="MH_SubTitle_3"/>
            <p:cNvSpPr/>
            <p:nvPr/>
          </p:nvSpPr>
          <p:spPr>
            <a:xfrm>
              <a:off x="4276449" y="3527743"/>
              <a:ext cx="1756940" cy="1753552"/>
            </a:xfrm>
            <a:custGeom>
              <a:gdLst>
                <a:gd name="connsiteX0" fmla="*/ 713460 w 1426918"/>
                <a:gd name="connsiteY0" fmla="*/ 0 h 1426918"/>
                <a:gd name="connsiteX1" fmla="*/ 1426918 w 1426918"/>
                <a:gd name="connsiteY1" fmla="*/ 0 h 1426918"/>
                <a:gd name="connsiteX2" fmla="*/ 1426918 w 1426918"/>
                <a:gd name="connsiteY2" fmla="*/ 713459 h 1426918"/>
                <a:gd name="connsiteX3" fmla="*/ 713459 w 1426918"/>
                <a:gd name="connsiteY3" fmla="*/ 1426918 h 1426918"/>
                <a:gd name="connsiteX4" fmla="*/ 0 w 1426918"/>
                <a:gd name="connsiteY4" fmla="*/ 713459 h 1426918"/>
                <a:gd name="connsiteX5" fmla="*/ 1 w 1426918"/>
                <a:gd name="connsiteY5" fmla="*/ 713459 h 1426918"/>
                <a:gd name="connsiteX6" fmla="*/ 713460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60" y="0"/>
                  </a:moveTo>
                  <a:lnTo>
                    <a:pt x="1426918" y="0"/>
                  </a:lnTo>
                  <a:lnTo>
                    <a:pt x="1426918" y="713459"/>
                  </a:lnTo>
                  <a:cubicBezTo>
                    <a:pt x="1426918" y="1107492"/>
                    <a:pt x="1107492" y="1426918"/>
                    <a:pt x="713459" y="1426918"/>
                  </a:cubicBezTo>
                  <a:cubicBezTo>
                    <a:pt x="319426" y="1426918"/>
                    <a:pt x="0" y="1107492"/>
                    <a:pt x="0" y="713459"/>
                  </a:cubicBezTo>
                  <a:lnTo>
                    <a:pt x="1" y="713459"/>
                  </a:lnTo>
                  <a:cubicBezTo>
                    <a:pt x="1" y="319426"/>
                    <a:pt x="319427" y="0"/>
                    <a:pt x="713460"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33" name="MH_SubTitle_4"/>
            <p:cNvSpPr/>
            <p:nvPr/>
          </p:nvSpPr>
          <p:spPr>
            <a:xfrm>
              <a:off x="6033389" y="3527743"/>
              <a:ext cx="1759658" cy="1753552"/>
            </a:xfrm>
            <a:custGeom>
              <a:gdLst>
                <a:gd name="connsiteX0" fmla="*/ 0 w 1426918"/>
                <a:gd name="connsiteY0" fmla="*/ 0 h 1426918"/>
                <a:gd name="connsiteX1" fmla="*/ 713459 w 1426918"/>
                <a:gd name="connsiteY1" fmla="*/ 0 h 1426918"/>
                <a:gd name="connsiteX2" fmla="*/ 1426918 w 1426918"/>
                <a:gd name="connsiteY2" fmla="*/ 713459 h 1426918"/>
                <a:gd name="connsiteX3" fmla="*/ 713459 w 1426918"/>
                <a:gd name="connsiteY3" fmla="*/ 1426918 h 1426918"/>
                <a:gd name="connsiteX4" fmla="*/ 713459 w 1426918"/>
                <a:gd name="connsiteY4" fmla="*/ 1426917 h 1426918"/>
                <a:gd name="connsiteX5" fmla="*/ 0 w 1426918"/>
                <a:gd name="connsiteY5" fmla="*/ 713458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918" h="1426918">
                  <a:moveTo>
                    <a:pt x="0" y="0"/>
                  </a:moveTo>
                  <a:lnTo>
                    <a:pt x="713459" y="0"/>
                  </a:lnTo>
                  <a:cubicBezTo>
                    <a:pt x="1107492" y="0"/>
                    <a:pt x="1426918" y="319426"/>
                    <a:pt x="1426918" y="713459"/>
                  </a:cubicBezTo>
                  <a:cubicBezTo>
                    <a:pt x="1426918" y="1107492"/>
                    <a:pt x="1107492" y="1426918"/>
                    <a:pt x="713459" y="1426918"/>
                  </a:cubicBezTo>
                  <a:lnTo>
                    <a:pt x="713459" y="1426917"/>
                  </a:lnTo>
                  <a:cubicBezTo>
                    <a:pt x="319426" y="1426917"/>
                    <a:pt x="0" y="1107491"/>
                    <a:pt x="0" y="713458"/>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grpSp>
      <p:sp>
        <p:nvSpPr>
          <p:cNvPr id="34" name="文本框 33"/>
          <p:cNvSpPr txBox="1"/>
          <p:nvPr/>
        </p:nvSpPr>
        <p:spPr>
          <a:xfrm>
            <a:off x="959843" y="628630"/>
            <a:ext cx="2488207" cy="461665"/>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rPr>
              <a:t>添加您的副标题</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advClick="0" advTm="0" p14:dur="0"/>
    </mc:Choice>
    <mc:Fallback>
      <p:transition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0248"/>
                                        </p:tgtEl>
                                        <p:attrNameLst>
                                          <p:attrName>style.visibility</p:attrName>
                                        </p:attrNameLst>
                                      </p:cBhvr>
                                      <p:to>
                                        <p:strVal val="visible"/>
                                      </p:to>
                                    </p:set>
                                    <p:animEffect transition="in" filter="fade">
                                      <p:cBhvr>
                                        <p:cTn id="7" dur="1000"/>
                                        <p:tgtEl>
                                          <p:spTgt spid="10248"/>
                                        </p:tgtEl>
                                      </p:cBhvr>
                                    </p:animEffect>
                                    <p:anim calcmode="lin" valueType="num">
                                      <p:cBhvr>
                                        <p:cTn id="8" dur="1000" fill="hold"/>
                                        <p:tgtEl>
                                          <p:spTgt spid="10248"/>
                                        </p:tgtEl>
                                        <p:attrNameLst>
                                          <p:attrName>ppt_x</p:attrName>
                                        </p:attrNameLst>
                                      </p:cBhvr>
                                      <p:tavLst>
                                        <p:tav tm="0">
                                          <p:val>
                                            <p:strVal val="#ppt_x"/>
                                          </p:val>
                                        </p:tav>
                                        <p:tav tm="100000">
                                          <p:val>
                                            <p:strVal val="#ppt_x"/>
                                          </p:val>
                                        </p:tav>
                                      </p:tavLst>
                                    </p:anim>
                                    <p:anim calcmode="lin" valueType="num">
                                      <p:cBhvr>
                                        <p:cTn id="9" dur="1000" fill="hold"/>
                                        <p:tgtEl>
                                          <p:spTgt spid="1024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249"/>
                                        </p:tgtEl>
                                        <p:attrNameLst>
                                          <p:attrName>style.visibility</p:attrName>
                                        </p:attrNameLst>
                                      </p:cBhvr>
                                      <p:to>
                                        <p:strVal val="visible"/>
                                      </p:to>
                                    </p:set>
                                    <p:animEffect transition="in" filter="fade">
                                      <p:cBhvr>
                                        <p:cTn id="13" dur="1000"/>
                                        <p:tgtEl>
                                          <p:spTgt spid="10249"/>
                                        </p:tgtEl>
                                      </p:cBhvr>
                                    </p:animEffect>
                                    <p:anim calcmode="lin" valueType="num">
                                      <p:cBhvr>
                                        <p:cTn id="14" dur="1000" fill="hold"/>
                                        <p:tgtEl>
                                          <p:spTgt spid="10249"/>
                                        </p:tgtEl>
                                        <p:attrNameLst>
                                          <p:attrName>ppt_x</p:attrName>
                                        </p:attrNameLst>
                                      </p:cBhvr>
                                      <p:tavLst>
                                        <p:tav tm="0">
                                          <p:val>
                                            <p:strVal val="#ppt_x"/>
                                          </p:val>
                                        </p:tav>
                                        <p:tav tm="100000">
                                          <p:val>
                                            <p:strVal val="#ppt_x"/>
                                          </p:val>
                                        </p:tav>
                                      </p:tavLst>
                                    </p:anim>
                                    <p:anim calcmode="lin" valueType="num">
                                      <p:cBhvr>
                                        <p:cTn id="15" dur="1000" fill="hold"/>
                                        <p:tgtEl>
                                          <p:spTgt spid="102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rcRect l="25250" t="4063" r="24242" b="7636"/>
          <a:stretch>
            <a:fillRect/>
          </a:stretch>
        </p:blipFill>
        <p:spPr>
          <a:xfrm rot="19698802">
            <a:off x="7239858" y="1271156"/>
            <a:ext cx="5769181" cy="6533993"/>
          </a:xfrm>
          <a:prstGeom prst="rect">
            <a:avLst/>
          </a:prstGeom>
        </p:spPr>
      </p:pic>
      <p:grpSp>
        <p:nvGrpSpPr>
          <p:cNvPr id="16" name="组合 15"/>
          <p:cNvGrpSpPr/>
          <p:nvPr/>
        </p:nvGrpSpPr>
        <p:grpSpPr>
          <a:xfrm>
            <a:off x="962566" y="2214154"/>
            <a:ext cx="5647784" cy="2221572"/>
            <a:chOff x="6448966" y="2243450"/>
            <a:chExt cx="4504784" cy="2221572"/>
          </a:xfrm>
        </p:grpSpPr>
        <p:grpSp>
          <p:nvGrpSpPr>
            <p:cNvPr id="17" name="组合 16"/>
            <p:cNvGrpSpPr/>
            <p:nvPr/>
          </p:nvGrpSpPr>
          <p:grpSpPr>
            <a:xfrm>
              <a:off x="6448966" y="3259113"/>
              <a:ext cx="4504784" cy="1205909"/>
              <a:chOff x="6448966" y="3259113"/>
              <a:chExt cx="4121413" cy="1205909"/>
            </a:xfrm>
          </p:grpSpPr>
          <p:sp>
            <p:nvSpPr>
              <p:cNvPr id="19" name="文本框 15"/>
              <p:cNvSpPr txBox="1">
                <a:spLocks noChangeArrowheads="1"/>
              </p:cNvSpPr>
              <p:nvPr/>
            </p:nvSpPr>
            <p:spPr bwMode="auto">
              <a:xfrm>
                <a:off x="6448966" y="3259113"/>
                <a:ext cx="41214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4000">
                    <a:solidFill>
                      <a:srgbClr val="A07AC2"/>
                    </a:solidFill>
                    <a:latin typeface="方正清刻本悦宋简体" panose="02000000000000000000" pitchFamily="2" charset="-122"/>
                    <a:ea typeface="方正清刻本悦宋简体" panose="02000000000000000000" pitchFamily="2" charset="-122"/>
                  </a:rPr>
                  <a:t>单击此处添加您的标题</a:t>
                </a:r>
                <a:endParaRPr lang="zh-CN" altLang="en-US" sz="4000">
                  <a:solidFill>
                    <a:srgbClr val="A07AC2"/>
                  </a:solidFill>
                  <a:latin typeface="方正清刻本悦宋简体" panose="02000000000000000000" pitchFamily="2" charset="-122"/>
                  <a:ea typeface="方正清刻本悦宋简体" panose="02000000000000000000" pitchFamily="2" charset="-122"/>
                </a:endParaRPr>
              </a:p>
            </p:txBody>
          </p:sp>
          <p:sp>
            <p:nvSpPr>
              <p:cNvPr id="20" name="TextBox 13"/>
              <p:cNvSpPr txBox="1">
                <a:spLocks noChangeArrowheads="1"/>
              </p:cNvSpPr>
              <p:nvPr/>
            </p:nvSpPr>
            <p:spPr bwMode="auto">
              <a:xfrm>
                <a:off x="6805762" y="3972579"/>
                <a:ext cx="34509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pPr>
                <a:r>
                  <a:rPr lang="zh-CN" altLang="en-US" sz="1600">
                    <a:solidFill>
                      <a:srgbClr val="A07AC2"/>
                    </a:solidFill>
                    <a:latin typeface="方正清刻本悦宋简体" panose="02000000000000000000" pitchFamily="2" charset="-122"/>
                    <a:ea typeface="方正清刻本悦宋简体" panose="02000000000000000000" pitchFamily="2" charset="-122"/>
                    <a:sym typeface="Arial" panose="020b0604020202020204" pitchFamily="34" charset="0"/>
                  </a:rPr>
                  <a:t>添加内容添加内容添加内容添加内容添加内容添加内容</a:t>
                </a:r>
                <a:endParaRPr lang="en-US" altLang="zh-CN" sz="1600">
                  <a:solidFill>
                    <a:srgbClr val="A07AC2"/>
                  </a:solidFill>
                  <a:latin typeface="方正清刻本悦宋简体" panose="02000000000000000000" pitchFamily="2" charset="-122"/>
                  <a:ea typeface="方正清刻本悦宋简体" panose="02000000000000000000" pitchFamily="2" charset="-122"/>
                  <a:sym typeface="Arial" panose="020b0604020202020204" pitchFamily="34" charset="0"/>
                </a:endParaRPr>
              </a:p>
            </p:txBody>
          </p:sp>
        </p:grpSp>
        <p:sp>
          <p:nvSpPr>
            <p:cNvPr id="18" name="文本框 17"/>
            <p:cNvSpPr txBox="1"/>
            <p:nvPr/>
          </p:nvSpPr>
          <p:spPr>
            <a:xfrm>
              <a:off x="8316814" y="2243450"/>
              <a:ext cx="1102275" cy="1015663"/>
            </a:xfrm>
            <a:prstGeom prst="rect">
              <a:avLst/>
            </a:prstGeom>
            <a:noFill/>
          </p:spPr>
          <p:txBody>
            <a:bodyPr wrap="square" rtlCol="0">
              <a:spAutoFit/>
            </a:bodyPr>
            <a:lstStyle/>
            <a:p>
              <a:r>
                <a:rPr lang="en-US" altLang="zh-CN" sz="6000">
                  <a:solidFill>
                    <a:srgbClr val="A07AC2"/>
                  </a:solidFill>
                  <a:latin typeface="方正清刻本悦宋简体" panose="02000000000000000000" pitchFamily="2" charset="-122"/>
                  <a:ea typeface="方正清刻本悦宋简体" panose="02000000000000000000" pitchFamily="2" charset="-122"/>
                </a:rPr>
                <a:t>04</a:t>
              </a:r>
              <a:endParaRPr lang="zh-CN" altLang="en-US" sz="6000">
                <a:solidFill>
                  <a:srgbClr val="A07AC2"/>
                </a:solidFill>
                <a:latin typeface="方正清刻本悦宋简体" panose="02000000000000000000" pitchFamily="2" charset="-122"/>
                <a:ea typeface="方正清刻本悦宋简体" panose="02000000000000000000" pitchFamily="2" charset="-122"/>
              </a:endParaRPr>
            </a:p>
          </p:txBody>
        </p:sp>
      </p:grpSp>
    </p:spTree>
  </p:cSld>
  <p:clrMapOvr>
    <a:masterClrMapping/>
  </p:clrMapOvr>
  <p:transition advClick="0" advTm="2000"/>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Picture 62"/>
          <p:cNvPicPr>
            <a:picLocks noChangeAspect="1"/>
          </p:cNvPicPr>
          <p:nvPr/>
        </p:nvPicPr>
        <p:blipFill>
          <a:blip r:embed="rId2"/>
          <a:stretch>
            <a:fillRect/>
          </a:stretch>
        </p:blipFill>
        <p:spPr bwMode="auto">
          <a:xfrm>
            <a:off x="911424" y="2100382"/>
            <a:ext cx="4209851" cy="3950901"/>
          </a:xfrm>
          <a:prstGeom prst="rect">
            <a:avLst/>
          </a:prstGeom>
          <a:noFill/>
          <a:ln w="9525">
            <a:noFill/>
            <a:miter lim="800000"/>
          </a:ln>
        </p:spPr>
      </p:pic>
      <p:sp>
        <p:nvSpPr>
          <p:cNvPr id="3" name="Rectangle 19"/>
          <p:cNvSpPr/>
          <p:nvPr/>
        </p:nvSpPr>
        <p:spPr>
          <a:xfrm>
            <a:off x="1387540" y="2611040"/>
            <a:ext cx="3382899" cy="1873883"/>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ctr" anchorCtr="0" compatLnSpc="1"/>
          <a:lstStyle/>
          <a:p>
            <a:pPr algn="ctr" defTabSz="1219200" eaLnBrk="1" hangingPunct="1"/>
            <a:endParaRPr lang="zh-CN" altLang="zh-CN" sz="2400">
              <a:solidFill>
                <a:schemeClr val="tx1"/>
              </a:solidFill>
              <a:latin typeface="Arial" panose="020b0604020202020204" pitchFamily="34" charset="0"/>
              <a:ea typeface="宋体" panose="02010600030101010101" pitchFamily="2" charset="-122"/>
              <a:cs typeface="宋体" panose="02010600030101010101" pitchFamily="2" charset="-122"/>
            </a:endParaRPr>
          </a:p>
        </p:txBody>
      </p:sp>
      <p:pic>
        <p:nvPicPr>
          <p:cNvPr id="4" name="Picture 65"/>
          <p:cNvPicPr>
            <a:picLocks noChangeAspect="1"/>
          </p:cNvPicPr>
          <p:nvPr/>
        </p:nvPicPr>
        <p:blipFill>
          <a:blip r:embed="rId4"/>
          <a:stretch>
            <a:fillRect/>
          </a:stretch>
        </p:blipFill>
        <p:spPr bwMode="auto">
          <a:xfrm>
            <a:off x="2774067" y="3545541"/>
            <a:ext cx="3684540" cy="2298224"/>
          </a:xfrm>
          <a:prstGeom prst="rect">
            <a:avLst/>
          </a:prstGeom>
          <a:noFill/>
          <a:ln w="9525">
            <a:noFill/>
            <a:miter lim="800000"/>
          </a:ln>
        </p:spPr>
      </p:pic>
      <p:sp>
        <p:nvSpPr>
          <p:cNvPr id="5" name="Rectangle 19"/>
          <p:cNvSpPr/>
          <p:nvPr/>
        </p:nvSpPr>
        <p:spPr>
          <a:xfrm>
            <a:off x="3489510" y="3838456"/>
            <a:ext cx="2240069" cy="1408344"/>
          </a:xfrm>
          <a:prstGeom prst="rect">
            <a:avLst/>
          </a:prstGeom>
          <a:blipFill dpi="0" rotWithShape="1">
            <a:blip r:embed="rId5">
              <a:extLst>
                <a:ext uri="{28A0092B-C50C-407E-A947-70E740481C1C}">
                  <a14:useLocalDpi xmlns:a14="http://schemas.microsoft.com/office/drawing/2010/main" val="0"/>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ctr" anchorCtr="0" compatLnSpc="1"/>
          <a:lstStyle/>
          <a:p>
            <a:pPr algn="ctr" defTabSz="1219200" eaLnBrk="1" hangingPunct="1"/>
            <a:endParaRPr lang="zh-CN" altLang="zh-CN" sz="2400">
              <a:solidFill>
                <a:schemeClr val="tx1"/>
              </a:solidFill>
              <a:latin typeface="Arial" panose="020b0604020202020204" pitchFamily="34" charset="0"/>
              <a:ea typeface="宋体" panose="02010600030101010101" pitchFamily="2" charset="-122"/>
              <a:cs typeface="宋体" panose="02010600030101010101" pitchFamily="2" charset="-122"/>
            </a:endParaRPr>
          </a:p>
        </p:txBody>
      </p:sp>
      <p:sp>
        <p:nvSpPr>
          <p:cNvPr id="6" name="Freeform 6"/>
          <p:cNvSpPr/>
          <p:nvPr/>
        </p:nvSpPr>
        <p:spPr bwMode="auto">
          <a:xfrm>
            <a:off x="6937687" y="2390840"/>
            <a:ext cx="639233" cy="2996008"/>
          </a:xfrm>
          <a:custGeom>
            <a:gdLst>
              <a:gd name="T0" fmla="*/ 1368 w 1368"/>
              <a:gd name="T1" fmla="*/ 3205 h 6410"/>
              <a:gd name="T2" fmla="*/ 829 w 1368"/>
              <a:gd name="T3" fmla="*/ 2536 h 6410"/>
              <a:gd name="T4" fmla="*/ 829 w 1368"/>
              <a:gd name="T5" fmla="*/ 1353 h 6410"/>
              <a:gd name="T6" fmla="*/ 1368 w 1368"/>
              <a:gd name="T7" fmla="*/ 684 h 6410"/>
              <a:gd name="T8" fmla="*/ 684 w 1368"/>
              <a:gd name="T9" fmla="*/ 0 h 6410"/>
              <a:gd name="T10" fmla="*/ 0 w 1368"/>
              <a:gd name="T11" fmla="*/ 684 h 6410"/>
              <a:gd name="T12" fmla="*/ 540 w 1368"/>
              <a:gd name="T13" fmla="*/ 1353 h 6410"/>
              <a:gd name="T14" fmla="*/ 540 w 1368"/>
              <a:gd name="T15" fmla="*/ 2536 h 6410"/>
              <a:gd name="T16" fmla="*/ 0 w 1368"/>
              <a:gd name="T17" fmla="*/ 3205 h 6410"/>
              <a:gd name="T18" fmla="*/ 540 w 1368"/>
              <a:gd name="T19" fmla="*/ 3874 h 6410"/>
              <a:gd name="T20" fmla="*/ 540 w 1368"/>
              <a:gd name="T21" fmla="*/ 5057 h 6410"/>
              <a:gd name="T22" fmla="*/ 0 w 1368"/>
              <a:gd name="T23" fmla="*/ 5726 h 6410"/>
              <a:gd name="T24" fmla="*/ 684 w 1368"/>
              <a:gd name="T25" fmla="*/ 6410 h 6410"/>
              <a:gd name="T26" fmla="*/ 1368 w 1368"/>
              <a:gd name="T27" fmla="*/ 5726 h 6410"/>
              <a:gd name="T28" fmla="*/ 829 w 1368"/>
              <a:gd name="T29" fmla="*/ 5057 h 6410"/>
              <a:gd name="T30" fmla="*/ 829 w 1368"/>
              <a:gd name="T31" fmla="*/ 3874 h 6410"/>
              <a:gd name="T32" fmla="*/ 1368 w 1368"/>
              <a:gd name="T33" fmla="*/ 3205 h 64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8" h="6410">
                <a:moveTo>
                  <a:pt x="1368" y="3205"/>
                </a:moveTo>
                <a:cubicBezTo>
                  <a:pt x="1368" y="2877"/>
                  <a:pt x="1137" y="2603"/>
                  <a:pt x="829" y="2536"/>
                </a:cubicBezTo>
                <a:cubicBezTo>
                  <a:pt x="829" y="1353"/>
                  <a:pt x="829" y="1353"/>
                  <a:pt x="829" y="1353"/>
                </a:cubicBezTo>
                <a:cubicBezTo>
                  <a:pt x="1137" y="1286"/>
                  <a:pt x="1368" y="1012"/>
                  <a:pt x="1368" y="684"/>
                </a:cubicBezTo>
                <a:cubicBezTo>
                  <a:pt x="1368" y="306"/>
                  <a:pt x="1062" y="0"/>
                  <a:pt x="684" y="0"/>
                </a:cubicBezTo>
                <a:cubicBezTo>
                  <a:pt x="306" y="0"/>
                  <a:pt x="0" y="306"/>
                  <a:pt x="0" y="684"/>
                </a:cubicBezTo>
                <a:cubicBezTo>
                  <a:pt x="0" y="1012"/>
                  <a:pt x="231" y="1286"/>
                  <a:pt x="540" y="1353"/>
                </a:cubicBezTo>
                <a:cubicBezTo>
                  <a:pt x="540" y="2536"/>
                  <a:pt x="540" y="2536"/>
                  <a:pt x="540" y="2536"/>
                </a:cubicBezTo>
                <a:cubicBezTo>
                  <a:pt x="231" y="2603"/>
                  <a:pt x="0" y="2877"/>
                  <a:pt x="0" y="3205"/>
                </a:cubicBezTo>
                <a:cubicBezTo>
                  <a:pt x="0" y="3533"/>
                  <a:pt x="231" y="3807"/>
                  <a:pt x="540" y="3874"/>
                </a:cubicBezTo>
                <a:cubicBezTo>
                  <a:pt x="540" y="5057"/>
                  <a:pt x="540" y="5057"/>
                  <a:pt x="540" y="5057"/>
                </a:cubicBezTo>
                <a:cubicBezTo>
                  <a:pt x="231" y="5124"/>
                  <a:pt x="0" y="5398"/>
                  <a:pt x="0" y="5726"/>
                </a:cubicBezTo>
                <a:cubicBezTo>
                  <a:pt x="0" y="6104"/>
                  <a:pt x="306" y="6410"/>
                  <a:pt x="684" y="6410"/>
                </a:cubicBezTo>
                <a:cubicBezTo>
                  <a:pt x="1062" y="6410"/>
                  <a:pt x="1368" y="6104"/>
                  <a:pt x="1368" y="5726"/>
                </a:cubicBezTo>
                <a:cubicBezTo>
                  <a:pt x="1368" y="5398"/>
                  <a:pt x="1137" y="5124"/>
                  <a:pt x="829" y="5057"/>
                </a:cubicBezTo>
                <a:cubicBezTo>
                  <a:pt x="829" y="3874"/>
                  <a:pt x="829" y="3874"/>
                  <a:pt x="829" y="3874"/>
                </a:cubicBezTo>
                <a:cubicBezTo>
                  <a:pt x="1137" y="3807"/>
                  <a:pt x="1368" y="3533"/>
                  <a:pt x="1368" y="3205"/>
                </a:cubicBezTo>
                <a:close/>
              </a:path>
            </a:pathLst>
          </a:custGeom>
          <a:solidFill>
            <a:srgbClr val="EEA486"/>
          </a:solidFill>
          <a:ln w="6350">
            <a:solidFill>
              <a:srgbClr val="EEA486"/>
            </a:solidFill>
          </a:ln>
        </p:spPr>
        <p:txBody>
          <a:bodyPr/>
          <a:lstStyle/>
          <a:p>
            <a:endParaRPr lang="zh-CN" altLang="en-US">
              <a:solidFill>
                <a:schemeClr val="tx1">
                  <a:lumMod val="85000"/>
                  <a:lumOff val="15000"/>
                </a:schemeClr>
              </a:solidFill>
            </a:endParaRPr>
          </a:p>
        </p:txBody>
      </p:sp>
      <p:sp>
        <p:nvSpPr>
          <p:cNvPr id="7" name="Oval 7"/>
          <p:cNvSpPr>
            <a:spLocks noChangeArrowheads="1"/>
          </p:cNvSpPr>
          <p:nvPr/>
        </p:nvSpPr>
        <p:spPr bwMode="auto">
          <a:xfrm>
            <a:off x="7024486" y="2475532"/>
            <a:ext cx="469900" cy="470045"/>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865" b="1">
                <a:solidFill>
                  <a:srgbClr val="A07AC2"/>
                </a:solidFill>
                <a:latin typeface="微软雅黑 Light" panose="020b0502040204020203" pitchFamily="34" charset="-122"/>
                <a:ea typeface="微软雅黑 Light" panose="020b0502040204020203" pitchFamily="34" charset="-122"/>
              </a:rPr>
              <a:t>01</a:t>
            </a:r>
            <a:endParaRPr lang="zh-CN" altLang="en-US" sz="1865" b="1">
              <a:solidFill>
                <a:srgbClr val="A07AC2"/>
              </a:solidFill>
              <a:latin typeface="微软雅黑 Light" panose="020b0502040204020203" pitchFamily="34" charset="-122"/>
              <a:ea typeface="微软雅黑 Light" panose="020b0502040204020203" pitchFamily="34" charset="-122"/>
            </a:endParaRPr>
          </a:p>
        </p:txBody>
      </p:sp>
      <p:sp>
        <p:nvSpPr>
          <p:cNvPr id="8" name="Oval 8"/>
          <p:cNvSpPr>
            <a:spLocks noChangeArrowheads="1"/>
          </p:cNvSpPr>
          <p:nvPr/>
        </p:nvSpPr>
        <p:spPr bwMode="auto">
          <a:xfrm>
            <a:off x="7024486" y="3652763"/>
            <a:ext cx="469900" cy="472163"/>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865" b="1">
                <a:solidFill>
                  <a:srgbClr val="A07AC2"/>
                </a:solidFill>
                <a:latin typeface="微软雅黑 Light" panose="020b0502040204020203" pitchFamily="34" charset="-122"/>
                <a:ea typeface="微软雅黑 Light" panose="020b0502040204020203" pitchFamily="34" charset="-122"/>
              </a:rPr>
              <a:t>02</a:t>
            </a:r>
            <a:endParaRPr lang="zh-CN" altLang="en-US" sz="1865" b="1">
              <a:solidFill>
                <a:srgbClr val="A07AC2"/>
              </a:solidFill>
              <a:latin typeface="微软雅黑 Light" panose="020b0502040204020203" pitchFamily="34" charset="-122"/>
              <a:ea typeface="微软雅黑 Light" panose="020b0502040204020203" pitchFamily="34" charset="-122"/>
            </a:endParaRPr>
          </a:p>
        </p:txBody>
      </p:sp>
      <p:sp>
        <p:nvSpPr>
          <p:cNvPr id="9" name="Oval 9"/>
          <p:cNvSpPr>
            <a:spLocks noChangeArrowheads="1"/>
          </p:cNvSpPr>
          <p:nvPr/>
        </p:nvSpPr>
        <p:spPr bwMode="auto">
          <a:xfrm>
            <a:off x="7024486" y="4832111"/>
            <a:ext cx="469900" cy="470045"/>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865" b="1">
                <a:solidFill>
                  <a:srgbClr val="A07AC2"/>
                </a:solidFill>
                <a:latin typeface="微软雅黑 Light" panose="020b0502040204020203" pitchFamily="34" charset="-122"/>
                <a:ea typeface="微软雅黑 Light" panose="020b0502040204020203" pitchFamily="34" charset="-122"/>
              </a:rPr>
              <a:t>03</a:t>
            </a:r>
            <a:endParaRPr lang="zh-CN" altLang="en-US" sz="1865" b="1">
              <a:solidFill>
                <a:srgbClr val="A07AC2"/>
              </a:solidFill>
              <a:latin typeface="微软雅黑 Light" panose="020b0502040204020203" pitchFamily="34" charset="-122"/>
              <a:ea typeface="微软雅黑 Light" panose="020b0502040204020203" pitchFamily="34" charset="-122"/>
            </a:endParaRPr>
          </a:p>
        </p:txBody>
      </p:sp>
      <p:sp>
        <p:nvSpPr>
          <p:cNvPr id="14" name="矩形 35"/>
          <p:cNvSpPr>
            <a:spLocks noChangeArrowheads="1"/>
          </p:cNvSpPr>
          <p:nvPr/>
        </p:nvSpPr>
        <p:spPr bwMode="auto">
          <a:xfrm>
            <a:off x="7764793" y="2698935"/>
            <a:ext cx="3397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chemeClr val="tx1">
                    <a:lumMod val="85000"/>
                    <a:lumOff val="15000"/>
                  </a:schemeClr>
                </a:solidFill>
                <a:latin typeface="Open Sans"/>
                <a:ea typeface="Open Sans"/>
                <a:cs typeface="Open Sans"/>
              </a:rPr>
              <a:t>单击此处添加您的编辑文字标题您的团队名称您的公司</a:t>
            </a:r>
            <a:endParaRPr lang="zh-CN" altLang="en-US" sz="1600">
              <a:solidFill>
                <a:schemeClr val="tx1">
                  <a:lumMod val="85000"/>
                  <a:lumOff val="15000"/>
                </a:schemeClr>
              </a:solidFill>
            </a:endParaRPr>
          </a:p>
        </p:txBody>
      </p:sp>
      <p:sp>
        <p:nvSpPr>
          <p:cNvPr id="15" name="文本框 14"/>
          <p:cNvSpPr txBox="1">
            <a:spLocks noChangeArrowheads="1"/>
          </p:cNvSpPr>
          <p:nvPr/>
        </p:nvSpPr>
        <p:spPr bwMode="auto">
          <a:xfrm>
            <a:off x="7783843" y="2338572"/>
            <a:ext cx="21574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tx1">
                    <a:lumMod val="85000"/>
                    <a:lumOff val="15000"/>
                  </a:schemeClr>
                </a:solidFill>
                <a:latin typeface="微软雅黑" panose="020b0503020204020204" pitchFamily="34" charset="-122"/>
                <a:ea typeface="微软雅黑" panose="020b0503020204020204" pitchFamily="34" charset="-122"/>
              </a:rPr>
              <a:t>文字内容</a:t>
            </a:r>
            <a:endParaRPr lang="en-US" altLang="zh-CN" sz="2000" b="1">
              <a:solidFill>
                <a:schemeClr val="tx1">
                  <a:lumMod val="85000"/>
                  <a:lumOff val="15000"/>
                </a:schemeClr>
              </a:solidFill>
              <a:latin typeface="微软雅黑" panose="020b0503020204020204" pitchFamily="34" charset="-122"/>
              <a:ea typeface="微软雅黑" panose="020b0503020204020204" pitchFamily="34" charset="-122"/>
            </a:endParaRPr>
          </a:p>
          <a:p>
            <a:pPr eaLnBrk="1" hangingPunct="1"/>
            <a:endParaRPr lang="zh-CN" altLang="en-US" sz="20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矩形 35"/>
          <p:cNvSpPr>
            <a:spLocks noChangeArrowheads="1"/>
          </p:cNvSpPr>
          <p:nvPr/>
        </p:nvSpPr>
        <p:spPr bwMode="auto">
          <a:xfrm>
            <a:off x="7845134" y="3809418"/>
            <a:ext cx="3397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chemeClr val="tx1">
                    <a:lumMod val="85000"/>
                    <a:lumOff val="15000"/>
                  </a:schemeClr>
                </a:solidFill>
                <a:latin typeface="Open Sans"/>
                <a:ea typeface="Open Sans"/>
                <a:cs typeface="Open Sans"/>
              </a:rPr>
              <a:t>单击此处添加您的编辑文字标题您的团队名称您的公司</a:t>
            </a:r>
            <a:endParaRPr lang="zh-CN" altLang="en-US" sz="1600">
              <a:solidFill>
                <a:schemeClr val="tx1">
                  <a:lumMod val="85000"/>
                  <a:lumOff val="15000"/>
                </a:schemeClr>
              </a:solidFill>
            </a:endParaRPr>
          </a:p>
        </p:txBody>
      </p:sp>
      <p:sp>
        <p:nvSpPr>
          <p:cNvPr id="17" name="文本框 16"/>
          <p:cNvSpPr txBox="1">
            <a:spLocks noChangeArrowheads="1"/>
          </p:cNvSpPr>
          <p:nvPr/>
        </p:nvSpPr>
        <p:spPr bwMode="auto">
          <a:xfrm>
            <a:off x="7864184" y="3449055"/>
            <a:ext cx="21574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tx1">
                    <a:lumMod val="85000"/>
                    <a:lumOff val="15000"/>
                  </a:schemeClr>
                </a:solidFill>
                <a:latin typeface="微软雅黑" panose="020b0503020204020204" pitchFamily="34" charset="-122"/>
                <a:ea typeface="微软雅黑" panose="020b0503020204020204" pitchFamily="34" charset="-122"/>
              </a:rPr>
              <a:t>文字内容</a:t>
            </a:r>
            <a:endParaRPr lang="en-US" altLang="zh-CN" sz="2000" b="1">
              <a:solidFill>
                <a:schemeClr val="tx1">
                  <a:lumMod val="85000"/>
                  <a:lumOff val="15000"/>
                </a:schemeClr>
              </a:solidFill>
              <a:latin typeface="微软雅黑" panose="020b0503020204020204" pitchFamily="34" charset="-122"/>
              <a:ea typeface="微软雅黑" panose="020b0503020204020204" pitchFamily="34" charset="-122"/>
            </a:endParaRPr>
          </a:p>
          <a:p>
            <a:pPr eaLnBrk="1" hangingPunct="1"/>
            <a:endParaRPr lang="zh-CN" altLang="en-US" sz="20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矩形 35"/>
          <p:cNvSpPr>
            <a:spLocks noChangeArrowheads="1"/>
          </p:cNvSpPr>
          <p:nvPr/>
        </p:nvSpPr>
        <p:spPr bwMode="auto">
          <a:xfrm>
            <a:off x="7851082" y="4987224"/>
            <a:ext cx="3397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chemeClr val="tx1">
                    <a:lumMod val="85000"/>
                    <a:lumOff val="15000"/>
                  </a:schemeClr>
                </a:solidFill>
                <a:latin typeface="Open Sans"/>
                <a:ea typeface="Open Sans"/>
                <a:cs typeface="Open Sans"/>
              </a:rPr>
              <a:t>单击此处添加您的编辑文字标题您的团队名称您的公司</a:t>
            </a:r>
            <a:endParaRPr lang="zh-CN" altLang="en-US" sz="1600">
              <a:solidFill>
                <a:schemeClr val="tx1">
                  <a:lumMod val="85000"/>
                  <a:lumOff val="15000"/>
                </a:schemeClr>
              </a:solidFill>
            </a:endParaRPr>
          </a:p>
        </p:txBody>
      </p:sp>
      <p:sp>
        <p:nvSpPr>
          <p:cNvPr id="19" name="文本框 18"/>
          <p:cNvSpPr txBox="1">
            <a:spLocks noChangeArrowheads="1"/>
          </p:cNvSpPr>
          <p:nvPr/>
        </p:nvSpPr>
        <p:spPr bwMode="auto">
          <a:xfrm>
            <a:off x="7870132" y="4626861"/>
            <a:ext cx="21574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tx1">
                    <a:lumMod val="85000"/>
                    <a:lumOff val="15000"/>
                  </a:schemeClr>
                </a:solidFill>
                <a:latin typeface="微软雅黑" panose="020b0503020204020204" pitchFamily="34" charset="-122"/>
                <a:ea typeface="微软雅黑" panose="020b0503020204020204" pitchFamily="34" charset="-122"/>
              </a:rPr>
              <a:t>文字内容</a:t>
            </a:r>
            <a:endParaRPr lang="en-US" altLang="zh-CN" sz="2000" b="1">
              <a:solidFill>
                <a:schemeClr val="tx1">
                  <a:lumMod val="85000"/>
                  <a:lumOff val="15000"/>
                </a:schemeClr>
              </a:solidFill>
              <a:latin typeface="微软雅黑" panose="020b0503020204020204" pitchFamily="34" charset="-122"/>
              <a:ea typeface="微软雅黑" panose="020b0503020204020204" pitchFamily="34" charset="-122"/>
            </a:endParaRPr>
          </a:p>
          <a:p>
            <a:pPr eaLnBrk="1" hangingPunct="1"/>
            <a:endParaRPr lang="zh-CN" altLang="en-US" sz="2000" b="1">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flipH="1">
            <a:off x="477847" y="609600"/>
            <a:ext cx="481996" cy="480695"/>
            <a:chOff x="4276449" y="1774190"/>
            <a:chExt cx="3516598" cy="3507105"/>
          </a:xfrm>
        </p:grpSpPr>
        <p:sp>
          <p:nvSpPr>
            <p:cNvPr id="25" name="MH_SubTitle_1"/>
            <p:cNvSpPr/>
            <p:nvPr/>
          </p:nvSpPr>
          <p:spPr>
            <a:xfrm>
              <a:off x="4276449" y="1774190"/>
              <a:ext cx="1756940" cy="1753552"/>
            </a:xfrm>
            <a:custGeom>
              <a:gdLst>
                <a:gd name="connsiteX0" fmla="*/ 713459 w 1426918"/>
                <a:gd name="connsiteY0" fmla="*/ 0 h 1426918"/>
                <a:gd name="connsiteX1" fmla="*/ 713459 w 1426918"/>
                <a:gd name="connsiteY1" fmla="*/ 1 h 1426918"/>
                <a:gd name="connsiteX2" fmla="*/ 1426918 w 1426918"/>
                <a:gd name="connsiteY2" fmla="*/ 713460 h 1426918"/>
                <a:gd name="connsiteX3" fmla="*/ 1426918 w 1426918"/>
                <a:gd name="connsiteY3" fmla="*/ 1426918 h 1426918"/>
                <a:gd name="connsiteX4" fmla="*/ 713459 w 1426918"/>
                <a:gd name="connsiteY4" fmla="*/ 1426918 h 1426918"/>
                <a:gd name="connsiteX5" fmla="*/ 0 w 1426918"/>
                <a:gd name="connsiteY5" fmla="*/ 713459 h 1426918"/>
                <a:gd name="connsiteX6" fmla="*/ 713459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lnTo>
                    <a:pt x="713459" y="1"/>
                  </a:lnTo>
                  <a:cubicBezTo>
                    <a:pt x="1107492" y="1"/>
                    <a:pt x="1426918" y="319427"/>
                    <a:pt x="1426918" y="713460"/>
                  </a:cubicBezTo>
                  <a:lnTo>
                    <a:pt x="1426918" y="1426918"/>
                  </a:lnTo>
                  <a:lnTo>
                    <a:pt x="713459" y="1426918"/>
                  </a:lnTo>
                  <a:cubicBezTo>
                    <a:pt x="319426" y="1426918"/>
                    <a:pt x="0" y="1107492"/>
                    <a:pt x="0" y="713459"/>
                  </a:cubicBezTo>
                  <a:cubicBezTo>
                    <a:pt x="0" y="319426"/>
                    <a:pt x="319426" y="0"/>
                    <a:pt x="713459"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26" name="MH_SubTitle_2"/>
            <p:cNvSpPr/>
            <p:nvPr/>
          </p:nvSpPr>
          <p:spPr>
            <a:xfrm>
              <a:off x="6033389" y="1774190"/>
              <a:ext cx="1759658" cy="1753552"/>
            </a:xfrm>
            <a:custGeom>
              <a:gdLst>
                <a:gd name="connsiteX0" fmla="*/ 713459 w 1426918"/>
                <a:gd name="connsiteY0" fmla="*/ 0 h 1426918"/>
                <a:gd name="connsiteX1" fmla="*/ 1426918 w 1426918"/>
                <a:gd name="connsiteY1" fmla="*/ 713459 h 1426918"/>
                <a:gd name="connsiteX2" fmla="*/ 1426917 w 1426918"/>
                <a:gd name="connsiteY2" fmla="*/ 713459 h 1426918"/>
                <a:gd name="connsiteX3" fmla="*/ 713458 w 1426918"/>
                <a:gd name="connsiteY3" fmla="*/ 1426918 h 1426918"/>
                <a:gd name="connsiteX4" fmla="*/ 0 w 1426918"/>
                <a:gd name="connsiteY4" fmla="*/ 1426918 h 1426918"/>
                <a:gd name="connsiteX5" fmla="*/ 0 w 1426918"/>
                <a:gd name="connsiteY5" fmla="*/ 713459 h 1426918"/>
                <a:gd name="connsiteX6" fmla="*/ 713459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cubicBezTo>
                    <a:pt x="1107492" y="0"/>
                    <a:pt x="1426918" y="319426"/>
                    <a:pt x="1426918" y="713459"/>
                  </a:cubicBezTo>
                  <a:lnTo>
                    <a:pt x="1426917" y="713459"/>
                  </a:lnTo>
                  <a:cubicBezTo>
                    <a:pt x="1426917" y="1107492"/>
                    <a:pt x="1107491" y="1426918"/>
                    <a:pt x="713458" y="1426918"/>
                  </a:cubicBezTo>
                  <a:lnTo>
                    <a:pt x="0" y="1426918"/>
                  </a:lnTo>
                  <a:lnTo>
                    <a:pt x="0" y="713459"/>
                  </a:lnTo>
                  <a:cubicBezTo>
                    <a:pt x="0" y="319426"/>
                    <a:pt x="319426" y="0"/>
                    <a:pt x="713459"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27" name="MH_SubTitle_3"/>
            <p:cNvSpPr/>
            <p:nvPr/>
          </p:nvSpPr>
          <p:spPr>
            <a:xfrm>
              <a:off x="4276449" y="3527743"/>
              <a:ext cx="1756940" cy="1753552"/>
            </a:xfrm>
            <a:custGeom>
              <a:gdLst>
                <a:gd name="connsiteX0" fmla="*/ 713460 w 1426918"/>
                <a:gd name="connsiteY0" fmla="*/ 0 h 1426918"/>
                <a:gd name="connsiteX1" fmla="*/ 1426918 w 1426918"/>
                <a:gd name="connsiteY1" fmla="*/ 0 h 1426918"/>
                <a:gd name="connsiteX2" fmla="*/ 1426918 w 1426918"/>
                <a:gd name="connsiteY2" fmla="*/ 713459 h 1426918"/>
                <a:gd name="connsiteX3" fmla="*/ 713459 w 1426918"/>
                <a:gd name="connsiteY3" fmla="*/ 1426918 h 1426918"/>
                <a:gd name="connsiteX4" fmla="*/ 0 w 1426918"/>
                <a:gd name="connsiteY4" fmla="*/ 713459 h 1426918"/>
                <a:gd name="connsiteX5" fmla="*/ 1 w 1426918"/>
                <a:gd name="connsiteY5" fmla="*/ 713459 h 1426918"/>
                <a:gd name="connsiteX6" fmla="*/ 713460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60" y="0"/>
                  </a:moveTo>
                  <a:lnTo>
                    <a:pt x="1426918" y="0"/>
                  </a:lnTo>
                  <a:lnTo>
                    <a:pt x="1426918" y="713459"/>
                  </a:lnTo>
                  <a:cubicBezTo>
                    <a:pt x="1426918" y="1107492"/>
                    <a:pt x="1107492" y="1426918"/>
                    <a:pt x="713459" y="1426918"/>
                  </a:cubicBezTo>
                  <a:cubicBezTo>
                    <a:pt x="319426" y="1426918"/>
                    <a:pt x="0" y="1107492"/>
                    <a:pt x="0" y="713459"/>
                  </a:cubicBezTo>
                  <a:lnTo>
                    <a:pt x="1" y="713459"/>
                  </a:lnTo>
                  <a:cubicBezTo>
                    <a:pt x="1" y="319426"/>
                    <a:pt x="319427" y="0"/>
                    <a:pt x="713460"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28" name="MH_SubTitle_4"/>
            <p:cNvSpPr/>
            <p:nvPr/>
          </p:nvSpPr>
          <p:spPr>
            <a:xfrm>
              <a:off x="6033389" y="3527743"/>
              <a:ext cx="1759658" cy="1753552"/>
            </a:xfrm>
            <a:custGeom>
              <a:gdLst>
                <a:gd name="connsiteX0" fmla="*/ 0 w 1426918"/>
                <a:gd name="connsiteY0" fmla="*/ 0 h 1426918"/>
                <a:gd name="connsiteX1" fmla="*/ 713459 w 1426918"/>
                <a:gd name="connsiteY1" fmla="*/ 0 h 1426918"/>
                <a:gd name="connsiteX2" fmla="*/ 1426918 w 1426918"/>
                <a:gd name="connsiteY2" fmla="*/ 713459 h 1426918"/>
                <a:gd name="connsiteX3" fmla="*/ 713459 w 1426918"/>
                <a:gd name="connsiteY3" fmla="*/ 1426918 h 1426918"/>
                <a:gd name="connsiteX4" fmla="*/ 713459 w 1426918"/>
                <a:gd name="connsiteY4" fmla="*/ 1426917 h 1426918"/>
                <a:gd name="connsiteX5" fmla="*/ 0 w 1426918"/>
                <a:gd name="connsiteY5" fmla="*/ 713458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918" h="1426918">
                  <a:moveTo>
                    <a:pt x="0" y="0"/>
                  </a:moveTo>
                  <a:lnTo>
                    <a:pt x="713459" y="0"/>
                  </a:lnTo>
                  <a:cubicBezTo>
                    <a:pt x="1107492" y="0"/>
                    <a:pt x="1426918" y="319426"/>
                    <a:pt x="1426918" y="713459"/>
                  </a:cubicBezTo>
                  <a:cubicBezTo>
                    <a:pt x="1426918" y="1107492"/>
                    <a:pt x="1107492" y="1426918"/>
                    <a:pt x="713459" y="1426918"/>
                  </a:cubicBezTo>
                  <a:lnTo>
                    <a:pt x="713459" y="1426917"/>
                  </a:lnTo>
                  <a:cubicBezTo>
                    <a:pt x="319426" y="1426917"/>
                    <a:pt x="0" y="1107491"/>
                    <a:pt x="0" y="713458"/>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grpSp>
      <p:sp>
        <p:nvSpPr>
          <p:cNvPr id="29" name="文本框 28"/>
          <p:cNvSpPr txBox="1"/>
          <p:nvPr/>
        </p:nvSpPr>
        <p:spPr>
          <a:xfrm>
            <a:off x="959843" y="628630"/>
            <a:ext cx="2488207" cy="461665"/>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rPr>
              <a:t>添加您的副标题</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p:transition advClick="0" advTm="2000"/>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Freeform 5"/>
          <p:cNvSpPr/>
          <p:nvPr/>
        </p:nvSpPr>
        <p:spPr bwMode="auto">
          <a:xfrm>
            <a:off x="810686" y="5350340"/>
            <a:ext cx="2638111" cy="813395"/>
          </a:xfrm>
          <a:custGeom>
            <a:gdLst>
              <a:gd name="T0" fmla="*/ 0 w 973"/>
              <a:gd name="T1" fmla="*/ 300 h 300"/>
              <a:gd name="T2" fmla="*/ 0 w 973"/>
              <a:gd name="T3" fmla="*/ 0 h 300"/>
              <a:gd name="T4" fmla="*/ 973 w 973"/>
              <a:gd name="T5" fmla="*/ 0 h 300"/>
            </a:gdLst>
            <a:cxnLst>
              <a:cxn ang="0">
                <a:pos x="T0" y="T1"/>
              </a:cxn>
              <a:cxn ang="0">
                <a:pos x="T2" y="T3"/>
              </a:cxn>
              <a:cxn ang="0">
                <a:pos x="T4" y="T5"/>
              </a:cxn>
            </a:cxnLst>
            <a:rect l="0" t="0" r="r" b="b"/>
            <a:pathLst>
              <a:path w="973" h="300">
                <a:moveTo>
                  <a:pt x="0" y="300"/>
                </a:moveTo>
                <a:lnTo>
                  <a:pt x="0" y="0"/>
                </a:lnTo>
                <a:lnTo>
                  <a:pt x="973" y="0"/>
                </a:lnTo>
              </a:path>
            </a:pathLst>
          </a:custGeom>
          <a:noFill/>
          <a:ln w="57150" cap="flat">
            <a:solidFill>
              <a:srgbClr val="EEA486"/>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en-US" sz="3200"/>
          </a:p>
        </p:txBody>
      </p:sp>
      <p:sp>
        <p:nvSpPr>
          <p:cNvPr id="8" name="Freeform 6"/>
          <p:cNvSpPr/>
          <p:nvPr/>
        </p:nvSpPr>
        <p:spPr bwMode="auto">
          <a:xfrm>
            <a:off x="3448797" y="4545080"/>
            <a:ext cx="2638111" cy="813395"/>
          </a:xfrm>
          <a:custGeom>
            <a:gdLst>
              <a:gd name="T0" fmla="*/ 0 w 973"/>
              <a:gd name="T1" fmla="*/ 300 h 300"/>
              <a:gd name="T2" fmla="*/ 0 w 973"/>
              <a:gd name="T3" fmla="*/ 0 h 300"/>
              <a:gd name="T4" fmla="*/ 973 w 973"/>
              <a:gd name="T5" fmla="*/ 0 h 300"/>
            </a:gdLst>
            <a:cxnLst>
              <a:cxn ang="0">
                <a:pos x="T0" y="T1"/>
              </a:cxn>
              <a:cxn ang="0">
                <a:pos x="T2" y="T3"/>
              </a:cxn>
              <a:cxn ang="0">
                <a:pos x="T4" y="T5"/>
              </a:cxn>
            </a:cxnLst>
            <a:rect l="0" t="0" r="r" b="b"/>
            <a:pathLst>
              <a:path w="973" h="300">
                <a:moveTo>
                  <a:pt x="0" y="300"/>
                </a:moveTo>
                <a:lnTo>
                  <a:pt x="0" y="0"/>
                </a:lnTo>
                <a:lnTo>
                  <a:pt x="973" y="0"/>
                </a:lnTo>
              </a:path>
            </a:pathLst>
          </a:custGeom>
          <a:noFill/>
          <a:ln w="57150" cap="flat">
            <a:solidFill>
              <a:srgbClr val="A07AC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en-US" sz="3200"/>
          </a:p>
        </p:txBody>
      </p:sp>
      <p:sp>
        <p:nvSpPr>
          <p:cNvPr id="9" name="Freeform 7"/>
          <p:cNvSpPr/>
          <p:nvPr/>
        </p:nvSpPr>
        <p:spPr bwMode="auto">
          <a:xfrm>
            <a:off x="6092328" y="3734395"/>
            <a:ext cx="2643533" cy="810684"/>
          </a:xfrm>
          <a:custGeom>
            <a:gdLst>
              <a:gd name="T0" fmla="*/ 0 w 975"/>
              <a:gd name="T1" fmla="*/ 299 h 299"/>
              <a:gd name="T2" fmla="*/ 0 w 975"/>
              <a:gd name="T3" fmla="*/ 0 h 299"/>
              <a:gd name="T4" fmla="*/ 975 w 975"/>
              <a:gd name="T5" fmla="*/ 0 h 299"/>
            </a:gdLst>
            <a:cxnLst>
              <a:cxn ang="0">
                <a:pos x="T0" y="T1"/>
              </a:cxn>
              <a:cxn ang="0">
                <a:pos x="T2" y="T3"/>
              </a:cxn>
              <a:cxn ang="0">
                <a:pos x="T4" y="T5"/>
              </a:cxn>
            </a:cxnLst>
            <a:rect l="0" t="0" r="r" b="b"/>
            <a:pathLst>
              <a:path w="975" h="299">
                <a:moveTo>
                  <a:pt x="0" y="299"/>
                </a:moveTo>
                <a:lnTo>
                  <a:pt x="0" y="0"/>
                </a:lnTo>
                <a:lnTo>
                  <a:pt x="975" y="0"/>
                </a:lnTo>
              </a:path>
            </a:pathLst>
          </a:custGeom>
          <a:noFill/>
          <a:ln w="57150" cap="flat">
            <a:solidFill>
              <a:srgbClr val="EEA486"/>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en-US" sz="3200"/>
          </a:p>
        </p:txBody>
      </p:sp>
      <p:sp>
        <p:nvSpPr>
          <p:cNvPr id="10" name="Freeform 8"/>
          <p:cNvSpPr/>
          <p:nvPr/>
        </p:nvSpPr>
        <p:spPr bwMode="auto">
          <a:xfrm>
            <a:off x="8735862" y="2937061"/>
            <a:ext cx="2638111" cy="813395"/>
          </a:xfrm>
          <a:custGeom>
            <a:gdLst>
              <a:gd name="T0" fmla="*/ 0 w 973"/>
              <a:gd name="T1" fmla="*/ 300 h 300"/>
              <a:gd name="T2" fmla="*/ 0 w 973"/>
              <a:gd name="T3" fmla="*/ 0 h 300"/>
              <a:gd name="T4" fmla="*/ 973 w 973"/>
              <a:gd name="T5" fmla="*/ 0 h 300"/>
            </a:gdLst>
            <a:cxnLst>
              <a:cxn ang="0">
                <a:pos x="T0" y="T1"/>
              </a:cxn>
              <a:cxn ang="0">
                <a:pos x="T2" y="T3"/>
              </a:cxn>
              <a:cxn ang="0">
                <a:pos x="T4" y="T5"/>
              </a:cxn>
            </a:cxnLst>
            <a:rect l="0" t="0" r="r" b="b"/>
            <a:pathLst>
              <a:path w="973" h="300">
                <a:moveTo>
                  <a:pt x="0" y="300"/>
                </a:moveTo>
                <a:lnTo>
                  <a:pt x="0" y="0"/>
                </a:lnTo>
                <a:lnTo>
                  <a:pt x="973" y="0"/>
                </a:lnTo>
              </a:path>
            </a:pathLst>
          </a:custGeom>
          <a:noFill/>
          <a:ln w="57150" cap="flat">
            <a:solidFill>
              <a:srgbClr val="A07AC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en-US" sz="3200"/>
          </a:p>
        </p:txBody>
      </p:sp>
      <p:sp>
        <p:nvSpPr>
          <p:cNvPr id="15" name="矩形 14"/>
          <p:cNvSpPr/>
          <p:nvPr/>
        </p:nvSpPr>
        <p:spPr>
          <a:xfrm>
            <a:off x="8991601" y="3467862"/>
            <a:ext cx="2557252" cy="1077218"/>
          </a:xfrm>
          <a:prstGeom prst="rect">
            <a:avLst/>
          </a:prstGeom>
        </p:spPr>
        <p:txBody>
          <a:bodyPr wrap="square">
            <a:spAutoFit/>
          </a:bodyPr>
          <a:lstStyle/>
          <a:p>
            <a:r>
              <a:rPr lang="zh-CN" altLang="en-US" sz="1600">
                <a:latin typeface="Open Sans" panose="020b0606030504020204" pitchFamily="34" charset="0"/>
                <a:ea typeface="Open Sans" panose="020b0606030504020204" pitchFamily="34" charset="0"/>
                <a:cs typeface="Open Sans" panose="020b0606030504020204" pitchFamily="34" charset="0"/>
              </a:rPr>
              <a:t>单击此处添加您的编辑文字标题您的团队名称您的公司名称单击此处添加您的编辑文字</a:t>
            </a:r>
            <a:endParaRPr lang="zh-CN" altLang="en-US" sz="1600"/>
          </a:p>
        </p:txBody>
      </p:sp>
      <p:sp>
        <p:nvSpPr>
          <p:cNvPr id="16" name="文本框 15"/>
          <p:cNvSpPr txBox="1"/>
          <p:nvPr/>
        </p:nvSpPr>
        <p:spPr>
          <a:xfrm>
            <a:off x="8991600" y="3052153"/>
            <a:ext cx="1540933" cy="707886"/>
          </a:xfrm>
          <a:prstGeom prst="rect">
            <a:avLst/>
          </a:prstGeom>
          <a:noFill/>
        </p:spPr>
        <p:txBody>
          <a:bodyPr wrap="square" rtlCol="0">
            <a:spAutoFit/>
          </a:bodyPr>
          <a:lstStyle/>
          <a:p>
            <a:r>
              <a:rPr lang="zh-CN" altLang="en-US" sz="2000" b="1">
                <a:solidFill>
                  <a:srgbClr val="A07AC2"/>
                </a:solidFill>
                <a:latin typeface="微软雅黑" panose="020b0503020204020204" pitchFamily="34" charset="-122"/>
                <a:ea typeface="微软雅黑" panose="020b0503020204020204" pitchFamily="34" charset="-122"/>
              </a:rPr>
              <a:t>文字内容</a:t>
            </a:r>
            <a:endParaRPr lang="en-US" altLang="zh-CN" sz="2000" b="1">
              <a:solidFill>
                <a:srgbClr val="A07AC2"/>
              </a:solidFill>
              <a:latin typeface="微软雅黑" panose="020b0503020204020204" pitchFamily="34" charset="-122"/>
              <a:ea typeface="微软雅黑" panose="020b0503020204020204" pitchFamily="34" charset="-122"/>
            </a:endParaRPr>
          </a:p>
          <a:p>
            <a:endParaRPr lang="zh-CN" altLang="en-US" sz="2000" b="1">
              <a:solidFill>
                <a:srgbClr val="A07AC2"/>
              </a:solidFill>
              <a:latin typeface="微软雅黑" panose="020b0503020204020204" pitchFamily="34" charset="-122"/>
              <a:ea typeface="微软雅黑" panose="020b0503020204020204" pitchFamily="34" charset="-122"/>
            </a:endParaRPr>
          </a:p>
        </p:txBody>
      </p:sp>
      <p:sp>
        <p:nvSpPr>
          <p:cNvPr id="17" name="矩形 16"/>
          <p:cNvSpPr/>
          <p:nvPr/>
        </p:nvSpPr>
        <p:spPr>
          <a:xfrm>
            <a:off x="5998285" y="2537102"/>
            <a:ext cx="2557252" cy="1077218"/>
          </a:xfrm>
          <a:prstGeom prst="rect">
            <a:avLst/>
          </a:prstGeom>
        </p:spPr>
        <p:txBody>
          <a:bodyPr wrap="square">
            <a:spAutoFit/>
          </a:bodyPr>
          <a:lstStyle/>
          <a:p>
            <a:r>
              <a:rPr lang="zh-CN" altLang="en-US" sz="1600">
                <a:latin typeface="Open Sans" panose="020b0606030504020204" pitchFamily="34" charset="0"/>
                <a:ea typeface="Open Sans" panose="020b0606030504020204" pitchFamily="34" charset="0"/>
                <a:cs typeface="Open Sans" panose="020b0606030504020204" pitchFamily="34" charset="0"/>
              </a:rPr>
              <a:t>单击此处添加您的编辑文字标题您的团队名称您的公司名称单击此处添加您的编辑文字</a:t>
            </a:r>
            <a:endParaRPr lang="zh-CN" altLang="en-US" sz="1600"/>
          </a:p>
        </p:txBody>
      </p:sp>
      <p:sp>
        <p:nvSpPr>
          <p:cNvPr id="18" name="文本框 17"/>
          <p:cNvSpPr txBox="1"/>
          <p:nvPr/>
        </p:nvSpPr>
        <p:spPr>
          <a:xfrm>
            <a:off x="5998285" y="2121391"/>
            <a:ext cx="1619724" cy="707886"/>
          </a:xfrm>
          <a:prstGeom prst="rect">
            <a:avLst/>
          </a:prstGeom>
          <a:noFill/>
        </p:spPr>
        <p:txBody>
          <a:bodyPr wrap="square" rtlCol="0">
            <a:spAutoFit/>
          </a:bodyPr>
          <a:lstStyle/>
          <a:p>
            <a:r>
              <a:rPr lang="zh-CN" altLang="en-US" sz="2000" b="1">
                <a:solidFill>
                  <a:srgbClr val="EEA486"/>
                </a:solidFill>
                <a:latin typeface="微软雅黑" panose="020b0503020204020204" pitchFamily="34" charset="-122"/>
                <a:ea typeface="微软雅黑" panose="020b0503020204020204" pitchFamily="34" charset="-122"/>
              </a:rPr>
              <a:t>文字内容</a:t>
            </a:r>
            <a:endParaRPr lang="en-US" altLang="zh-CN" sz="2000" b="1">
              <a:solidFill>
                <a:srgbClr val="EEA486"/>
              </a:solidFill>
              <a:latin typeface="微软雅黑" panose="020b0503020204020204" pitchFamily="34" charset="-122"/>
              <a:ea typeface="微软雅黑" panose="020b0503020204020204" pitchFamily="34" charset="-122"/>
            </a:endParaRPr>
          </a:p>
          <a:p>
            <a:endParaRPr lang="zh-CN" altLang="en-US" sz="2000" b="1">
              <a:solidFill>
                <a:srgbClr val="EEA486"/>
              </a:solidFill>
              <a:latin typeface="微软雅黑" panose="020b0503020204020204" pitchFamily="34" charset="-122"/>
              <a:ea typeface="微软雅黑" panose="020b0503020204020204" pitchFamily="34" charset="-122"/>
            </a:endParaRPr>
          </a:p>
        </p:txBody>
      </p:sp>
      <p:sp>
        <p:nvSpPr>
          <p:cNvPr id="19" name="矩形 18"/>
          <p:cNvSpPr/>
          <p:nvPr/>
        </p:nvSpPr>
        <p:spPr>
          <a:xfrm>
            <a:off x="3448795" y="3352772"/>
            <a:ext cx="2557252" cy="1077218"/>
          </a:xfrm>
          <a:prstGeom prst="rect">
            <a:avLst/>
          </a:prstGeom>
        </p:spPr>
        <p:txBody>
          <a:bodyPr wrap="square">
            <a:spAutoFit/>
          </a:bodyPr>
          <a:lstStyle/>
          <a:p>
            <a:r>
              <a:rPr lang="zh-CN" altLang="en-US" sz="1600">
                <a:latin typeface="Open Sans" panose="020b0606030504020204" pitchFamily="34" charset="0"/>
                <a:ea typeface="Open Sans" panose="020b0606030504020204" pitchFamily="34" charset="0"/>
                <a:cs typeface="Open Sans" panose="020b0606030504020204" pitchFamily="34" charset="0"/>
              </a:rPr>
              <a:t>单击此处添加您的编辑文字标题您的团队名称您的公司名称单击此处添加您的编辑文字</a:t>
            </a:r>
            <a:endParaRPr lang="zh-CN" altLang="en-US" sz="1600"/>
          </a:p>
        </p:txBody>
      </p:sp>
      <p:sp>
        <p:nvSpPr>
          <p:cNvPr id="20" name="文本框 19"/>
          <p:cNvSpPr txBox="1"/>
          <p:nvPr/>
        </p:nvSpPr>
        <p:spPr>
          <a:xfrm>
            <a:off x="3448795" y="2937062"/>
            <a:ext cx="1525680" cy="707886"/>
          </a:xfrm>
          <a:prstGeom prst="rect">
            <a:avLst/>
          </a:prstGeom>
          <a:noFill/>
        </p:spPr>
        <p:txBody>
          <a:bodyPr wrap="square" rtlCol="0">
            <a:spAutoFit/>
          </a:bodyPr>
          <a:lstStyle/>
          <a:p>
            <a:r>
              <a:rPr lang="zh-CN" altLang="en-US" sz="2000" b="1">
                <a:solidFill>
                  <a:srgbClr val="A07AC2"/>
                </a:solidFill>
                <a:latin typeface="微软雅黑" panose="020b0503020204020204" pitchFamily="34" charset="-122"/>
                <a:ea typeface="微软雅黑" panose="020b0503020204020204" pitchFamily="34" charset="-122"/>
              </a:rPr>
              <a:t>文字内容</a:t>
            </a:r>
            <a:endParaRPr lang="en-US" altLang="zh-CN" sz="2000" b="1">
              <a:solidFill>
                <a:srgbClr val="A07AC2"/>
              </a:solidFill>
              <a:latin typeface="微软雅黑" panose="020b0503020204020204" pitchFamily="34" charset="-122"/>
              <a:ea typeface="微软雅黑" panose="020b0503020204020204" pitchFamily="34" charset="-122"/>
            </a:endParaRPr>
          </a:p>
          <a:p>
            <a:endParaRPr lang="zh-CN" altLang="en-US" sz="2000" b="1">
              <a:solidFill>
                <a:srgbClr val="A07AC2"/>
              </a:solidFill>
              <a:latin typeface="微软雅黑" panose="020b0503020204020204" pitchFamily="34" charset="-122"/>
              <a:ea typeface="微软雅黑" panose="020b0503020204020204" pitchFamily="34" charset="-122"/>
            </a:endParaRPr>
          </a:p>
        </p:txBody>
      </p:sp>
      <p:sp>
        <p:nvSpPr>
          <p:cNvPr id="21" name="矩形 20"/>
          <p:cNvSpPr/>
          <p:nvPr/>
        </p:nvSpPr>
        <p:spPr>
          <a:xfrm>
            <a:off x="718983" y="4184702"/>
            <a:ext cx="2557252" cy="1077218"/>
          </a:xfrm>
          <a:prstGeom prst="rect">
            <a:avLst/>
          </a:prstGeom>
        </p:spPr>
        <p:txBody>
          <a:bodyPr wrap="square">
            <a:spAutoFit/>
          </a:bodyPr>
          <a:lstStyle/>
          <a:p>
            <a:r>
              <a:rPr lang="zh-CN" altLang="en-US" sz="1600">
                <a:latin typeface="Open Sans" panose="020b0606030504020204" pitchFamily="34" charset="0"/>
                <a:ea typeface="Open Sans" panose="020b0606030504020204" pitchFamily="34" charset="0"/>
                <a:cs typeface="Open Sans" panose="020b0606030504020204" pitchFamily="34" charset="0"/>
              </a:rPr>
              <a:t>单击此处添加您的编辑文字标题您的团队名称您的公司名称单击此处添加您的编辑文字</a:t>
            </a:r>
            <a:endParaRPr lang="zh-CN" altLang="en-US" sz="1600"/>
          </a:p>
        </p:txBody>
      </p:sp>
      <p:sp>
        <p:nvSpPr>
          <p:cNvPr id="22" name="文本框 21"/>
          <p:cNvSpPr txBox="1"/>
          <p:nvPr/>
        </p:nvSpPr>
        <p:spPr>
          <a:xfrm>
            <a:off x="718983" y="3768992"/>
            <a:ext cx="1499284" cy="707886"/>
          </a:xfrm>
          <a:prstGeom prst="rect">
            <a:avLst/>
          </a:prstGeom>
          <a:noFill/>
        </p:spPr>
        <p:txBody>
          <a:bodyPr wrap="square" rtlCol="0">
            <a:spAutoFit/>
          </a:bodyPr>
          <a:lstStyle/>
          <a:p>
            <a:r>
              <a:rPr lang="zh-CN" altLang="en-US" sz="2000" b="1">
                <a:solidFill>
                  <a:srgbClr val="EEA486"/>
                </a:solidFill>
                <a:latin typeface="微软雅黑" panose="020b0503020204020204" pitchFamily="34" charset="-122"/>
                <a:ea typeface="微软雅黑" panose="020b0503020204020204" pitchFamily="34" charset="-122"/>
              </a:rPr>
              <a:t>文字内容</a:t>
            </a:r>
            <a:endParaRPr lang="en-US" altLang="zh-CN" sz="2000" b="1">
              <a:solidFill>
                <a:srgbClr val="EEA486"/>
              </a:solidFill>
              <a:latin typeface="微软雅黑" panose="020b0503020204020204" pitchFamily="34" charset="-122"/>
              <a:ea typeface="微软雅黑" panose="020b0503020204020204" pitchFamily="34" charset="-122"/>
            </a:endParaRPr>
          </a:p>
          <a:p>
            <a:endParaRPr lang="zh-CN" altLang="en-US" sz="2000" b="1">
              <a:solidFill>
                <a:srgbClr val="EEA486"/>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flipH="1">
            <a:off x="477847" y="609600"/>
            <a:ext cx="481996" cy="480695"/>
            <a:chOff x="4276449" y="1774190"/>
            <a:chExt cx="3516598" cy="3507105"/>
          </a:xfrm>
        </p:grpSpPr>
        <p:sp>
          <p:nvSpPr>
            <p:cNvPr id="24" name="MH_SubTitle_1"/>
            <p:cNvSpPr/>
            <p:nvPr/>
          </p:nvSpPr>
          <p:spPr>
            <a:xfrm>
              <a:off x="4276449" y="1774190"/>
              <a:ext cx="1756940" cy="1753552"/>
            </a:xfrm>
            <a:custGeom>
              <a:gdLst>
                <a:gd name="connsiteX0" fmla="*/ 713459 w 1426918"/>
                <a:gd name="connsiteY0" fmla="*/ 0 h 1426918"/>
                <a:gd name="connsiteX1" fmla="*/ 713459 w 1426918"/>
                <a:gd name="connsiteY1" fmla="*/ 1 h 1426918"/>
                <a:gd name="connsiteX2" fmla="*/ 1426918 w 1426918"/>
                <a:gd name="connsiteY2" fmla="*/ 713460 h 1426918"/>
                <a:gd name="connsiteX3" fmla="*/ 1426918 w 1426918"/>
                <a:gd name="connsiteY3" fmla="*/ 1426918 h 1426918"/>
                <a:gd name="connsiteX4" fmla="*/ 713459 w 1426918"/>
                <a:gd name="connsiteY4" fmla="*/ 1426918 h 1426918"/>
                <a:gd name="connsiteX5" fmla="*/ 0 w 1426918"/>
                <a:gd name="connsiteY5" fmla="*/ 713459 h 1426918"/>
                <a:gd name="connsiteX6" fmla="*/ 713459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lnTo>
                    <a:pt x="713459" y="1"/>
                  </a:lnTo>
                  <a:cubicBezTo>
                    <a:pt x="1107492" y="1"/>
                    <a:pt x="1426918" y="319427"/>
                    <a:pt x="1426918" y="713460"/>
                  </a:cubicBezTo>
                  <a:lnTo>
                    <a:pt x="1426918" y="1426918"/>
                  </a:lnTo>
                  <a:lnTo>
                    <a:pt x="713459" y="1426918"/>
                  </a:lnTo>
                  <a:cubicBezTo>
                    <a:pt x="319426" y="1426918"/>
                    <a:pt x="0" y="1107492"/>
                    <a:pt x="0" y="713459"/>
                  </a:cubicBezTo>
                  <a:cubicBezTo>
                    <a:pt x="0" y="319426"/>
                    <a:pt x="319426" y="0"/>
                    <a:pt x="713459"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25" name="MH_SubTitle_2"/>
            <p:cNvSpPr/>
            <p:nvPr/>
          </p:nvSpPr>
          <p:spPr>
            <a:xfrm>
              <a:off x="6033389" y="1774190"/>
              <a:ext cx="1759658" cy="1753552"/>
            </a:xfrm>
            <a:custGeom>
              <a:gdLst>
                <a:gd name="connsiteX0" fmla="*/ 713459 w 1426918"/>
                <a:gd name="connsiteY0" fmla="*/ 0 h 1426918"/>
                <a:gd name="connsiteX1" fmla="*/ 1426918 w 1426918"/>
                <a:gd name="connsiteY1" fmla="*/ 713459 h 1426918"/>
                <a:gd name="connsiteX2" fmla="*/ 1426917 w 1426918"/>
                <a:gd name="connsiteY2" fmla="*/ 713459 h 1426918"/>
                <a:gd name="connsiteX3" fmla="*/ 713458 w 1426918"/>
                <a:gd name="connsiteY3" fmla="*/ 1426918 h 1426918"/>
                <a:gd name="connsiteX4" fmla="*/ 0 w 1426918"/>
                <a:gd name="connsiteY4" fmla="*/ 1426918 h 1426918"/>
                <a:gd name="connsiteX5" fmla="*/ 0 w 1426918"/>
                <a:gd name="connsiteY5" fmla="*/ 713459 h 1426918"/>
                <a:gd name="connsiteX6" fmla="*/ 713459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cubicBezTo>
                    <a:pt x="1107492" y="0"/>
                    <a:pt x="1426918" y="319426"/>
                    <a:pt x="1426918" y="713459"/>
                  </a:cubicBezTo>
                  <a:lnTo>
                    <a:pt x="1426917" y="713459"/>
                  </a:lnTo>
                  <a:cubicBezTo>
                    <a:pt x="1426917" y="1107492"/>
                    <a:pt x="1107491" y="1426918"/>
                    <a:pt x="713458" y="1426918"/>
                  </a:cubicBezTo>
                  <a:lnTo>
                    <a:pt x="0" y="1426918"/>
                  </a:lnTo>
                  <a:lnTo>
                    <a:pt x="0" y="713459"/>
                  </a:lnTo>
                  <a:cubicBezTo>
                    <a:pt x="0" y="319426"/>
                    <a:pt x="319426" y="0"/>
                    <a:pt x="713459"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26" name="MH_SubTitle_3"/>
            <p:cNvSpPr/>
            <p:nvPr/>
          </p:nvSpPr>
          <p:spPr>
            <a:xfrm>
              <a:off x="4276449" y="3527743"/>
              <a:ext cx="1756940" cy="1753552"/>
            </a:xfrm>
            <a:custGeom>
              <a:gdLst>
                <a:gd name="connsiteX0" fmla="*/ 713460 w 1426918"/>
                <a:gd name="connsiteY0" fmla="*/ 0 h 1426918"/>
                <a:gd name="connsiteX1" fmla="*/ 1426918 w 1426918"/>
                <a:gd name="connsiteY1" fmla="*/ 0 h 1426918"/>
                <a:gd name="connsiteX2" fmla="*/ 1426918 w 1426918"/>
                <a:gd name="connsiteY2" fmla="*/ 713459 h 1426918"/>
                <a:gd name="connsiteX3" fmla="*/ 713459 w 1426918"/>
                <a:gd name="connsiteY3" fmla="*/ 1426918 h 1426918"/>
                <a:gd name="connsiteX4" fmla="*/ 0 w 1426918"/>
                <a:gd name="connsiteY4" fmla="*/ 713459 h 1426918"/>
                <a:gd name="connsiteX5" fmla="*/ 1 w 1426918"/>
                <a:gd name="connsiteY5" fmla="*/ 713459 h 1426918"/>
                <a:gd name="connsiteX6" fmla="*/ 713460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60" y="0"/>
                  </a:moveTo>
                  <a:lnTo>
                    <a:pt x="1426918" y="0"/>
                  </a:lnTo>
                  <a:lnTo>
                    <a:pt x="1426918" y="713459"/>
                  </a:lnTo>
                  <a:cubicBezTo>
                    <a:pt x="1426918" y="1107492"/>
                    <a:pt x="1107492" y="1426918"/>
                    <a:pt x="713459" y="1426918"/>
                  </a:cubicBezTo>
                  <a:cubicBezTo>
                    <a:pt x="319426" y="1426918"/>
                    <a:pt x="0" y="1107492"/>
                    <a:pt x="0" y="713459"/>
                  </a:cubicBezTo>
                  <a:lnTo>
                    <a:pt x="1" y="713459"/>
                  </a:lnTo>
                  <a:cubicBezTo>
                    <a:pt x="1" y="319426"/>
                    <a:pt x="319427" y="0"/>
                    <a:pt x="713460"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33" name="MH_SubTitle_4"/>
            <p:cNvSpPr/>
            <p:nvPr/>
          </p:nvSpPr>
          <p:spPr>
            <a:xfrm>
              <a:off x="6033389" y="3527743"/>
              <a:ext cx="1759658" cy="1753552"/>
            </a:xfrm>
            <a:custGeom>
              <a:gdLst>
                <a:gd name="connsiteX0" fmla="*/ 0 w 1426918"/>
                <a:gd name="connsiteY0" fmla="*/ 0 h 1426918"/>
                <a:gd name="connsiteX1" fmla="*/ 713459 w 1426918"/>
                <a:gd name="connsiteY1" fmla="*/ 0 h 1426918"/>
                <a:gd name="connsiteX2" fmla="*/ 1426918 w 1426918"/>
                <a:gd name="connsiteY2" fmla="*/ 713459 h 1426918"/>
                <a:gd name="connsiteX3" fmla="*/ 713459 w 1426918"/>
                <a:gd name="connsiteY3" fmla="*/ 1426918 h 1426918"/>
                <a:gd name="connsiteX4" fmla="*/ 713459 w 1426918"/>
                <a:gd name="connsiteY4" fmla="*/ 1426917 h 1426918"/>
                <a:gd name="connsiteX5" fmla="*/ 0 w 1426918"/>
                <a:gd name="connsiteY5" fmla="*/ 713458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918" h="1426918">
                  <a:moveTo>
                    <a:pt x="0" y="0"/>
                  </a:moveTo>
                  <a:lnTo>
                    <a:pt x="713459" y="0"/>
                  </a:lnTo>
                  <a:cubicBezTo>
                    <a:pt x="1107492" y="0"/>
                    <a:pt x="1426918" y="319426"/>
                    <a:pt x="1426918" y="713459"/>
                  </a:cubicBezTo>
                  <a:cubicBezTo>
                    <a:pt x="1426918" y="1107492"/>
                    <a:pt x="1107492" y="1426918"/>
                    <a:pt x="713459" y="1426918"/>
                  </a:cubicBezTo>
                  <a:lnTo>
                    <a:pt x="713459" y="1426917"/>
                  </a:lnTo>
                  <a:cubicBezTo>
                    <a:pt x="319426" y="1426917"/>
                    <a:pt x="0" y="1107491"/>
                    <a:pt x="0" y="713458"/>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grpSp>
      <p:sp>
        <p:nvSpPr>
          <p:cNvPr id="34" name="文本框 33"/>
          <p:cNvSpPr txBox="1"/>
          <p:nvPr/>
        </p:nvSpPr>
        <p:spPr>
          <a:xfrm>
            <a:off x="959843" y="628630"/>
            <a:ext cx="2488207" cy="461665"/>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rPr>
              <a:t>添加您的副标题</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advClick="0" advTm="0" p14:dur="0"/>
    </mc:Choice>
    <mc:Fallback>
      <p:transition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ppt_x"/>
                                          </p:val>
                                        </p:tav>
                                        <p:tav tm="100000">
                                          <p:val>
                                            <p:strVal val="#ppt_x"/>
                                          </p:val>
                                        </p:tav>
                                      </p:tavLst>
                                    </p:anim>
                                    <p:anim calcmode="lin" valueType="num">
                                      <p:cBhvr additive="base">
                                        <p:cTn id="8" dur="250" fill="hold"/>
                                        <p:tgtEl>
                                          <p:spTgt spid="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5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250" fill="hold"/>
                                        <p:tgtEl>
                                          <p:spTgt spid="8"/>
                                        </p:tgtEl>
                                        <p:attrNameLst>
                                          <p:attrName>ppt_x</p:attrName>
                                        </p:attrNameLst>
                                      </p:cBhvr>
                                      <p:tavLst>
                                        <p:tav tm="0">
                                          <p:val>
                                            <p:strVal val="#ppt_x"/>
                                          </p:val>
                                        </p:tav>
                                        <p:tav tm="100000">
                                          <p:val>
                                            <p:strVal val="#ppt_x"/>
                                          </p:val>
                                        </p:tav>
                                      </p:tavLst>
                                    </p:anim>
                                    <p:anim calcmode="lin" valueType="num">
                                      <p:cBhvr additive="base">
                                        <p:cTn id="13" dur="250" fill="hold"/>
                                        <p:tgtEl>
                                          <p:spTgt spid="8"/>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250" fill="hold"/>
                                        <p:tgtEl>
                                          <p:spTgt spid="9"/>
                                        </p:tgtEl>
                                        <p:attrNameLst>
                                          <p:attrName>ppt_x</p:attrName>
                                        </p:attrNameLst>
                                      </p:cBhvr>
                                      <p:tavLst>
                                        <p:tav tm="0">
                                          <p:val>
                                            <p:strVal val="#ppt_x"/>
                                          </p:val>
                                        </p:tav>
                                        <p:tav tm="100000">
                                          <p:val>
                                            <p:strVal val="#ppt_x"/>
                                          </p:val>
                                        </p:tav>
                                      </p:tavLst>
                                    </p:anim>
                                    <p:anim calcmode="lin" valueType="num">
                                      <p:cBhvr additive="base">
                                        <p:cTn id="18" dur="250" fill="hold"/>
                                        <p:tgtEl>
                                          <p:spTgt spid="9"/>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750"/>
                            </p:stCondLst>
                            <p:childTnLst>
                              <p:par>
                                <p:cTn id="20" presetID="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250" fill="hold"/>
                                        <p:tgtEl>
                                          <p:spTgt spid="10"/>
                                        </p:tgtEl>
                                        <p:attrNameLst>
                                          <p:attrName>ppt_x</p:attrName>
                                        </p:attrNameLst>
                                      </p:cBhvr>
                                      <p:tavLst>
                                        <p:tav tm="0">
                                          <p:val>
                                            <p:strVal val="#ppt_x"/>
                                          </p:val>
                                        </p:tav>
                                        <p:tav tm="100000">
                                          <p:val>
                                            <p:strVal val="#ppt_x"/>
                                          </p:val>
                                        </p:tav>
                                      </p:tavLst>
                                    </p:anim>
                                    <p:anim calcmode="lin" valueType="num">
                                      <p:cBhvr additive="base">
                                        <p:cTn id="23" dur="250" fill="hold"/>
                                        <p:tgtEl>
                                          <p:spTgt spid="10"/>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4000"/>
                            </p:stCondLst>
                            <p:childTnLst>
                              <p:par>
                                <p:cTn id="43" presetID="42" presetClass="entr" presetSubtype="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1000"/>
                                        <p:tgtEl>
                                          <p:spTgt spid="22"/>
                                        </p:tgtEl>
                                      </p:cBhvr>
                                    </p:animEffect>
                                    <p:anim calcmode="lin" valueType="num">
                                      <p:cBhvr>
                                        <p:cTn id="46" dur="1000" fill="hold"/>
                                        <p:tgtEl>
                                          <p:spTgt spid="22"/>
                                        </p:tgtEl>
                                        <p:attrNameLst>
                                          <p:attrName>ppt_x</p:attrName>
                                        </p:attrNameLst>
                                      </p:cBhvr>
                                      <p:tavLst>
                                        <p:tav tm="0">
                                          <p:val>
                                            <p:strVal val="#ppt_x"/>
                                          </p:val>
                                        </p:tav>
                                        <p:tav tm="100000">
                                          <p:val>
                                            <p:strVal val="#ppt_x"/>
                                          </p:val>
                                        </p:tav>
                                      </p:tavLst>
                                    </p:anim>
                                    <p:anim calcmode="lin" valueType="num">
                                      <p:cBhvr>
                                        <p:cTn id="4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6" grpId="0"/>
      <p:bldP spid="18" grpId="0"/>
      <p:bldP spid="20" grpId="0"/>
      <p:bldP spid="22"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Rectangle 8"/>
          <p:cNvSpPr/>
          <p:nvPr/>
        </p:nvSpPr>
        <p:spPr>
          <a:xfrm>
            <a:off x="986111" y="2000177"/>
            <a:ext cx="2453263" cy="3346252"/>
          </a:xfrm>
          <a:prstGeom prst="rect">
            <a:avLst/>
          </a:prstGeom>
          <a:noFill/>
          <a:ln>
            <a:solidFill>
              <a:srgbClr val="EEA4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p>
        </p:txBody>
      </p:sp>
      <p:sp>
        <p:nvSpPr>
          <p:cNvPr id="5" name="Trapezoid 10@|1FFC:3506772|FBC:16777215|LFC:16777215|LBC:16777215"/>
          <p:cNvSpPr/>
          <p:nvPr/>
        </p:nvSpPr>
        <p:spPr>
          <a:xfrm>
            <a:off x="1464906" y="1793149"/>
            <a:ext cx="1495673" cy="207873"/>
          </a:xfrm>
          <a:prstGeom prst="trapezoid">
            <a:avLst>
              <a:gd name="adj" fmla="val 6792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p>
        </p:txBody>
      </p:sp>
      <p:sp>
        <p:nvSpPr>
          <p:cNvPr id="6" name="Pentagon 9@|1FFC:4308095|FBC:16777215|LFC:16777215|LBC:16777215"/>
          <p:cNvSpPr/>
          <p:nvPr/>
        </p:nvSpPr>
        <p:spPr>
          <a:xfrm rot="5400000">
            <a:off x="1715957" y="1680681"/>
            <a:ext cx="993572" cy="1216819"/>
          </a:xfrm>
          <a:prstGeom prst="homePlate">
            <a:avLst>
              <a:gd name="adj" fmla="val 31720"/>
            </a:avLst>
          </a:prstGeom>
          <a:solidFill>
            <a:srgbClr val="EEA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p>
        </p:txBody>
      </p:sp>
      <p:sp>
        <p:nvSpPr>
          <p:cNvPr id="7" name="Freeform 62"/>
          <p:cNvSpPr>
            <a:spLocks noChangeAspect="1" noEditPoints="1"/>
          </p:cNvSpPr>
          <p:nvPr/>
        </p:nvSpPr>
        <p:spPr bwMode="auto">
          <a:xfrm>
            <a:off x="1952336" y="1997589"/>
            <a:ext cx="520819" cy="524983"/>
          </a:xfrm>
          <a:custGeom>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7" h="57">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1682" tIns="60841" rIns="121682" bIns="60841" numCol="1" anchor="t" anchorCtr="0" compatLnSpc="1"/>
          <a:lstStyle/>
          <a:p>
            <a:endParaRPr lang="en-US" sz="3190">
              <a:solidFill>
                <a:schemeClr val="accent4"/>
              </a:solidFill>
            </a:endParaRPr>
          </a:p>
        </p:txBody>
      </p:sp>
      <p:sp>
        <p:nvSpPr>
          <p:cNvPr id="8" name="Rectangle 15"/>
          <p:cNvSpPr/>
          <p:nvPr/>
        </p:nvSpPr>
        <p:spPr>
          <a:xfrm>
            <a:off x="3543638" y="2000177"/>
            <a:ext cx="2453263" cy="3346252"/>
          </a:xfrm>
          <a:prstGeom prst="rect">
            <a:avLst/>
          </a:prstGeom>
          <a:noFill/>
          <a:ln>
            <a:solidFill>
              <a:srgbClr val="A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p>
        </p:txBody>
      </p:sp>
      <p:sp>
        <p:nvSpPr>
          <p:cNvPr id="9" name="Trapezoid 17@|1FFC:1137349|FBC:16777215|LFC:16777215|LBC:16777215"/>
          <p:cNvSpPr/>
          <p:nvPr/>
        </p:nvSpPr>
        <p:spPr>
          <a:xfrm>
            <a:off x="4022433" y="1793149"/>
            <a:ext cx="1495673" cy="207873"/>
          </a:xfrm>
          <a:prstGeom prst="trapezoid">
            <a:avLst>
              <a:gd name="adj" fmla="val 6792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p>
        </p:txBody>
      </p:sp>
      <p:sp>
        <p:nvSpPr>
          <p:cNvPr id="10" name="Pentagon 18@|1FFC:1554685|FBC:16777215|LFC:16777215|LBC:16777215"/>
          <p:cNvSpPr/>
          <p:nvPr/>
        </p:nvSpPr>
        <p:spPr>
          <a:xfrm rot="5400000">
            <a:off x="4273484" y="1680681"/>
            <a:ext cx="993572" cy="1216819"/>
          </a:xfrm>
          <a:prstGeom prst="homePlate">
            <a:avLst>
              <a:gd name="adj" fmla="val 31720"/>
            </a:avLst>
          </a:prstGeom>
          <a:solidFill>
            <a:srgbClr val="A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p>
        </p:txBody>
      </p:sp>
      <p:sp>
        <p:nvSpPr>
          <p:cNvPr id="11" name="Rectangle 21"/>
          <p:cNvSpPr/>
          <p:nvPr/>
        </p:nvSpPr>
        <p:spPr>
          <a:xfrm>
            <a:off x="6101165" y="2000177"/>
            <a:ext cx="2453263" cy="3346252"/>
          </a:xfrm>
          <a:prstGeom prst="rect">
            <a:avLst/>
          </a:prstGeom>
          <a:noFill/>
          <a:ln>
            <a:solidFill>
              <a:srgbClr val="EEA4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p>
        </p:txBody>
      </p:sp>
      <p:sp>
        <p:nvSpPr>
          <p:cNvPr id="12" name="Trapezoid 23@|1FFC:192|FBC:16777215|LFC:16777215|LBC:16777215"/>
          <p:cNvSpPr/>
          <p:nvPr/>
        </p:nvSpPr>
        <p:spPr>
          <a:xfrm>
            <a:off x="6579960" y="1793149"/>
            <a:ext cx="1495673" cy="207873"/>
          </a:xfrm>
          <a:prstGeom prst="trapezoid">
            <a:avLst>
              <a:gd name="adj" fmla="val 6792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p>
        </p:txBody>
      </p:sp>
      <p:sp>
        <p:nvSpPr>
          <p:cNvPr id="13" name="Pentagon 24@|1FFC:2381804|FBC:16777215|LFC:16777215|LBC:16777215"/>
          <p:cNvSpPr/>
          <p:nvPr/>
        </p:nvSpPr>
        <p:spPr>
          <a:xfrm rot="5400000">
            <a:off x="6831011" y="1680681"/>
            <a:ext cx="993572" cy="1216819"/>
          </a:xfrm>
          <a:prstGeom prst="homePlate">
            <a:avLst>
              <a:gd name="adj" fmla="val 31720"/>
            </a:avLst>
          </a:prstGeom>
          <a:solidFill>
            <a:srgbClr val="EEA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p>
        </p:txBody>
      </p:sp>
      <p:sp>
        <p:nvSpPr>
          <p:cNvPr id="14" name="Freeform 245"/>
          <p:cNvSpPr>
            <a:spLocks noChangeAspect="1"/>
          </p:cNvSpPr>
          <p:nvPr/>
        </p:nvSpPr>
        <p:spPr bwMode="auto">
          <a:xfrm>
            <a:off x="4514029" y="2003840"/>
            <a:ext cx="512482" cy="512482"/>
          </a:xfrm>
          <a:custGeom>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121682" tIns="60841" rIns="121682" bIns="60841" numCol="1" anchor="t" anchorCtr="0" compatLnSpc="1"/>
          <a:lstStyle/>
          <a:p>
            <a:endParaRPr lang="en-US" sz="3190">
              <a:solidFill>
                <a:schemeClr val="accent4"/>
              </a:solidFill>
            </a:endParaRPr>
          </a:p>
        </p:txBody>
      </p:sp>
      <p:sp>
        <p:nvSpPr>
          <p:cNvPr id="15" name="Freeform 132"/>
          <p:cNvSpPr>
            <a:spLocks noChangeAspect="1" noEditPoints="1"/>
          </p:cNvSpPr>
          <p:nvPr/>
        </p:nvSpPr>
        <p:spPr bwMode="auto">
          <a:xfrm>
            <a:off x="7023591" y="1969102"/>
            <a:ext cx="608412" cy="581957"/>
          </a:xfrm>
          <a:custGeom>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ln>
        </p:spPr>
        <p:txBody>
          <a:bodyPr vert="horz" wrap="square" lIns="121682" tIns="60841" rIns="121682" bIns="60841" numCol="1" anchor="t" anchorCtr="0" compatLnSpc="1"/>
          <a:lstStyle/>
          <a:p>
            <a:endParaRPr lang="en-US" sz="3190">
              <a:solidFill>
                <a:schemeClr val="accent4"/>
              </a:solidFill>
            </a:endParaRPr>
          </a:p>
        </p:txBody>
      </p:sp>
      <p:sp>
        <p:nvSpPr>
          <p:cNvPr id="16" name="矩形 15"/>
          <p:cNvSpPr/>
          <p:nvPr/>
        </p:nvSpPr>
        <p:spPr>
          <a:xfrm>
            <a:off x="1318128" y="3312267"/>
            <a:ext cx="1642452" cy="1551194"/>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7" name="TextBox 13"/>
          <p:cNvSpPr txBox="1"/>
          <p:nvPr/>
        </p:nvSpPr>
        <p:spPr>
          <a:xfrm>
            <a:off x="1318128" y="2990317"/>
            <a:ext cx="1649440"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nvSpPr>
        <p:spPr>
          <a:xfrm>
            <a:off x="3910136" y="3312267"/>
            <a:ext cx="1642452" cy="1551194"/>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9" name="TextBox 13"/>
          <p:cNvSpPr txBox="1"/>
          <p:nvPr/>
        </p:nvSpPr>
        <p:spPr>
          <a:xfrm>
            <a:off x="3910136" y="2990317"/>
            <a:ext cx="1510694"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6481886" y="3312267"/>
            <a:ext cx="1642452" cy="1551194"/>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1" name="TextBox 13"/>
          <p:cNvSpPr txBox="1"/>
          <p:nvPr/>
        </p:nvSpPr>
        <p:spPr>
          <a:xfrm>
            <a:off x="6481886" y="2990317"/>
            <a:ext cx="1454322"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Rectangle 21"/>
          <p:cNvSpPr/>
          <p:nvPr/>
        </p:nvSpPr>
        <p:spPr>
          <a:xfrm>
            <a:off x="8668503" y="2000177"/>
            <a:ext cx="2453263" cy="3346252"/>
          </a:xfrm>
          <a:prstGeom prst="rect">
            <a:avLst/>
          </a:prstGeom>
          <a:noFill/>
          <a:ln>
            <a:solidFill>
              <a:srgbClr val="A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p>
        </p:txBody>
      </p:sp>
      <p:sp>
        <p:nvSpPr>
          <p:cNvPr id="23" name="Trapezoid 23@|1FFC:192|FBC:16777215|LFC:16777215|LBC:16777215"/>
          <p:cNvSpPr/>
          <p:nvPr/>
        </p:nvSpPr>
        <p:spPr>
          <a:xfrm>
            <a:off x="9147298" y="1793149"/>
            <a:ext cx="1495673" cy="207873"/>
          </a:xfrm>
          <a:prstGeom prst="trapezoid">
            <a:avLst>
              <a:gd name="adj" fmla="val 6792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p>
        </p:txBody>
      </p:sp>
      <p:sp>
        <p:nvSpPr>
          <p:cNvPr id="24" name="Pentagon 24@|1FFC:2381804|FBC:16777215|LFC:16777215|LBC:16777215"/>
          <p:cNvSpPr/>
          <p:nvPr/>
        </p:nvSpPr>
        <p:spPr>
          <a:xfrm rot="5400000">
            <a:off x="9398349" y="1680681"/>
            <a:ext cx="993572" cy="1216819"/>
          </a:xfrm>
          <a:prstGeom prst="homePlate">
            <a:avLst>
              <a:gd name="adj" fmla="val 31720"/>
            </a:avLst>
          </a:prstGeom>
          <a:solidFill>
            <a:srgbClr val="A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p>
        </p:txBody>
      </p:sp>
      <p:sp>
        <p:nvSpPr>
          <p:cNvPr id="25" name="Freeform 132"/>
          <p:cNvSpPr>
            <a:spLocks noChangeAspect="1" noEditPoints="1"/>
          </p:cNvSpPr>
          <p:nvPr/>
        </p:nvSpPr>
        <p:spPr bwMode="auto">
          <a:xfrm>
            <a:off x="9590929" y="1969102"/>
            <a:ext cx="608412" cy="581957"/>
          </a:xfrm>
          <a:custGeom>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ln>
        </p:spPr>
        <p:txBody>
          <a:bodyPr vert="horz" wrap="square" lIns="121682" tIns="60841" rIns="121682" bIns="60841" numCol="1" anchor="t" anchorCtr="0" compatLnSpc="1"/>
          <a:lstStyle/>
          <a:p>
            <a:endParaRPr lang="en-US" sz="3190">
              <a:solidFill>
                <a:schemeClr val="accent4"/>
              </a:solidFill>
            </a:endParaRPr>
          </a:p>
        </p:txBody>
      </p:sp>
      <p:sp>
        <p:nvSpPr>
          <p:cNvPr id="26" name="矩形 25"/>
          <p:cNvSpPr/>
          <p:nvPr/>
        </p:nvSpPr>
        <p:spPr>
          <a:xfrm>
            <a:off x="9049224" y="3312267"/>
            <a:ext cx="1642452" cy="1551194"/>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7" name="TextBox 13"/>
          <p:cNvSpPr txBox="1"/>
          <p:nvPr/>
        </p:nvSpPr>
        <p:spPr>
          <a:xfrm>
            <a:off x="9049224" y="2990317"/>
            <a:ext cx="1454322"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4" name="组合 33"/>
          <p:cNvGrpSpPr/>
          <p:nvPr/>
        </p:nvGrpSpPr>
        <p:grpSpPr>
          <a:xfrm flipH="1">
            <a:off x="477847" y="609600"/>
            <a:ext cx="481996" cy="480695"/>
            <a:chOff x="4276449" y="1774190"/>
            <a:chExt cx="3516598" cy="3507105"/>
          </a:xfrm>
        </p:grpSpPr>
        <p:sp>
          <p:nvSpPr>
            <p:cNvPr id="35" name="MH_SubTitle_1"/>
            <p:cNvSpPr/>
            <p:nvPr/>
          </p:nvSpPr>
          <p:spPr>
            <a:xfrm>
              <a:off x="4276449" y="1774190"/>
              <a:ext cx="1756940" cy="1753552"/>
            </a:xfrm>
            <a:custGeom>
              <a:gdLst>
                <a:gd name="connsiteX0" fmla="*/ 713459 w 1426918"/>
                <a:gd name="connsiteY0" fmla="*/ 0 h 1426918"/>
                <a:gd name="connsiteX1" fmla="*/ 713459 w 1426918"/>
                <a:gd name="connsiteY1" fmla="*/ 1 h 1426918"/>
                <a:gd name="connsiteX2" fmla="*/ 1426918 w 1426918"/>
                <a:gd name="connsiteY2" fmla="*/ 713460 h 1426918"/>
                <a:gd name="connsiteX3" fmla="*/ 1426918 w 1426918"/>
                <a:gd name="connsiteY3" fmla="*/ 1426918 h 1426918"/>
                <a:gd name="connsiteX4" fmla="*/ 713459 w 1426918"/>
                <a:gd name="connsiteY4" fmla="*/ 1426918 h 1426918"/>
                <a:gd name="connsiteX5" fmla="*/ 0 w 1426918"/>
                <a:gd name="connsiteY5" fmla="*/ 713459 h 1426918"/>
                <a:gd name="connsiteX6" fmla="*/ 713459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lnTo>
                    <a:pt x="713459" y="1"/>
                  </a:lnTo>
                  <a:cubicBezTo>
                    <a:pt x="1107492" y="1"/>
                    <a:pt x="1426918" y="319427"/>
                    <a:pt x="1426918" y="713460"/>
                  </a:cubicBezTo>
                  <a:lnTo>
                    <a:pt x="1426918" y="1426918"/>
                  </a:lnTo>
                  <a:lnTo>
                    <a:pt x="713459" y="1426918"/>
                  </a:lnTo>
                  <a:cubicBezTo>
                    <a:pt x="319426" y="1426918"/>
                    <a:pt x="0" y="1107492"/>
                    <a:pt x="0" y="713459"/>
                  </a:cubicBezTo>
                  <a:cubicBezTo>
                    <a:pt x="0" y="319426"/>
                    <a:pt x="319426" y="0"/>
                    <a:pt x="713459"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36" name="MH_SubTitle_2"/>
            <p:cNvSpPr/>
            <p:nvPr/>
          </p:nvSpPr>
          <p:spPr>
            <a:xfrm>
              <a:off x="6033389" y="1774190"/>
              <a:ext cx="1759658" cy="1753552"/>
            </a:xfrm>
            <a:custGeom>
              <a:gdLst>
                <a:gd name="connsiteX0" fmla="*/ 713459 w 1426918"/>
                <a:gd name="connsiteY0" fmla="*/ 0 h 1426918"/>
                <a:gd name="connsiteX1" fmla="*/ 1426918 w 1426918"/>
                <a:gd name="connsiteY1" fmla="*/ 713459 h 1426918"/>
                <a:gd name="connsiteX2" fmla="*/ 1426917 w 1426918"/>
                <a:gd name="connsiteY2" fmla="*/ 713459 h 1426918"/>
                <a:gd name="connsiteX3" fmla="*/ 713458 w 1426918"/>
                <a:gd name="connsiteY3" fmla="*/ 1426918 h 1426918"/>
                <a:gd name="connsiteX4" fmla="*/ 0 w 1426918"/>
                <a:gd name="connsiteY4" fmla="*/ 1426918 h 1426918"/>
                <a:gd name="connsiteX5" fmla="*/ 0 w 1426918"/>
                <a:gd name="connsiteY5" fmla="*/ 713459 h 1426918"/>
                <a:gd name="connsiteX6" fmla="*/ 713459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cubicBezTo>
                    <a:pt x="1107492" y="0"/>
                    <a:pt x="1426918" y="319426"/>
                    <a:pt x="1426918" y="713459"/>
                  </a:cubicBezTo>
                  <a:lnTo>
                    <a:pt x="1426917" y="713459"/>
                  </a:lnTo>
                  <a:cubicBezTo>
                    <a:pt x="1426917" y="1107492"/>
                    <a:pt x="1107491" y="1426918"/>
                    <a:pt x="713458" y="1426918"/>
                  </a:cubicBezTo>
                  <a:lnTo>
                    <a:pt x="0" y="1426918"/>
                  </a:lnTo>
                  <a:lnTo>
                    <a:pt x="0" y="713459"/>
                  </a:lnTo>
                  <a:cubicBezTo>
                    <a:pt x="0" y="319426"/>
                    <a:pt x="319426" y="0"/>
                    <a:pt x="713459"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39" name="MH_SubTitle_3"/>
            <p:cNvSpPr/>
            <p:nvPr/>
          </p:nvSpPr>
          <p:spPr>
            <a:xfrm>
              <a:off x="4276449" y="3527743"/>
              <a:ext cx="1756940" cy="1753552"/>
            </a:xfrm>
            <a:custGeom>
              <a:gdLst>
                <a:gd name="connsiteX0" fmla="*/ 713460 w 1426918"/>
                <a:gd name="connsiteY0" fmla="*/ 0 h 1426918"/>
                <a:gd name="connsiteX1" fmla="*/ 1426918 w 1426918"/>
                <a:gd name="connsiteY1" fmla="*/ 0 h 1426918"/>
                <a:gd name="connsiteX2" fmla="*/ 1426918 w 1426918"/>
                <a:gd name="connsiteY2" fmla="*/ 713459 h 1426918"/>
                <a:gd name="connsiteX3" fmla="*/ 713459 w 1426918"/>
                <a:gd name="connsiteY3" fmla="*/ 1426918 h 1426918"/>
                <a:gd name="connsiteX4" fmla="*/ 0 w 1426918"/>
                <a:gd name="connsiteY4" fmla="*/ 713459 h 1426918"/>
                <a:gd name="connsiteX5" fmla="*/ 1 w 1426918"/>
                <a:gd name="connsiteY5" fmla="*/ 713459 h 1426918"/>
                <a:gd name="connsiteX6" fmla="*/ 713460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60" y="0"/>
                  </a:moveTo>
                  <a:lnTo>
                    <a:pt x="1426918" y="0"/>
                  </a:lnTo>
                  <a:lnTo>
                    <a:pt x="1426918" y="713459"/>
                  </a:lnTo>
                  <a:cubicBezTo>
                    <a:pt x="1426918" y="1107492"/>
                    <a:pt x="1107492" y="1426918"/>
                    <a:pt x="713459" y="1426918"/>
                  </a:cubicBezTo>
                  <a:cubicBezTo>
                    <a:pt x="319426" y="1426918"/>
                    <a:pt x="0" y="1107492"/>
                    <a:pt x="0" y="713459"/>
                  </a:cubicBezTo>
                  <a:lnTo>
                    <a:pt x="1" y="713459"/>
                  </a:lnTo>
                  <a:cubicBezTo>
                    <a:pt x="1" y="319426"/>
                    <a:pt x="319427" y="0"/>
                    <a:pt x="713460"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40" name="MH_SubTitle_4"/>
            <p:cNvSpPr/>
            <p:nvPr/>
          </p:nvSpPr>
          <p:spPr>
            <a:xfrm>
              <a:off x="6033389" y="3527743"/>
              <a:ext cx="1759658" cy="1753552"/>
            </a:xfrm>
            <a:custGeom>
              <a:gdLst>
                <a:gd name="connsiteX0" fmla="*/ 0 w 1426918"/>
                <a:gd name="connsiteY0" fmla="*/ 0 h 1426918"/>
                <a:gd name="connsiteX1" fmla="*/ 713459 w 1426918"/>
                <a:gd name="connsiteY1" fmla="*/ 0 h 1426918"/>
                <a:gd name="connsiteX2" fmla="*/ 1426918 w 1426918"/>
                <a:gd name="connsiteY2" fmla="*/ 713459 h 1426918"/>
                <a:gd name="connsiteX3" fmla="*/ 713459 w 1426918"/>
                <a:gd name="connsiteY3" fmla="*/ 1426918 h 1426918"/>
                <a:gd name="connsiteX4" fmla="*/ 713459 w 1426918"/>
                <a:gd name="connsiteY4" fmla="*/ 1426917 h 1426918"/>
                <a:gd name="connsiteX5" fmla="*/ 0 w 1426918"/>
                <a:gd name="connsiteY5" fmla="*/ 713458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918" h="1426918">
                  <a:moveTo>
                    <a:pt x="0" y="0"/>
                  </a:moveTo>
                  <a:lnTo>
                    <a:pt x="713459" y="0"/>
                  </a:lnTo>
                  <a:cubicBezTo>
                    <a:pt x="1107492" y="0"/>
                    <a:pt x="1426918" y="319426"/>
                    <a:pt x="1426918" y="713459"/>
                  </a:cubicBezTo>
                  <a:cubicBezTo>
                    <a:pt x="1426918" y="1107492"/>
                    <a:pt x="1107492" y="1426918"/>
                    <a:pt x="713459" y="1426918"/>
                  </a:cubicBezTo>
                  <a:lnTo>
                    <a:pt x="713459" y="1426917"/>
                  </a:lnTo>
                  <a:cubicBezTo>
                    <a:pt x="319426" y="1426917"/>
                    <a:pt x="0" y="1107491"/>
                    <a:pt x="0" y="713458"/>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grpSp>
      <p:sp>
        <p:nvSpPr>
          <p:cNvPr id="41" name="文本框 40"/>
          <p:cNvSpPr txBox="1"/>
          <p:nvPr/>
        </p:nvSpPr>
        <p:spPr>
          <a:xfrm>
            <a:off x="959843" y="628630"/>
            <a:ext cx="2488207" cy="461665"/>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rPr>
              <a:t>添加您的副标题</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advClick="0" advTm="0" p14:dur="0"/>
    </mc:Choice>
    <mc:Fallback>
      <p:transition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3"/>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childTnLst>
                          </p:cTn>
                        </p:par>
                        <p:par>
                          <p:cTn id="10" fill="hold" nodeType="afterGroup">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1000" fill="hold"/>
                                        <p:tgtEl>
                                          <p:spTgt spid="19"/>
                                        </p:tgtEl>
                                        <p:attrNameLst>
                                          <p:attrName>ppt_w</p:attrName>
                                        </p:attrNameLst>
                                      </p:cBhvr>
                                      <p:tavLst>
                                        <p:tav tm="0">
                                          <p:val>
                                            <p:strVal val="#ppt_w+.3"/>
                                          </p:val>
                                        </p:tav>
                                        <p:tav tm="100000">
                                          <p:val>
                                            <p:strVal val="#ppt_w"/>
                                          </p:val>
                                        </p:tav>
                                      </p:tavLst>
                                    </p:anim>
                                    <p:anim calcmode="lin" valueType="num">
                                      <p:cBhvr>
                                        <p:cTn id="14" dur="1000" fill="hold"/>
                                        <p:tgtEl>
                                          <p:spTgt spid="19"/>
                                        </p:tgtEl>
                                        <p:attrNameLst>
                                          <p:attrName>ppt_h</p:attrName>
                                        </p:attrNameLst>
                                      </p:cBhvr>
                                      <p:tavLst>
                                        <p:tav tm="0">
                                          <p:val>
                                            <p:strVal val="#ppt_h"/>
                                          </p:val>
                                        </p:tav>
                                        <p:tav tm="100000">
                                          <p:val>
                                            <p:strVal val="#ppt_h"/>
                                          </p:val>
                                        </p:tav>
                                      </p:tavLst>
                                    </p:anim>
                                    <p:animEffect transition="in" filter="fade">
                                      <p:cBhvr>
                                        <p:cTn id="15" dur="1000"/>
                                        <p:tgtEl>
                                          <p:spTgt spid="19"/>
                                        </p:tgtEl>
                                      </p:cBhvr>
                                    </p:animEffect>
                                  </p:childTnLst>
                                </p:cTn>
                              </p:par>
                            </p:childTnLst>
                          </p:cTn>
                        </p:par>
                        <p:par>
                          <p:cTn id="16" fill="hold" nodeType="afterGroup">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1000" fill="hold"/>
                                        <p:tgtEl>
                                          <p:spTgt spid="21"/>
                                        </p:tgtEl>
                                        <p:attrNameLst>
                                          <p:attrName>ppt_w</p:attrName>
                                        </p:attrNameLst>
                                      </p:cBhvr>
                                      <p:tavLst>
                                        <p:tav tm="0">
                                          <p:val>
                                            <p:strVal val="#ppt_w+.3"/>
                                          </p:val>
                                        </p:tav>
                                        <p:tav tm="100000">
                                          <p:val>
                                            <p:strVal val="#ppt_w"/>
                                          </p:val>
                                        </p:tav>
                                      </p:tavLst>
                                    </p:anim>
                                    <p:anim calcmode="lin" valueType="num">
                                      <p:cBhvr>
                                        <p:cTn id="20" dur="1000" fill="hold"/>
                                        <p:tgtEl>
                                          <p:spTgt spid="21"/>
                                        </p:tgtEl>
                                        <p:attrNameLst>
                                          <p:attrName>ppt_h</p:attrName>
                                        </p:attrNameLst>
                                      </p:cBhvr>
                                      <p:tavLst>
                                        <p:tav tm="0">
                                          <p:val>
                                            <p:strVal val="#ppt_h"/>
                                          </p:val>
                                        </p:tav>
                                        <p:tav tm="100000">
                                          <p:val>
                                            <p:strVal val="#ppt_h"/>
                                          </p:val>
                                        </p:tav>
                                      </p:tavLst>
                                    </p:anim>
                                    <p:animEffect transition="in" filter="fade">
                                      <p:cBhvr>
                                        <p:cTn id="21" dur="1000"/>
                                        <p:tgtEl>
                                          <p:spTgt spid="21"/>
                                        </p:tgtEl>
                                      </p:cBhvr>
                                    </p:animEffect>
                                  </p:childTnLst>
                                </p:cTn>
                              </p:par>
                            </p:childTnLst>
                          </p:cTn>
                        </p:par>
                        <p:par>
                          <p:cTn id="22" fill="hold" nodeType="afterGroup">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1000" fill="hold"/>
                                        <p:tgtEl>
                                          <p:spTgt spid="27"/>
                                        </p:tgtEl>
                                        <p:attrNameLst>
                                          <p:attrName>ppt_w</p:attrName>
                                        </p:attrNameLst>
                                      </p:cBhvr>
                                      <p:tavLst>
                                        <p:tav tm="0">
                                          <p:val>
                                            <p:strVal val="#ppt_w+.3"/>
                                          </p:val>
                                        </p:tav>
                                        <p:tav tm="100000">
                                          <p:val>
                                            <p:strVal val="#ppt_w"/>
                                          </p:val>
                                        </p:tav>
                                      </p:tavLst>
                                    </p:anim>
                                    <p:anim calcmode="lin" valueType="num">
                                      <p:cBhvr>
                                        <p:cTn id="26" dur="1000" fill="hold"/>
                                        <p:tgtEl>
                                          <p:spTgt spid="27"/>
                                        </p:tgtEl>
                                        <p:attrNameLst>
                                          <p:attrName>ppt_h</p:attrName>
                                        </p:attrNameLst>
                                      </p:cBhvr>
                                      <p:tavLst>
                                        <p:tav tm="0">
                                          <p:val>
                                            <p:strVal val="#ppt_h"/>
                                          </p:val>
                                        </p:tav>
                                        <p:tav tm="100000">
                                          <p:val>
                                            <p:strVal val="#ppt_h"/>
                                          </p:val>
                                        </p:tav>
                                      </p:tavLst>
                                    </p:anim>
                                    <p:animEffect transition="in" filter="fade">
                                      <p:cBhvr>
                                        <p:cTn id="2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P spid="27"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Oval 16"/>
          <p:cNvSpPr/>
          <p:nvPr/>
        </p:nvSpPr>
        <p:spPr>
          <a:xfrm>
            <a:off x="1409699" y="2635147"/>
            <a:ext cx="1167713" cy="1167713"/>
          </a:xfrm>
          <a:prstGeom prst="ellipse">
            <a:avLst/>
          </a:prstGeom>
          <a:noFill/>
          <a:ln w="6350">
            <a:solidFill>
              <a:srgbClr val="EEA4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Arc 20"/>
          <p:cNvSpPr/>
          <p:nvPr/>
        </p:nvSpPr>
        <p:spPr>
          <a:xfrm>
            <a:off x="1222577" y="2448025"/>
            <a:ext cx="1545336" cy="1545336"/>
          </a:xfrm>
          <a:prstGeom prst="arc">
            <a:avLst>
              <a:gd name="adj1" fmla="val 20172577"/>
              <a:gd name="adj2" fmla="val 16297434"/>
            </a:avLst>
          </a:prstGeom>
          <a:ln w="76200">
            <a:solidFill>
              <a:srgbClr val="EEA48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24"/>
          <p:cNvSpPr txBox="1"/>
          <p:nvPr/>
        </p:nvSpPr>
        <p:spPr>
          <a:xfrm>
            <a:off x="1607857" y="2988171"/>
            <a:ext cx="801823" cy="461665"/>
          </a:xfrm>
          <a:prstGeom prst="rect">
            <a:avLst/>
          </a:prstGeom>
          <a:noFill/>
          <a:ln>
            <a:noFill/>
          </a:ln>
        </p:spPr>
        <p:txBody>
          <a:bodyPr wrap="none" rtlCol="0">
            <a:spAutoFit/>
          </a:bodyPr>
          <a:lstStyle/>
          <a:p>
            <a:r>
              <a:rPr lang="en-US" sz="2400" b="1">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85%</a:t>
            </a:r>
            <a:endParaRPr lang="en-US" sz="2400" b="1">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Oval 17"/>
          <p:cNvSpPr/>
          <p:nvPr/>
        </p:nvSpPr>
        <p:spPr>
          <a:xfrm>
            <a:off x="4132304" y="2635147"/>
            <a:ext cx="1167713" cy="1167713"/>
          </a:xfrm>
          <a:prstGeom prst="ellipse">
            <a:avLst/>
          </a:prstGeom>
          <a:noFill/>
          <a:ln w="6350">
            <a:solidFill>
              <a:srgbClr val="A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Arc 21"/>
          <p:cNvSpPr/>
          <p:nvPr/>
        </p:nvSpPr>
        <p:spPr>
          <a:xfrm>
            <a:off x="3941805" y="2444648"/>
            <a:ext cx="1545336" cy="1545336"/>
          </a:xfrm>
          <a:prstGeom prst="arc">
            <a:avLst>
              <a:gd name="adj1" fmla="val 17379292"/>
              <a:gd name="adj2" fmla="val 8825709"/>
            </a:avLst>
          </a:prstGeom>
          <a:ln w="76200">
            <a:solidFill>
              <a:srgbClr val="A07AC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27"/>
          <p:cNvSpPr txBox="1"/>
          <p:nvPr/>
        </p:nvSpPr>
        <p:spPr>
          <a:xfrm>
            <a:off x="4353263" y="2988171"/>
            <a:ext cx="801823" cy="461665"/>
          </a:xfrm>
          <a:prstGeom prst="rect">
            <a:avLst/>
          </a:prstGeom>
          <a:noFill/>
          <a:ln>
            <a:noFill/>
          </a:ln>
        </p:spPr>
        <p:txBody>
          <a:bodyPr wrap="none" rtlCol="0">
            <a:spAutoFit/>
          </a:bodyPr>
          <a:lstStyle/>
          <a:p>
            <a:r>
              <a:rPr lang="en-US" sz="2400" b="1">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73%</a:t>
            </a:r>
            <a:endParaRPr lang="en-US" sz="2400" b="1">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Oval 18"/>
          <p:cNvSpPr/>
          <p:nvPr/>
        </p:nvSpPr>
        <p:spPr>
          <a:xfrm>
            <a:off x="6854909" y="2635147"/>
            <a:ext cx="1167713" cy="1167713"/>
          </a:xfrm>
          <a:prstGeom prst="ellipse">
            <a:avLst/>
          </a:prstGeom>
          <a:noFill/>
          <a:ln w="6350">
            <a:solidFill>
              <a:srgbClr val="A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Arc 22"/>
          <p:cNvSpPr/>
          <p:nvPr/>
        </p:nvSpPr>
        <p:spPr>
          <a:xfrm>
            <a:off x="6661033" y="2444648"/>
            <a:ext cx="1545336" cy="1545336"/>
          </a:xfrm>
          <a:prstGeom prst="arc">
            <a:avLst>
              <a:gd name="adj1" fmla="val 14283035"/>
              <a:gd name="adj2" fmla="val 8268073"/>
            </a:avLst>
          </a:prstGeom>
          <a:ln w="76200">
            <a:solidFill>
              <a:srgbClr val="A07AC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28"/>
          <p:cNvSpPr txBox="1"/>
          <p:nvPr/>
        </p:nvSpPr>
        <p:spPr>
          <a:xfrm>
            <a:off x="7045059" y="2990057"/>
            <a:ext cx="801823" cy="461665"/>
          </a:xfrm>
          <a:prstGeom prst="rect">
            <a:avLst/>
          </a:prstGeom>
          <a:noFill/>
          <a:ln>
            <a:noFill/>
          </a:ln>
        </p:spPr>
        <p:txBody>
          <a:bodyPr wrap="none" rtlCol="0">
            <a:spAutoFit/>
          </a:bodyPr>
          <a:lstStyle/>
          <a:p>
            <a:r>
              <a:rPr lang="en-US" sz="2400" b="1">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78%</a:t>
            </a:r>
            <a:endParaRPr lang="en-US" sz="2400" b="1">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Oval 19"/>
          <p:cNvSpPr/>
          <p:nvPr/>
        </p:nvSpPr>
        <p:spPr>
          <a:xfrm>
            <a:off x="9577514" y="2635147"/>
            <a:ext cx="1167713" cy="1167713"/>
          </a:xfrm>
          <a:prstGeom prst="ellipse">
            <a:avLst/>
          </a:prstGeom>
          <a:noFill/>
          <a:ln w="6350">
            <a:solidFill>
              <a:srgbClr val="EEA4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Arc 23"/>
          <p:cNvSpPr/>
          <p:nvPr/>
        </p:nvSpPr>
        <p:spPr>
          <a:xfrm>
            <a:off x="9390392" y="2444648"/>
            <a:ext cx="1545336" cy="1545336"/>
          </a:xfrm>
          <a:prstGeom prst="arc">
            <a:avLst>
              <a:gd name="adj1" fmla="val 17026676"/>
              <a:gd name="adj2" fmla="val 13044588"/>
            </a:avLst>
          </a:prstGeom>
          <a:ln w="76200">
            <a:solidFill>
              <a:srgbClr val="EEA48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29"/>
          <p:cNvSpPr txBox="1"/>
          <p:nvPr/>
        </p:nvSpPr>
        <p:spPr>
          <a:xfrm>
            <a:off x="9772728" y="2988171"/>
            <a:ext cx="801823" cy="461665"/>
          </a:xfrm>
          <a:prstGeom prst="rect">
            <a:avLst/>
          </a:prstGeom>
          <a:noFill/>
          <a:ln>
            <a:noFill/>
          </a:ln>
        </p:spPr>
        <p:txBody>
          <a:bodyPr wrap="none" rtlCol="0">
            <a:spAutoFit/>
          </a:bodyPr>
          <a:lstStyle/>
          <a:p>
            <a:r>
              <a:rPr lang="en-US" sz="2400" b="1">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90%</a:t>
            </a:r>
            <a:endParaRPr lang="en-US" sz="2400" b="1">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13"/>
          <p:cNvSpPr txBox="1"/>
          <p:nvPr/>
        </p:nvSpPr>
        <p:spPr>
          <a:xfrm>
            <a:off x="727219" y="4266858"/>
            <a:ext cx="2338080" cy="246221"/>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600" b="1">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3"/>
          <p:cNvSpPr txBox="1"/>
          <p:nvPr/>
        </p:nvSpPr>
        <p:spPr>
          <a:xfrm>
            <a:off x="731300" y="4552763"/>
            <a:ext cx="2333999" cy="369332"/>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2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3"/>
          <p:cNvSpPr txBox="1"/>
          <p:nvPr/>
        </p:nvSpPr>
        <p:spPr>
          <a:xfrm>
            <a:off x="3533919" y="4266858"/>
            <a:ext cx="2338080" cy="246221"/>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600" b="1">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3"/>
          <p:cNvSpPr txBox="1"/>
          <p:nvPr/>
        </p:nvSpPr>
        <p:spPr>
          <a:xfrm>
            <a:off x="3538000" y="4552763"/>
            <a:ext cx="2333999" cy="369332"/>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2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13"/>
          <p:cNvSpPr txBox="1"/>
          <p:nvPr/>
        </p:nvSpPr>
        <p:spPr>
          <a:xfrm>
            <a:off x="6336538" y="4266858"/>
            <a:ext cx="2338080" cy="246221"/>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600" b="1">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13"/>
          <p:cNvSpPr txBox="1"/>
          <p:nvPr/>
        </p:nvSpPr>
        <p:spPr>
          <a:xfrm>
            <a:off x="6340619" y="4552763"/>
            <a:ext cx="2333999" cy="369332"/>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2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13"/>
          <p:cNvSpPr txBox="1"/>
          <p:nvPr/>
        </p:nvSpPr>
        <p:spPr>
          <a:xfrm>
            <a:off x="9135076" y="4266858"/>
            <a:ext cx="2338080" cy="246221"/>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600" b="1">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13"/>
          <p:cNvSpPr txBox="1"/>
          <p:nvPr/>
        </p:nvSpPr>
        <p:spPr>
          <a:xfrm>
            <a:off x="9139157" y="4552763"/>
            <a:ext cx="2333999" cy="369332"/>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2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0" name="组合 29"/>
          <p:cNvGrpSpPr/>
          <p:nvPr/>
        </p:nvGrpSpPr>
        <p:grpSpPr>
          <a:xfrm flipH="1">
            <a:off x="477847" y="609600"/>
            <a:ext cx="481996" cy="480695"/>
            <a:chOff x="4276449" y="1774190"/>
            <a:chExt cx="3516598" cy="3507105"/>
          </a:xfrm>
        </p:grpSpPr>
        <p:sp>
          <p:nvSpPr>
            <p:cNvPr id="32" name="MH_SubTitle_1"/>
            <p:cNvSpPr/>
            <p:nvPr/>
          </p:nvSpPr>
          <p:spPr>
            <a:xfrm>
              <a:off x="4276449" y="1774190"/>
              <a:ext cx="1756940" cy="1753552"/>
            </a:xfrm>
            <a:custGeom>
              <a:gdLst>
                <a:gd name="connsiteX0" fmla="*/ 713459 w 1426918"/>
                <a:gd name="connsiteY0" fmla="*/ 0 h 1426918"/>
                <a:gd name="connsiteX1" fmla="*/ 713459 w 1426918"/>
                <a:gd name="connsiteY1" fmla="*/ 1 h 1426918"/>
                <a:gd name="connsiteX2" fmla="*/ 1426918 w 1426918"/>
                <a:gd name="connsiteY2" fmla="*/ 713460 h 1426918"/>
                <a:gd name="connsiteX3" fmla="*/ 1426918 w 1426918"/>
                <a:gd name="connsiteY3" fmla="*/ 1426918 h 1426918"/>
                <a:gd name="connsiteX4" fmla="*/ 713459 w 1426918"/>
                <a:gd name="connsiteY4" fmla="*/ 1426918 h 1426918"/>
                <a:gd name="connsiteX5" fmla="*/ 0 w 1426918"/>
                <a:gd name="connsiteY5" fmla="*/ 713459 h 1426918"/>
                <a:gd name="connsiteX6" fmla="*/ 713459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lnTo>
                    <a:pt x="713459" y="1"/>
                  </a:lnTo>
                  <a:cubicBezTo>
                    <a:pt x="1107492" y="1"/>
                    <a:pt x="1426918" y="319427"/>
                    <a:pt x="1426918" y="713460"/>
                  </a:cubicBezTo>
                  <a:lnTo>
                    <a:pt x="1426918" y="1426918"/>
                  </a:lnTo>
                  <a:lnTo>
                    <a:pt x="713459" y="1426918"/>
                  </a:lnTo>
                  <a:cubicBezTo>
                    <a:pt x="319426" y="1426918"/>
                    <a:pt x="0" y="1107492"/>
                    <a:pt x="0" y="713459"/>
                  </a:cubicBezTo>
                  <a:cubicBezTo>
                    <a:pt x="0" y="319426"/>
                    <a:pt x="319426" y="0"/>
                    <a:pt x="713459"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33" name="MH_SubTitle_2"/>
            <p:cNvSpPr/>
            <p:nvPr/>
          </p:nvSpPr>
          <p:spPr>
            <a:xfrm>
              <a:off x="6033389" y="1774190"/>
              <a:ext cx="1759658" cy="1753552"/>
            </a:xfrm>
            <a:custGeom>
              <a:gdLst>
                <a:gd name="connsiteX0" fmla="*/ 713459 w 1426918"/>
                <a:gd name="connsiteY0" fmla="*/ 0 h 1426918"/>
                <a:gd name="connsiteX1" fmla="*/ 1426918 w 1426918"/>
                <a:gd name="connsiteY1" fmla="*/ 713459 h 1426918"/>
                <a:gd name="connsiteX2" fmla="*/ 1426917 w 1426918"/>
                <a:gd name="connsiteY2" fmla="*/ 713459 h 1426918"/>
                <a:gd name="connsiteX3" fmla="*/ 713458 w 1426918"/>
                <a:gd name="connsiteY3" fmla="*/ 1426918 h 1426918"/>
                <a:gd name="connsiteX4" fmla="*/ 0 w 1426918"/>
                <a:gd name="connsiteY4" fmla="*/ 1426918 h 1426918"/>
                <a:gd name="connsiteX5" fmla="*/ 0 w 1426918"/>
                <a:gd name="connsiteY5" fmla="*/ 713459 h 1426918"/>
                <a:gd name="connsiteX6" fmla="*/ 713459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cubicBezTo>
                    <a:pt x="1107492" y="0"/>
                    <a:pt x="1426918" y="319426"/>
                    <a:pt x="1426918" y="713459"/>
                  </a:cubicBezTo>
                  <a:lnTo>
                    <a:pt x="1426917" y="713459"/>
                  </a:lnTo>
                  <a:cubicBezTo>
                    <a:pt x="1426917" y="1107492"/>
                    <a:pt x="1107491" y="1426918"/>
                    <a:pt x="713458" y="1426918"/>
                  </a:cubicBezTo>
                  <a:lnTo>
                    <a:pt x="0" y="1426918"/>
                  </a:lnTo>
                  <a:lnTo>
                    <a:pt x="0" y="713459"/>
                  </a:lnTo>
                  <a:cubicBezTo>
                    <a:pt x="0" y="319426"/>
                    <a:pt x="319426" y="0"/>
                    <a:pt x="713459"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39" name="MH_SubTitle_3"/>
            <p:cNvSpPr/>
            <p:nvPr/>
          </p:nvSpPr>
          <p:spPr>
            <a:xfrm>
              <a:off x="4276449" y="3527743"/>
              <a:ext cx="1756940" cy="1753552"/>
            </a:xfrm>
            <a:custGeom>
              <a:gdLst>
                <a:gd name="connsiteX0" fmla="*/ 713460 w 1426918"/>
                <a:gd name="connsiteY0" fmla="*/ 0 h 1426918"/>
                <a:gd name="connsiteX1" fmla="*/ 1426918 w 1426918"/>
                <a:gd name="connsiteY1" fmla="*/ 0 h 1426918"/>
                <a:gd name="connsiteX2" fmla="*/ 1426918 w 1426918"/>
                <a:gd name="connsiteY2" fmla="*/ 713459 h 1426918"/>
                <a:gd name="connsiteX3" fmla="*/ 713459 w 1426918"/>
                <a:gd name="connsiteY3" fmla="*/ 1426918 h 1426918"/>
                <a:gd name="connsiteX4" fmla="*/ 0 w 1426918"/>
                <a:gd name="connsiteY4" fmla="*/ 713459 h 1426918"/>
                <a:gd name="connsiteX5" fmla="*/ 1 w 1426918"/>
                <a:gd name="connsiteY5" fmla="*/ 713459 h 1426918"/>
                <a:gd name="connsiteX6" fmla="*/ 713460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60" y="0"/>
                  </a:moveTo>
                  <a:lnTo>
                    <a:pt x="1426918" y="0"/>
                  </a:lnTo>
                  <a:lnTo>
                    <a:pt x="1426918" y="713459"/>
                  </a:lnTo>
                  <a:cubicBezTo>
                    <a:pt x="1426918" y="1107492"/>
                    <a:pt x="1107492" y="1426918"/>
                    <a:pt x="713459" y="1426918"/>
                  </a:cubicBezTo>
                  <a:cubicBezTo>
                    <a:pt x="319426" y="1426918"/>
                    <a:pt x="0" y="1107492"/>
                    <a:pt x="0" y="713459"/>
                  </a:cubicBezTo>
                  <a:lnTo>
                    <a:pt x="1" y="713459"/>
                  </a:lnTo>
                  <a:cubicBezTo>
                    <a:pt x="1" y="319426"/>
                    <a:pt x="319427" y="0"/>
                    <a:pt x="713460"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40" name="MH_SubTitle_4"/>
            <p:cNvSpPr/>
            <p:nvPr/>
          </p:nvSpPr>
          <p:spPr>
            <a:xfrm>
              <a:off x="6033389" y="3527743"/>
              <a:ext cx="1759658" cy="1753552"/>
            </a:xfrm>
            <a:custGeom>
              <a:gdLst>
                <a:gd name="connsiteX0" fmla="*/ 0 w 1426918"/>
                <a:gd name="connsiteY0" fmla="*/ 0 h 1426918"/>
                <a:gd name="connsiteX1" fmla="*/ 713459 w 1426918"/>
                <a:gd name="connsiteY1" fmla="*/ 0 h 1426918"/>
                <a:gd name="connsiteX2" fmla="*/ 1426918 w 1426918"/>
                <a:gd name="connsiteY2" fmla="*/ 713459 h 1426918"/>
                <a:gd name="connsiteX3" fmla="*/ 713459 w 1426918"/>
                <a:gd name="connsiteY3" fmla="*/ 1426918 h 1426918"/>
                <a:gd name="connsiteX4" fmla="*/ 713459 w 1426918"/>
                <a:gd name="connsiteY4" fmla="*/ 1426917 h 1426918"/>
                <a:gd name="connsiteX5" fmla="*/ 0 w 1426918"/>
                <a:gd name="connsiteY5" fmla="*/ 713458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918" h="1426918">
                  <a:moveTo>
                    <a:pt x="0" y="0"/>
                  </a:moveTo>
                  <a:lnTo>
                    <a:pt x="713459" y="0"/>
                  </a:lnTo>
                  <a:cubicBezTo>
                    <a:pt x="1107492" y="0"/>
                    <a:pt x="1426918" y="319426"/>
                    <a:pt x="1426918" y="713459"/>
                  </a:cubicBezTo>
                  <a:cubicBezTo>
                    <a:pt x="1426918" y="1107492"/>
                    <a:pt x="1107492" y="1426918"/>
                    <a:pt x="713459" y="1426918"/>
                  </a:cubicBezTo>
                  <a:lnTo>
                    <a:pt x="713459" y="1426917"/>
                  </a:lnTo>
                  <a:cubicBezTo>
                    <a:pt x="319426" y="1426917"/>
                    <a:pt x="0" y="1107491"/>
                    <a:pt x="0" y="713458"/>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grpSp>
      <p:sp>
        <p:nvSpPr>
          <p:cNvPr id="41" name="文本框 40"/>
          <p:cNvSpPr txBox="1"/>
          <p:nvPr/>
        </p:nvSpPr>
        <p:spPr>
          <a:xfrm>
            <a:off x="959843" y="628630"/>
            <a:ext cx="2488207" cy="461665"/>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rPr>
              <a:t>添加您的副标题</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advClick="0" advTm="0" p14:dur="0"/>
    </mc:Choice>
    <mc:Fallback>
      <p:transition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childTnLst>
                          </p:cTn>
                        </p:par>
                        <p:par>
                          <p:cTn id="16" fill="hold" nodeType="afterGroup">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childTnLst>
                          </p:cTn>
                        </p:par>
                        <p:par>
                          <p:cTn id="22" fill="hold" nodeType="afterGroup">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500" fill="hold"/>
                                        <p:tgtEl>
                                          <p:spTgt spid="28"/>
                                        </p:tgtEl>
                                        <p:attrNameLst>
                                          <p:attrName>ppt_w</p:attrName>
                                        </p:attrNameLst>
                                      </p:cBhvr>
                                      <p:tavLst>
                                        <p:tav tm="0">
                                          <p:val>
                                            <p:fltVal val="0"/>
                                          </p:val>
                                        </p:tav>
                                        <p:tav tm="100000">
                                          <p:val>
                                            <p:strVal val="#ppt_w"/>
                                          </p:val>
                                        </p:tav>
                                      </p:tavLst>
                                    </p:anim>
                                    <p:anim calcmode="lin" valueType="num">
                                      <p:cBhvr>
                                        <p:cTn id="26" dur="500" fill="hold"/>
                                        <p:tgtEl>
                                          <p:spTgt spid="28"/>
                                        </p:tgtEl>
                                        <p:attrNameLst>
                                          <p:attrName>ppt_h</p:attrName>
                                        </p:attrNameLst>
                                      </p:cBhvr>
                                      <p:tavLst>
                                        <p:tav tm="0">
                                          <p:val>
                                            <p:fltVal val="0"/>
                                          </p:val>
                                        </p:tav>
                                        <p:tav tm="100000">
                                          <p:val>
                                            <p:strVal val="#ppt_h"/>
                                          </p:val>
                                        </p:tav>
                                      </p:tavLst>
                                    </p:anim>
                                    <p:animEffect transition="in" filter="fade">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6" grpId="0"/>
      <p:bldP spid="28"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0" name="Freeform 5"/>
          <p:cNvSpPr/>
          <p:nvPr/>
        </p:nvSpPr>
        <p:spPr bwMode="auto">
          <a:xfrm>
            <a:off x="4311982" y="2958769"/>
            <a:ext cx="3832225" cy="3959225"/>
          </a:xfrm>
          <a:custGeom>
            <a:gdLst>
              <a:gd name="T0" fmla="*/ 1298 w 3198"/>
              <a:gd name="T1" fmla="*/ 2774 h 3305"/>
              <a:gd name="T2" fmla="*/ 1038 w 3198"/>
              <a:gd name="T3" fmla="*/ 3274 h 3305"/>
              <a:gd name="T4" fmla="*/ 1770 w 3198"/>
              <a:gd name="T5" fmla="*/ 3274 h 3305"/>
              <a:gd name="T6" fmla="*/ 1687 w 3198"/>
              <a:gd name="T7" fmla="*/ 2152 h 3305"/>
              <a:gd name="T8" fmla="*/ 3198 w 3198"/>
              <a:gd name="T9" fmla="*/ 1775 h 3305"/>
              <a:gd name="T10" fmla="*/ 1650 w 3198"/>
              <a:gd name="T11" fmla="*/ 1942 h 3305"/>
              <a:gd name="T12" fmla="*/ 2364 w 3198"/>
              <a:gd name="T13" fmla="*/ 1249 h 3305"/>
              <a:gd name="T14" fmla="*/ 1566 w 3198"/>
              <a:gd name="T15" fmla="*/ 1735 h 3305"/>
              <a:gd name="T16" fmla="*/ 2101 w 3198"/>
              <a:gd name="T17" fmla="*/ 866 h 3305"/>
              <a:gd name="T18" fmla="*/ 2583 w 3198"/>
              <a:gd name="T19" fmla="*/ 167 h 3305"/>
              <a:gd name="T20" fmla="*/ 2082 w 3198"/>
              <a:gd name="T21" fmla="*/ 798 h 3305"/>
              <a:gd name="T22" fmla="*/ 1665 w 3198"/>
              <a:gd name="T23" fmla="*/ 1064 h 3305"/>
              <a:gd name="T24" fmla="*/ 1832 w 3198"/>
              <a:gd name="T25" fmla="*/ 767 h 3305"/>
              <a:gd name="T26" fmla="*/ 2184 w 3198"/>
              <a:gd name="T27" fmla="*/ 0 h 3305"/>
              <a:gd name="T28" fmla="*/ 1696 w 3198"/>
              <a:gd name="T29" fmla="*/ 829 h 3305"/>
              <a:gd name="T30" fmla="*/ 1431 w 3198"/>
              <a:gd name="T31" fmla="*/ 1407 h 3305"/>
              <a:gd name="T32" fmla="*/ 1276 w 3198"/>
              <a:gd name="T33" fmla="*/ 894 h 3305"/>
              <a:gd name="T34" fmla="*/ 1576 w 3198"/>
              <a:gd name="T35" fmla="*/ 276 h 3305"/>
              <a:gd name="T36" fmla="*/ 1156 w 3198"/>
              <a:gd name="T37" fmla="*/ 656 h 3305"/>
              <a:gd name="T38" fmla="*/ 439 w 3198"/>
              <a:gd name="T39" fmla="*/ 325 h 3305"/>
              <a:gd name="T40" fmla="*/ 1193 w 3198"/>
              <a:gd name="T41" fmla="*/ 1064 h 3305"/>
              <a:gd name="T42" fmla="*/ 1397 w 3198"/>
              <a:gd name="T43" fmla="*/ 1636 h 3305"/>
              <a:gd name="T44" fmla="*/ 1397 w 3198"/>
              <a:gd name="T45" fmla="*/ 1855 h 3305"/>
              <a:gd name="T46" fmla="*/ 816 w 3198"/>
              <a:gd name="T47" fmla="*/ 1351 h 3305"/>
              <a:gd name="T48" fmla="*/ 0 w 3198"/>
              <a:gd name="T49" fmla="*/ 807 h 3305"/>
              <a:gd name="T50" fmla="*/ 683 w 3198"/>
              <a:gd name="T51" fmla="*/ 1398 h 3305"/>
              <a:gd name="T52" fmla="*/ 1072 w 3198"/>
              <a:gd name="T53" fmla="*/ 1889 h 3305"/>
              <a:gd name="T54" fmla="*/ 1298 w 3198"/>
              <a:gd name="T55" fmla="*/ 2774 h 33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98" h="3305">
                <a:moveTo>
                  <a:pt x="1298" y="2774"/>
                </a:moveTo>
                <a:cubicBezTo>
                  <a:pt x="1251" y="3305"/>
                  <a:pt x="1038" y="3274"/>
                  <a:pt x="1038" y="3274"/>
                </a:cubicBezTo>
                <a:cubicBezTo>
                  <a:pt x="1770" y="3274"/>
                  <a:pt x="1770" y="3274"/>
                  <a:pt x="1770" y="3274"/>
                </a:cubicBezTo>
                <a:cubicBezTo>
                  <a:pt x="1894" y="2783"/>
                  <a:pt x="1600" y="2375"/>
                  <a:pt x="1687" y="2152"/>
                </a:cubicBezTo>
                <a:cubicBezTo>
                  <a:pt x="1860" y="1729"/>
                  <a:pt x="2636" y="1608"/>
                  <a:pt x="3198" y="1775"/>
                </a:cubicBezTo>
                <a:cubicBezTo>
                  <a:pt x="2704" y="1441"/>
                  <a:pt x="1934" y="1633"/>
                  <a:pt x="1650" y="1942"/>
                </a:cubicBezTo>
                <a:cubicBezTo>
                  <a:pt x="1739" y="1317"/>
                  <a:pt x="2364" y="1249"/>
                  <a:pt x="2364" y="1249"/>
                </a:cubicBezTo>
                <a:cubicBezTo>
                  <a:pt x="1773" y="1095"/>
                  <a:pt x="1566" y="1735"/>
                  <a:pt x="1566" y="1735"/>
                </a:cubicBezTo>
                <a:cubicBezTo>
                  <a:pt x="1526" y="1389"/>
                  <a:pt x="1554" y="1160"/>
                  <a:pt x="2101" y="866"/>
                </a:cubicBezTo>
                <a:cubicBezTo>
                  <a:pt x="2676" y="551"/>
                  <a:pt x="2583" y="167"/>
                  <a:pt x="2583" y="167"/>
                </a:cubicBezTo>
                <a:cubicBezTo>
                  <a:pt x="2583" y="167"/>
                  <a:pt x="2503" y="671"/>
                  <a:pt x="2082" y="798"/>
                </a:cubicBezTo>
                <a:cubicBezTo>
                  <a:pt x="1662" y="925"/>
                  <a:pt x="1665" y="1064"/>
                  <a:pt x="1665" y="1064"/>
                </a:cubicBezTo>
                <a:cubicBezTo>
                  <a:pt x="1665" y="1064"/>
                  <a:pt x="1665" y="977"/>
                  <a:pt x="1832" y="767"/>
                </a:cubicBezTo>
                <a:cubicBezTo>
                  <a:pt x="2188" y="353"/>
                  <a:pt x="2184" y="0"/>
                  <a:pt x="2184" y="0"/>
                </a:cubicBezTo>
                <a:cubicBezTo>
                  <a:pt x="2082" y="359"/>
                  <a:pt x="1974" y="588"/>
                  <a:pt x="1696" y="829"/>
                </a:cubicBezTo>
                <a:cubicBezTo>
                  <a:pt x="1418" y="1070"/>
                  <a:pt x="1431" y="1407"/>
                  <a:pt x="1431" y="1407"/>
                </a:cubicBezTo>
                <a:cubicBezTo>
                  <a:pt x="1431" y="1407"/>
                  <a:pt x="1341" y="1373"/>
                  <a:pt x="1276" y="894"/>
                </a:cubicBezTo>
                <a:cubicBezTo>
                  <a:pt x="1220" y="412"/>
                  <a:pt x="1576" y="276"/>
                  <a:pt x="1576" y="276"/>
                </a:cubicBezTo>
                <a:cubicBezTo>
                  <a:pt x="1233" y="303"/>
                  <a:pt x="1156" y="656"/>
                  <a:pt x="1156" y="656"/>
                </a:cubicBezTo>
                <a:cubicBezTo>
                  <a:pt x="893" y="282"/>
                  <a:pt x="439" y="325"/>
                  <a:pt x="439" y="325"/>
                </a:cubicBezTo>
                <a:cubicBezTo>
                  <a:pt x="958" y="362"/>
                  <a:pt x="1180" y="724"/>
                  <a:pt x="1193" y="1064"/>
                </a:cubicBezTo>
                <a:cubicBezTo>
                  <a:pt x="1205" y="1404"/>
                  <a:pt x="1397" y="1636"/>
                  <a:pt x="1397" y="1636"/>
                </a:cubicBezTo>
                <a:cubicBezTo>
                  <a:pt x="1397" y="1855"/>
                  <a:pt x="1397" y="1855"/>
                  <a:pt x="1397" y="1855"/>
                </a:cubicBezTo>
                <a:cubicBezTo>
                  <a:pt x="1397" y="1855"/>
                  <a:pt x="1084" y="1858"/>
                  <a:pt x="816" y="1351"/>
                </a:cubicBezTo>
                <a:cubicBezTo>
                  <a:pt x="516" y="702"/>
                  <a:pt x="0" y="807"/>
                  <a:pt x="0" y="807"/>
                </a:cubicBezTo>
                <a:cubicBezTo>
                  <a:pt x="287" y="835"/>
                  <a:pt x="497" y="925"/>
                  <a:pt x="683" y="1398"/>
                </a:cubicBezTo>
                <a:cubicBezTo>
                  <a:pt x="683" y="1398"/>
                  <a:pt x="816" y="1688"/>
                  <a:pt x="1072" y="1889"/>
                </a:cubicBezTo>
                <a:cubicBezTo>
                  <a:pt x="1424" y="2161"/>
                  <a:pt x="1298" y="2774"/>
                  <a:pt x="1298" y="2774"/>
                </a:cubicBezTo>
                <a:close/>
              </a:path>
            </a:pathLst>
          </a:custGeom>
          <a:solidFill>
            <a:srgbClr val="EEA486"/>
          </a:solidFill>
          <a:ln>
            <a:noFill/>
          </a:ln>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31" name="Oval 6"/>
          <p:cNvSpPr>
            <a:spLocks noChangeArrowheads="1"/>
          </p:cNvSpPr>
          <p:nvPr/>
        </p:nvSpPr>
        <p:spPr bwMode="auto">
          <a:xfrm>
            <a:off x="4531057" y="2707944"/>
            <a:ext cx="625475" cy="623888"/>
          </a:xfrm>
          <a:prstGeom prst="ellipse">
            <a:avLst/>
          </a:prstGeom>
          <a:solidFill>
            <a:srgbClr val="A07AC2"/>
          </a:solidFill>
          <a:ln>
            <a:noFill/>
          </a:ln>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32" name="Oval 7"/>
          <p:cNvSpPr>
            <a:spLocks noChangeArrowheads="1"/>
          </p:cNvSpPr>
          <p:nvPr/>
        </p:nvSpPr>
        <p:spPr bwMode="auto">
          <a:xfrm>
            <a:off x="7645732" y="3285794"/>
            <a:ext cx="392113" cy="393700"/>
          </a:xfrm>
          <a:prstGeom prst="ellipse">
            <a:avLst/>
          </a:prstGeom>
          <a:solidFill>
            <a:srgbClr val="A07AC2"/>
          </a:solidFill>
          <a:ln>
            <a:noFill/>
          </a:ln>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33" name="Oval 8"/>
          <p:cNvSpPr>
            <a:spLocks noChangeArrowheads="1"/>
          </p:cNvSpPr>
          <p:nvPr/>
        </p:nvSpPr>
        <p:spPr bwMode="auto">
          <a:xfrm>
            <a:off x="7385382" y="5114594"/>
            <a:ext cx="733425" cy="730250"/>
          </a:xfrm>
          <a:prstGeom prst="ellipse">
            <a:avLst/>
          </a:prstGeom>
          <a:solidFill>
            <a:srgbClr val="A07AC2"/>
          </a:solidFill>
          <a:ln>
            <a:noFill/>
          </a:ln>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34" name="Oval 9"/>
          <p:cNvSpPr>
            <a:spLocks noChangeArrowheads="1"/>
          </p:cNvSpPr>
          <p:nvPr/>
        </p:nvSpPr>
        <p:spPr bwMode="auto">
          <a:xfrm>
            <a:off x="4192919" y="4052556"/>
            <a:ext cx="452438" cy="454025"/>
          </a:xfrm>
          <a:prstGeom prst="ellipse">
            <a:avLst/>
          </a:prstGeom>
          <a:solidFill>
            <a:srgbClr val="A07AC2"/>
          </a:solidFill>
          <a:ln>
            <a:noFill/>
          </a:ln>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35" name="Oval 10"/>
          <p:cNvSpPr>
            <a:spLocks noChangeArrowheads="1"/>
          </p:cNvSpPr>
          <p:nvPr/>
        </p:nvSpPr>
        <p:spPr bwMode="auto">
          <a:xfrm>
            <a:off x="6296357" y="1868156"/>
            <a:ext cx="1006475" cy="1008063"/>
          </a:xfrm>
          <a:prstGeom prst="ellipse">
            <a:avLst/>
          </a:prstGeom>
          <a:solidFill>
            <a:srgbClr val="A07AC2"/>
          </a:solidFill>
          <a:ln>
            <a:noFill/>
          </a:ln>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36" name="Freeform 11"/>
          <p:cNvSpPr>
            <a:spLocks noEditPoints="1"/>
          </p:cNvSpPr>
          <p:nvPr/>
        </p:nvSpPr>
        <p:spPr bwMode="auto">
          <a:xfrm>
            <a:off x="6531307" y="2104694"/>
            <a:ext cx="573088" cy="534988"/>
          </a:xfrm>
          <a:custGeom>
            <a:gdLst>
              <a:gd name="T0" fmla="*/ 428 w 478"/>
              <a:gd name="T1" fmla="*/ 255 h 447"/>
              <a:gd name="T2" fmla="*/ 396 w 478"/>
              <a:gd name="T3" fmla="*/ 255 h 447"/>
              <a:gd name="T4" fmla="*/ 329 w 478"/>
              <a:gd name="T5" fmla="*/ 223 h 447"/>
              <a:gd name="T6" fmla="*/ 349 w 478"/>
              <a:gd name="T7" fmla="*/ 159 h 447"/>
              <a:gd name="T8" fmla="*/ 348 w 478"/>
              <a:gd name="T9" fmla="*/ 143 h 447"/>
              <a:gd name="T10" fmla="*/ 381 w 478"/>
              <a:gd name="T11" fmla="*/ 149 h 447"/>
              <a:gd name="T12" fmla="*/ 445 w 478"/>
              <a:gd name="T13" fmla="*/ 127 h 447"/>
              <a:gd name="T14" fmla="*/ 476 w 478"/>
              <a:gd name="T15" fmla="*/ 216 h 447"/>
              <a:gd name="T16" fmla="*/ 428 w 478"/>
              <a:gd name="T17" fmla="*/ 255 h 447"/>
              <a:gd name="T18" fmla="*/ 381 w 478"/>
              <a:gd name="T19" fmla="*/ 127 h 447"/>
              <a:gd name="T20" fmla="*/ 318 w 478"/>
              <a:gd name="T21" fmla="*/ 64 h 447"/>
              <a:gd name="T22" fmla="*/ 381 w 478"/>
              <a:gd name="T23" fmla="*/ 0 h 447"/>
              <a:gd name="T24" fmla="*/ 445 w 478"/>
              <a:gd name="T25" fmla="*/ 64 h 447"/>
              <a:gd name="T26" fmla="*/ 381 w 478"/>
              <a:gd name="T27" fmla="*/ 127 h 447"/>
              <a:gd name="T28" fmla="*/ 238 w 478"/>
              <a:gd name="T29" fmla="*/ 255 h 447"/>
              <a:gd name="T30" fmla="*/ 143 w 478"/>
              <a:gd name="T31" fmla="*/ 159 h 447"/>
              <a:gd name="T32" fmla="*/ 238 w 478"/>
              <a:gd name="T33" fmla="*/ 64 h 447"/>
              <a:gd name="T34" fmla="*/ 334 w 478"/>
              <a:gd name="T35" fmla="*/ 159 h 447"/>
              <a:gd name="T36" fmla="*/ 238 w 478"/>
              <a:gd name="T37" fmla="*/ 255 h 447"/>
              <a:gd name="T38" fmla="*/ 346 w 478"/>
              <a:gd name="T39" fmla="*/ 447 h 447"/>
              <a:gd name="T40" fmla="*/ 130 w 478"/>
              <a:gd name="T41" fmla="*/ 447 h 447"/>
              <a:gd name="T42" fmla="*/ 64 w 478"/>
              <a:gd name="T43" fmla="*/ 382 h 447"/>
              <a:gd name="T44" fmla="*/ 150 w 478"/>
              <a:gd name="T45" fmla="*/ 239 h 447"/>
              <a:gd name="T46" fmla="*/ 238 w 478"/>
              <a:gd name="T47" fmla="*/ 274 h 447"/>
              <a:gd name="T48" fmla="*/ 328 w 478"/>
              <a:gd name="T49" fmla="*/ 239 h 447"/>
              <a:gd name="T50" fmla="*/ 413 w 478"/>
              <a:gd name="T51" fmla="*/ 382 h 447"/>
              <a:gd name="T52" fmla="*/ 346 w 478"/>
              <a:gd name="T53" fmla="*/ 447 h 447"/>
              <a:gd name="T54" fmla="*/ 95 w 478"/>
              <a:gd name="T55" fmla="*/ 127 h 447"/>
              <a:gd name="T56" fmla="*/ 32 w 478"/>
              <a:gd name="T57" fmla="*/ 64 h 447"/>
              <a:gd name="T58" fmla="*/ 95 w 478"/>
              <a:gd name="T59" fmla="*/ 0 h 447"/>
              <a:gd name="T60" fmla="*/ 159 w 478"/>
              <a:gd name="T61" fmla="*/ 64 h 447"/>
              <a:gd name="T62" fmla="*/ 95 w 478"/>
              <a:gd name="T63" fmla="*/ 127 h 447"/>
              <a:gd name="T64" fmla="*/ 81 w 478"/>
              <a:gd name="T65" fmla="*/ 255 h 447"/>
              <a:gd name="T66" fmla="*/ 48 w 478"/>
              <a:gd name="T67" fmla="*/ 255 h 447"/>
              <a:gd name="T68" fmla="*/ 0 w 478"/>
              <a:gd name="T69" fmla="*/ 216 h 447"/>
              <a:gd name="T70" fmla="*/ 31 w 478"/>
              <a:gd name="T71" fmla="*/ 127 h 447"/>
              <a:gd name="T72" fmla="*/ 95 w 478"/>
              <a:gd name="T73" fmla="*/ 149 h 447"/>
              <a:gd name="T74" fmla="*/ 128 w 478"/>
              <a:gd name="T75" fmla="*/ 143 h 447"/>
              <a:gd name="T76" fmla="*/ 127 w 478"/>
              <a:gd name="T77" fmla="*/ 159 h 447"/>
              <a:gd name="T78" fmla="*/ 147 w 478"/>
              <a:gd name="T79" fmla="*/ 223 h 447"/>
              <a:gd name="T80" fmla="*/ 81 w 478"/>
              <a:gd name="T81" fmla="*/ 255 h 4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8" h="447">
                <a:moveTo>
                  <a:pt x="428" y="255"/>
                </a:moveTo>
                <a:cubicBezTo>
                  <a:pt x="396" y="255"/>
                  <a:pt x="396" y="255"/>
                  <a:pt x="396" y="255"/>
                </a:cubicBezTo>
                <a:cubicBezTo>
                  <a:pt x="378" y="235"/>
                  <a:pt x="356" y="224"/>
                  <a:pt x="329" y="223"/>
                </a:cubicBezTo>
                <a:cubicBezTo>
                  <a:pt x="342" y="204"/>
                  <a:pt x="349" y="182"/>
                  <a:pt x="349" y="159"/>
                </a:cubicBezTo>
                <a:cubicBezTo>
                  <a:pt x="349" y="154"/>
                  <a:pt x="349" y="149"/>
                  <a:pt x="348" y="143"/>
                </a:cubicBezTo>
                <a:cubicBezTo>
                  <a:pt x="358" y="146"/>
                  <a:pt x="370" y="149"/>
                  <a:pt x="381" y="149"/>
                </a:cubicBezTo>
                <a:cubicBezTo>
                  <a:pt x="415" y="149"/>
                  <a:pt x="441" y="127"/>
                  <a:pt x="445" y="127"/>
                </a:cubicBezTo>
                <a:cubicBezTo>
                  <a:pt x="478" y="127"/>
                  <a:pt x="476" y="196"/>
                  <a:pt x="476" y="216"/>
                </a:cubicBezTo>
                <a:cubicBezTo>
                  <a:pt x="476" y="243"/>
                  <a:pt x="453" y="255"/>
                  <a:pt x="428" y="255"/>
                </a:cubicBezTo>
                <a:close/>
                <a:moveTo>
                  <a:pt x="381" y="127"/>
                </a:moveTo>
                <a:cubicBezTo>
                  <a:pt x="346" y="127"/>
                  <a:pt x="318" y="99"/>
                  <a:pt x="318" y="64"/>
                </a:cubicBezTo>
                <a:cubicBezTo>
                  <a:pt x="318" y="29"/>
                  <a:pt x="346" y="0"/>
                  <a:pt x="381" y="0"/>
                </a:cubicBezTo>
                <a:cubicBezTo>
                  <a:pt x="416" y="0"/>
                  <a:pt x="445" y="29"/>
                  <a:pt x="445" y="64"/>
                </a:cubicBezTo>
                <a:cubicBezTo>
                  <a:pt x="445" y="99"/>
                  <a:pt x="416" y="127"/>
                  <a:pt x="381" y="127"/>
                </a:cubicBezTo>
                <a:close/>
                <a:moveTo>
                  <a:pt x="238" y="255"/>
                </a:moveTo>
                <a:cubicBezTo>
                  <a:pt x="186" y="255"/>
                  <a:pt x="143" y="212"/>
                  <a:pt x="143" y="159"/>
                </a:cubicBezTo>
                <a:cubicBezTo>
                  <a:pt x="143" y="107"/>
                  <a:pt x="186" y="64"/>
                  <a:pt x="238" y="64"/>
                </a:cubicBezTo>
                <a:cubicBezTo>
                  <a:pt x="291" y="64"/>
                  <a:pt x="334" y="107"/>
                  <a:pt x="334" y="159"/>
                </a:cubicBezTo>
                <a:cubicBezTo>
                  <a:pt x="334" y="212"/>
                  <a:pt x="291" y="255"/>
                  <a:pt x="238" y="255"/>
                </a:cubicBezTo>
                <a:close/>
                <a:moveTo>
                  <a:pt x="346" y="447"/>
                </a:moveTo>
                <a:cubicBezTo>
                  <a:pt x="130" y="447"/>
                  <a:pt x="130" y="447"/>
                  <a:pt x="130" y="447"/>
                </a:cubicBezTo>
                <a:cubicBezTo>
                  <a:pt x="91" y="447"/>
                  <a:pt x="64" y="423"/>
                  <a:pt x="64" y="382"/>
                </a:cubicBezTo>
                <a:cubicBezTo>
                  <a:pt x="64" y="326"/>
                  <a:pt x="77" y="239"/>
                  <a:pt x="150" y="239"/>
                </a:cubicBezTo>
                <a:cubicBezTo>
                  <a:pt x="158" y="239"/>
                  <a:pt x="188" y="274"/>
                  <a:pt x="238" y="274"/>
                </a:cubicBezTo>
                <a:cubicBezTo>
                  <a:pt x="287" y="274"/>
                  <a:pt x="318" y="239"/>
                  <a:pt x="328" y="239"/>
                </a:cubicBezTo>
                <a:cubicBezTo>
                  <a:pt x="400" y="239"/>
                  <a:pt x="413" y="326"/>
                  <a:pt x="413" y="382"/>
                </a:cubicBezTo>
                <a:cubicBezTo>
                  <a:pt x="413" y="423"/>
                  <a:pt x="387" y="447"/>
                  <a:pt x="346" y="447"/>
                </a:cubicBezTo>
                <a:close/>
                <a:moveTo>
                  <a:pt x="95" y="127"/>
                </a:moveTo>
                <a:cubicBezTo>
                  <a:pt x="60" y="127"/>
                  <a:pt x="32" y="99"/>
                  <a:pt x="32" y="64"/>
                </a:cubicBezTo>
                <a:cubicBezTo>
                  <a:pt x="32" y="29"/>
                  <a:pt x="60" y="0"/>
                  <a:pt x="95" y="0"/>
                </a:cubicBezTo>
                <a:cubicBezTo>
                  <a:pt x="131" y="0"/>
                  <a:pt x="159" y="29"/>
                  <a:pt x="159" y="64"/>
                </a:cubicBezTo>
                <a:cubicBezTo>
                  <a:pt x="159" y="99"/>
                  <a:pt x="131" y="127"/>
                  <a:pt x="95" y="127"/>
                </a:cubicBezTo>
                <a:close/>
                <a:moveTo>
                  <a:pt x="81" y="255"/>
                </a:moveTo>
                <a:cubicBezTo>
                  <a:pt x="48" y="255"/>
                  <a:pt x="48" y="255"/>
                  <a:pt x="48" y="255"/>
                </a:cubicBezTo>
                <a:cubicBezTo>
                  <a:pt x="24" y="255"/>
                  <a:pt x="0" y="243"/>
                  <a:pt x="0" y="216"/>
                </a:cubicBezTo>
                <a:cubicBezTo>
                  <a:pt x="0" y="196"/>
                  <a:pt x="0" y="127"/>
                  <a:pt x="31" y="127"/>
                </a:cubicBezTo>
                <a:cubicBezTo>
                  <a:pt x="36" y="127"/>
                  <a:pt x="61" y="149"/>
                  <a:pt x="95" y="149"/>
                </a:cubicBezTo>
                <a:cubicBezTo>
                  <a:pt x="107" y="149"/>
                  <a:pt x="118" y="146"/>
                  <a:pt x="128" y="143"/>
                </a:cubicBezTo>
                <a:cubicBezTo>
                  <a:pt x="128" y="149"/>
                  <a:pt x="127" y="154"/>
                  <a:pt x="127" y="159"/>
                </a:cubicBezTo>
                <a:cubicBezTo>
                  <a:pt x="127" y="182"/>
                  <a:pt x="135" y="204"/>
                  <a:pt x="147" y="223"/>
                </a:cubicBezTo>
                <a:cubicBezTo>
                  <a:pt x="122" y="224"/>
                  <a:pt x="97" y="235"/>
                  <a:pt x="81" y="2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37" name="Freeform 12"/>
          <p:cNvSpPr>
            <a:spLocks noEditPoints="1"/>
          </p:cNvSpPr>
          <p:nvPr/>
        </p:nvSpPr>
        <p:spPr bwMode="auto">
          <a:xfrm>
            <a:off x="7540957" y="5213019"/>
            <a:ext cx="412750" cy="412750"/>
          </a:xfrm>
          <a:custGeom>
            <a:gdLst>
              <a:gd name="T0" fmla="*/ 317 w 344"/>
              <a:gd name="T1" fmla="*/ 260 h 345"/>
              <a:gd name="T2" fmla="*/ 317 w 344"/>
              <a:gd name="T3" fmla="*/ 218 h 345"/>
              <a:gd name="T4" fmla="*/ 254 w 344"/>
              <a:gd name="T5" fmla="*/ 155 h 345"/>
              <a:gd name="T6" fmla="*/ 218 w 344"/>
              <a:gd name="T7" fmla="*/ 155 h 345"/>
              <a:gd name="T8" fmla="*/ 189 w 344"/>
              <a:gd name="T9" fmla="*/ 135 h 345"/>
              <a:gd name="T10" fmla="*/ 189 w 344"/>
              <a:gd name="T11" fmla="*/ 84 h 345"/>
              <a:gd name="T12" fmla="*/ 216 w 344"/>
              <a:gd name="T13" fmla="*/ 44 h 345"/>
              <a:gd name="T14" fmla="*/ 172 w 344"/>
              <a:gd name="T15" fmla="*/ 0 h 345"/>
              <a:gd name="T16" fmla="*/ 128 w 344"/>
              <a:gd name="T17" fmla="*/ 44 h 345"/>
              <a:gd name="T18" fmla="*/ 154 w 344"/>
              <a:gd name="T19" fmla="*/ 84 h 345"/>
              <a:gd name="T20" fmla="*/ 154 w 344"/>
              <a:gd name="T21" fmla="*/ 135 h 345"/>
              <a:gd name="T22" fmla="*/ 126 w 344"/>
              <a:gd name="T23" fmla="*/ 155 h 345"/>
              <a:gd name="T24" fmla="*/ 89 w 344"/>
              <a:gd name="T25" fmla="*/ 155 h 345"/>
              <a:gd name="T26" fmla="*/ 26 w 344"/>
              <a:gd name="T27" fmla="*/ 218 h 345"/>
              <a:gd name="T28" fmla="*/ 26 w 344"/>
              <a:gd name="T29" fmla="*/ 260 h 345"/>
              <a:gd name="T30" fmla="*/ 0 w 344"/>
              <a:gd name="T31" fmla="*/ 301 h 345"/>
              <a:gd name="T32" fmla="*/ 44 w 344"/>
              <a:gd name="T33" fmla="*/ 345 h 345"/>
              <a:gd name="T34" fmla="*/ 88 w 344"/>
              <a:gd name="T35" fmla="*/ 301 h 345"/>
              <a:gd name="T36" fmla="*/ 61 w 344"/>
              <a:gd name="T37" fmla="*/ 260 h 345"/>
              <a:gd name="T38" fmla="*/ 61 w 344"/>
              <a:gd name="T39" fmla="*/ 218 h 345"/>
              <a:gd name="T40" fmla="*/ 89 w 344"/>
              <a:gd name="T41" fmla="*/ 190 h 345"/>
              <a:gd name="T42" fmla="*/ 126 w 344"/>
              <a:gd name="T43" fmla="*/ 190 h 345"/>
              <a:gd name="T44" fmla="*/ 154 w 344"/>
              <a:gd name="T45" fmla="*/ 185 h 345"/>
              <a:gd name="T46" fmla="*/ 154 w 344"/>
              <a:gd name="T47" fmla="*/ 260 h 345"/>
              <a:gd name="T48" fmla="*/ 128 w 344"/>
              <a:gd name="T49" fmla="*/ 301 h 345"/>
              <a:gd name="T50" fmla="*/ 172 w 344"/>
              <a:gd name="T51" fmla="*/ 345 h 345"/>
              <a:gd name="T52" fmla="*/ 216 w 344"/>
              <a:gd name="T53" fmla="*/ 301 h 345"/>
              <a:gd name="T54" fmla="*/ 189 w 344"/>
              <a:gd name="T55" fmla="*/ 260 h 345"/>
              <a:gd name="T56" fmla="*/ 189 w 344"/>
              <a:gd name="T57" fmla="*/ 185 h 345"/>
              <a:gd name="T58" fmla="*/ 218 w 344"/>
              <a:gd name="T59" fmla="*/ 190 h 345"/>
              <a:gd name="T60" fmla="*/ 254 w 344"/>
              <a:gd name="T61" fmla="*/ 190 h 345"/>
              <a:gd name="T62" fmla="*/ 282 w 344"/>
              <a:gd name="T63" fmla="*/ 218 h 345"/>
              <a:gd name="T64" fmla="*/ 282 w 344"/>
              <a:gd name="T65" fmla="*/ 260 h 345"/>
              <a:gd name="T66" fmla="*/ 256 w 344"/>
              <a:gd name="T67" fmla="*/ 301 h 345"/>
              <a:gd name="T68" fmla="*/ 300 w 344"/>
              <a:gd name="T69" fmla="*/ 345 h 345"/>
              <a:gd name="T70" fmla="*/ 344 w 344"/>
              <a:gd name="T71" fmla="*/ 301 h 345"/>
              <a:gd name="T72" fmla="*/ 317 w 344"/>
              <a:gd name="T73" fmla="*/ 260 h 345"/>
              <a:gd name="T74" fmla="*/ 68 w 344"/>
              <a:gd name="T75" fmla="*/ 301 h 345"/>
              <a:gd name="T76" fmla="*/ 44 w 344"/>
              <a:gd name="T77" fmla="*/ 326 h 345"/>
              <a:gd name="T78" fmla="*/ 18 w 344"/>
              <a:gd name="T79" fmla="*/ 301 h 345"/>
              <a:gd name="T80" fmla="*/ 44 w 344"/>
              <a:gd name="T81" fmla="*/ 275 h 345"/>
              <a:gd name="T82" fmla="*/ 68 w 344"/>
              <a:gd name="T83" fmla="*/ 301 h 345"/>
              <a:gd name="T84" fmla="*/ 146 w 344"/>
              <a:gd name="T85" fmla="*/ 44 h 345"/>
              <a:gd name="T86" fmla="*/ 172 w 344"/>
              <a:gd name="T87" fmla="*/ 18 h 345"/>
              <a:gd name="T88" fmla="*/ 196 w 344"/>
              <a:gd name="T89" fmla="*/ 44 h 345"/>
              <a:gd name="T90" fmla="*/ 172 w 344"/>
              <a:gd name="T91" fmla="*/ 69 h 345"/>
              <a:gd name="T92" fmla="*/ 146 w 344"/>
              <a:gd name="T93" fmla="*/ 44 h 345"/>
              <a:gd name="T94" fmla="*/ 196 w 344"/>
              <a:gd name="T95" fmla="*/ 301 h 345"/>
              <a:gd name="T96" fmla="*/ 172 w 344"/>
              <a:gd name="T97" fmla="*/ 326 h 345"/>
              <a:gd name="T98" fmla="*/ 146 w 344"/>
              <a:gd name="T99" fmla="*/ 301 h 345"/>
              <a:gd name="T100" fmla="*/ 172 w 344"/>
              <a:gd name="T101" fmla="*/ 275 h 345"/>
              <a:gd name="T102" fmla="*/ 196 w 344"/>
              <a:gd name="T103" fmla="*/ 301 h 345"/>
              <a:gd name="T104" fmla="*/ 300 w 344"/>
              <a:gd name="T105" fmla="*/ 326 h 345"/>
              <a:gd name="T106" fmla="*/ 274 w 344"/>
              <a:gd name="T107" fmla="*/ 301 h 345"/>
              <a:gd name="T108" fmla="*/ 300 w 344"/>
              <a:gd name="T109" fmla="*/ 275 h 345"/>
              <a:gd name="T110" fmla="*/ 325 w 344"/>
              <a:gd name="T111" fmla="*/ 301 h 345"/>
              <a:gd name="T112" fmla="*/ 300 w 344"/>
              <a:gd name="T113" fmla="*/ 326 h 3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4" h="345">
                <a:moveTo>
                  <a:pt x="317" y="260"/>
                </a:moveTo>
                <a:cubicBezTo>
                  <a:pt x="317" y="218"/>
                  <a:pt x="317" y="218"/>
                  <a:pt x="317" y="218"/>
                </a:cubicBezTo>
                <a:cubicBezTo>
                  <a:pt x="317" y="192"/>
                  <a:pt x="300" y="155"/>
                  <a:pt x="254" y="155"/>
                </a:cubicBezTo>
                <a:cubicBezTo>
                  <a:pt x="218" y="155"/>
                  <a:pt x="218" y="155"/>
                  <a:pt x="218" y="155"/>
                </a:cubicBezTo>
                <a:cubicBezTo>
                  <a:pt x="191" y="155"/>
                  <a:pt x="189" y="142"/>
                  <a:pt x="189" y="135"/>
                </a:cubicBezTo>
                <a:cubicBezTo>
                  <a:pt x="189" y="84"/>
                  <a:pt x="189" y="84"/>
                  <a:pt x="189" y="84"/>
                </a:cubicBezTo>
                <a:cubicBezTo>
                  <a:pt x="205" y="78"/>
                  <a:pt x="216" y="62"/>
                  <a:pt x="216" y="44"/>
                </a:cubicBezTo>
                <a:cubicBezTo>
                  <a:pt x="216" y="19"/>
                  <a:pt x="196" y="0"/>
                  <a:pt x="172" y="0"/>
                </a:cubicBezTo>
                <a:cubicBezTo>
                  <a:pt x="147" y="0"/>
                  <a:pt x="128" y="19"/>
                  <a:pt x="128" y="44"/>
                </a:cubicBezTo>
                <a:cubicBezTo>
                  <a:pt x="128" y="62"/>
                  <a:pt x="139" y="78"/>
                  <a:pt x="154" y="84"/>
                </a:cubicBezTo>
                <a:cubicBezTo>
                  <a:pt x="154" y="135"/>
                  <a:pt x="154" y="135"/>
                  <a:pt x="154" y="135"/>
                </a:cubicBezTo>
                <a:cubicBezTo>
                  <a:pt x="154" y="140"/>
                  <a:pt x="153" y="155"/>
                  <a:pt x="126" y="155"/>
                </a:cubicBezTo>
                <a:cubicBezTo>
                  <a:pt x="89" y="155"/>
                  <a:pt x="89" y="155"/>
                  <a:pt x="89" y="155"/>
                </a:cubicBezTo>
                <a:cubicBezTo>
                  <a:pt x="43" y="155"/>
                  <a:pt x="26" y="192"/>
                  <a:pt x="26" y="218"/>
                </a:cubicBezTo>
                <a:cubicBezTo>
                  <a:pt x="26" y="260"/>
                  <a:pt x="26" y="260"/>
                  <a:pt x="26" y="260"/>
                </a:cubicBezTo>
                <a:cubicBezTo>
                  <a:pt x="11" y="267"/>
                  <a:pt x="0" y="282"/>
                  <a:pt x="0" y="301"/>
                </a:cubicBezTo>
                <a:cubicBezTo>
                  <a:pt x="0" y="324"/>
                  <a:pt x="19" y="345"/>
                  <a:pt x="44" y="345"/>
                </a:cubicBezTo>
                <a:cubicBezTo>
                  <a:pt x="67" y="345"/>
                  <a:pt x="88" y="324"/>
                  <a:pt x="88" y="301"/>
                </a:cubicBezTo>
                <a:cubicBezTo>
                  <a:pt x="88" y="282"/>
                  <a:pt x="77" y="267"/>
                  <a:pt x="61" y="260"/>
                </a:cubicBezTo>
                <a:cubicBezTo>
                  <a:pt x="61" y="218"/>
                  <a:pt x="61" y="218"/>
                  <a:pt x="61" y="218"/>
                </a:cubicBezTo>
                <a:cubicBezTo>
                  <a:pt x="61" y="213"/>
                  <a:pt x="62" y="190"/>
                  <a:pt x="89" y="190"/>
                </a:cubicBezTo>
                <a:cubicBezTo>
                  <a:pt x="126" y="190"/>
                  <a:pt x="126" y="190"/>
                  <a:pt x="126" y="190"/>
                </a:cubicBezTo>
                <a:cubicBezTo>
                  <a:pt x="137" y="190"/>
                  <a:pt x="146" y="188"/>
                  <a:pt x="154" y="185"/>
                </a:cubicBezTo>
                <a:cubicBezTo>
                  <a:pt x="154" y="260"/>
                  <a:pt x="154" y="260"/>
                  <a:pt x="154" y="260"/>
                </a:cubicBezTo>
                <a:cubicBezTo>
                  <a:pt x="139" y="267"/>
                  <a:pt x="128" y="282"/>
                  <a:pt x="128" y="301"/>
                </a:cubicBezTo>
                <a:cubicBezTo>
                  <a:pt x="128" y="324"/>
                  <a:pt x="147" y="345"/>
                  <a:pt x="172" y="345"/>
                </a:cubicBezTo>
                <a:cubicBezTo>
                  <a:pt x="196" y="345"/>
                  <a:pt x="216" y="324"/>
                  <a:pt x="216" y="301"/>
                </a:cubicBezTo>
                <a:cubicBezTo>
                  <a:pt x="216" y="282"/>
                  <a:pt x="205" y="267"/>
                  <a:pt x="189" y="260"/>
                </a:cubicBezTo>
                <a:cubicBezTo>
                  <a:pt x="189" y="185"/>
                  <a:pt x="189" y="185"/>
                  <a:pt x="189" y="185"/>
                </a:cubicBezTo>
                <a:cubicBezTo>
                  <a:pt x="196" y="188"/>
                  <a:pt x="207" y="190"/>
                  <a:pt x="218" y="190"/>
                </a:cubicBezTo>
                <a:cubicBezTo>
                  <a:pt x="254" y="190"/>
                  <a:pt x="254" y="190"/>
                  <a:pt x="254" y="190"/>
                </a:cubicBezTo>
                <a:cubicBezTo>
                  <a:pt x="280" y="190"/>
                  <a:pt x="282" y="212"/>
                  <a:pt x="282" y="218"/>
                </a:cubicBezTo>
                <a:cubicBezTo>
                  <a:pt x="282" y="260"/>
                  <a:pt x="282" y="260"/>
                  <a:pt x="282" y="260"/>
                </a:cubicBezTo>
                <a:cubicBezTo>
                  <a:pt x="267" y="267"/>
                  <a:pt x="256" y="282"/>
                  <a:pt x="256" y="301"/>
                </a:cubicBezTo>
                <a:cubicBezTo>
                  <a:pt x="256" y="324"/>
                  <a:pt x="275" y="345"/>
                  <a:pt x="300" y="345"/>
                </a:cubicBezTo>
                <a:cubicBezTo>
                  <a:pt x="324" y="345"/>
                  <a:pt x="344" y="324"/>
                  <a:pt x="344" y="301"/>
                </a:cubicBezTo>
                <a:cubicBezTo>
                  <a:pt x="344" y="282"/>
                  <a:pt x="333" y="267"/>
                  <a:pt x="317" y="260"/>
                </a:cubicBezTo>
                <a:close/>
                <a:moveTo>
                  <a:pt x="68" y="301"/>
                </a:moveTo>
                <a:cubicBezTo>
                  <a:pt x="68" y="314"/>
                  <a:pt x="57" y="326"/>
                  <a:pt x="44" y="326"/>
                </a:cubicBezTo>
                <a:cubicBezTo>
                  <a:pt x="29" y="326"/>
                  <a:pt x="18" y="314"/>
                  <a:pt x="18" y="301"/>
                </a:cubicBezTo>
                <a:cubicBezTo>
                  <a:pt x="18" y="287"/>
                  <a:pt x="29" y="275"/>
                  <a:pt x="44" y="275"/>
                </a:cubicBezTo>
                <a:cubicBezTo>
                  <a:pt x="57" y="275"/>
                  <a:pt x="68" y="287"/>
                  <a:pt x="68" y="301"/>
                </a:cubicBezTo>
                <a:close/>
                <a:moveTo>
                  <a:pt x="146" y="44"/>
                </a:moveTo>
                <a:cubicBezTo>
                  <a:pt x="146" y="30"/>
                  <a:pt x="157" y="18"/>
                  <a:pt x="172" y="18"/>
                </a:cubicBezTo>
                <a:cubicBezTo>
                  <a:pt x="185" y="18"/>
                  <a:pt x="196" y="30"/>
                  <a:pt x="196" y="44"/>
                </a:cubicBezTo>
                <a:cubicBezTo>
                  <a:pt x="196" y="57"/>
                  <a:pt x="185" y="69"/>
                  <a:pt x="172" y="69"/>
                </a:cubicBezTo>
                <a:cubicBezTo>
                  <a:pt x="157" y="69"/>
                  <a:pt x="146" y="57"/>
                  <a:pt x="146" y="44"/>
                </a:cubicBezTo>
                <a:close/>
                <a:moveTo>
                  <a:pt x="196" y="301"/>
                </a:moveTo>
                <a:cubicBezTo>
                  <a:pt x="196" y="314"/>
                  <a:pt x="185" y="326"/>
                  <a:pt x="172" y="326"/>
                </a:cubicBezTo>
                <a:cubicBezTo>
                  <a:pt x="157" y="326"/>
                  <a:pt x="146" y="314"/>
                  <a:pt x="146" y="301"/>
                </a:cubicBezTo>
                <a:cubicBezTo>
                  <a:pt x="146" y="287"/>
                  <a:pt x="157" y="275"/>
                  <a:pt x="172" y="275"/>
                </a:cubicBezTo>
                <a:cubicBezTo>
                  <a:pt x="185" y="275"/>
                  <a:pt x="196" y="287"/>
                  <a:pt x="196" y="301"/>
                </a:cubicBezTo>
                <a:close/>
                <a:moveTo>
                  <a:pt x="300" y="326"/>
                </a:moveTo>
                <a:cubicBezTo>
                  <a:pt x="285" y="326"/>
                  <a:pt x="274" y="314"/>
                  <a:pt x="274" y="301"/>
                </a:cubicBezTo>
                <a:cubicBezTo>
                  <a:pt x="274" y="287"/>
                  <a:pt x="285" y="275"/>
                  <a:pt x="300" y="275"/>
                </a:cubicBezTo>
                <a:cubicBezTo>
                  <a:pt x="314" y="275"/>
                  <a:pt x="325" y="287"/>
                  <a:pt x="325" y="301"/>
                </a:cubicBezTo>
                <a:cubicBezTo>
                  <a:pt x="325" y="314"/>
                  <a:pt x="314" y="326"/>
                  <a:pt x="300" y="3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38" name="Freeform 13"/>
          <p:cNvSpPr>
            <a:spLocks noEditPoints="1"/>
          </p:cNvSpPr>
          <p:nvPr/>
        </p:nvSpPr>
        <p:spPr bwMode="auto">
          <a:xfrm>
            <a:off x="7701294" y="3346119"/>
            <a:ext cx="274638" cy="274638"/>
          </a:xfrm>
          <a:custGeom>
            <a:gdLst>
              <a:gd name="T0" fmla="*/ 200 w 229"/>
              <a:gd name="T1" fmla="*/ 161 h 229"/>
              <a:gd name="T2" fmla="*/ 212 w 229"/>
              <a:gd name="T3" fmla="*/ 115 h 229"/>
              <a:gd name="T4" fmla="*/ 200 w 229"/>
              <a:gd name="T5" fmla="*/ 68 h 229"/>
              <a:gd name="T6" fmla="*/ 176 w 229"/>
              <a:gd name="T7" fmla="*/ 93 h 229"/>
              <a:gd name="T8" fmla="*/ 180 w 229"/>
              <a:gd name="T9" fmla="*/ 115 h 229"/>
              <a:gd name="T10" fmla="*/ 176 w 229"/>
              <a:gd name="T11" fmla="*/ 136 h 229"/>
              <a:gd name="T12" fmla="*/ 200 w 229"/>
              <a:gd name="T13" fmla="*/ 161 h 229"/>
              <a:gd name="T14" fmla="*/ 161 w 229"/>
              <a:gd name="T15" fmla="*/ 201 h 229"/>
              <a:gd name="T16" fmla="*/ 136 w 229"/>
              <a:gd name="T17" fmla="*/ 176 h 229"/>
              <a:gd name="T18" fmla="*/ 115 w 229"/>
              <a:gd name="T19" fmla="*/ 180 h 229"/>
              <a:gd name="T20" fmla="*/ 93 w 229"/>
              <a:gd name="T21" fmla="*/ 176 h 229"/>
              <a:gd name="T22" fmla="*/ 69 w 229"/>
              <a:gd name="T23" fmla="*/ 201 h 229"/>
              <a:gd name="T24" fmla="*/ 115 w 229"/>
              <a:gd name="T25" fmla="*/ 212 h 229"/>
              <a:gd name="T26" fmla="*/ 161 w 229"/>
              <a:gd name="T27" fmla="*/ 201 h 229"/>
              <a:gd name="T28" fmla="*/ 69 w 229"/>
              <a:gd name="T29" fmla="*/ 28 h 229"/>
              <a:gd name="T30" fmla="*/ 93 w 229"/>
              <a:gd name="T31" fmla="*/ 53 h 229"/>
              <a:gd name="T32" fmla="*/ 115 w 229"/>
              <a:gd name="T33" fmla="*/ 49 h 229"/>
              <a:gd name="T34" fmla="*/ 136 w 229"/>
              <a:gd name="T35" fmla="*/ 53 h 229"/>
              <a:gd name="T36" fmla="*/ 161 w 229"/>
              <a:gd name="T37" fmla="*/ 28 h 229"/>
              <a:gd name="T38" fmla="*/ 115 w 229"/>
              <a:gd name="T39" fmla="*/ 16 h 229"/>
              <a:gd name="T40" fmla="*/ 69 w 229"/>
              <a:gd name="T41" fmla="*/ 28 h 229"/>
              <a:gd name="T42" fmla="*/ 163 w 229"/>
              <a:gd name="T43" fmla="*/ 115 h 229"/>
              <a:gd name="T44" fmla="*/ 115 w 229"/>
              <a:gd name="T45" fmla="*/ 65 h 229"/>
              <a:gd name="T46" fmla="*/ 65 w 229"/>
              <a:gd name="T47" fmla="*/ 115 h 229"/>
              <a:gd name="T48" fmla="*/ 115 w 229"/>
              <a:gd name="T49" fmla="*/ 164 h 229"/>
              <a:gd name="T50" fmla="*/ 163 w 229"/>
              <a:gd name="T51" fmla="*/ 115 h 229"/>
              <a:gd name="T52" fmla="*/ 53 w 229"/>
              <a:gd name="T53" fmla="*/ 136 h 229"/>
              <a:gd name="T54" fmla="*/ 49 w 229"/>
              <a:gd name="T55" fmla="*/ 115 h 229"/>
              <a:gd name="T56" fmla="*/ 53 w 229"/>
              <a:gd name="T57" fmla="*/ 93 h 229"/>
              <a:gd name="T58" fmla="*/ 28 w 229"/>
              <a:gd name="T59" fmla="*/ 68 h 229"/>
              <a:gd name="T60" fmla="*/ 16 w 229"/>
              <a:gd name="T61" fmla="*/ 115 h 229"/>
              <a:gd name="T62" fmla="*/ 28 w 229"/>
              <a:gd name="T63" fmla="*/ 161 h 229"/>
              <a:gd name="T64" fmla="*/ 53 w 229"/>
              <a:gd name="T65" fmla="*/ 136 h 229"/>
              <a:gd name="T66" fmla="*/ 229 w 229"/>
              <a:gd name="T67" fmla="*/ 115 h 229"/>
              <a:gd name="T68" fmla="*/ 115 w 229"/>
              <a:gd name="T69" fmla="*/ 229 h 229"/>
              <a:gd name="T70" fmla="*/ 0 w 229"/>
              <a:gd name="T71" fmla="*/ 115 h 229"/>
              <a:gd name="T72" fmla="*/ 115 w 229"/>
              <a:gd name="T73" fmla="*/ 0 h 229"/>
              <a:gd name="T74" fmla="*/ 229 w 229"/>
              <a:gd name="T75" fmla="*/ 115 h 2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9" h="229">
                <a:moveTo>
                  <a:pt x="200" y="161"/>
                </a:moveTo>
                <a:cubicBezTo>
                  <a:pt x="208" y="147"/>
                  <a:pt x="212" y="131"/>
                  <a:pt x="212" y="115"/>
                </a:cubicBezTo>
                <a:cubicBezTo>
                  <a:pt x="212" y="98"/>
                  <a:pt x="208" y="82"/>
                  <a:pt x="200" y="68"/>
                </a:cubicBezTo>
                <a:cubicBezTo>
                  <a:pt x="176" y="93"/>
                  <a:pt x="176" y="93"/>
                  <a:pt x="176" y="93"/>
                </a:cubicBezTo>
                <a:cubicBezTo>
                  <a:pt x="178" y="100"/>
                  <a:pt x="180" y="107"/>
                  <a:pt x="180" y="115"/>
                </a:cubicBezTo>
                <a:cubicBezTo>
                  <a:pt x="180" y="122"/>
                  <a:pt x="178" y="129"/>
                  <a:pt x="176" y="136"/>
                </a:cubicBezTo>
                <a:lnTo>
                  <a:pt x="200" y="161"/>
                </a:lnTo>
                <a:close/>
                <a:moveTo>
                  <a:pt x="161" y="201"/>
                </a:moveTo>
                <a:cubicBezTo>
                  <a:pt x="136" y="176"/>
                  <a:pt x="136" y="176"/>
                  <a:pt x="136" y="176"/>
                </a:cubicBezTo>
                <a:cubicBezTo>
                  <a:pt x="129" y="179"/>
                  <a:pt x="122" y="180"/>
                  <a:pt x="115" y="180"/>
                </a:cubicBezTo>
                <a:cubicBezTo>
                  <a:pt x="107" y="180"/>
                  <a:pt x="100" y="179"/>
                  <a:pt x="93" y="176"/>
                </a:cubicBezTo>
                <a:cubicBezTo>
                  <a:pt x="69" y="201"/>
                  <a:pt x="69" y="201"/>
                  <a:pt x="69" y="201"/>
                </a:cubicBezTo>
                <a:cubicBezTo>
                  <a:pt x="82" y="208"/>
                  <a:pt x="98" y="212"/>
                  <a:pt x="115" y="212"/>
                </a:cubicBezTo>
                <a:cubicBezTo>
                  <a:pt x="131" y="212"/>
                  <a:pt x="147" y="208"/>
                  <a:pt x="161" y="201"/>
                </a:cubicBezTo>
                <a:close/>
                <a:moveTo>
                  <a:pt x="69" y="28"/>
                </a:moveTo>
                <a:cubicBezTo>
                  <a:pt x="93" y="53"/>
                  <a:pt x="93" y="53"/>
                  <a:pt x="93" y="53"/>
                </a:cubicBezTo>
                <a:cubicBezTo>
                  <a:pt x="100" y="51"/>
                  <a:pt x="107" y="49"/>
                  <a:pt x="115" y="49"/>
                </a:cubicBezTo>
                <a:cubicBezTo>
                  <a:pt x="122" y="49"/>
                  <a:pt x="129" y="51"/>
                  <a:pt x="136" y="53"/>
                </a:cubicBezTo>
                <a:cubicBezTo>
                  <a:pt x="161" y="28"/>
                  <a:pt x="161" y="28"/>
                  <a:pt x="161" y="28"/>
                </a:cubicBezTo>
                <a:cubicBezTo>
                  <a:pt x="147" y="20"/>
                  <a:pt x="131" y="16"/>
                  <a:pt x="115" y="16"/>
                </a:cubicBezTo>
                <a:cubicBezTo>
                  <a:pt x="98" y="16"/>
                  <a:pt x="82" y="20"/>
                  <a:pt x="69" y="28"/>
                </a:cubicBezTo>
                <a:close/>
                <a:moveTo>
                  <a:pt x="163" y="115"/>
                </a:moveTo>
                <a:cubicBezTo>
                  <a:pt x="163" y="87"/>
                  <a:pt x="141" y="65"/>
                  <a:pt x="115" y="65"/>
                </a:cubicBezTo>
                <a:cubicBezTo>
                  <a:pt x="87" y="65"/>
                  <a:pt x="65" y="87"/>
                  <a:pt x="65" y="115"/>
                </a:cubicBezTo>
                <a:cubicBezTo>
                  <a:pt x="65" y="141"/>
                  <a:pt x="87" y="164"/>
                  <a:pt x="115" y="164"/>
                </a:cubicBezTo>
                <a:cubicBezTo>
                  <a:pt x="141" y="164"/>
                  <a:pt x="163" y="141"/>
                  <a:pt x="163" y="115"/>
                </a:cubicBezTo>
                <a:close/>
                <a:moveTo>
                  <a:pt x="53" y="136"/>
                </a:moveTo>
                <a:cubicBezTo>
                  <a:pt x="51" y="129"/>
                  <a:pt x="49" y="122"/>
                  <a:pt x="49" y="115"/>
                </a:cubicBezTo>
                <a:cubicBezTo>
                  <a:pt x="49" y="107"/>
                  <a:pt x="51" y="100"/>
                  <a:pt x="53" y="93"/>
                </a:cubicBezTo>
                <a:cubicBezTo>
                  <a:pt x="28" y="68"/>
                  <a:pt x="28" y="68"/>
                  <a:pt x="28" y="68"/>
                </a:cubicBezTo>
                <a:cubicBezTo>
                  <a:pt x="21" y="82"/>
                  <a:pt x="16" y="98"/>
                  <a:pt x="16" y="115"/>
                </a:cubicBezTo>
                <a:cubicBezTo>
                  <a:pt x="16" y="131"/>
                  <a:pt x="21" y="147"/>
                  <a:pt x="28" y="161"/>
                </a:cubicBezTo>
                <a:lnTo>
                  <a:pt x="53" y="136"/>
                </a:lnTo>
                <a:close/>
                <a:moveTo>
                  <a:pt x="229" y="115"/>
                </a:moveTo>
                <a:cubicBezTo>
                  <a:pt x="229" y="178"/>
                  <a:pt x="178" y="229"/>
                  <a:pt x="115" y="229"/>
                </a:cubicBezTo>
                <a:cubicBezTo>
                  <a:pt x="51" y="229"/>
                  <a:pt x="0" y="178"/>
                  <a:pt x="0" y="115"/>
                </a:cubicBezTo>
                <a:cubicBezTo>
                  <a:pt x="0" y="51"/>
                  <a:pt x="51" y="0"/>
                  <a:pt x="115" y="0"/>
                </a:cubicBezTo>
                <a:cubicBezTo>
                  <a:pt x="178" y="0"/>
                  <a:pt x="229" y="51"/>
                  <a:pt x="229"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39" name="Freeform 14"/>
          <p:cNvSpPr>
            <a:spLocks noEditPoints="1"/>
          </p:cNvSpPr>
          <p:nvPr/>
        </p:nvSpPr>
        <p:spPr bwMode="auto">
          <a:xfrm>
            <a:off x="4277057" y="4187494"/>
            <a:ext cx="238125" cy="209550"/>
          </a:xfrm>
          <a:custGeom>
            <a:gdLst>
              <a:gd name="T0" fmla="*/ 166 w 199"/>
              <a:gd name="T1" fmla="*/ 110 h 174"/>
              <a:gd name="T2" fmla="*/ 152 w 199"/>
              <a:gd name="T3" fmla="*/ 97 h 174"/>
              <a:gd name="T4" fmla="*/ 170 w 199"/>
              <a:gd name="T5" fmla="*/ 108 h 174"/>
              <a:gd name="T6" fmla="*/ 91 w 199"/>
              <a:gd name="T7" fmla="*/ 40 h 174"/>
              <a:gd name="T8" fmla="*/ 55 w 199"/>
              <a:gd name="T9" fmla="*/ 55 h 174"/>
              <a:gd name="T10" fmla="*/ 91 w 199"/>
              <a:gd name="T11" fmla="*/ 40 h 174"/>
              <a:gd name="T12" fmla="*/ 103 w 199"/>
              <a:gd name="T13" fmla="*/ 40 h 174"/>
              <a:gd name="T14" fmla="*/ 139 w 199"/>
              <a:gd name="T15" fmla="*/ 55 h 174"/>
              <a:gd name="T16" fmla="*/ 103 w 199"/>
              <a:gd name="T17" fmla="*/ 84 h 174"/>
              <a:gd name="T18" fmla="*/ 139 w 199"/>
              <a:gd name="T19" fmla="*/ 68 h 174"/>
              <a:gd name="T20" fmla="*/ 103 w 199"/>
              <a:gd name="T21" fmla="*/ 84 h 174"/>
              <a:gd name="T22" fmla="*/ 139 w 199"/>
              <a:gd name="T23" fmla="*/ 97 h 174"/>
              <a:gd name="T24" fmla="*/ 103 w 199"/>
              <a:gd name="T25" fmla="*/ 110 h 174"/>
              <a:gd name="T26" fmla="*/ 59 w 199"/>
              <a:gd name="T27" fmla="*/ 68 h 174"/>
              <a:gd name="T28" fmla="*/ 91 w 199"/>
              <a:gd name="T29" fmla="*/ 84 h 174"/>
              <a:gd name="T30" fmla="*/ 59 w 199"/>
              <a:gd name="T31" fmla="*/ 68 h 174"/>
              <a:gd name="T32" fmla="*/ 68 w 199"/>
              <a:gd name="T33" fmla="*/ 97 h 174"/>
              <a:gd name="T34" fmla="*/ 91 w 199"/>
              <a:gd name="T35" fmla="*/ 110 h 174"/>
              <a:gd name="T36" fmla="*/ 176 w 199"/>
              <a:gd name="T37" fmla="*/ 84 h 174"/>
              <a:gd name="T38" fmla="*/ 152 w 199"/>
              <a:gd name="T39" fmla="*/ 68 h 174"/>
              <a:gd name="T40" fmla="*/ 176 w 199"/>
              <a:gd name="T41" fmla="*/ 84 h 174"/>
              <a:gd name="T42" fmla="*/ 152 w 199"/>
              <a:gd name="T43" fmla="*/ 55 h 174"/>
              <a:gd name="T44" fmla="*/ 187 w 199"/>
              <a:gd name="T45" fmla="*/ 40 h 174"/>
              <a:gd name="T46" fmla="*/ 82 w 199"/>
              <a:gd name="T47" fmla="*/ 145 h 174"/>
              <a:gd name="T48" fmla="*/ 82 w 199"/>
              <a:gd name="T49" fmla="*/ 162 h 174"/>
              <a:gd name="T50" fmla="*/ 82 w 199"/>
              <a:gd name="T51" fmla="*/ 145 h 174"/>
              <a:gd name="T52" fmla="*/ 160 w 199"/>
              <a:gd name="T53" fmla="*/ 153 h 174"/>
              <a:gd name="T54" fmla="*/ 144 w 199"/>
              <a:gd name="T55" fmla="*/ 153 h 174"/>
              <a:gd name="T56" fmla="*/ 199 w 199"/>
              <a:gd name="T57" fmla="*/ 40 h 174"/>
              <a:gd name="T58" fmla="*/ 187 w 199"/>
              <a:gd name="T59" fmla="*/ 28 h 174"/>
              <a:gd name="T60" fmla="*/ 42 w 199"/>
              <a:gd name="T61" fmla="*/ 12 h 174"/>
              <a:gd name="T62" fmla="*/ 35 w 199"/>
              <a:gd name="T63" fmla="*/ 3 h 174"/>
              <a:gd name="T64" fmla="*/ 6 w 199"/>
              <a:gd name="T65" fmla="*/ 0 h 174"/>
              <a:gd name="T66" fmla="*/ 6 w 199"/>
              <a:gd name="T67" fmla="*/ 12 h 174"/>
              <a:gd name="T68" fmla="*/ 28 w 199"/>
              <a:gd name="T69" fmla="*/ 13 h 174"/>
              <a:gd name="T70" fmla="*/ 59 w 199"/>
              <a:gd name="T71" fmla="*/ 111 h 174"/>
              <a:gd name="T72" fmla="*/ 45 w 199"/>
              <a:gd name="T73" fmla="*/ 121 h 174"/>
              <a:gd name="T74" fmla="*/ 43 w 199"/>
              <a:gd name="T75" fmla="*/ 146 h 174"/>
              <a:gd name="T76" fmla="*/ 61 w 199"/>
              <a:gd name="T77" fmla="*/ 159 h 174"/>
              <a:gd name="T78" fmla="*/ 82 w 199"/>
              <a:gd name="T79" fmla="*/ 174 h 174"/>
              <a:gd name="T80" fmla="*/ 132 w 199"/>
              <a:gd name="T81" fmla="*/ 160 h 174"/>
              <a:gd name="T82" fmla="*/ 172 w 199"/>
              <a:gd name="T83" fmla="*/ 160 h 174"/>
              <a:gd name="T84" fmla="*/ 193 w 199"/>
              <a:gd name="T85" fmla="*/ 153 h 174"/>
              <a:gd name="T86" fmla="*/ 172 w 199"/>
              <a:gd name="T87" fmla="*/ 147 h 174"/>
              <a:gd name="T88" fmla="*/ 133 w 199"/>
              <a:gd name="T89" fmla="*/ 147 h 174"/>
              <a:gd name="T90" fmla="*/ 82 w 199"/>
              <a:gd name="T91" fmla="*/ 133 h 174"/>
              <a:gd name="T92" fmla="*/ 61 w 199"/>
              <a:gd name="T93" fmla="*/ 146 h 174"/>
              <a:gd name="T94" fmla="*/ 54 w 199"/>
              <a:gd name="T95" fmla="*/ 140 h 174"/>
              <a:gd name="T96" fmla="*/ 54 w 199"/>
              <a:gd name="T97" fmla="*/ 131 h 174"/>
              <a:gd name="T98" fmla="*/ 64 w 199"/>
              <a:gd name="T99" fmla="*/ 123 h 174"/>
              <a:gd name="T100" fmla="*/ 97 w 199"/>
              <a:gd name="T101" fmla="*/ 123 h 174"/>
              <a:gd name="T102" fmla="*/ 145 w 199"/>
              <a:gd name="T103" fmla="*/ 123 h 174"/>
              <a:gd name="T104" fmla="*/ 176 w 199"/>
              <a:gd name="T105" fmla="*/ 120 h 174"/>
              <a:gd name="T106" fmla="*/ 186 w 199"/>
              <a:gd name="T107" fmla="*/ 94 h 174"/>
              <a:gd name="T108" fmla="*/ 187 w 199"/>
              <a:gd name="T109" fmla="*/ 91 h 174"/>
              <a:gd name="T110" fmla="*/ 199 w 199"/>
              <a:gd name="T111" fmla="*/ 4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9" h="174">
                <a:moveTo>
                  <a:pt x="169" y="110"/>
                </a:moveTo>
                <a:cubicBezTo>
                  <a:pt x="168" y="110"/>
                  <a:pt x="167" y="110"/>
                  <a:pt x="166" y="110"/>
                </a:cubicBezTo>
                <a:cubicBezTo>
                  <a:pt x="166" y="110"/>
                  <a:pt x="160" y="110"/>
                  <a:pt x="152" y="110"/>
                </a:cubicBezTo>
                <a:cubicBezTo>
                  <a:pt x="152" y="97"/>
                  <a:pt x="152" y="97"/>
                  <a:pt x="152" y="97"/>
                </a:cubicBezTo>
                <a:cubicBezTo>
                  <a:pt x="173" y="97"/>
                  <a:pt x="173" y="97"/>
                  <a:pt x="173" y="97"/>
                </a:cubicBezTo>
                <a:cubicBezTo>
                  <a:pt x="170" y="108"/>
                  <a:pt x="170" y="108"/>
                  <a:pt x="170" y="108"/>
                </a:cubicBezTo>
                <a:cubicBezTo>
                  <a:pt x="170" y="108"/>
                  <a:pt x="169" y="109"/>
                  <a:pt x="169" y="110"/>
                </a:cubicBezTo>
                <a:close/>
                <a:moveTo>
                  <a:pt x="91" y="40"/>
                </a:moveTo>
                <a:cubicBezTo>
                  <a:pt x="91" y="55"/>
                  <a:pt x="91" y="55"/>
                  <a:pt x="91" y="55"/>
                </a:cubicBezTo>
                <a:cubicBezTo>
                  <a:pt x="55" y="55"/>
                  <a:pt x="55" y="55"/>
                  <a:pt x="55" y="55"/>
                </a:cubicBezTo>
                <a:cubicBezTo>
                  <a:pt x="50" y="40"/>
                  <a:pt x="50" y="40"/>
                  <a:pt x="50" y="40"/>
                </a:cubicBezTo>
                <a:lnTo>
                  <a:pt x="91" y="40"/>
                </a:lnTo>
                <a:close/>
                <a:moveTo>
                  <a:pt x="103" y="55"/>
                </a:moveTo>
                <a:cubicBezTo>
                  <a:pt x="103" y="40"/>
                  <a:pt x="103" y="40"/>
                  <a:pt x="103" y="40"/>
                </a:cubicBezTo>
                <a:cubicBezTo>
                  <a:pt x="139" y="40"/>
                  <a:pt x="139" y="40"/>
                  <a:pt x="139" y="40"/>
                </a:cubicBezTo>
                <a:cubicBezTo>
                  <a:pt x="139" y="55"/>
                  <a:pt x="139" y="55"/>
                  <a:pt x="139" y="55"/>
                </a:cubicBezTo>
                <a:lnTo>
                  <a:pt x="103" y="55"/>
                </a:lnTo>
                <a:close/>
                <a:moveTo>
                  <a:pt x="103" y="84"/>
                </a:moveTo>
                <a:cubicBezTo>
                  <a:pt x="103" y="68"/>
                  <a:pt x="103" y="68"/>
                  <a:pt x="103" y="68"/>
                </a:cubicBezTo>
                <a:cubicBezTo>
                  <a:pt x="139" y="68"/>
                  <a:pt x="139" y="68"/>
                  <a:pt x="139" y="68"/>
                </a:cubicBezTo>
                <a:cubicBezTo>
                  <a:pt x="139" y="84"/>
                  <a:pt x="139" y="84"/>
                  <a:pt x="139" y="84"/>
                </a:cubicBezTo>
                <a:lnTo>
                  <a:pt x="103" y="84"/>
                </a:lnTo>
                <a:close/>
                <a:moveTo>
                  <a:pt x="103" y="97"/>
                </a:moveTo>
                <a:cubicBezTo>
                  <a:pt x="139" y="97"/>
                  <a:pt x="139" y="97"/>
                  <a:pt x="139" y="97"/>
                </a:cubicBezTo>
                <a:cubicBezTo>
                  <a:pt x="139" y="110"/>
                  <a:pt x="139" y="110"/>
                  <a:pt x="139" y="110"/>
                </a:cubicBezTo>
                <a:cubicBezTo>
                  <a:pt x="103" y="110"/>
                  <a:pt x="103" y="110"/>
                  <a:pt x="103" y="110"/>
                </a:cubicBezTo>
                <a:lnTo>
                  <a:pt x="103" y="97"/>
                </a:lnTo>
                <a:close/>
                <a:moveTo>
                  <a:pt x="59" y="68"/>
                </a:moveTo>
                <a:cubicBezTo>
                  <a:pt x="91" y="68"/>
                  <a:pt x="91" y="68"/>
                  <a:pt x="91" y="68"/>
                </a:cubicBezTo>
                <a:cubicBezTo>
                  <a:pt x="91" y="84"/>
                  <a:pt x="91" y="84"/>
                  <a:pt x="91" y="84"/>
                </a:cubicBezTo>
                <a:cubicBezTo>
                  <a:pt x="64" y="84"/>
                  <a:pt x="64" y="84"/>
                  <a:pt x="64" y="84"/>
                </a:cubicBezTo>
                <a:lnTo>
                  <a:pt x="59" y="68"/>
                </a:lnTo>
                <a:close/>
                <a:moveTo>
                  <a:pt x="72" y="110"/>
                </a:moveTo>
                <a:cubicBezTo>
                  <a:pt x="68" y="97"/>
                  <a:pt x="68" y="97"/>
                  <a:pt x="68" y="97"/>
                </a:cubicBezTo>
                <a:cubicBezTo>
                  <a:pt x="91" y="97"/>
                  <a:pt x="91" y="97"/>
                  <a:pt x="91" y="97"/>
                </a:cubicBezTo>
                <a:cubicBezTo>
                  <a:pt x="91" y="110"/>
                  <a:pt x="91" y="110"/>
                  <a:pt x="91" y="110"/>
                </a:cubicBezTo>
                <a:lnTo>
                  <a:pt x="72" y="110"/>
                </a:lnTo>
                <a:close/>
                <a:moveTo>
                  <a:pt x="176" y="84"/>
                </a:moveTo>
                <a:cubicBezTo>
                  <a:pt x="152" y="84"/>
                  <a:pt x="152" y="84"/>
                  <a:pt x="152" y="84"/>
                </a:cubicBezTo>
                <a:cubicBezTo>
                  <a:pt x="152" y="68"/>
                  <a:pt x="152" y="68"/>
                  <a:pt x="152" y="68"/>
                </a:cubicBezTo>
                <a:cubicBezTo>
                  <a:pt x="179" y="68"/>
                  <a:pt x="179" y="68"/>
                  <a:pt x="179" y="68"/>
                </a:cubicBezTo>
                <a:lnTo>
                  <a:pt x="176" y="84"/>
                </a:lnTo>
                <a:close/>
                <a:moveTo>
                  <a:pt x="183" y="55"/>
                </a:moveTo>
                <a:cubicBezTo>
                  <a:pt x="152" y="55"/>
                  <a:pt x="152" y="55"/>
                  <a:pt x="152" y="55"/>
                </a:cubicBezTo>
                <a:cubicBezTo>
                  <a:pt x="152" y="40"/>
                  <a:pt x="152" y="40"/>
                  <a:pt x="152" y="40"/>
                </a:cubicBezTo>
                <a:cubicBezTo>
                  <a:pt x="187" y="40"/>
                  <a:pt x="187" y="40"/>
                  <a:pt x="187" y="40"/>
                </a:cubicBezTo>
                <a:lnTo>
                  <a:pt x="183" y="55"/>
                </a:lnTo>
                <a:close/>
                <a:moveTo>
                  <a:pt x="82" y="145"/>
                </a:moveTo>
                <a:cubicBezTo>
                  <a:pt x="86" y="145"/>
                  <a:pt x="90" y="149"/>
                  <a:pt x="90" y="153"/>
                </a:cubicBezTo>
                <a:cubicBezTo>
                  <a:pt x="90" y="158"/>
                  <a:pt x="86" y="162"/>
                  <a:pt x="82" y="162"/>
                </a:cubicBezTo>
                <a:cubicBezTo>
                  <a:pt x="77" y="162"/>
                  <a:pt x="74" y="158"/>
                  <a:pt x="74" y="153"/>
                </a:cubicBezTo>
                <a:cubicBezTo>
                  <a:pt x="74" y="149"/>
                  <a:pt x="77" y="145"/>
                  <a:pt x="82" y="145"/>
                </a:cubicBezTo>
                <a:close/>
                <a:moveTo>
                  <a:pt x="153" y="145"/>
                </a:moveTo>
                <a:cubicBezTo>
                  <a:pt x="157" y="145"/>
                  <a:pt x="160" y="149"/>
                  <a:pt x="160" y="153"/>
                </a:cubicBezTo>
                <a:cubicBezTo>
                  <a:pt x="160" y="158"/>
                  <a:pt x="157" y="162"/>
                  <a:pt x="153" y="162"/>
                </a:cubicBezTo>
                <a:cubicBezTo>
                  <a:pt x="148" y="162"/>
                  <a:pt x="144" y="158"/>
                  <a:pt x="144" y="153"/>
                </a:cubicBezTo>
                <a:cubicBezTo>
                  <a:pt x="144" y="149"/>
                  <a:pt x="148" y="145"/>
                  <a:pt x="153" y="145"/>
                </a:cubicBezTo>
                <a:close/>
                <a:moveTo>
                  <a:pt x="199" y="40"/>
                </a:moveTo>
                <a:cubicBezTo>
                  <a:pt x="199" y="37"/>
                  <a:pt x="198" y="34"/>
                  <a:pt x="195" y="31"/>
                </a:cubicBezTo>
                <a:cubicBezTo>
                  <a:pt x="193" y="29"/>
                  <a:pt x="190" y="28"/>
                  <a:pt x="187" y="28"/>
                </a:cubicBezTo>
                <a:cubicBezTo>
                  <a:pt x="47" y="28"/>
                  <a:pt x="47" y="28"/>
                  <a:pt x="47" y="28"/>
                </a:cubicBezTo>
                <a:cubicBezTo>
                  <a:pt x="42" y="12"/>
                  <a:pt x="42" y="12"/>
                  <a:pt x="42" y="12"/>
                </a:cubicBezTo>
                <a:cubicBezTo>
                  <a:pt x="42" y="12"/>
                  <a:pt x="42" y="12"/>
                  <a:pt x="42" y="12"/>
                </a:cubicBezTo>
                <a:cubicBezTo>
                  <a:pt x="40" y="8"/>
                  <a:pt x="38" y="5"/>
                  <a:pt x="35" y="3"/>
                </a:cubicBezTo>
                <a:cubicBezTo>
                  <a:pt x="32" y="1"/>
                  <a:pt x="29" y="0"/>
                  <a:pt x="25" y="0"/>
                </a:cubicBezTo>
                <a:cubicBezTo>
                  <a:pt x="6" y="0"/>
                  <a:pt x="6" y="0"/>
                  <a:pt x="6" y="0"/>
                </a:cubicBezTo>
                <a:cubicBezTo>
                  <a:pt x="2" y="0"/>
                  <a:pt x="0" y="2"/>
                  <a:pt x="0" y="6"/>
                </a:cubicBezTo>
                <a:cubicBezTo>
                  <a:pt x="0" y="10"/>
                  <a:pt x="2" y="12"/>
                  <a:pt x="6" y="12"/>
                </a:cubicBezTo>
                <a:cubicBezTo>
                  <a:pt x="25" y="12"/>
                  <a:pt x="25" y="12"/>
                  <a:pt x="25" y="12"/>
                </a:cubicBezTo>
                <a:cubicBezTo>
                  <a:pt x="26" y="12"/>
                  <a:pt x="27" y="13"/>
                  <a:pt x="28" y="13"/>
                </a:cubicBezTo>
                <a:cubicBezTo>
                  <a:pt x="29" y="14"/>
                  <a:pt x="29" y="15"/>
                  <a:pt x="29" y="15"/>
                </a:cubicBezTo>
                <a:cubicBezTo>
                  <a:pt x="59" y="111"/>
                  <a:pt x="59" y="111"/>
                  <a:pt x="59" y="111"/>
                </a:cubicBezTo>
                <a:cubicBezTo>
                  <a:pt x="58" y="111"/>
                  <a:pt x="57" y="112"/>
                  <a:pt x="56" y="112"/>
                </a:cubicBezTo>
                <a:cubicBezTo>
                  <a:pt x="52" y="114"/>
                  <a:pt x="48" y="117"/>
                  <a:pt x="45" y="121"/>
                </a:cubicBezTo>
                <a:cubicBezTo>
                  <a:pt x="43" y="124"/>
                  <a:pt x="40" y="130"/>
                  <a:pt x="40" y="135"/>
                </a:cubicBezTo>
                <a:cubicBezTo>
                  <a:pt x="40" y="138"/>
                  <a:pt x="41" y="142"/>
                  <a:pt x="43" y="146"/>
                </a:cubicBezTo>
                <a:cubicBezTo>
                  <a:pt x="44" y="149"/>
                  <a:pt x="46" y="151"/>
                  <a:pt x="49" y="153"/>
                </a:cubicBezTo>
                <a:cubicBezTo>
                  <a:pt x="52" y="157"/>
                  <a:pt x="57" y="158"/>
                  <a:pt x="61" y="159"/>
                </a:cubicBezTo>
                <a:cubicBezTo>
                  <a:pt x="61" y="159"/>
                  <a:pt x="61" y="159"/>
                  <a:pt x="62" y="159"/>
                </a:cubicBezTo>
                <a:cubicBezTo>
                  <a:pt x="64" y="167"/>
                  <a:pt x="72" y="174"/>
                  <a:pt x="82" y="174"/>
                </a:cubicBezTo>
                <a:cubicBezTo>
                  <a:pt x="91" y="174"/>
                  <a:pt x="99" y="168"/>
                  <a:pt x="101" y="160"/>
                </a:cubicBezTo>
                <a:cubicBezTo>
                  <a:pt x="110" y="160"/>
                  <a:pt x="122" y="160"/>
                  <a:pt x="132" y="160"/>
                </a:cubicBezTo>
                <a:cubicBezTo>
                  <a:pt x="135" y="168"/>
                  <a:pt x="143" y="174"/>
                  <a:pt x="153" y="174"/>
                </a:cubicBezTo>
                <a:cubicBezTo>
                  <a:pt x="162" y="174"/>
                  <a:pt x="170" y="168"/>
                  <a:pt x="172" y="160"/>
                </a:cubicBezTo>
                <a:cubicBezTo>
                  <a:pt x="186" y="160"/>
                  <a:pt x="186" y="160"/>
                  <a:pt x="186" y="160"/>
                </a:cubicBezTo>
                <a:cubicBezTo>
                  <a:pt x="190" y="160"/>
                  <a:pt x="193" y="157"/>
                  <a:pt x="193" y="153"/>
                </a:cubicBezTo>
                <a:cubicBezTo>
                  <a:pt x="193" y="150"/>
                  <a:pt x="190" y="147"/>
                  <a:pt x="186" y="147"/>
                </a:cubicBezTo>
                <a:cubicBezTo>
                  <a:pt x="186" y="147"/>
                  <a:pt x="180" y="147"/>
                  <a:pt x="172" y="147"/>
                </a:cubicBezTo>
                <a:cubicBezTo>
                  <a:pt x="170" y="138"/>
                  <a:pt x="161" y="133"/>
                  <a:pt x="153" y="133"/>
                </a:cubicBezTo>
                <a:cubicBezTo>
                  <a:pt x="143" y="133"/>
                  <a:pt x="136" y="138"/>
                  <a:pt x="133" y="147"/>
                </a:cubicBezTo>
                <a:cubicBezTo>
                  <a:pt x="101" y="147"/>
                  <a:pt x="101" y="147"/>
                  <a:pt x="101" y="147"/>
                </a:cubicBezTo>
                <a:cubicBezTo>
                  <a:pt x="98" y="138"/>
                  <a:pt x="91" y="133"/>
                  <a:pt x="82" y="133"/>
                </a:cubicBezTo>
                <a:cubicBezTo>
                  <a:pt x="73" y="133"/>
                  <a:pt x="65" y="138"/>
                  <a:pt x="62" y="146"/>
                </a:cubicBezTo>
                <a:cubicBezTo>
                  <a:pt x="62" y="146"/>
                  <a:pt x="61" y="146"/>
                  <a:pt x="61" y="146"/>
                </a:cubicBezTo>
                <a:cubicBezTo>
                  <a:pt x="59" y="145"/>
                  <a:pt x="58" y="145"/>
                  <a:pt x="57" y="144"/>
                </a:cubicBezTo>
                <a:cubicBezTo>
                  <a:pt x="56" y="143"/>
                  <a:pt x="55" y="142"/>
                  <a:pt x="54" y="140"/>
                </a:cubicBezTo>
                <a:cubicBezTo>
                  <a:pt x="53" y="138"/>
                  <a:pt x="53" y="136"/>
                  <a:pt x="53" y="135"/>
                </a:cubicBezTo>
                <a:cubicBezTo>
                  <a:pt x="53" y="133"/>
                  <a:pt x="53" y="132"/>
                  <a:pt x="54" y="131"/>
                </a:cubicBezTo>
                <a:cubicBezTo>
                  <a:pt x="55" y="129"/>
                  <a:pt x="57" y="126"/>
                  <a:pt x="59" y="125"/>
                </a:cubicBezTo>
                <a:cubicBezTo>
                  <a:pt x="61" y="124"/>
                  <a:pt x="63" y="123"/>
                  <a:pt x="64" y="123"/>
                </a:cubicBezTo>
                <a:cubicBezTo>
                  <a:pt x="67" y="123"/>
                  <a:pt x="80" y="123"/>
                  <a:pt x="97" y="123"/>
                </a:cubicBezTo>
                <a:cubicBezTo>
                  <a:pt x="97" y="123"/>
                  <a:pt x="97" y="123"/>
                  <a:pt x="97" y="123"/>
                </a:cubicBezTo>
                <a:cubicBezTo>
                  <a:pt x="113" y="123"/>
                  <a:pt x="131" y="123"/>
                  <a:pt x="145" y="123"/>
                </a:cubicBezTo>
                <a:cubicBezTo>
                  <a:pt x="145" y="123"/>
                  <a:pt x="145" y="123"/>
                  <a:pt x="145" y="123"/>
                </a:cubicBezTo>
                <a:cubicBezTo>
                  <a:pt x="157" y="123"/>
                  <a:pt x="166" y="123"/>
                  <a:pt x="166" y="123"/>
                </a:cubicBezTo>
                <a:cubicBezTo>
                  <a:pt x="170" y="123"/>
                  <a:pt x="173" y="122"/>
                  <a:pt x="176" y="120"/>
                </a:cubicBezTo>
                <a:cubicBezTo>
                  <a:pt x="179" y="118"/>
                  <a:pt x="181" y="115"/>
                  <a:pt x="182" y="111"/>
                </a:cubicBezTo>
                <a:cubicBezTo>
                  <a:pt x="186" y="94"/>
                  <a:pt x="186" y="94"/>
                  <a:pt x="186" y="94"/>
                </a:cubicBezTo>
                <a:cubicBezTo>
                  <a:pt x="187" y="93"/>
                  <a:pt x="187" y="92"/>
                  <a:pt x="187" y="91"/>
                </a:cubicBezTo>
                <a:cubicBezTo>
                  <a:pt x="187" y="91"/>
                  <a:pt x="187" y="91"/>
                  <a:pt x="187" y="91"/>
                </a:cubicBezTo>
                <a:cubicBezTo>
                  <a:pt x="199" y="43"/>
                  <a:pt x="199" y="43"/>
                  <a:pt x="199" y="43"/>
                </a:cubicBezTo>
                <a:cubicBezTo>
                  <a:pt x="199" y="42"/>
                  <a:pt x="199" y="41"/>
                  <a:pt x="199"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40" name="Freeform 15"/>
          <p:cNvSpPr>
            <a:spLocks noEditPoints="1"/>
          </p:cNvSpPr>
          <p:nvPr/>
        </p:nvSpPr>
        <p:spPr bwMode="auto">
          <a:xfrm>
            <a:off x="4678694" y="2873044"/>
            <a:ext cx="322263" cy="277813"/>
          </a:xfrm>
          <a:custGeom>
            <a:gdLst>
              <a:gd name="T0" fmla="*/ 10 w 270"/>
              <a:gd name="T1" fmla="*/ 135 h 232"/>
              <a:gd name="T2" fmla="*/ 28 w 270"/>
              <a:gd name="T3" fmla="*/ 139 h 232"/>
              <a:gd name="T4" fmla="*/ 42 w 270"/>
              <a:gd name="T5" fmla="*/ 117 h 232"/>
              <a:gd name="T6" fmla="*/ 16 w 270"/>
              <a:gd name="T7" fmla="*/ 111 h 232"/>
              <a:gd name="T8" fmla="*/ 2 w 270"/>
              <a:gd name="T9" fmla="*/ 120 h 232"/>
              <a:gd name="T10" fmla="*/ 10 w 270"/>
              <a:gd name="T11" fmla="*/ 135 h 232"/>
              <a:gd name="T12" fmla="*/ 248 w 270"/>
              <a:gd name="T13" fmla="*/ 138 h 232"/>
              <a:gd name="T14" fmla="*/ 189 w 270"/>
              <a:gd name="T15" fmla="*/ 192 h 232"/>
              <a:gd name="T16" fmla="*/ 119 w 270"/>
              <a:gd name="T17" fmla="*/ 137 h 232"/>
              <a:gd name="T18" fmla="*/ 114 w 270"/>
              <a:gd name="T19" fmla="*/ 135 h 232"/>
              <a:gd name="T20" fmla="*/ 105 w 270"/>
              <a:gd name="T21" fmla="*/ 133 h 232"/>
              <a:gd name="T22" fmla="*/ 91 w 270"/>
              <a:gd name="T23" fmla="*/ 154 h 232"/>
              <a:gd name="T24" fmla="*/ 105 w 270"/>
              <a:gd name="T25" fmla="*/ 158 h 232"/>
              <a:gd name="T26" fmla="*/ 181 w 270"/>
              <a:gd name="T27" fmla="*/ 217 h 232"/>
              <a:gd name="T28" fmla="*/ 189 w 270"/>
              <a:gd name="T29" fmla="*/ 220 h 232"/>
              <a:gd name="T30" fmla="*/ 197 w 270"/>
              <a:gd name="T31" fmla="*/ 217 h 232"/>
              <a:gd name="T32" fmla="*/ 264 w 270"/>
              <a:gd name="T33" fmla="*/ 156 h 232"/>
              <a:gd name="T34" fmla="*/ 266 w 270"/>
              <a:gd name="T35" fmla="*/ 139 h 232"/>
              <a:gd name="T36" fmla="*/ 248 w 270"/>
              <a:gd name="T37" fmla="*/ 138 h 232"/>
              <a:gd name="T38" fmla="*/ 117 w 270"/>
              <a:gd name="T39" fmla="*/ 79 h 232"/>
              <a:gd name="T40" fmla="*/ 183 w 270"/>
              <a:gd name="T41" fmla="*/ 121 h 232"/>
              <a:gd name="T42" fmla="*/ 199 w 270"/>
              <a:gd name="T43" fmla="*/ 117 h 232"/>
              <a:gd name="T44" fmla="*/ 266 w 270"/>
              <a:gd name="T45" fmla="*/ 20 h 232"/>
              <a:gd name="T46" fmla="*/ 263 w 270"/>
              <a:gd name="T47" fmla="*/ 3 h 232"/>
              <a:gd name="T48" fmla="*/ 246 w 270"/>
              <a:gd name="T49" fmla="*/ 7 h 232"/>
              <a:gd name="T50" fmla="*/ 186 w 270"/>
              <a:gd name="T51" fmla="*/ 94 h 232"/>
              <a:gd name="T52" fmla="*/ 120 w 270"/>
              <a:gd name="T53" fmla="*/ 52 h 232"/>
              <a:gd name="T54" fmla="*/ 111 w 270"/>
              <a:gd name="T55" fmla="*/ 50 h 232"/>
              <a:gd name="T56" fmla="*/ 103 w 270"/>
              <a:gd name="T57" fmla="*/ 56 h 232"/>
              <a:gd name="T58" fmla="*/ 3 w 270"/>
              <a:gd name="T59" fmla="*/ 213 h 232"/>
              <a:gd name="T60" fmla="*/ 7 w 270"/>
              <a:gd name="T61" fmla="*/ 230 h 232"/>
              <a:gd name="T62" fmla="*/ 13 w 270"/>
              <a:gd name="T63" fmla="*/ 232 h 232"/>
              <a:gd name="T64" fmla="*/ 24 w 270"/>
              <a:gd name="T65" fmla="*/ 227 h 232"/>
              <a:gd name="T66" fmla="*/ 117 w 270"/>
              <a:gd name="T67" fmla="*/ 79 h 2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0" h="231">
                <a:moveTo>
                  <a:pt x="10" y="135"/>
                </a:moveTo>
                <a:cubicBezTo>
                  <a:pt x="28" y="139"/>
                  <a:pt x="28" y="139"/>
                  <a:pt x="28" y="139"/>
                </a:cubicBezTo>
                <a:cubicBezTo>
                  <a:pt x="42" y="117"/>
                  <a:pt x="42" y="117"/>
                  <a:pt x="42" y="117"/>
                </a:cubicBezTo>
                <a:cubicBezTo>
                  <a:pt x="16" y="111"/>
                  <a:pt x="16" y="111"/>
                  <a:pt x="16" y="111"/>
                </a:cubicBezTo>
                <a:cubicBezTo>
                  <a:pt x="10" y="109"/>
                  <a:pt x="3" y="113"/>
                  <a:pt x="2" y="120"/>
                </a:cubicBezTo>
                <a:cubicBezTo>
                  <a:pt x="0" y="126"/>
                  <a:pt x="4" y="133"/>
                  <a:pt x="10" y="135"/>
                </a:cubicBezTo>
                <a:close/>
                <a:moveTo>
                  <a:pt x="248" y="138"/>
                </a:moveTo>
                <a:cubicBezTo>
                  <a:pt x="189" y="192"/>
                  <a:pt x="189" y="192"/>
                  <a:pt x="189" y="192"/>
                </a:cubicBezTo>
                <a:cubicBezTo>
                  <a:pt x="119" y="137"/>
                  <a:pt x="119" y="137"/>
                  <a:pt x="119" y="137"/>
                </a:cubicBezTo>
                <a:cubicBezTo>
                  <a:pt x="117" y="136"/>
                  <a:pt x="115" y="135"/>
                  <a:pt x="114" y="135"/>
                </a:cubicBezTo>
                <a:cubicBezTo>
                  <a:pt x="105" y="133"/>
                  <a:pt x="105" y="133"/>
                  <a:pt x="105" y="133"/>
                </a:cubicBezTo>
                <a:cubicBezTo>
                  <a:pt x="91" y="154"/>
                  <a:pt x="91" y="154"/>
                  <a:pt x="91" y="154"/>
                </a:cubicBezTo>
                <a:cubicBezTo>
                  <a:pt x="105" y="158"/>
                  <a:pt x="105" y="158"/>
                  <a:pt x="105" y="158"/>
                </a:cubicBezTo>
                <a:cubicBezTo>
                  <a:pt x="181" y="217"/>
                  <a:pt x="181" y="217"/>
                  <a:pt x="181" y="217"/>
                </a:cubicBezTo>
                <a:cubicBezTo>
                  <a:pt x="184" y="219"/>
                  <a:pt x="187" y="220"/>
                  <a:pt x="189" y="220"/>
                </a:cubicBezTo>
                <a:cubicBezTo>
                  <a:pt x="192" y="220"/>
                  <a:pt x="195" y="219"/>
                  <a:pt x="197" y="217"/>
                </a:cubicBezTo>
                <a:cubicBezTo>
                  <a:pt x="264" y="156"/>
                  <a:pt x="264" y="156"/>
                  <a:pt x="264" y="156"/>
                </a:cubicBezTo>
                <a:cubicBezTo>
                  <a:pt x="270" y="152"/>
                  <a:pt x="270" y="144"/>
                  <a:pt x="266" y="139"/>
                </a:cubicBezTo>
                <a:cubicBezTo>
                  <a:pt x="261" y="134"/>
                  <a:pt x="253" y="133"/>
                  <a:pt x="248" y="138"/>
                </a:cubicBezTo>
                <a:close/>
                <a:moveTo>
                  <a:pt x="117" y="79"/>
                </a:moveTo>
                <a:cubicBezTo>
                  <a:pt x="183" y="121"/>
                  <a:pt x="183" y="121"/>
                  <a:pt x="183" y="121"/>
                </a:cubicBezTo>
                <a:cubicBezTo>
                  <a:pt x="188" y="124"/>
                  <a:pt x="195" y="123"/>
                  <a:pt x="199" y="117"/>
                </a:cubicBezTo>
                <a:cubicBezTo>
                  <a:pt x="266" y="20"/>
                  <a:pt x="266" y="20"/>
                  <a:pt x="266" y="20"/>
                </a:cubicBezTo>
                <a:cubicBezTo>
                  <a:pt x="270" y="15"/>
                  <a:pt x="269" y="7"/>
                  <a:pt x="263" y="3"/>
                </a:cubicBezTo>
                <a:cubicBezTo>
                  <a:pt x="258" y="0"/>
                  <a:pt x="250" y="1"/>
                  <a:pt x="246" y="7"/>
                </a:cubicBezTo>
                <a:cubicBezTo>
                  <a:pt x="186" y="94"/>
                  <a:pt x="186" y="94"/>
                  <a:pt x="186" y="94"/>
                </a:cubicBezTo>
                <a:cubicBezTo>
                  <a:pt x="120" y="52"/>
                  <a:pt x="120" y="52"/>
                  <a:pt x="120" y="52"/>
                </a:cubicBezTo>
                <a:cubicBezTo>
                  <a:pt x="117" y="50"/>
                  <a:pt x="114" y="50"/>
                  <a:pt x="111" y="50"/>
                </a:cubicBezTo>
                <a:cubicBezTo>
                  <a:pt x="108" y="51"/>
                  <a:pt x="105" y="53"/>
                  <a:pt x="103" y="56"/>
                </a:cubicBezTo>
                <a:cubicBezTo>
                  <a:pt x="3" y="213"/>
                  <a:pt x="3" y="213"/>
                  <a:pt x="3" y="213"/>
                </a:cubicBezTo>
                <a:cubicBezTo>
                  <a:pt x="0" y="219"/>
                  <a:pt x="1" y="227"/>
                  <a:pt x="7" y="230"/>
                </a:cubicBezTo>
                <a:cubicBezTo>
                  <a:pt x="9" y="231"/>
                  <a:pt x="11" y="232"/>
                  <a:pt x="13" y="232"/>
                </a:cubicBezTo>
                <a:cubicBezTo>
                  <a:pt x="18" y="232"/>
                  <a:pt x="21" y="230"/>
                  <a:pt x="24" y="227"/>
                </a:cubicBezTo>
                <a:cubicBezTo>
                  <a:pt x="117" y="79"/>
                  <a:pt x="117" y="79"/>
                  <a:pt x="117" y="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41" name="文本框 40"/>
          <p:cNvSpPr txBox="1"/>
          <p:nvPr/>
        </p:nvSpPr>
        <p:spPr>
          <a:xfrm>
            <a:off x="9209068" y="5055211"/>
            <a:ext cx="1574102" cy="461665"/>
          </a:xfrm>
          <a:prstGeom prst="rect">
            <a:avLst/>
          </a:prstGeom>
          <a:noFill/>
        </p:spPr>
        <p:txBody>
          <a:bodyPr wrap="square" rtlCol="0">
            <a:spAutoFit/>
          </a:bodyPr>
          <a:lstStyle/>
          <a:p>
            <a:r>
              <a:rPr lang="zh-CN" altLang="en-US" sz="2400" b="1">
                <a:solidFill>
                  <a:schemeClr val="tx1">
                    <a:lumMod val="85000"/>
                    <a:lumOff val="15000"/>
                  </a:schemeClr>
                </a:solidFill>
                <a:latin typeface="方正清刻本悦宋简体" panose="02000000000000000000" pitchFamily="2" charset="-122"/>
                <a:ea typeface="方正清刻本悦宋简体" panose="02000000000000000000" pitchFamily="2" charset="-122"/>
              </a:rPr>
              <a:t>文艺标题</a:t>
            </a:r>
            <a:endParaRPr lang="zh-CN" altLang="en-US" sz="2400" b="1">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p:txBody>
      </p:sp>
      <p:sp>
        <p:nvSpPr>
          <p:cNvPr id="42" name="文本框 41"/>
          <p:cNvSpPr txBox="1"/>
          <p:nvPr/>
        </p:nvSpPr>
        <p:spPr>
          <a:xfrm>
            <a:off x="8555719" y="5516876"/>
            <a:ext cx="3049145" cy="646331"/>
          </a:xfrm>
          <a:prstGeom prst="rect">
            <a:avLst/>
          </a:prstGeom>
          <a:noFill/>
        </p:spPr>
        <p:txBody>
          <a:bodyPr wrap="square" rtlCol="0">
            <a:spAutoFit/>
          </a:bodyPr>
          <a:lstStyle/>
          <a:p>
            <a:r>
              <a:rPr lang="zh-CN" altLang="en-US">
                <a:solidFill>
                  <a:schemeClr val="tx1">
                    <a:lumMod val="85000"/>
                    <a:lumOff val="15000"/>
                  </a:schemeClr>
                </a:solidFill>
                <a:latin typeface="微软雅黑" panose="020b0503020204020204" pitchFamily="34" charset="-122"/>
                <a:ea typeface="微软雅黑" panose="020b0503020204020204" pitchFamily="34" charset="-122"/>
              </a:rPr>
              <a:t>请在此处添加文字请在此处添加文字请在此处添加文字</a:t>
            </a: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1683706" y="4045641"/>
            <a:ext cx="1563415" cy="461665"/>
          </a:xfrm>
          <a:prstGeom prst="rect">
            <a:avLst/>
          </a:prstGeom>
          <a:noFill/>
        </p:spPr>
        <p:txBody>
          <a:bodyPr wrap="square" rtlCol="0">
            <a:spAutoFit/>
          </a:bodyPr>
          <a:lstStyle/>
          <a:p>
            <a:r>
              <a:rPr lang="zh-CN" altLang="en-US" sz="2400" b="1">
                <a:solidFill>
                  <a:schemeClr val="tx1">
                    <a:lumMod val="85000"/>
                    <a:lumOff val="15000"/>
                  </a:schemeClr>
                </a:solidFill>
                <a:latin typeface="方正清刻本悦宋简体" panose="02000000000000000000" pitchFamily="2" charset="-122"/>
                <a:ea typeface="方正清刻本悦宋简体" panose="02000000000000000000" pitchFamily="2" charset="-122"/>
              </a:rPr>
              <a:t>文艺标题</a:t>
            </a:r>
            <a:endParaRPr lang="zh-CN" altLang="en-US" sz="2400" b="1">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p:txBody>
      </p:sp>
      <p:sp>
        <p:nvSpPr>
          <p:cNvPr id="44" name="文本框 43"/>
          <p:cNvSpPr txBox="1"/>
          <p:nvPr/>
        </p:nvSpPr>
        <p:spPr>
          <a:xfrm>
            <a:off x="869069" y="4507306"/>
            <a:ext cx="3049145" cy="646331"/>
          </a:xfrm>
          <a:prstGeom prst="rect">
            <a:avLst/>
          </a:prstGeom>
          <a:noFill/>
        </p:spPr>
        <p:txBody>
          <a:bodyPr wrap="square" rtlCol="0">
            <a:spAutoFit/>
          </a:bodyPr>
          <a:lstStyle/>
          <a:p>
            <a:r>
              <a:rPr lang="zh-CN" altLang="en-US">
                <a:solidFill>
                  <a:schemeClr val="tx1">
                    <a:lumMod val="85000"/>
                    <a:lumOff val="15000"/>
                  </a:schemeClr>
                </a:solidFill>
                <a:latin typeface="微软雅黑" panose="020b0503020204020204" pitchFamily="34" charset="-122"/>
                <a:ea typeface="微软雅黑" panose="020b0503020204020204" pitchFamily="34" charset="-122"/>
              </a:rPr>
              <a:t>请在此处添加文字请在此处添加文字请在此处添加文字</a:t>
            </a: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8601371" y="1907423"/>
            <a:ext cx="1563259" cy="461665"/>
          </a:xfrm>
          <a:prstGeom prst="rect">
            <a:avLst/>
          </a:prstGeom>
          <a:noFill/>
        </p:spPr>
        <p:txBody>
          <a:bodyPr wrap="square" rtlCol="0">
            <a:spAutoFit/>
          </a:bodyPr>
          <a:lstStyle/>
          <a:p>
            <a:r>
              <a:rPr lang="zh-CN" altLang="en-US" sz="2400" b="1">
                <a:solidFill>
                  <a:schemeClr val="tx1">
                    <a:lumMod val="85000"/>
                    <a:lumOff val="15000"/>
                  </a:schemeClr>
                </a:solidFill>
                <a:latin typeface="方正清刻本悦宋简体" panose="02000000000000000000" pitchFamily="2" charset="-122"/>
                <a:ea typeface="方正清刻本悦宋简体" panose="02000000000000000000" pitchFamily="2" charset="-122"/>
              </a:rPr>
              <a:t>文艺标题</a:t>
            </a:r>
            <a:endParaRPr lang="zh-CN" altLang="en-US" sz="2400" b="1">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p:txBody>
      </p:sp>
      <p:sp>
        <p:nvSpPr>
          <p:cNvPr id="46" name="文本框 45"/>
          <p:cNvSpPr txBox="1"/>
          <p:nvPr/>
        </p:nvSpPr>
        <p:spPr>
          <a:xfrm>
            <a:off x="7859477" y="2369088"/>
            <a:ext cx="3049145" cy="646331"/>
          </a:xfrm>
          <a:prstGeom prst="rect">
            <a:avLst/>
          </a:prstGeom>
          <a:noFill/>
        </p:spPr>
        <p:txBody>
          <a:bodyPr wrap="square" rtlCol="0">
            <a:spAutoFit/>
          </a:bodyPr>
          <a:lstStyle/>
          <a:p>
            <a:r>
              <a:rPr lang="zh-CN" altLang="en-US">
                <a:solidFill>
                  <a:schemeClr val="tx1">
                    <a:lumMod val="85000"/>
                    <a:lumOff val="15000"/>
                  </a:schemeClr>
                </a:solidFill>
                <a:latin typeface="微软雅黑" panose="020b0503020204020204" pitchFamily="34" charset="-122"/>
                <a:ea typeface="微软雅黑" panose="020b0503020204020204" pitchFamily="34" charset="-122"/>
              </a:rPr>
              <a:t>请在此处添加文字请在此处添加文字请在此处添加文字</a:t>
            </a: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flipH="1">
            <a:off x="477847" y="609600"/>
            <a:ext cx="481996" cy="480695"/>
            <a:chOff x="4276449" y="1774190"/>
            <a:chExt cx="3516598" cy="3507105"/>
          </a:xfrm>
        </p:grpSpPr>
        <p:sp>
          <p:nvSpPr>
            <p:cNvPr id="27" name="MH_SubTitle_1"/>
            <p:cNvSpPr/>
            <p:nvPr/>
          </p:nvSpPr>
          <p:spPr>
            <a:xfrm>
              <a:off x="4276449" y="1774190"/>
              <a:ext cx="1756940" cy="1753552"/>
            </a:xfrm>
            <a:custGeom>
              <a:gdLst>
                <a:gd name="connsiteX0" fmla="*/ 713459 w 1426918"/>
                <a:gd name="connsiteY0" fmla="*/ 0 h 1426918"/>
                <a:gd name="connsiteX1" fmla="*/ 713459 w 1426918"/>
                <a:gd name="connsiteY1" fmla="*/ 1 h 1426918"/>
                <a:gd name="connsiteX2" fmla="*/ 1426918 w 1426918"/>
                <a:gd name="connsiteY2" fmla="*/ 713460 h 1426918"/>
                <a:gd name="connsiteX3" fmla="*/ 1426918 w 1426918"/>
                <a:gd name="connsiteY3" fmla="*/ 1426918 h 1426918"/>
                <a:gd name="connsiteX4" fmla="*/ 713459 w 1426918"/>
                <a:gd name="connsiteY4" fmla="*/ 1426918 h 1426918"/>
                <a:gd name="connsiteX5" fmla="*/ 0 w 1426918"/>
                <a:gd name="connsiteY5" fmla="*/ 713459 h 1426918"/>
                <a:gd name="connsiteX6" fmla="*/ 713459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lnTo>
                    <a:pt x="713459" y="1"/>
                  </a:lnTo>
                  <a:cubicBezTo>
                    <a:pt x="1107492" y="1"/>
                    <a:pt x="1426918" y="319427"/>
                    <a:pt x="1426918" y="713460"/>
                  </a:cubicBezTo>
                  <a:lnTo>
                    <a:pt x="1426918" y="1426918"/>
                  </a:lnTo>
                  <a:lnTo>
                    <a:pt x="713459" y="1426918"/>
                  </a:lnTo>
                  <a:cubicBezTo>
                    <a:pt x="319426" y="1426918"/>
                    <a:pt x="0" y="1107492"/>
                    <a:pt x="0" y="713459"/>
                  </a:cubicBezTo>
                  <a:cubicBezTo>
                    <a:pt x="0" y="319426"/>
                    <a:pt x="319426" y="0"/>
                    <a:pt x="713459"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50" name="MH_SubTitle_2"/>
            <p:cNvSpPr/>
            <p:nvPr/>
          </p:nvSpPr>
          <p:spPr>
            <a:xfrm>
              <a:off x="6033389" y="1774190"/>
              <a:ext cx="1759658" cy="1753552"/>
            </a:xfrm>
            <a:custGeom>
              <a:gdLst>
                <a:gd name="connsiteX0" fmla="*/ 713459 w 1426918"/>
                <a:gd name="connsiteY0" fmla="*/ 0 h 1426918"/>
                <a:gd name="connsiteX1" fmla="*/ 1426918 w 1426918"/>
                <a:gd name="connsiteY1" fmla="*/ 713459 h 1426918"/>
                <a:gd name="connsiteX2" fmla="*/ 1426917 w 1426918"/>
                <a:gd name="connsiteY2" fmla="*/ 713459 h 1426918"/>
                <a:gd name="connsiteX3" fmla="*/ 713458 w 1426918"/>
                <a:gd name="connsiteY3" fmla="*/ 1426918 h 1426918"/>
                <a:gd name="connsiteX4" fmla="*/ 0 w 1426918"/>
                <a:gd name="connsiteY4" fmla="*/ 1426918 h 1426918"/>
                <a:gd name="connsiteX5" fmla="*/ 0 w 1426918"/>
                <a:gd name="connsiteY5" fmla="*/ 713459 h 1426918"/>
                <a:gd name="connsiteX6" fmla="*/ 713459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cubicBezTo>
                    <a:pt x="1107492" y="0"/>
                    <a:pt x="1426918" y="319426"/>
                    <a:pt x="1426918" y="713459"/>
                  </a:cubicBezTo>
                  <a:lnTo>
                    <a:pt x="1426917" y="713459"/>
                  </a:lnTo>
                  <a:cubicBezTo>
                    <a:pt x="1426917" y="1107492"/>
                    <a:pt x="1107491" y="1426918"/>
                    <a:pt x="713458" y="1426918"/>
                  </a:cubicBezTo>
                  <a:lnTo>
                    <a:pt x="0" y="1426918"/>
                  </a:lnTo>
                  <a:lnTo>
                    <a:pt x="0" y="713459"/>
                  </a:lnTo>
                  <a:cubicBezTo>
                    <a:pt x="0" y="319426"/>
                    <a:pt x="319426" y="0"/>
                    <a:pt x="713459"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51" name="MH_SubTitle_3"/>
            <p:cNvSpPr/>
            <p:nvPr/>
          </p:nvSpPr>
          <p:spPr>
            <a:xfrm>
              <a:off x="4276449" y="3527743"/>
              <a:ext cx="1756940" cy="1753552"/>
            </a:xfrm>
            <a:custGeom>
              <a:gdLst>
                <a:gd name="connsiteX0" fmla="*/ 713460 w 1426918"/>
                <a:gd name="connsiteY0" fmla="*/ 0 h 1426918"/>
                <a:gd name="connsiteX1" fmla="*/ 1426918 w 1426918"/>
                <a:gd name="connsiteY1" fmla="*/ 0 h 1426918"/>
                <a:gd name="connsiteX2" fmla="*/ 1426918 w 1426918"/>
                <a:gd name="connsiteY2" fmla="*/ 713459 h 1426918"/>
                <a:gd name="connsiteX3" fmla="*/ 713459 w 1426918"/>
                <a:gd name="connsiteY3" fmla="*/ 1426918 h 1426918"/>
                <a:gd name="connsiteX4" fmla="*/ 0 w 1426918"/>
                <a:gd name="connsiteY4" fmla="*/ 713459 h 1426918"/>
                <a:gd name="connsiteX5" fmla="*/ 1 w 1426918"/>
                <a:gd name="connsiteY5" fmla="*/ 713459 h 1426918"/>
                <a:gd name="connsiteX6" fmla="*/ 713460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60" y="0"/>
                  </a:moveTo>
                  <a:lnTo>
                    <a:pt x="1426918" y="0"/>
                  </a:lnTo>
                  <a:lnTo>
                    <a:pt x="1426918" y="713459"/>
                  </a:lnTo>
                  <a:cubicBezTo>
                    <a:pt x="1426918" y="1107492"/>
                    <a:pt x="1107492" y="1426918"/>
                    <a:pt x="713459" y="1426918"/>
                  </a:cubicBezTo>
                  <a:cubicBezTo>
                    <a:pt x="319426" y="1426918"/>
                    <a:pt x="0" y="1107492"/>
                    <a:pt x="0" y="713459"/>
                  </a:cubicBezTo>
                  <a:lnTo>
                    <a:pt x="1" y="713459"/>
                  </a:lnTo>
                  <a:cubicBezTo>
                    <a:pt x="1" y="319426"/>
                    <a:pt x="319427" y="0"/>
                    <a:pt x="713460"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52" name="MH_SubTitle_4"/>
            <p:cNvSpPr/>
            <p:nvPr/>
          </p:nvSpPr>
          <p:spPr>
            <a:xfrm>
              <a:off x="6033389" y="3527743"/>
              <a:ext cx="1759658" cy="1753552"/>
            </a:xfrm>
            <a:custGeom>
              <a:gdLst>
                <a:gd name="connsiteX0" fmla="*/ 0 w 1426918"/>
                <a:gd name="connsiteY0" fmla="*/ 0 h 1426918"/>
                <a:gd name="connsiteX1" fmla="*/ 713459 w 1426918"/>
                <a:gd name="connsiteY1" fmla="*/ 0 h 1426918"/>
                <a:gd name="connsiteX2" fmla="*/ 1426918 w 1426918"/>
                <a:gd name="connsiteY2" fmla="*/ 713459 h 1426918"/>
                <a:gd name="connsiteX3" fmla="*/ 713459 w 1426918"/>
                <a:gd name="connsiteY3" fmla="*/ 1426918 h 1426918"/>
                <a:gd name="connsiteX4" fmla="*/ 713459 w 1426918"/>
                <a:gd name="connsiteY4" fmla="*/ 1426917 h 1426918"/>
                <a:gd name="connsiteX5" fmla="*/ 0 w 1426918"/>
                <a:gd name="connsiteY5" fmla="*/ 713458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918" h="1426918">
                  <a:moveTo>
                    <a:pt x="0" y="0"/>
                  </a:moveTo>
                  <a:lnTo>
                    <a:pt x="713459" y="0"/>
                  </a:lnTo>
                  <a:cubicBezTo>
                    <a:pt x="1107492" y="0"/>
                    <a:pt x="1426918" y="319426"/>
                    <a:pt x="1426918" y="713459"/>
                  </a:cubicBezTo>
                  <a:cubicBezTo>
                    <a:pt x="1426918" y="1107492"/>
                    <a:pt x="1107492" y="1426918"/>
                    <a:pt x="713459" y="1426918"/>
                  </a:cubicBezTo>
                  <a:lnTo>
                    <a:pt x="713459" y="1426917"/>
                  </a:lnTo>
                  <a:cubicBezTo>
                    <a:pt x="319426" y="1426917"/>
                    <a:pt x="0" y="1107491"/>
                    <a:pt x="0" y="713458"/>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grpSp>
      <p:sp>
        <p:nvSpPr>
          <p:cNvPr id="53" name="文本框 52"/>
          <p:cNvSpPr txBox="1"/>
          <p:nvPr/>
        </p:nvSpPr>
        <p:spPr>
          <a:xfrm>
            <a:off x="959843" y="628630"/>
            <a:ext cx="2488207" cy="461665"/>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rPr>
              <a:t>添加您的副标题</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p:transition advClick="0" advTm="2000"/>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3" name="图片 12"/>
          <p:cNvPicPr>
            <a:picLocks noChangeAspect="1"/>
          </p:cNvPicPr>
          <p:nvPr/>
        </p:nvPicPr>
        <p:blipFill>
          <a:blip r:embed="rId2">
            <a:extLst>
              <a:ext uri="{28A0092B-C50C-407E-A947-70E740481C1C}">
                <a14:useLocalDpi xmlns:a14="http://schemas.microsoft.com/office/drawing/2010/main" val="0"/>
              </a:ext>
            </a:extLst>
          </a:blip>
          <a:srcRect l="27015" t="6292" r="24242"/>
          <a:stretch>
            <a:fillRect/>
          </a:stretch>
        </p:blipFill>
        <p:spPr>
          <a:xfrm rot="1805314">
            <a:off x="-648976" y="305998"/>
            <a:ext cx="6257162" cy="7792970"/>
          </a:xfrm>
          <a:prstGeom prst="rect">
            <a:avLst/>
          </a:prstGeom>
        </p:spPr>
      </p:pic>
      <p:grpSp>
        <p:nvGrpSpPr>
          <p:cNvPr id="3" name="组合 2"/>
          <p:cNvGrpSpPr/>
          <p:nvPr/>
        </p:nvGrpSpPr>
        <p:grpSpPr>
          <a:xfrm>
            <a:off x="5753101" y="2655516"/>
            <a:ext cx="5623562" cy="1546968"/>
            <a:chOff x="643888" y="2586049"/>
            <a:chExt cx="5623562" cy="1546968"/>
          </a:xfrm>
        </p:grpSpPr>
        <p:sp>
          <p:nvSpPr>
            <p:cNvPr id="4" name="文本框 3"/>
            <p:cNvSpPr txBox="1"/>
            <p:nvPr/>
          </p:nvSpPr>
          <p:spPr>
            <a:xfrm>
              <a:off x="643888" y="2586049"/>
              <a:ext cx="5498254" cy="830997"/>
            </a:xfrm>
            <a:prstGeom prst="rect">
              <a:avLst/>
            </a:prstGeom>
            <a:noFill/>
          </p:spPr>
          <p:txBody>
            <a:bodyPr wrap="square" rtlCol="0">
              <a:spAutoFit/>
            </a:bodyPr>
            <a:lstStyle/>
            <a:p>
              <a:pPr algn="dist"/>
              <a:r>
                <a:rPr lang="zh-CN" altLang="en-US" sz="4800">
                  <a:solidFill>
                    <a:srgbClr val="A07AC2"/>
                  </a:solidFill>
                  <a:latin typeface="方正清刻本悦宋简体" panose="02000000000000000000" pitchFamily="2" charset="-122"/>
                  <a:ea typeface="方正清刻本悦宋简体" panose="02000000000000000000" pitchFamily="2" charset="-122"/>
                </a:rPr>
                <a:t>谢谢您的观看</a:t>
              </a:r>
              <a:endParaRPr lang="zh-CN" altLang="en-US" sz="4800">
                <a:solidFill>
                  <a:srgbClr val="A07AC2"/>
                </a:solidFill>
                <a:latin typeface="方正清刻本悦宋简体" panose="02000000000000000000" pitchFamily="2" charset="-122"/>
                <a:ea typeface="方正清刻本悦宋简体" panose="02000000000000000000" pitchFamily="2" charset="-122"/>
              </a:endParaRPr>
            </a:p>
          </p:txBody>
        </p:sp>
        <p:sp>
          <p:nvSpPr>
            <p:cNvPr id="5" name="Content Placeholder 2"/>
            <p:cNvSpPr txBox="1"/>
            <p:nvPr/>
          </p:nvSpPr>
          <p:spPr>
            <a:xfrm>
              <a:off x="703060" y="3385296"/>
              <a:ext cx="5564389" cy="278654"/>
            </a:xfrm>
            <a:prstGeom prst="rect">
              <a:avLst/>
            </a:prstGeom>
          </p:spPr>
          <p:txBody>
            <a:bodyPr vert="horz" lIns="121683" tIns="60841" rIns="121683"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dist">
                <a:buNone/>
                <a:defRPr/>
              </a:pPr>
              <a:r>
                <a:rPr lang="en-US" altLang="zh-CN" sz="1200">
                  <a:solidFill>
                    <a:srgbClr val="A07AC2"/>
                  </a:solidFill>
                  <a:latin typeface="微软雅黑" panose="020b0503020204020204" pitchFamily="34" charset="-122"/>
                  <a:ea typeface="微软雅黑" panose="020b0503020204020204" pitchFamily="34" charset="-122"/>
                </a:rPr>
                <a:t>THE PROFESSIONL POWERPOINT TEMPLATE</a:t>
              </a:r>
              <a:endParaRPr lang="en-US" altLang="zh-CN" sz="1200">
                <a:solidFill>
                  <a:srgbClr val="A07AC2"/>
                </a:solidFill>
                <a:latin typeface="微软雅黑" panose="020b0503020204020204" pitchFamily="34" charset="-122"/>
                <a:ea typeface="微软雅黑" panose="020b0503020204020204" pitchFamily="34" charset="-122"/>
              </a:endParaRPr>
            </a:p>
            <a:p>
              <a:pPr marL="0" indent="0" algn="dist">
                <a:buNone/>
                <a:defRPr/>
              </a:pPr>
              <a:endParaRPr lang="zh-CN" altLang="en-US" sz="1200">
                <a:solidFill>
                  <a:srgbClr val="A07AC2"/>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643888" y="3708005"/>
              <a:ext cx="5623562" cy="425012"/>
              <a:chOff x="843216" y="3842955"/>
              <a:chExt cx="6137283" cy="463838"/>
            </a:xfrm>
          </p:grpSpPr>
          <p:sp>
            <p:nvSpPr>
              <p:cNvPr id="7" name="圆角矩形 6"/>
              <p:cNvSpPr/>
              <p:nvPr/>
            </p:nvSpPr>
            <p:spPr>
              <a:xfrm>
                <a:off x="979971" y="3842955"/>
                <a:ext cx="5863772" cy="388712"/>
              </a:xfrm>
              <a:prstGeom prst="roundRect">
                <a:avLst>
                  <a:gd name="adj" fmla="val 50000"/>
                </a:avLst>
              </a:prstGeom>
              <a:solidFill>
                <a:srgbClr val="A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A07AC2"/>
                  </a:solidFill>
                </a:endParaRPr>
              </a:p>
            </p:txBody>
          </p:sp>
          <p:sp>
            <p:nvSpPr>
              <p:cNvPr id="8" name="Content Placeholder 2"/>
              <p:cNvSpPr txBox="1"/>
              <p:nvPr/>
            </p:nvSpPr>
            <p:spPr>
              <a:xfrm>
                <a:off x="843216" y="3876020"/>
                <a:ext cx="6137283" cy="430773"/>
              </a:xfrm>
              <a:prstGeom prst="rect">
                <a:avLst/>
              </a:prstGeom>
            </p:spPr>
            <p:txBody>
              <a:bodyPr vert="horz" lIns="121683" tIns="60841" rIns="121683"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dist">
                  <a:buNone/>
                  <a:defRPr/>
                </a:pPr>
                <a:endParaRPr lang="zh-CN" altLang="en-US" sz="1200">
                  <a:solidFill>
                    <a:srgbClr val="A07AC2"/>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386435" y="3842957"/>
                <a:ext cx="2347365" cy="335893"/>
              </a:xfrm>
              <a:prstGeom prst="rect">
                <a:avLst/>
              </a:prstGeom>
              <a:noFill/>
            </p:spPr>
            <p:txBody>
              <a:bodyPr wrap="square" rtlCol="0">
                <a:spAutoFit/>
              </a:bodyPr>
              <a:lstStyle/>
              <a:p>
                <a:r>
                  <a:rPr lang="zh-CN" altLang="en-US" sz="1400">
                    <a:solidFill>
                      <a:schemeClr val="bg1"/>
                    </a:solidFill>
                    <a:latin typeface="幼圆" panose="02010509060101010101" pitchFamily="49" charset="-122"/>
                    <a:ea typeface="幼圆" panose="02010509060101010101" pitchFamily="49" charset="-122"/>
                  </a:rPr>
                  <a:t>简约商业创业计划书</a:t>
                </a:r>
                <a:endParaRPr lang="zh-CN" altLang="en-US" sz="1400">
                  <a:solidFill>
                    <a:schemeClr val="bg1"/>
                  </a:solidFill>
                  <a:latin typeface="幼圆" panose="02010509060101010101" pitchFamily="49" charset="-122"/>
                  <a:ea typeface="幼圆" panose="02010509060101010101" pitchFamily="49" charset="-122"/>
                </a:endParaRPr>
              </a:p>
            </p:txBody>
          </p:sp>
          <p:sp>
            <p:nvSpPr>
              <p:cNvPr id="10" name="圆角矩形 9"/>
              <p:cNvSpPr/>
              <p:nvPr/>
            </p:nvSpPr>
            <p:spPr>
              <a:xfrm>
                <a:off x="3733802" y="3842955"/>
                <a:ext cx="3109943" cy="388712"/>
              </a:xfrm>
              <a:prstGeom prst="roundRect">
                <a:avLst>
                  <a:gd name="adj" fmla="val 50000"/>
                </a:avLst>
              </a:prstGeom>
              <a:solidFill>
                <a:srgbClr val="FFFFFF"/>
              </a:solidFill>
              <a:ln>
                <a:solidFill>
                  <a:srgbClr val="978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A07AC2"/>
                  </a:solidFill>
                </a:endParaRPr>
              </a:p>
            </p:txBody>
          </p:sp>
          <p:sp>
            <p:nvSpPr>
              <p:cNvPr id="11" name="文本框 10"/>
              <p:cNvSpPr txBox="1"/>
              <p:nvPr/>
            </p:nvSpPr>
            <p:spPr>
              <a:xfrm>
                <a:off x="4304942" y="3842957"/>
                <a:ext cx="2482167" cy="334723"/>
              </a:xfrm>
              <a:prstGeom prst="rect">
                <a:avLst/>
              </a:prstGeom>
              <a:noFill/>
            </p:spPr>
            <p:txBody>
              <a:bodyPr wrap="square" rtlCol="0">
                <a:spAutoFit/>
              </a:bodyPr>
              <a:lstStyle/>
              <a:p>
                <a:r>
                  <a:rPr lang="zh-CN" altLang="en-US" sz="1400">
                    <a:solidFill>
                      <a:srgbClr val="A07AC2"/>
                    </a:solidFill>
                    <a:latin typeface="幼圆" panose="02010509060101010101" pitchFamily="49" charset="-122"/>
                    <a:ea typeface="幼圆" panose="02010509060101010101" pitchFamily="49" charset="-122"/>
                  </a:rPr>
                  <a:t>创作者：</a:t>
                </a:r>
                <a:r>
                  <a:rPr lang="en-US" altLang="zh-CN" sz="1400">
                    <a:solidFill>
                      <a:srgbClr val="A07AC2"/>
                    </a:solidFill>
                    <a:latin typeface="幼圆" panose="02010509060101010101" pitchFamily="49" charset="-122"/>
                    <a:ea typeface="幼圆" panose="02010509060101010101" pitchFamily="49" charset="-122"/>
                  </a:rPr>
                  <a:t>PPT</a:t>
                </a:r>
                <a:r>
                  <a:rPr lang="zh-CN" altLang="en-US" sz="1400">
                    <a:solidFill>
                      <a:srgbClr val="A07AC2"/>
                    </a:solidFill>
                    <a:latin typeface="幼圆" panose="02010509060101010101" pitchFamily="49" charset="-122"/>
                    <a:ea typeface="幼圆" panose="02010509060101010101" pitchFamily="49" charset="-122"/>
                  </a:rPr>
                  <a:t>汇</a:t>
                </a:r>
                <a:endParaRPr lang="zh-CN" altLang="en-US" sz="1400">
                  <a:solidFill>
                    <a:srgbClr val="A07AC2"/>
                  </a:solidFill>
                  <a:latin typeface="幼圆" panose="02010509060101010101" pitchFamily="49" charset="-122"/>
                  <a:ea typeface="幼圆" panose="02010509060101010101" pitchFamily="49" charset="-122"/>
                </a:endParaRPr>
              </a:p>
            </p:txBody>
          </p:sp>
        </p:grpSp>
      </p:grpSp>
    </p:spTree>
  </p:cSld>
  <p:clrMapOvr>
    <a:masterClrMapping/>
  </p:clrMapOvr>
  <p:transition advClick="0" advTm="2000"/>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52738" y="2223933"/>
            <a:ext cx="447475" cy="492699"/>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4" name="矩形 3"/>
          <p:cNvSpPr/>
          <p:nvPr/>
        </p:nvSpPr>
        <p:spPr>
          <a:xfrm>
            <a:off x="3694260" y="2226315"/>
            <a:ext cx="7016771" cy="4926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32" tIns="0" rIns="134932"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71141" y="1651500"/>
            <a:ext cx="6981068" cy="5807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52208" y="1647931"/>
            <a:ext cx="640268" cy="58433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38917" name="矩形 11"/>
          <p:cNvSpPr/>
          <p:nvPr/>
        </p:nvSpPr>
        <p:spPr>
          <a:xfrm>
            <a:off x="2961166" y="2954649"/>
            <a:ext cx="6268204" cy="1268639"/>
          </a:xfrm>
          <a:prstGeom prst="rect">
            <a:avLst/>
          </a:prstGeom>
          <a:noFill/>
          <a:ln w="25400">
            <a:noFill/>
          </a:ln>
        </p:spPr>
        <p:txBody>
          <a:bodyPr lIns="91392" tIns="45694" rIns="91392" bIns="45694"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custDataLst>
              <p:tags r:id="rId8"/>
            </p:custDataLst>
          </p:nvPr>
        </p:nvPicPr>
        <p:blipFill>
          <a:blip r:embed="rId7"/>
          <a:stretch>
            <a:fillRect/>
          </a:stretch>
        </p:blipFill>
        <p:spPr>
          <a:xfrm>
            <a:off x="4667756" y="131755"/>
            <a:ext cx="2856217" cy="1428109"/>
          </a:xfrm>
          <a:prstGeom prst="rect">
            <a:avLst/>
          </a:prstGeom>
          <a:noFill/>
          <a:ln w="9525">
            <a:noFill/>
          </a:ln>
        </p:spPr>
      </p:pic>
      <p:pic>
        <p:nvPicPr>
          <p:cNvPr id="2" name="图片 1" descr="wxewm"/>
          <p:cNvPicPr>
            <a:picLocks noChangeAspect="1"/>
          </p:cNvPicPr>
          <p:nvPr>
            <p:custDataLst>
              <p:tags r:id="rId10"/>
            </p:custDataLst>
          </p:nvPr>
        </p:nvPicPr>
        <p:blipFill>
          <a:blip r:embed="rId9"/>
          <a:stretch>
            <a:fillRect/>
          </a:stretch>
        </p:blipFill>
        <p:spPr>
          <a:xfrm>
            <a:off x="4810125" y="3878580"/>
            <a:ext cx="2572385" cy="2572385"/>
          </a:xfrm>
          <a:prstGeom prst="rect">
            <a:avLst/>
          </a:prstGeom>
        </p:spPr>
      </p:pic>
      <p:sp>
        <p:nvSpPr>
          <p:cNvPr id="5" name="文本框 4"/>
          <p:cNvSpPr txBox="1"/>
          <p:nvPr/>
        </p:nvSpPr>
        <p:spPr>
          <a:xfrm>
            <a:off x="3540125" y="6450965"/>
            <a:ext cx="5113020" cy="254000"/>
          </a:xfrm>
          <a:prstGeom prst="rect">
            <a:avLst/>
          </a:prstGeom>
          <a:noFill/>
        </p:spPr>
        <p:txBody>
          <a:bodyPr wrap="square" rtlCol="0">
            <a:spAutoFit/>
          </a:bodyPr>
          <a:lstStyle/>
          <a:p>
            <a:r>
              <a:rPr lang="zh-CN" altLang="en-US" sz="1055" b="1">
                <a:solidFill>
                  <a:srgbClr val="4A452A"/>
                </a:solidFill>
                <a:latin typeface="微软雅黑" panose="020b0503020204020204" pitchFamily="34" charset="-122"/>
                <a:ea typeface="微软雅黑" panose="020b0503020204020204" pitchFamily="34" charset="-122"/>
              </a:rPr>
              <a:t>扫描关注公众号“PPT汇”收藏网站防止遗忘</a:t>
            </a:r>
            <a:r>
              <a:rPr lang="en-US" altLang="zh-CN" sz="1055" b="1">
                <a:solidFill>
                  <a:srgbClr val="4A452A"/>
                </a:solidFill>
                <a:latin typeface="微软雅黑" panose="020b0503020204020204" pitchFamily="34" charset="-122"/>
                <a:ea typeface="微软雅黑" panose="020b0503020204020204" pitchFamily="34" charset="-122"/>
              </a:rPr>
              <a:t>/</a:t>
            </a:r>
            <a:r>
              <a:rPr lang="zh-CN" altLang="en-US" sz="1055" b="1">
                <a:solidFill>
                  <a:srgbClr val="4A452A"/>
                </a:solidFill>
                <a:latin typeface="微软雅黑" panose="020b0503020204020204" pitchFamily="34" charset="-122"/>
                <a:ea typeface="微软雅黑" panose="020b0503020204020204" pitchFamily="34" charset="-122"/>
              </a:rPr>
              <a:t>免费获取更多精选PPT模板下载资源</a:t>
            </a:r>
            <a:endParaRPr lang="zh-CN" altLang="en-US" sz="1055" b="1">
              <a:solidFill>
                <a:srgbClr val="4A452A"/>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sh dir="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rcRect l="25250" t="4063" r="24242" b="7636"/>
          <a:stretch>
            <a:fillRect/>
          </a:stretch>
        </p:blipFill>
        <p:spPr>
          <a:xfrm rot="19698802">
            <a:off x="7239858" y="1271156"/>
            <a:ext cx="5769181" cy="6533993"/>
          </a:xfrm>
          <a:prstGeom prst="rect">
            <a:avLst/>
          </a:prstGeom>
        </p:spPr>
      </p:pic>
      <p:grpSp>
        <p:nvGrpSpPr>
          <p:cNvPr id="16" name="组合 15"/>
          <p:cNvGrpSpPr/>
          <p:nvPr/>
        </p:nvGrpSpPr>
        <p:grpSpPr>
          <a:xfrm>
            <a:off x="962566" y="2214154"/>
            <a:ext cx="5647784" cy="2221572"/>
            <a:chOff x="6448966" y="2243450"/>
            <a:chExt cx="4504784" cy="2221572"/>
          </a:xfrm>
        </p:grpSpPr>
        <p:grpSp>
          <p:nvGrpSpPr>
            <p:cNvPr id="17" name="组合 16"/>
            <p:cNvGrpSpPr/>
            <p:nvPr/>
          </p:nvGrpSpPr>
          <p:grpSpPr>
            <a:xfrm>
              <a:off x="6448966" y="3259113"/>
              <a:ext cx="4504784" cy="1205909"/>
              <a:chOff x="6448966" y="3259113"/>
              <a:chExt cx="4121413" cy="1205909"/>
            </a:xfrm>
          </p:grpSpPr>
          <p:sp>
            <p:nvSpPr>
              <p:cNvPr id="19" name="文本框 15"/>
              <p:cNvSpPr txBox="1">
                <a:spLocks noChangeArrowheads="1"/>
              </p:cNvSpPr>
              <p:nvPr/>
            </p:nvSpPr>
            <p:spPr bwMode="auto">
              <a:xfrm>
                <a:off x="6448966" y="3259113"/>
                <a:ext cx="41214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4000">
                    <a:solidFill>
                      <a:srgbClr val="A07AC2"/>
                    </a:solidFill>
                    <a:latin typeface="方正清刻本悦宋简体" panose="02000000000000000000" pitchFamily="2" charset="-122"/>
                    <a:ea typeface="方正清刻本悦宋简体" panose="02000000000000000000" pitchFamily="2" charset="-122"/>
                  </a:rPr>
                  <a:t>单击此处添加您的标题</a:t>
                </a:r>
                <a:endParaRPr lang="zh-CN" altLang="en-US" sz="4000">
                  <a:solidFill>
                    <a:srgbClr val="A07AC2"/>
                  </a:solidFill>
                  <a:latin typeface="方正清刻本悦宋简体" panose="02000000000000000000" pitchFamily="2" charset="-122"/>
                  <a:ea typeface="方正清刻本悦宋简体" panose="02000000000000000000" pitchFamily="2" charset="-122"/>
                </a:endParaRPr>
              </a:p>
            </p:txBody>
          </p:sp>
          <p:sp>
            <p:nvSpPr>
              <p:cNvPr id="20" name="TextBox 13"/>
              <p:cNvSpPr txBox="1">
                <a:spLocks noChangeArrowheads="1"/>
              </p:cNvSpPr>
              <p:nvPr/>
            </p:nvSpPr>
            <p:spPr bwMode="auto">
              <a:xfrm>
                <a:off x="6805762" y="3972579"/>
                <a:ext cx="34509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pPr>
                <a:r>
                  <a:rPr lang="zh-CN" altLang="en-US" sz="1600">
                    <a:solidFill>
                      <a:srgbClr val="A07AC2"/>
                    </a:solidFill>
                    <a:latin typeface="方正清刻本悦宋简体" panose="02000000000000000000" pitchFamily="2" charset="-122"/>
                    <a:ea typeface="方正清刻本悦宋简体" panose="02000000000000000000" pitchFamily="2" charset="-122"/>
                    <a:sym typeface="Arial" panose="020b0604020202020204" pitchFamily="34" charset="0"/>
                  </a:rPr>
                  <a:t>添加内容添加内容添加内容添加内容添加内容添加内容</a:t>
                </a:r>
                <a:endParaRPr lang="en-US" altLang="zh-CN" sz="1600">
                  <a:solidFill>
                    <a:srgbClr val="A07AC2"/>
                  </a:solidFill>
                  <a:latin typeface="方正清刻本悦宋简体" panose="02000000000000000000" pitchFamily="2" charset="-122"/>
                  <a:ea typeface="方正清刻本悦宋简体" panose="02000000000000000000" pitchFamily="2" charset="-122"/>
                  <a:sym typeface="Arial" panose="020b0604020202020204" pitchFamily="34" charset="0"/>
                </a:endParaRPr>
              </a:p>
            </p:txBody>
          </p:sp>
        </p:grpSp>
        <p:sp>
          <p:nvSpPr>
            <p:cNvPr id="18" name="文本框 17"/>
            <p:cNvSpPr txBox="1"/>
            <p:nvPr/>
          </p:nvSpPr>
          <p:spPr>
            <a:xfrm>
              <a:off x="8316814" y="2243450"/>
              <a:ext cx="1082016" cy="1015663"/>
            </a:xfrm>
            <a:prstGeom prst="rect">
              <a:avLst/>
            </a:prstGeom>
            <a:noFill/>
          </p:spPr>
          <p:txBody>
            <a:bodyPr wrap="square" rtlCol="0">
              <a:spAutoFit/>
            </a:bodyPr>
            <a:lstStyle/>
            <a:p>
              <a:r>
                <a:rPr lang="en-US" altLang="zh-CN" sz="6000">
                  <a:solidFill>
                    <a:srgbClr val="A07AC2"/>
                  </a:solidFill>
                  <a:latin typeface="方正清刻本悦宋简体" panose="02000000000000000000" pitchFamily="2" charset="-122"/>
                  <a:ea typeface="方正清刻本悦宋简体" panose="02000000000000000000" pitchFamily="2" charset="-122"/>
                </a:rPr>
                <a:t>01</a:t>
              </a:r>
              <a:endParaRPr lang="zh-CN" altLang="en-US" sz="6000">
                <a:solidFill>
                  <a:srgbClr val="A07AC2"/>
                </a:solidFill>
                <a:latin typeface="方正清刻本悦宋简体" panose="02000000000000000000" pitchFamily="2" charset="-122"/>
                <a:ea typeface="方正清刻本悦宋简体" panose="02000000000000000000" pitchFamily="2" charset="-122"/>
              </a:endParaRPr>
            </a:p>
          </p:txBody>
        </p:sp>
      </p:grpSp>
    </p:spTree>
  </p:cSld>
  <p:clrMapOvr>
    <a:masterClrMapping/>
  </p:clrMapOvr>
  <p:transition advClick="0" advTm="2000"/>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857" y="2129691"/>
            <a:ext cx="4852839" cy="3229144"/>
          </a:xfrm>
          <a:prstGeom prst="rect">
            <a:avLst/>
          </a:prstGeom>
        </p:spPr>
      </p:pic>
      <p:sp>
        <p:nvSpPr>
          <p:cNvPr id="3" name="矩形 2"/>
          <p:cNvSpPr/>
          <p:nvPr/>
        </p:nvSpPr>
        <p:spPr>
          <a:xfrm>
            <a:off x="6214752" y="2129691"/>
            <a:ext cx="4752685" cy="3229144"/>
          </a:xfrm>
          <a:prstGeom prst="rect">
            <a:avLst/>
          </a:prstGeom>
          <a:solidFill>
            <a:srgbClr val="EEA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文本框 5"/>
          <p:cNvSpPr txBox="1">
            <a:spLocks noChangeArrowheads="1"/>
          </p:cNvSpPr>
          <p:nvPr/>
        </p:nvSpPr>
        <p:spPr bwMode="auto">
          <a:xfrm>
            <a:off x="6472575" y="2453993"/>
            <a:ext cx="1281120"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135" b="1">
                <a:solidFill>
                  <a:schemeClr val="bg1"/>
                </a:solidFill>
                <a:latin typeface="微软雅黑" panose="020b0503020204020204" pitchFamily="34" charset="-122"/>
                <a:ea typeface="微软雅黑" panose="020b0503020204020204" pitchFamily="34" charset="-122"/>
              </a:rPr>
              <a:t>添加标题</a:t>
            </a:r>
            <a:endParaRPr lang="zh-CN" altLang="en-US" sz="2135" b="1">
              <a:solidFill>
                <a:schemeClr val="bg1"/>
              </a:solidFill>
              <a:latin typeface="微软雅黑" panose="020b0503020204020204" pitchFamily="34" charset="-122"/>
              <a:ea typeface="微软雅黑" panose="020b0503020204020204" pitchFamily="34" charset="-122"/>
            </a:endParaRPr>
          </a:p>
        </p:txBody>
      </p:sp>
      <p:sp>
        <p:nvSpPr>
          <p:cNvPr id="7" name="矩形 5"/>
          <p:cNvSpPr>
            <a:spLocks noChangeArrowheads="1"/>
          </p:cNvSpPr>
          <p:nvPr/>
        </p:nvSpPr>
        <p:spPr bwMode="auto">
          <a:xfrm>
            <a:off x="6472575" y="3146518"/>
            <a:ext cx="42716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单击此处编辑您要的内容，建议您在展示时采用微软雅黑字体，本模版所有图形线条及其相应素材均可自由编辑、改色、替换。</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8" name="矩形 5"/>
          <p:cNvSpPr>
            <a:spLocks noChangeArrowheads="1"/>
          </p:cNvSpPr>
          <p:nvPr/>
        </p:nvSpPr>
        <p:spPr bwMode="auto">
          <a:xfrm>
            <a:off x="6472574" y="4157144"/>
            <a:ext cx="42716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单击此处编辑您要的内容，建议您在展示时采用微软雅黑字体，本模版所有图形线条及其相应素材均可自由编辑、改色、替换。</a:t>
            </a:r>
            <a:endParaRPr lang="zh-CN" altLang="en-US" sz="1600">
              <a:solidFill>
                <a:schemeClr val="bg1"/>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flipH="1">
            <a:off x="477847" y="609600"/>
            <a:ext cx="481996" cy="480695"/>
            <a:chOff x="4276449" y="1774190"/>
            <a:chExt cx="3516598" cy="3507105"/>
          </a:xfrm>
        </p:grpSpPr>
        <p:sp>
          <p:nvSpPr>
            <p:cNvPr id="15" name="MH_SubTitle_1"/>
            <p:cNvSpPr/>
            <p:nvPr/>
          </p:nvSpPr>
          <p:spPr>
            <a:xfrm>
              <a:off x="4276449" y="1774190"/>
              <a:ext cx="1756940" cy="1753552"/>
            </a:xfrm>
            <a:custGeom>
              <a:gdLst>
                <a:gd name="connsiteX0" fmla="*/ 713459 w 1426918"/>
                <a:gd name="connsiteY0" fmla="*/ 0 h 1426918"/>
                <a:gd name="connsiteX1" fmla="*/ 713459 w 1426918"/>
                <a:gd name="connsiteY1" fmla="*/ 1 h 1426918"/>
                <a:gd name="connsiteX2" fmla="*/ 1426918 w 1426918"/>
                <a:gd name="connsiteY2" fmla="*/ 713460 h 1426918"/>
                <a:gd name="connsiteX3" fmla="*/ 1426918 w 1426918"/>
                <a:gd name="connsiteY3" fmla="*/ 1426918 h 1426918"/>
                <a:gd name="connsiteX4" fmla="*/ 713459 w 1426918"/>
                <a:gd name="connsiteY4" fmla="*/ 1426918 h 1426918"/>
                <a:gd name="connsiteX5" fmla="*/ 0 w 1426918"/>
                <a:gd name="connsiteY5" fmla="*/ 713459 h 1426918"/>
                <a:gd name="connsiteX6" fmla="*/ 713459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lnTo>
                    <a:pt x="713459" y="1"/>
                  </a:lnTo>
                  <a:cubicBezTo>
                    <a:pt x="1107492" y="1"/>
                    <a:pt x="1426918" y="319427"/>
                    <a:pt x="1426918" y="713460"/>
                  </a:cubicBezTo>
                  <a:lnTo>
                    <a:pt x="1426918" y="1426918"/>
                  </a:lnTo>
                  <a:lnTo>
                    <a:pt x="713459" y="1426918"/>
                  </a:lnTo>
                  <a:cubicBezTo>
                    <a:pt x="319426" y="1426918"/>
                    <a:pt x="0" y="1107492"/>
                    <a:pt x="0" y="713459"/>
                  </a:cubicBezTo>
                  <a:cubicBezTo>
                    <a:pt x="0" y="319426"/>
                    <a:pt x="319426" y="0"/>
                    <a:pt x="713459"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16" name="MH_SubTitle_2"/>
            <p:cNvSpPr/>
            <p:nvPr/>
          </p:nvSpPr>
          <p:spPr>
            <a:xfrm>
              <a:off x="6033389" y="1774190"/>
              <a:ext cx="1759658" cy="1753552"/>
            </a:xfrm>
            <a:custGeom>
              <a:gdLst>
                <a:gd name="connsiteX0" fmla="*/ 713459 w 1426918"/>
                <a:gd name="connsiteY0" fmla="*/ 0 h 1426918"/>
                <a:gd name="connsiteX1" fmla="*/ 1426918 w 1426918"/>
                <a:gd name="connsiteY1" fmla="*/ 713459 h 1426918"/>
                <a:gd name="connsiteX2" fmla="*/ 1426917 w 1426918"/>
                <a:gd name="connsiteY2" fmla="*/ 713459 h 1426918"/>
                <a:gd name="connsiteX3" fmla="*/ 713458 w 1426918"/>
                <a:gd name="connsiteY3" fmla="*/ 1426918 h 1426918"/>
                <a:gd name="connsiteX4" fmla="*/ 0 w 1426918"/>
                <a:gd name="connsiteY4" fmla="*/ 1426918 h 1426918"/>
                <a:gd name="connsiteX5" fmla="*/ 0 w 1426918"/>
                <a:gd name="connsiteY5" fmla="*/ 713459 h 1426918"/>
                <a:gd name="connsiteX6" fmla="*/ 713459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cubicBezTo>
                    <a:pt x="1107492" y="0"/>
                    <a:pt x="1426918" y="319426"/>
                    <a:pt x="1426918" y="713459"/>
                  </a:cubicBezTo>
                  <a:lnTo>
                    <a:pt x="1426917" y="713459"/>
                  </a:lnTo>
                  <a:cubicBezTo>
                    <a:pt x="1426917" y="1107492"/>
                    <a:pt x="1107491" y="1426918"/>
                    <a:pt x="713458" y="1426918"/>
                  </a:cubicBezTo>
                  <a:lnTo>
                    <a:pt x="0" y="1426918"/>
                  </a:lnTo>
                  <a:lnTo>
                    <a:pt x="0" y="713459"/>
                  </a:lnTo>
                  <a:cubicBezTo>
                    <a:pt x="0" y="319426"/>
                    <a:pt x="319426" y="0"/>
                    <a:pt x="713459"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17" name="MH_SubTitle_3"/>
            <p:cNvSpPr/>
            <p:nvPr/>
          </p:nvSpPr>
          <p:spPr>
            <a:xfrm>
              <a:off x="4276449" y="3527743"/>
              <a:ext cx="1756940" cy="1753552"/>
            </a:xfrm>
            <a:custGeom>
              <a:gdLst>
                <a:gd name="connsiteX0" fmla="*/ 713460 w 1426918"/>
                <a:gd name="connsiteY0" fmla="*/ 0 h 1426918"/>
                <a:gd name="connsiteX1" fmla="*/ 1426918 w 1426918"/>
                <a:gd name="connsiteY1" fmla="*/ 0 h 1426918"/>
                <a:gd name="connsiteX2" fmla="*/ 1426918 w 1426918"/>
                <a:gd name="connsiteY2" fmla="*/ 713459 h 1426918"/>
                <a:gd name="connsiteX3" fmla="*/ 713459 w 1426918"/>
                <a:gd name="connsiteY3" fmla="*/ 1426918 h 1426918"/>
                <a:gd name="connsiteX4" fmla="*/ 0 w 1426918"/>
                <a:gd name="connsiteY4" fmla="*/ 713459 h 1426918"/>
                <a:gd name="connsiteX5" fmla="*/ 1 w 1426918"/>
                <a:gd name="connsiteY5" fmla="*/ 713459 h 1426918"/>
                <a:gd name="connsiteX6" fmla="*/ 713460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60" y="0"/>
                  </a:moveTo>
                  <a:lnTo>
                    <a:pt x="1426918" y="0"/>
                  </a:lnTo>
                  <a:lnTo>
                    <a:pt x="1426918" y="713459"/>
                  </a:lnTo>
                  <a:cubicBezTo>
                    <a:pt x="1426918" y="1107492"/>
                    <a:pt x="1107492" y="1426918"/>
                    <a:pt x="713459" y="1426918"/>
                  </a:cubicBezTo>
                  <a:cubicBezTo>
                    <a:pt x="319426" y="1426918"/>
                    <a:pt x="0" y="1107492"/>
                    <a:pt x="0" y="713459"/>
                  </a:cubicBezTo>
                  <a:lnTo>
                    <a:pt x="1" y="713459"/>
                  </a:lnTo>
                  <a:cubicBezTo>
                    <a:pt x="1" y="319426"/>
                    <a:pt x="319427" y="0"/>
                    <a:pt x="713460"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18" name="MH_SubTitle_4"/>
            <p:cNvSpPr/>
            <p:nvPr/>
          </p:nvSpPr>
          <p:spPr>
            <a:xfrm>
              <a:off x="6033389" y="3527743"/>
              <a:ext cx="1759658" cy="1753552"/>
            </a:xfrm>
            <a:custGeom>
              <a:gdLst>
                <a:gd name="connsiteX0" fmla="*/ 0 w 1426918"/>
                <a:gd name="connsiteY0" fmla="*/ 0 h 1426918"/>
                <a:gd name="connsiteX1" fmla="*/ 713459 w 1426918"/>
                <a:gd name="connsiteY1" fmla="*/ 0 h 1426918"/>
                <a:gd name="connsiteX2" fmla="*/ 1426918 w 1426918"/>
                <a:gd name="connsiteY2" fmla="*/ 713459 h 1426918"/>
                <a:gd name="connsiteX3" fmla="*/ 713459 w 1426918"/>
                <a:gd name="connsiteY3" fmla="*/ 1426918 h 1426918"/>
                <a:gd name="connsiteX4" fmla="*/ 713459 w 1426918"/>
                <a:gd name="connsiteY4" fmla="*/ 1426917 h 1426918"/>
                <a:gd name="connsiteX5" fmla="*/ 0 w 1426918"/>
                <a:gd name="connsiteY5" fmla="*/ 713458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918" h="1426918">
                  <a:moveTo>
                    <a:pt x="0" y="0"/>
                  </a:moveTo>
                  <a:lnTo>
                    <a:pt x="713459" y="0"/>
                  </a:lnTo>
                  <a:cubicBezTo>
                    <a:pt x="1107492" y="0"/>
                    <a:pt x="1426918" y="319426"/>
                    <a:pt x="1426918" y="713459"/>
                  </a:cubicBezTo>
                  <a:cubicBezTo>
                    <a:pt x="1426918" y="1107492"/>
                    <a:pt x="1107492" y="1426918"/>
                    <a:pt x="713459" y="1426918"/>
                  </a:cubicBezTo>
                  <a:lnTo>
                    <a:pt x="713459" y="1426917"/>
                  </a:lnTo>
                  <a:cubicBezTo>
                    <a:pt x="319426" y="1426917"/>
                    <a:pt x="0" y="1107491"/>
                    <a:pt x="0" y="713458"/>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grpSp>
      <p:sp>
        <p:nvSpPr>
          <p:cNvPr id="19" name="文本框 18"/>
          <p:cNvSpPr txBox="1"/>
          <p:nvPr/>
        </p:nvSpPr>
        <p:spPr>
          <a:xfrm>
            <a:off x="959843" y="628630"/>
            <a:ext cx="2488207" cy="461665"/>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rPr>
              <a:t>添加您的副标题</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advClick="0" advTm="0" p14:dur="0"/>
    </mc:Choice>
    <mc:Fallback>
      <p:transition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18" name="直接连接符 17"/>
          <p:cNvCxnSpPr>
            <a:stCxn id="2" idx="4"/>
          </p:cNvCxnSpPr>
          <p:nvPr/>
        </p:nvCxnSpPr>
        <p:spPr>
          <a:xfrm flipH="1">
            <a:off x="2214645" y="1651457"/>
            <a:ext cx="1" cy="4481555"/>
          </a:xfrm>
          <a:prstGeom prst="line">
            <a:avLst/>
          </a:prstGeom>
          <a:ln w="12700">
            <a:solidFill>
              <a:srgbClr val="978BDD"/>
            </a:solidFill>
            <a:prstDash val="lgDash"/>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2087235" y="1396637"/>
            <a:ext cx="254819" cy="254819"/>
          </a:xfrm>
          <a:prstGeom prst="ellipse">
            <a:avLst/>
          </a:prstGeom>
          <a:solidFill>
            <a:schemeClr val="bg1"/>
          </a:solidFill>
          <a:ln w="19050">
            <a:solidFill>
              <a:srgbClr val="978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E9FD5"/>
              </a:solidFill>
            </a:endParaRPr>
          </a:p>
        </p:txBody>
      </p:sp>
      <p:sp>
        <p:nvSpPr>
          <p:cNvPr id="10" name="椭圆 9"/>
          <p:cNvSpPr/>
          <p:nvPr/>
        </p:nvSpPr>
        <p:spPr>
          <a:xfrm>
            <a:off x="2087235" y="2551481"/>
            <a:ext cx="254819" cy="254819"/>
          </a:xfrm>
          <a:prstGeom prst="ellipse">
            <a:avLst/>
          </a:prstGeom>
          <a:solidFill>
            <a:schemeClr val="bg1"/>
          </a:solidFill>
          <a:ln w="19050">
            <a:solidFill>
              <a:srgbClr val="978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E9FD5"/>
              </a:solidFill>
            </a:endParaRPr>
          </a:p>
        </p:txBody>
      </p:sp>
      <p:sp>
        <p:nvSpPr>
          <p:cNvPr id="11" name="椭圆 10"/>
          <p:cNvSpPr/>
          <p:nvPr/>
        </p:nvSpPr>
        <p:spPr>
          <a:xfrm>
            <a:off x="2087235" y="3706324"/>
            <a:ext cx="254819" cy="254819"/>
          </a:xfrm>
          <a:prstGeom prst="ellipse">
            <a:avLst/>
          </a:prstGeom>
          <a:solidFill>
            <a:schemeClr val="bg1"/>
          </a:solidFill>
          <a:ln w="19050">
            <a:solidFill>
              <a:srgbClr val="978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E9FD5"/>
              </a:solidFill>
            </a:endParaRPr>
          </a:p>
        </p:txBody>
      </p:sp>
      <p:sp>
        <p:nvSpPr>
          <p:cNvPr id="12" name="椭圆 11"/>
          <p:cNvSpPr/>
          <p:nvPr/>
        </p:nvSpPr>
        <p:spPr>
          <a:xfrm>
            <a:off x="2087235" y="4861168"/>
            <a:ext cx="254819" cy="254819"/>
          </a:xfrm>
          <a:prstGeom prst="ellipse">
            <a:avLst/>
          </a:prstGeom>
          <a:solidFill>
            <a:schemeClr val="bg1"/>
          </a:solidFill>
          <a:ln w="19050">
            <a:solidFill>
              <a:srgbClr val="978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E9FD5"/>
              </a:solidFill>
            </a:endParaRPr>
          </a:p>
        </p:txBody>
      </p:sp>
      <p:sp>
        <p:nvSpPr>
          <p:cNvPr id="23" name="椭圆 22"/>
          <p:cNvSpPr/>
          <p:nvPr/>
        </p:nvSpPr>
        <p:spPr>
          <a:xfrm>
            <a:off x="2087235" y="5950828"/>
            <a:ext cx="254819" cy="254819"/>
          </a:xfrm>
          <a:prstGeom prst="ellipse">
            <a:avLst/>
          </a:prstGeom>
          <a:solidFill>
            <a:schemeClr val="bg1"/>
          </a:solidFill>
          <a:ln w="19050">
            <a:solidFill>
              <a:srgbClr val="978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E9FD5"/>
              </a:solidFill>
            </a:endParaRPr>
          </a:p>
        </p:txBody>
      </p:sp>
      <p:sp>
        <p:nvSpPr>
          <p:cNvPr id="24" name="文本框 118"/>
          <p:cNvSpPr txBox="1"/>
          <p:nvPr/>
        </p:nvSpPr>
        <p:spPr>
          <a:xfrm>
            <a:off x="2526401" y="1797625"/>
            <a:ext cx="8287913"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a:solidFill>
                  <a:schemeClr val="bg2">
                    <a:lumMod val="25000"/>
                  </a:schemeClr>
                </a:solidFill>
                <a:latin typeface="微软雅黑" panose="020b0503020204020204" pitchFamily="34" charset="-122"/>
                <a:ea typeface="微软雅黑" panose="020b0503020204020204" pitchFamily="34" charset="-122"/>
              </a:rPr>
              <a:t>单击此处添加您的编辑文字标题，您的团队名称您的公司名称单击此处添加您</a:t>
            </a:r>
            <a:endParaRPr lang="zh-CN" altLang="en-US" sz="1600">
              <a:solidFill>
                <a:schemeClr val="bg2">
                  <a:lumMod val="25000"/>
                </a:schemeClr>
              </a:solidFill>
              <a:latin typeface="微软雅黑" panose="020b0503020204020204" pitchFamily="34" charset="-122"/>
              <a:ea typeface="微软雅黑" panose="020b0503020204020204" pitchFamily="34" charset="-122"/>
            </a:endParaRPr>
          </a:p>
        </p:txBody>
      </p:sp>
      <p:sp>
        <p:nvSpPr>
          <p:cNvPr id="25" name="文本框 119"/>
          <p:cNvSpPr txBox="1"/>
          <p:nvPr/>
        </p:nvSpPr>
        <p:spPr>
          <a:xfrm>
            <a:off x="2589297" y="1396637"/>
            <a:ext cx="1921187"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a:solidFill>
                  <a:srgbClr val="A07AC2"/>
                </a:solidFill>
                <a:latin typeface="微软雅黑" panose="020b0503020204020204" pitchFamily="34" charset="-122"/>
                <a:ea typeface="微软雅黑" panose="020b0503020204020204" pitchFamily="34" charset="-122"/>
              </a:rPr>
              <a:t>输入文字</a:t>
            </a:r>
            <a:endParaRPr lang="zh-CN" altLang="en-US" sz="2000" b="1">
              <a:solidFill>
                <a:srgbClr val="A07AC2"/>
              </a:solidFill>
              <a:latin typeface="微软雅黑" panose="020b0503020204020204" pitchFamily="34" charset="-122"/>
              <a:ea typeface="微软雅黑" panose="020b0503020204020204" pitchFamily="34" charset="-122"/>
            </a:endParaRPr>
          </a:p>
        </p:txBody>
      </p:sp>
      <p:sp>
        <p:nvSpPr>
          <p:cNvPr id="26" name="文本框 118"/>
          <p:cNvSpPr txBox="1"/>
          <p:nvPr/>
        </p:nvSpPr>
        <p:spPr>
          <a:xfrm>
            <a:off x="2526401" y="2857310"/>
            <a:ext cx="8287913"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a:solidFill>
                  <a:schemeClr val="bg2">
                    <a:lumMod val="25000"/>
                  </a:schemeClr>
                </a:solidFill>
                <a:latin typeface="微软雅黑" panose="020b0503020204020204" pitchFamily="34" charset="-122"/>
                <a:ea typeface="微软雅黑" panose="020b0503020204020204" pitchFamily="34" charset="-122"/>
              </a:rPr>
              <a:t>单击此处添加您的编辑文字标题，您的团队名称您的公司名称单击此处添加您</a:t>
            </a:r>
            <a:endParaRPr lang="zh-CN" altLang="en-US" sz="1600">
              <a:solidFill>
                <a:schemeClr val="bg2">
                  <a:lumMod val="25000"/>
                </a:schemeClr>
              </a:solidFill>
              <a:latin typeface="微软雅黑" panose="020b0503020204020204" pitchFamily="34" charset="-122"/>
              <a:ea typeface="微软雅黑" panose="020b0503020204020204" pitchFamily="34" charset="-122"/>
            </a:endParaRPr>
          </a:p>
        </p:txBody>
      </p:sp>
      <p:sp>
        <p:nvSpPr>
          <p:cNvPr id="27" name="文本框 119"/>
          <p:cNvSpPr txBox="1"/>
          <p:nvPr/>
        </p:nvSpPr>
        <p:spPr>
          <a:xfrm>
            <a:off x="2589297" y="2467009"/>
            <a:ext cx="1921187"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a:solidFill>
                  <a:srgbClr val="EEA486"/>
                </a:solidFill>
                <a:latin typeface="微软雅黑" panose="020b0503020204020204" pitchFamily="34" charset="-122"/>
                <a:ea typeface="微软雅黑" panose="020b0503020204020204" pitchFamily="34" charset="-122"/>
              </a:rPr>
              <a:t>输入文字</a:t>
            </a:r>
            <a:endParaRPr lang="zh-CN" altLang="en-US" sz="2000" b="1">
              <a:solidFill>
                <a:srgbClr val="EEA486"/>
              </a:solidFill>
              <a:latin typeface="微软雅黑" panose="020b0503020204020204" pitchFamily="34" charset="-122"/>
              <a:ea typeface="微软雅黑" panose="020b0503020204020204" pitchFamily="34" charset="-122"/>
            </a:endParaRPr>
          </a:p>
        </p:txBody>
      </p:sp>
      <p:sp>
        <p:nvSpPr>
          <p:cNvPr id="28" name="文本框 118"/>
          <p:cNvSpPr txBox="1"/>
          <p:nvPr/>
        </p:nvSpPr>
        <p:spPr>
          <a:xfrm>
            <a:off x="2526401" y="3916997"/>
            <a:ext cx="8287913"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a:solidFill>
                  <a:schemeClr val="bg2">
                    <a:lumMod val="25000"/>
                  </a:schemeClr>
                </a:solidFill>
                <a:latin typeface="微软雅黑" panose="020b0503020204020204" pitchFamily="34" charset="-122"/>
                <a:ea typeface="微软雅黑" panose="020b0503020204020204" pitchFamily="34" charset="-122"/>
              </a:rPr>
              <a:t>单击此处添加您的编辑文字标题，您的团队名称您的公司名称单击此处添加您</a:t>
            </a:r>
            <a:endParaRPr lang="zh-CN" altLang="en-US" sz="1600">
              <a:solidFill>
                <a:schemeClr val="bg2">
                  <a:lumMod val="25000"/>
                </a:schemeClr>
              </a:solidFill>
              <a:latin typeface="微软雅黑" panose="020b0503020204020204" pitchFamily="34" charset="-122"/>
              <a:ea typeface="微软雅黑" panose="020b0503020204020204" pitchFamily="34" charset="-122"/>
            </a:endParaRPr>
          </a:p>
        </p:txBody>
      </p:sp>
      <p:sp>
        <p:nvSpPr>
          <p:cNvPr id="29" name="文本框 119"/>
          <p:cNvSpPr txBox="1"/>
          <p:nvPr/>
        </p:nvSpPr>
        <p:spPr>
          <a:xfrm>
            <a:off x="2589297" y="3537381"/>
            <a:ext cx="1921187"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a:solidFill>
                  <a:srgbClr val="A07AC2"/>
                </a:solidFill>
                <a:latin typeface="微软雅黑" panose="020b0503020204020204" pitchFamily="34" charset="-122"/>
                <a:ea typeface="微软雅黑" panose="020b0503020204020204" pitchFamily="34" charset="-122"/>
              </a:rPr>
              <a:t>输入文字</a:t>
            </a:r>
            <a:endParaRPr lang="zh-CN" altLang="en-US" sz="2000" b="1">
              <a:solidFill>
                <a:srgbClr val="A07AC2"/>
              </a:solidFill>
              <a:latin typeface="微软雅黑" panose="020b0503020204020204" pitchFamily="34" charset="-122"/>
              <a:ea typeface="微软雅黑" panose="020b0503020204020204" pitchFamily="34" charset="-122"/>
            </a:endParaRPr>
          </a:p>
        </p:txBody>
      </p:sp>
      <p:sp>
        <p:nvSpPr>
          <p:cNvPr id="30" name="文本框 118"/>
          <p:cNvSpPr txBox="1"/>
          <p:nvPr/>
        </p:nvSpPr>
        <p:spPr>
          <a:xfrm>
            <a:off x="2526401" y="4976682"/>
            <a:ext cx="8287913"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a:solidFill>
                  <a:schemeClr val="bg2">
                    <a:lumMod val="25000"/>
                  </a:schemeClr>
                </a:solidFill>
                <a:latin typeface="微软雅黑" panose="020b0503020204020204" pitchFamily="34" charset="-122"/>
                <a:ea typeface="微软雅黑" panose="020b0503020204020204" pitchFamily="34" charset="-122"/>
              </a:rPr>
              <a:t>单击此处添加您的编辑文字标题，您的团队名称您的公司名称单击此处添加您</a:t>
            </a:r>
            <a:endParaRPr lang="zh-CN" altLang="en-US" sz="1600">
              <a:solidFill>
                <a:schemeClr val="bg2">
                  <a:lumMod val="25000"/>
                </a:schemeClr>
              </a:solidFill>
              <a:latin typeface="微软雅黑" panose="020b0503020204020204" pitchFamily="34" charset="-122"/>
              <a:ea typeface="微软雅黑" panose="020b0503020204020204" pitchFamily="34" charset="-122"/>
            </a:endParaRPr>
          </a:p>
        </p:txBody>
      </p:sp>
      <p:sp>
        <p:nvSpPr>
          <p:cNvPr id="31" name="文本框 119"/>
          <p:cNvSpPr txBox="1"/>
          <p:nvPr/>
        </p:nvSpPr>
        <p:spPr>
          <a:xfrm>
            <a:off x="2589297" y="4607753"/>
            <a:ext cx="1921187"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a:solidFill>
                  <a:srgbClr val="EEA486"/>
                </a:solidFill>
                <a:latin typeface="微软雅黑" panose="020b0503020204020204" pitchFamily="34" charset="-122"/>
                <a:ea typeface="微软雅黑" panose="020b0503020204020204" pitchFamily="34" charset="-122"/>
              </a:rPr>
              <a:t>输入文字</a:t>
            </a:r>
            <a:endParaRPr lang="zh-CN" altLang="en-US" sz="2000" b="1">
              <a:solidFill>
                <a:srgbClr val="EEA486"/>
              </a:solidFill>
              <a:latin typeface="微软雅黑" panose="020b0503020204020204" pitchFamily="34" charset="-122"/>
              <a:ea typeface="微软雅黑" panose="020b0503020204020204" pitchFamily="34" charset="-122"/>
            </a:endParaRPr>
          </a:p>
        </p:txBody>
      </p:sp>
      <p:sp>
        <p:nvSpPr>
          <p:cNvPr id="34" name="文本框 119"/>
          <p:cNvSpPr txBox="1"/>
          <p:nvPr/>
        </p:nvSpPr>
        <p:spPr>
          <a:xfrm>
            <a:off x="2589297" y="5678127"/>
            <a:ext cx="1921187"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a:solidFill>
                  <a:srgbClr val="A07AC2"/>
                </a:solidFill>
                <a:latin typeface="微软雅黑" panose="020b0503020204020204" pitchFamily="34" charset="-122"/>
                <a:ea typeface="微软雅黑" panose="020b0503020204020204" pitchFamily="34" charset="-122"/>
              </a:rPr>
              <a:t>输入文字</a:t>
            </a:r>
            <a:endParaRPr lang="zh-CN" altLang="en-US" sz="2000" b="1">
              <a:solidFill>
                <a:srgbClr val="A07AC2"/>
              </a:solidFill>
              <a:latin typeface="微软雅黑" panose="020b0503020204020204" pitchFamily="34" charset="-122"/>
              <a:ea typeface="微软雅黑" panose="020b0503020204020204" pitchFamily="34" charset="-122"/>
            </a:endParaRPr>
          </a:p>
        </p:txBody>
      </p:sp>
      <p:sp>
        <p:nvSpPr>
          <p:cNvPr id="32" name="文本框 118"/>
          <p:cNvSpPr txBox="1"/>
          <p:nvPr/>
        </p:nvSpPr>
        <p:spPr>
          <a:xfrm>
            <a:off x="2526401" y="6036370"/>
            <a:ext cx="8287913"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a:solidFill>
                  <a:schemeClr val="bg2">
                    <a:lumMod val="25000"/>
                  </a:schemeClr>
                </a:solidFill>
                <a:latin typeface="微软雅黑" panose="020b0503020204020204" pitchFamily="34" charset="-122"/>
                <a:ea typeface="微软雅黑" panose="020b0503020204020204" pitchFamily="34" charset="-122"/>
              </a:rPr>
              <a:t>单击此处添加您的编辑文字标题，您的团队名称您的公司名称单击此处添加您</a:t>
            </a:r>
            <a:endParaRPr lang="zh-CN" altLang="en-US" sz="1600">
              <a:solidFill>
                <a:schemeClr val="bg2">
                  <a:lumMod val="25000"/>
                </a:schemeClr>
              </a:solidFill>
              <a:latin typeface="微软雅黑" panose="020b0503020204020204" pitchFamily="34" charset="-122"/>
              <a:ea typeface="微软雅黑" panose="020b0503020204020204" pitchFamily="34" charset="-122"/>
            </a:endParaRPr>
          </a:p>
        </p:txBody>
      </p:sp>
      <p:grpSp>
        <p:nvGrpSpPr>
          <p:cNvPr id="40" name="组合 39"/>
          <p:cNvGrpSpPr/>
          <p:nvPr/>
        </p:nvGrpSpPr>
        <p:grpSpPr>
          <a:xfrm flipH="1">
            <a:off x="477847" y="609600"/>
            <a:ext cx="481996" cy="480695"/>
            <a:chOff x="4276449" y="1774190"/>
            <a:chExt cx="3516598" cy="3507105"/>
          </a:xfrm>
        </p:grpSpPr>
        <p:sp>
          <p:nvSpPr>
            <p:cNvPr id="41" name="MH_SubTitle_1"/>
            <p:cNvSpPr/>
            <p:nvPr/>
          </p:nvSpPr>
          <p:spPr>
            <a:xfrm>
              <a:off x="4276449" y="1774190"/>
              <a:ext cx="1756940" cy="1753552"/>
            </a:xfrm>
            <a:custGeom>
              <a:gdLst>
                <a:gd name="connsiteX0" fmla="*/ 713459 w 1426918"/>
                <a:gd name="connsiteY0" fmla="*/ 0 h 1426918"/>
                <a:gd name="connsiteX1" fmla="*/ 713459 w 1426918"/>
                <a:gd name="connsiteY1" fmla="*/ 1 h 1426918"/>
                <a:gd name="connsiteX2" fmla="*/ 1426918 w 1426918"/>
                <a:gd name="connsiteY2" fmla="*/ 713460 h 1426918"/>
                <a:gd name="connsiteX3" fmla="*/ 1426918 w 1426918"/>
                <a:gd name="connsiteY3" fmla="*/ 1426918 h 1426918"/>
                <a:gd name="connsiteX4" fmla="*/ 713459 w 1426918"/>
                <a:gd name="connsiteY4" fmla="*/ 1426918 h 1426918"/>
                <a:gd name="connsiteX5" fmla="*/ 0 w 1426918"/>
                <a:gd name="connsiteY5" fmla="*/ 713459 h 1426918"/>
                <a:gd name="connsiteX6" fmla="*/ 713459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lnTo>
                    <a:pt x="713459" y="1"/>
                  </a:lnTo>
                  <a:cubicBezTo>
                    <a:pt x="1107492" y="1"/>
                    <a:pt x="1426918" y="319427"/>
                    <a:pt x="1426918" y="713460"/>
                  </a:cubicBezTo>
                  <a:lnTo>
                    <a:pt x="1426918" y="1426918"/>
                  </a:lnTo>
                  <a:lnTo>
                    <a:pt x="713459" y="1426918"/>
                  </a:lnTo>
                  <a:cubicBezTo>
                    <a:pt x="319426" y="1426918"/>
                    <a:pt x="0" y="1107492"/>
                    <a:pt x="0" y="713459"/>
                  </a:cubicBezTo>
                  <a:cubicBezTo>
                    <a:pt x="0" y="319426"/>
                    <a:pt x="319426" y="0"/>
                    <a:pt x="713459"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42" name="MH_SubTitle_2"/>
            <p:cNvSpPr/>
            <p:nvPr/>
          </p:nvSpPr>
          <p:spPr>
            <a:xfrm>
              <a:off x="6033389" y="1774190"/>
              <a:ext cx="1759658" cy="1753552"/>
            </a:xfrm>
            <a:custGeom>
              <a:gdLst>
                <a:gd name="connsiteX0" fmla="*/ 713459 w 1426918"/>
                <a:gd name="connsiteY0" fmla="*/ 0 h 1426918"/>
                <a:gd name="connsiteX1" fmla="*/ 1426918 w 1426918"/>
                <a:gd name="connsiteY1" fmla="*/ 713459 h 1426918"/>
                <a:gd name="connsiteX2" fmla="*/ 1426917 w 1426918"/>
                <a:gd name="connsiteY2" fmla="*/ 713459 h 1426918"/>
                <a:gd name="connsiteX3" fmla="*/ 713458 w 1426918"/>
                <a:gd name="connsiteY3" fmla="*/ 1426918 h 1426918"/>
                <a:gd name="connsiteX4" fmla="*/ 0 w 1426918"/>
                <a:gd name="connsiteY4" fmla="*/ 1426918 h 1426918"/>
                <a:gd name="connsiteX5" fmla="*/ 0 w 1426918"/>
                <a:gd name="connsiteY5" fmla="*/ 713459 h 1426918"/>
                <a:gd name="connsiteX6" fmla="*/ 713459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cubicBezTo>
                    <a:pt x="1107492" y="0"/>
                    <a:pt x="1426918" y="319426"/>
                    <a:pt x="1426918" y="713459"/>
                  </a:cubicBezTo>
                  <a:lnTo>
                    <a:pt x="1426917" y="713459"/>
                  </a:lnTo>
                  <a:cubicBezTo>
                    <a:pt x="1426917" y="1107492"/>
                    <a:pt x="1107491" y="1426918"/>
                    <a:pt x="713458" y="1426918"/>
                  </a:cubicBezTo>
                  <a:lnTo>
                    <a:pt x="0" y="1426918"/>
                  </a:lnTo>
                  <a:lnTo>
                    <a:pt x="0" y="713459"/>
                  </a:lnTo>
                  <a:cubicBezTo>
                    <a:pt x="0" y="319426"/>
                    <a:pt x="319426" y="0"/>
                    <a:pt x="713459"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43" name="MH_SubTitle_3"/>
            <p:cNvSpPr/>
            <p:nvPr/>
          </p:nvSpPr>
          <p:spPr>
            <a:xfrm>
              <a:off x="4276449" y="3527743"/>
              <a:ext cx="1756940" cy="1753552"/>
            </a:xfrm>
            <a:custGeom>
              <a:gdLst>
                <a:gd name="connsiteX0" fmla="*/ 713460 w 1426918"/>
                <a:gd name="connsiteY0" fmla="*/ 0 h 1426918"/>
                <a:gd name="connsiteX1" fmla="*/ 1426918 w 1426918"/>
                <a:gd name="connsiteY1" fmla="*/ 0 h 1426918"/>
                <a:gd name="connsiteX2" fmla="*/ 1426918 w 1426918"/>
                <a:gd name="connsiteY2" fmla="*/ 713459 h 1426918"/>
                <a:gd name="connsiteX3" fmla="*/ 713459 w 1426918"/>
                <a:gd name="connsiteY3" fmla="*/ 1426918 h 1426918"/>
                <a:gd name="connsiteX4" fmla="*/ 0 w 1426918"/>
                <a:gd name="connsiteY4" fmla="*/ 713459 h 1426918"/>
                <a:gd name="connsiteX5" fmla="*/ 1 w 1426918"/>
                <a:gd name="connsiteY5" fmla="*/ 713459 h 1426918"/>
                <a:gd name="connsiteX6" fmla="*/ 713460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60" y="0"/>
                  </a:moveTo>
                  <a:lnTo>
                    <a:pt x="1426918" y="0"/>
                  </a:lnTo>
                  <a:lnTo>
                    <a:pt x="1426918" y="713459"/>
                  </a:lnTo>
                  <a:cubicBezTo>
                    <a:pt x="1426918" y="1107492"/>
                    <a:pt x="1107492" y="1426918"/>
                    <a:pt x="713459" y="1426918"/>
                  </a:cubicBezTo>
                  <a:cubicBezTo>
                    <a:pt x="319426" y="1426918"/>
                    <a:pt x="0" y="1107492"/>
                    <a:pt x="0" y="713459"/>
                  </a:cubicBezTo>
                  <a:lnTo>
                    <a:pt x="1" y="713459"/>
                  </a:lnTo>
                  <a:cubicBezTo>
                    <a:pt x="1" y="319426"/>
                    <a:pt x="319427" y="0"/>
                    <a:pt x="713460"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44" name="MH_SubTitle_4"/>
            <p:cNvSpPr/>
            <p:nvPr/>
          </p:nvSpPr>
          <p:spPr>
            <a:xfrm>
              <a:off x="6033389" y="3527743"/>
              <a:ext cx="1759658" cy="1753552"/>
            </a:xfrm>
            <a:custGeom>
              <a:gdLst>
                <a:gd name="connsiteX0" fmla="*/ 0 w 1426918"/>
                <a:gd name="connsiteY0" fmla="*/ 0 h 1426918"/>
                <a:gd name="connsiteX1" fmla="*/ 713459 w 1426918"/>
                <a:gd name="connsiteY1" fmla="*/ 0 h 1426918"/>
                <a:gd name="connsiteX2" fmla="*/ 1426918 w 1426918"/>
                <a:gd name="connsiteY2" fmla="*/ 713459 h 1426918"/>
                <a:gd name="connsiteX3" fmla="*/ 713459 w 1426918"/>
                <a:gd name="connsiteY3" fmla="*/ 1426918 h 1426918"/>
                <a:gd name="connsiteX4" fmla="*/ 713459 w 1426918"/>
                <a:gd name="connsiteY4" fmla="*/ 1426917 h 1426918"/>
                <a:gd name="connsiteX5" fmla="*/ 0 w 1426918"/>
                <a:gd name="connsiteY5" fmla="*/ 713458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918" h="1426918">
                  <a:moveTo>
                    <a:pt x="0" y="0"/>
                  </a:moveTo>
                  <a:lnTo>
                    <a:pt x="713459" y="0"/>
                  </a:lnTo>
                  <a:cubicBezTo>
                    <a:pt x="1107492" y="0"/>
                    <a:pt x="1426918" y="319426"/>
                    <a:pt x="1426918" y="713459"/>
                  </a:cubicBezTo>
                  <a:cubicBezTo>
                    <a:pt x="1426918" y="1107492"/>
                    <a:pt x="1107492" y="1426918"/>
                    <a:pt x="713459" y="1426918"/>
                  </a:cubicBezTo>
                  <a:lnTo>
                    <a:pt x="713459" y="1426917"/>
                  </a:lnTo>
                  <a:cubicBezTo>
                    <a:pt x="319426" y="1426917"/>
                    <a:pt x="0" y="1107491"/>
                    <a:pt x="0" y="713458"/>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grpSp>
      <p:sp>
        <p:nvSpPr>
          <p:cNvPr id="45" name="文本框 44"/>
          <p:cNvSpPr txBox="1"/>
          <p:nvPr/>
        </p:nvSpPr>
        <p:spPr>
          <a:xfrm>
            <a:off x="959843" y="628630"/>
            <a:ext cx="2488207" cy="461665"/>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rPr>
              <a:t>添加您的副标题</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advClick="0" advTm="0" p14:dur="10"/>
    </mc:Choice>
    <mc:Fallback>
      <p:transition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9" grpId="0"/>
      <p:bldP spid="31" grpId="0"/>
      <p:bldP spid="34"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9" name="组合 8"/>
          <p:cNvGrpSpPr/>
          <p:nvPr/>
        </p:nvGrpSpPr>
        <p:grpSpPr>
          <a:xfrm>
            <a:off x="6617335" y="4817745"/>
            <a:ext cx="669925" cy="669925"/>
            <a:chOff x="6443245" y="4780605"/>
            <a:chExt cx="751188" cy="751188"/>
          </a:xfrm>
        </p:grpSpPr>
        <p:sp>
          <p:nvSpPr>
            <p:cNvPr id="47" name="椭圆 46"/>
            <p:cNvSpPr/>
            <p:nvPr/>
          </p:nvSpPr>
          <p:spPr>
            <a:xfrm>
              <a:off x="6443245" y="4780605"/>
              <a:ext cx="751188" cy="751188"/>
            </a:xfrm>
            <a:prstGeom prst="ellipse">
              <a:avLst/>
            </a:prstGeom>
            <a:solidFill>
              <a:srgbClr val="A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85000"/>
                    <a:lumOff val="15000"/>
                  </a:schemeClr>
                </a:solidFill>
              </a:endParaRPr>
            </a:p>
          </p:txBody>
        </p:sp>
        <p:grpSp>
          <p:nvGrpSpPr>
            <p:cNvPr id="48" name="组合 47"/>
            <p:cNvGrpSpPr/>
            <p:nvPr/>
          </p:nvGrpSpPr>
          <p:grpSpPr>
            <a:xfrm>
              <a:off x="6600772" y="4925106"/>
              <a:ext cx="482922" cy="481856"/>
              <a:chOff x="3175" y="4763"/>
              <a:chExt cx="717550" cy="715963"/>
            </a:xfrm>
            <a:solidFill>
              <a:schemeClr val="bg1">
                <a:lumMod val="95000"/>
              </a:schemeClr>
            </a:solidFill>
          </p:grpSpPr>
          <p:sp>
            <p:nvSpPr>
              <p:cNvPr id="49" name="Freeform 9"/>
              <p:cNvSpPr/>
              <p:nvPr/>
            </p:nvSpPr>
            <p:spPr bwMode="auto">
              <a:xfrm>
                <a:off x="434975" y="439738"/>
                <a:ext cx="285750" cy="280988"/>
              </a:xfrm>
              <a:custGeom>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85000"/>
                      <a:lumOff val="15000"/>
                    </a:schemeClr>
                  </a:solidFill>
                </a:endParaRPr>
              </a:p>
            </p:txBody>
          </p:sp>
          <p:sp>
            <p:nvSpPr>
              <p:cNvPr id="50" name="Freeform 10"/>
              <p:cNvSpPr>
                <a:spLocks noEditPoints="1"/>
              </p:cNvSpPr>
              <p:nvPr/>
            </p:nvSpPr>
            <p:spPr bwMode="auto">
              <a:xfrm>
                <a:off x="3175" y="4763"/>
                <a:ext cx="530225" cy="533400"/>
              </a:xfrm>
              <a:custGeom>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close/>
                    <a:moveTo>
                      <a:pt x="70" y="122"/>
                    </a:moveTo>
                    <a:cubicBezTo>
                      <a:pt x="41" y="122"/>
                      <a:pt x="17" y="99"/>
                      <a:pt x="17" y="70"/>
                    </a:cubicBezTo>
                    <a:cubicBezTo>
                      <a:pt x="17" y="41"/>
                      <a:pt x="41" y="17"/>
                      <a:pt x="70" y="17"/>
                    </a:cubicBezTo>
                    <a:cubicBezTo>
                      <a:pt x="98" y="17"/>
                      <a:pt x="122" y="41"/>
                      <a:pt x="122" y="70"/>
                    </a:cubicBezTo>
                    <a:cubicBezTo>
                      <a:pt x="122" y="99"/>
                      <a:pt x="98" y="122"/>
                      <a:pt x="70" y="1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85000"/>
                      <a:lumOff val="15000"/>
                    </a:schemeClr>
                  </a:solidFill>
                </a:endParaRPr>
              </a:p>
            </p:txBody>
          </p:sp>
          <p:sp>
            <p:nvSpPr>
              <p:cNvPr id="51" name="Freeform 11"/>
              <p:cNvSpPr/>
              <p:nvPr/>
            </p:nvSpPr>
            <p:spPr bwMode="auto">
              <a:xfrm>
                <a:off x="114300" y="115888"/>
                <a:ext cx="157163" cy="155575"/>
              </a:xfrm>
              <a:custGeom>
                <a:gdLst>
                  <a:gd name="T0" fmla="*/ 0 w 41"/>
                  <a:gd name="T1" fmla="*/ 41 h 41"/>
                  <a:gd name="T2" fmla="*/ 12 w 41"/>
                  <a:gd name="T3" fmla="*/ 41 h 41"/>
                  <a:gd name="T4" fmla="*/ 41 w 41"/>
                  <a:gd name="T5" fmla="*/ 12 h 41"/>
                  <a:gd name="T6" fmla="*/ 41 w 41"/>
                  <a:gd name="T7" fmla="*/ 0 h 41"/>
                  <a:gd name="T8" fmla="*/ 0 w 41"/>
                  <a:gd name="T9" fmla="*/ 41 h 41"/>
                </a:gd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85000"/>
                      <a:lumOff val="15000"/>
                    </a:schemeClr>
                  </a:solidFill>
                </a:endParaRPr>
              </a:p>
            </p:txBody>
          </p:sp>
        </p:grpSp>
      </p:grpSp>
      <p:grpSp>
        <p:nvGrpSpPr>
          <p:cNvPr id="2" name="组合 1"/>
          <p:cNvGrpSpPr/>
          <p:nvPr/>
        </p:nvGrpSpPr>
        <p:grpSpPr>
          <a:xfrm>
            <a:off x="6617335" y="1647825"/>
            <a:ext cx="669925" cy="669925"/>
            <a:chOff x="6443245" y="1611109"/>
            <a:chExt cx="751188" cy="751188"/>
          </a:xfrm>
        </p:grpSpPr>
        <p:sp>
          <p:nvSpPr>
            <p:cNvPr id="45" name="椭圆 44"/>
            <p:cNvSpPr/>
            <p:nvPr/>
          </p:nvSpPr>
          <p:spPr>
            <a:xfrm>
              <a:off x="6443245" y="1611109"/>
              <a:ext cx="751188" cy="751188"/>
            </a:xfrm>
            <a:prstGeom prst="ellipse">
              <a:avLst/>
            </a:prstGeom>
            <a:solidFill>
              <a:srgbClr val="A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85000"/>
                    <a:lumOff val="15000"/>
                  </a:schemeClr>
                </a:solidFill>
              </a:endParaRPr>
            </a:p>
          </p:txBody>
        </p:sp>
        <p:sp>
          <p:nvSpPr>
            <p:cNvPr id="46" name="Freeform 21"/>
            <p:cNvSpPr>
              <a:spLocks noEditPoints="1"/>
            </p:cNvSpPr>
            <p:nvPr/>
          </p:nvSpPr>
          <p:spPr bwMode="auto">
            <a:xfrm>
              <a:off x="6602953" y="1780982"/>
              <a:ext cx="425755" cy="418061"/>
            </a:xfrm>
            <a:custGeom>
              <a:gdLst>
                <a:gd name="T0" fmla="*/ 179 w 208"/>
                <a:gd name="T1" fmla="*/ 79 h 204"/>
                <a:gd name="T2" fmla="*/ 174 w 208"/>
                <a:gd name="T3" fmla="*/ 66 h 204"/>
                <a:gd name="T4" fmla="*/ 185 w 208"/>
                <a:gd name="T5" fmla="*/ 38 h 204"/>
                <a:gd name="T6" fmla="*/ 169 w 208"/>
                <a:gd name="T7" fmla="*/ 22 h 204"/>
                <a:gd name="T8" fmla="*/ 140 w 208"/>
                <a:gd name="T9" fmla="*/ 33 h 204"/>
                <a:gd name="T10" fmla="*/ 128 w 208"/>
                <a:gd name="T11" fmla="*/ 28 h 204"/>
                <a:gd name="T12" fmla="*/ 115 w 208"/>
                <a:gd name="T13" fmla="*/ 0 h 204"/>
                <a:gd name="T14" fmla="*/ 92 w 208"/>
                <a:gd name="T15" fmla="*/ 0 h 204"/>
                <a:gd name="T16" fmla="*/ 80 w 208"/>
                <a:gd name="T17" fmla="*/ 28 h 204"/>
                <a:gd name="T18" fmla="*/ 67 w 208"/>
                <a:gd name="T19" fmla="*/ 33 h 204"/>
                <a:gd name="T20" fmla="*/ 38 w 208"/>
                <a:gd name="T21" fmla="*/ 22 h 204"/>
                <a:gd name="T22" fmla="*/ 22 w 208"/>
                <a:gd name="T23" fmla="*/ 38 h 204"/>
                <a:gd name="T24" fmla="*/ 34 w 208"/>
                <a:gd name="T25" fmla="*/ 66 h 204"/>
                <a:gd name="T26" fmla="*/ 28 w 208"/>
                <a:gd name="T27" fmla="*/ 79 h 204"/>
                <a:gd name="T28" fmla="*/ 0 w 208"/>
                <a:gd name="T29" fmla="*/ 91 h 204"/>
                <a:gd name="T30" fmla="*/ 0 w 208"/>
                <a:gd name="T31" fmla="*/ 114 h 204"/>
                <a:gd name="T32" fmla="*/ 28 w 208"/>
                <a:gd name="T33" fmla="*/ 126 h 204"/>
                <a:gd name="T34" fmla="*/ 34 w 208"/>
                <a:gd name="T35" fmla="*/ 138 h 204"/>
                <a:gd name="T36" fmla="*/ 23 w 208"/>
                <a:gd name="T37" fmla="*/ 167 h 204"/>
                <a:gd name="T38" fmla="*/ 39 w 208"/>
                <a:gd name="T39" fmla="*/ 182 h 204"/>
                <a:gd name="T40" fmla="*/ 67 w 208"/>
                <a:gd name="T41" fmla="*/ 171 h 204"/>
                <a:gd name="T42" fmla="*/ 80 w 208"/>
                <a:gd name="T43" fmla="*/ 176 h 204"/>
                <a:gd name="T44" fmla="*/ 93 w 208"/>
                <a:gd name="T45" fmla="*/ 204 h 204"/>
                <a:gd name="T46" fmla="*/ 116 w 208"/>
                <a:gd name="T47" fmla="*/ 204 h 204"/>
                <a:gd name="T48" fmla="*/ 128 w 208"/>
                <a:gd name="T49" fmla="*/ 176 h 204"/>
                <a:gd name="T50" fmla="*/ 141 w 208"/>
                <a:gd name="T51" fmla="*/ 171 h 204"/>
                <a:gd name="T52" fmla="*/ 170 w 208"/>
                <a:gd name="T53" fmla="*/ 182 h 204"/>
                <a:gd name="T54" fmla="*/ 186 w 208"/>
                <a:gd name="T55" fmla="*/ 166 h 204"/>
                <a:gd name="T56" fmla="*/ 174 w 208"/>
                <a:gd name="T57" fmla="*/ 138 h 204"/>
                <a:gd name="T58" fmla="*/ 179 w 208"/>
                <a:gd name="T59" fmla="*/ 125 h 204"/>
                <a:gd name="T60" fmla="*/ 208 w 208"/>
                <a:gd name="T61" fmla="*/ 113 h 204"/>
                <a:gd name="T62" fmla="*/ 208 w 208"/>
                <a:gd name="T63" fmla="*/ 90 h 204"/>
                <a:gd name="T64" fmla="*/ 179 w 208"/>
                <a:gd name="T65" fmla="*/ 79 h 204"/>
                <a:gd name="T66" fmla="*/ 137 w 208"/>
                <a:gd name="T67" fmla="*/ 102 h 204"/>
                <a:gd name="T68" fmla="*/ 104 w 208"/>
                <a:gd name="T69" fmla="*/ 135 h 204"/>
                <a:gd name="T70" fmla="*/ 71 w 208"/>
                <a:gd name="T71" fmla="*/ 102 h 204"/>
                <a:gd name="T72" fmla="*/ 104 w 208"/>
                <a:gd name="T73" fmla="*/ 69 h 204"/>
                <a:gd name="T74" fmla="*/ 137 w 208"/>
                <a:gd name="T75" fmla="*/ 102 h 2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204">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6"/>
                    <a:pt x="28" y="126"/>
                  </a:cubicBezTo>
                  <a:cubicBezTo>
                    <a:pt x="34" y="138"/>
                    <a:pt x="34" y="138"/>
                    <a:pt x="34" y="138"/>
                  </a:cubicBezTo>
                  <a:cubicBezTo>
                    <a:pt x="34" y="138"/>
                    <a:pt x="21" y="166"/>
                    <a:pt x="23" y="167"/>
                  </a:cubicBezTo>
                  <a:cubicBezTo>
                    <a:pt x="39" y="182"/>
                    <a:pt x="39" y="182"/>
                    <a:pt x="39" y="182"/>
                  </a:cubicBezTo>
                  <a:cubicBezTo>
                    <a:pt x="40" y="184"/>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close/>
                  <a:moveTo>
                    <a:pt x="137" y="102"/>
                  </a:moveTo>
                  <a:cubicBezTo>
                    <a:pt x="137" y="120"/>
                    <a:pt x="122" y="135"/>
                    <a:pt x="104" y="135"/>
                  </a:cubicBezTo>
                  <a:cubicBezTo>
                    <a:pt x="86" y="135"/>
                    <a:pt x="71" y="120"/>
                    <a:pt x="71" y="102"/>
                  </a:cubicBezTo>
                  <a:cubicBezTo>
                    <a:pt x="71" y="84"/>
                    <a:pt x="86" y="69"/>
                    <a:pt x="104" y="69"/>
                  </a:cubicBezTo>
                  <a:cubicBezTo>
                    <a:pt x="122" y="69"/>
                    <a:pt x="137" y="84"/>
                    <a:pt x="137" y="10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85000"/>
                    <a:lumOff val="15000"/>
                  </a:schemeClr>
                </a:solidFill>
              </a:endParaRPr>
            </a:p>
          </p:txBody>
        </p:sp>
      </p:grpSp>
      <p:sp>
        <p:nvSpPr>
          <p:cNvPr id="43" name="椭圆 42"/>
          <p:cNvSpPr/>
          <p:nvPr/>
        </p:nvSpPr>
        <p:spPr>
          <a:xfrm>
            <a:off x="6617335" y="3241040"/>
            <a:ext cx="669925" cy="669925"/>
          </a:xfrm>
          <a:prstGeom prst="ellipse">
            <a:avLst/>
          </a:prstGeom>
          <a:solidFill>
            <a:srgbClr val="EEA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85000"/>
                  <a:lumOff val="15000"/>
                </a:schemeClr>
              </a:solidFill>
            </a:endParaRPr>
          </a:p>
        </p:txBody>
      </p:sp>
      <p:sp>
        <p:nvSpPr>
          <p:cNvPr id="44" name="Freeform 33"/>
          <p:cNvSpPr>
            <a:spLocks noEditPoints="1"/>
          </p:cNvSpPr>
          <p:nvPr/>
        </p:nvSpPr>
        <p:spPr bwMode="auto">
          <a:xfrm>
            <a:off x="6698459" y="3352163"/>
            <a:ext cx="494896" cy="406613"/>
          </a:xfrm>
          <a:custGeom>
            <a:gdLst>
              <a:gd name="T0" fmla="*/ 221 w 244"/>
              <a:gd name="T1" fmla="*/ 66 h 200"/>
              <a:gd name="T2" fmla="*/ 207 w 244"/>
              <a:gd name="T3" fmla="*/ 80 h 200"/>
              <a:gd name="T4" fmla="*/ 221 w 244"/>
              <a:gd name="T5" fmla="*/ 93 h 200"/>
              <a:gd name="T6" fmla="*/ 235 w 244"/>
              <a:gd name="T7" fmla="*/ 80 h 200"/>
              <a:gd name="T8" fmla="*/ 221 w 244"/>
              <a:gd name="T9" fmla="*/ 66 h 200"/>
              <a:gd name="T10" fmla="*/ 23 w 244"/>
              <a:gd name="T11" fmla="*/ 66 h 200"/>
              <a:gd name="T12" fmla="*/ 9 w 244"/>
              <a:gd name="T13" fmla="*/ 80 h 200"/>
              <a:gd name="T14" fmla="*/ 23 w 244"/>
              <a:gd name="T15" fmla="*/ 93 h 200"/>
              <a:gd name="T16" fmla="*/ 37 w 244"/>
              <a:gd name="T17" fmla="*/ 80 h 200"/>
              <a:gd name="T18" fmla="*/ 23 w 244"/>
              <a:gd name="T19" fmla="*/ 66 h 200"/>
              <a:gd name="T20" fmla="*/ 180 w 244"/>
              <a:gd name="T21" fmla="*/ 41 h 200"/>
              <a:gd name="T22" fmla="*/ 160 w 244"/>
              <a:gd name="T23" fmla="*/ 61 h 200"/>
              <a:gd name="T24" fmla="*/ 180 w 244"/>
              <a:gd name="T25" fmla="*/ 82 h 200"/>
              <a:gd name="T26" fmla="*/ 201 w 244"/>
              <a:gd name="T27" fmla="*/ 61 h 200"/>
              <a:gd name="T28" fmla="*/ 180 w 244"/>
              <a:gd name="T29" fmla="*/ 41 h 200"/>
              <a:gd name="T30" fmla="*/ 244 w 244"/>
              <a:gd name="T31" fmla="*/ 166 h 200"/>
              <a:gd name="T32" fmla="*/ 220 w 244"/>
              <a:gd name="T33" fmla="*/ 166 h 200"/>
              <a:gd name="T34" fmla="*/ 220 w 244"/>
              <a:gd name="T35" fmla="*/ 123 h 200"/>
              <a:gd name="T36" fmla="*/ 215 w 244"/>
              <a:gd name="T37" fmla="*/ 102 h 200"/>
              <a:gd name="T38" fmla="*/ 221 w 244"/>
              <a:gd name="T39" fmla="*/ 101 h 200"/>
              <a:gd name="T40" fmla="*/ 244 w 244"/>
              <a:gd name="T41" fmla="*/ 124 h 200"/>
              <a:gd name="T42" fmla="*/ 244 w 244"/>
              <a:gd name="T43" fmla="*/ 166 h 200"/>
              <a:gd name="T44" fmla="*/ 64 w 244"/>
              <a:gd name="T45" fmla="*/ 41 h 200"/>
              <a:gd name="T46" fmla="*/ 43 w 244"/>
              <a:gd name="T47" fmla="*/ 61 h 200"/>
              <a:gd name="T48" fmla="*/ 64 w 244"/>
              <a:gd name="T49" fmla="*/ 82 h 200"/>
              <a:gd name="T50" fmla="*/ 84 w 244"/>
              <a:gd name="T51" fmla="*/ 61 h 200"/>
              <a:gd name="T52" fmla="*/ 64 w 244"/>
              <a:gd name="T53" fmla="*/ 41 h 200"/>
              <a:gd name="T54" fmla="*/ 23 w 244"/>
              <a:gd name="T55" fmla="*/ 101 h 200"/>
              <a:gd name="T56" fmla="*/ 29 w 244"/>
              <a:gd name="T57" fmla="*/ 102 h 200"/>
              <a:gd name="T58" fmla="*/ 24 w 244"/>
              <a:gd name="T59" fmla="*/ 123 h 200"/>
              <a:gd name="T60" fmla="*/ 24 w 244"/>
              <a:gd name="T61" fmla="*/ 166 h 200"/>
              <a:gd name="T62" fmla="*/ 0 w 244"/>
              <a:gd name="T63" fmla="*/ 166 h 200"/>
              <a:gd name="T64" fmla="*/ 0 w 244"/>
              <a:gd name="T65" fmla="*/ 124 h 200"/>
              <a:gd name="T66" fmla="*/ 23 w 244"/>
              <a:gd name="T67" fmla="*/ 101 h 200"/>
              <a:gd name="T68" fmla="*/ 122 w 244"/>
              <a:gd name="T69" fmla="*/ 0 h 200"/>
              <a:gd name="T70" fmla="*/ 92 w 244"/>
              <a:gd name="T71" fmla="*/ 30 h 200"/>
              <a:gd name="T72" fmla="*/ 122 w 244"/>
              <a:gd name="T73" fmla="*/ 60 h 200"/>
              <a:gd name="T74" fmla="*/ 152 w 244"/>
              <a:gd name="T75" fmla="*/ 30 h 200"/>
              <a:gd name="T76" fmla="*/ 122 w 244"/>
              <a:gd name="T77" fmla="*/ 0 h 200"/>
              <a:gd name="T78" fmla="*/ 213 w 244"/>
              <a:gd name="T79" fmla="*/ 182 h 200"/>
              <a:gd name="T80" fmla="*/ 177 w 244"/>
              <a:gd name="T81" fmla="*/ 182 h 200"/>
              <a:gd name="T82" fmla="*/ 177 w 244"/>
              <a:gd name="T83" fmla="*/ 116 h 200"/>
              <a:gd name="T84" fmla="*/ 171 w 244"/>
              <a:gd name="T85" fmla="*/ 91 h 200"/>
              <a:gd name="T86" fmla="*/ 180 w 244"/>
              <a:gd name="T87" fmla="*/ 90 h 200"/>
              <a:gd name="T88" fmla="*/ 213 w 244"/>
              <a:gd name="T89" fmla="*/ 123 h 200"/>
              <a:gd name="T90" fmla="*/ 213 w 244"/>
              <a:gd name="T91" fmla="*/ 182 h 200"/>
              <a:gd name="T92" fmla="*/ 67 w 244"/>
              <a:gd name="T93" fmla="*/ 116 h 200"/>
              <a:gd name="T94" fmla="*/ 67 w 244"/>
              <a:gd name="T95" fmla="*/ 182 h 200"/>
              <a:gd name="T96" fmla="*/ 31 w 244"/>
              <a:gd name="T97" fmla="*/ 182 h 200"/>
              <a:gd name="T98" fmla="*/ 31 w 244"/>
              <a:gd name="T99" fmla="*/ 123 h 200"/>
              <a:gd name="T100" fmla="*/ 64 w 244"/>
              <a:gd name="T101" fmla="*/ 90 h 200"/>
              <a:gd name="T102" fmla="*/ 73 w 244"/>
              <a:gd name="T103" fmla="*/ 91 h 200"/>
              <a:gd name="T104" fmla="*/ 67 w 244"/>
              <a:gd name="T105" fmla="*/ 116 h 200"/>
              <a:gd name="T106" fmla="*/ 74 w 244"/>
              <a:gd name="T107" fmla="*/ 200 h 200"/>
              <a:gd name="T108" fmla="*/ 170 w 244"/>
              <a:gd name="T109" fmla="*/ 200 h 200"/>
              <a:gd name="T110" fmla="*/ 170 w 244"/>
              <a:gd name="T111" fmla="*/ 116 h 200"/>
              <a:gd name="T112" fmla="*/ 122 w 244"/>
              <a:gd name="T113" fmla="*/ 69 h 200"/>
              <a:gd name="T114" fmla="*/ 74 w 244"/>
              <a:gd name="T115" fmla="*/ 116 h 200"/>
              <a:gd name="T116" fmla="*/ 74 w 244"/>
              <a:gd name="T117" fmla="*/ 200 h 2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4" h="200">
                <a:moveTo>
                  <a:pt x="221" y="66"/>
                </a:moveTo>
                <a:cubicBezTo>
                  <a:pt x="214" y="66"/>
                  <a:pt x="207" y="72"/>
                  <a:pt x="207" y="80"/>
                </a:cubicBezTo>
                <a:cubicBezTo>
                  <a:pt x="207" y="87"/>
                  <a:pt x="214" y="93"/>
                  <a:pt x="221" y="93"/>
                </a:cubicBezTo>
                <a:cubicBezTo>
                  <a:pt x="229" y="93"/>
                  <a:pt x="235" y="87"/>
                  <a:pt x="235" y="80"/>
                </a:cubicBezTo>
                <a:cubicBezTo>
                  <a:pt x="235" y="72"/>
                  <a:pt x="229" y="66"/>
                  <a:pt x="221" y="66"/>
                </a:cubicBezTo>
                <a:close/>
                <a:moveTo>
                  <a:pt x="23" y="66"/>
                </a:moveTo>
                <a:cubicBezTo>
                  <a:pt x="15" y="66"/>
                  <a:pt x="9" y="72"/>
                  <a:pt x="9" y="80"/>
                </a:cubicBezTo>
                <a:cubicBezTo>
                  <a:pt x="9" y="87"/>
                  <a:pt x="15" y="93"/>
                  <a:pt x="23" y="93"/>
                </a:cubicBezTo>
                <a:cubicBezTo>
                  <a:pt x="31" y="93"/>
                  <a:pt x="37" y="87"/>
                  <a:pt x="37" y="80"/>
                </a:cubicBezTo>
                <a:cubicBezTo>
                  <a:pt x="37" y="72"/>
                  <a:pt x="31" y="66"/>
                  <a:pt x="23" y="66"/>
                </a:cubicBezTo>
                <a:close/>
                <a:moveTo>
                  <a:pt x="180" y="41"/>
                </a:moveTo>
                <a:cubicBezTo>
                  <a:pt x="169" y="41"/>
                  <a:pt x="160" y="50"/>
                  <a:pt x="160" y="61"/>
                </a:cubicBezTo>
                <a:cubicBezTo>
                  <a:pt x="160" y="73"/>
                  <a:pt x="169" y="82"/>
                  <a:pt x="180" y="82"/>
                </a:cubicBezTo>
                <a:cubicBezTo>
                  <a:pt x="191" y="82"/>
                  <a:pt x="201" y="73"/>
                  <a:pt x="201" y="61"/>
                </a:cubicBezTo>
                <a:cubicBezTo>
                  <a:pt x="201" y="50"/>
                  <a:pt x="191" y="41"/>
                  <a:pt x="180" y="41"/>
                </a:cubicBezTo>
                <a:close/>
                <a:moveTo>
                  <a:pt x="244" y="166"/>
                </a:moveTo>
                <a:cubicBezTo>
                  <a:pt x="220" y="166"/>
                  <a:pt x="220" y="166"/>
                  <a:pt x="220" y="166"/>
                </a:cubicBezTo>
                <a:cubicBezTo>
                  <a:pt x="220" y="123"/>
                  <a:pt x="220" y="123"/>
                  <a:pt x="220" y="123"/>
                </a:cubicBezTo>
                <a:cubicBezTo>
                  <a:pt x="220" y="115"/>
                  <a:pt x="218" y="108"/>
                  <a:pt x="215" y="102"/>
                </a:cubicBezTo>
                <a:cubicBezTo>
                  <a:pt x="217" y="102"/>
                  <a:pt x="219" y="101"/>
                  <a:pt x="221" y="101"/>
                </a:cubicBezTo>
                <a:cubicBezTo>
                  <a:pt x="234" y="101"/>
                  <a:pt x="244" y="111"/>
                  <a:pt x="244" y="124"/>
                </a:cubicBezTo>
                <a:lnTo>
                  <a:pt x="244" y="166"/>
                </a:lnTo>
                <a:close/>
                <a:moveTo>
                  <a:pt x="64" y="41"/>
                </a:moveTo>
                <a:cubicBezTo>
                  <a:pt x="53" y="41"/>
                  <a:pt x="43" y="50"/>
                  <a:pt x="43" y="61"/>
                </a:cubicBezTo>
                <a:cubicBezTo>
                  <a:pt x="43" y="73"/>
                  <a:pt x="53" y="82"/>
                  <a:pt x="64" y="82"/>
                </a:cubicBezTo>
                <a:cubicBezTo>
                  <a:pt x="75" y="82"/>
                  <a:pt x="84" y="73"/>
                  <a:pt x="84" y="61"/>
                </a:cubicBezTo>
                <a:cubicBezTo>
                  <a:pt x="84" y="50"/>
                  <a:pt x="75" y="41"/>
                  <a:pt x="64" y="41"/>
                </a:cubicBezTo>
                <a:close/>
                <a:moveTo>
                  <a:pt x="23" y="101"/>
                </a:moveTo>
                <a:cubicBezTo>
                  <a:pt x="25" y="101"/>
                  <a:pt x="27" y="102"/>
                  <a:pt x="29" y="102"/>
                </a:cubicBezTo>
                <a:cubicBezTo>
                  <a:pt x="26" y="108"/>
                  <a:pt x="24" y="115"/>
                  <a:pt x="24" y="123"/>
                </a:cubicBezTo>
                <a:cubicBezTo>
                  <a:pt x="24" y="166"/>
                  <a:pt x="24" y="166"/>
                  <a:pt x="24" y="166"/>
                </a:cubicBezTo>
                <a:cubicBezTo>
                  <a:pt x="0" y="166"/>
                  <a:pt x="0" y="166"/>
                  <a:pt x="0" y="166"/>
                </a:cubicBezTo>
                <a:cubicBezTo>
                  <a:pt x="0" y="124"/>
                  <a:pt x="0" y="124"/>
                  <a:pt x="0" y="124"/>
                </a:cubicBezTo>
                <a:cubicBezTo>
                  <a:pt x="0" y="111"/>
                  <a:pt x="11" y="101"/>
                  <a:pt x="23" y="101"/>
                </a:cubicBezTo>
                <a:close/>
                <a:moveTo>
                  <a:pt x="122" y="0"/>
                </a:moveTo>
                <a:cubicBezTo>
                  <a:pt x="105" y="0"/>
                  <a:pt x="92" y="13"/>
                  <a:pt x="92" y="30"/>
                </a:cubicBezTo>
                <a:cubicBezTo>
                  <a:pt x="92" y="47"/>
                  <a:pt x="105" y="60"/>
                  <a:pt x="122" y="60"/>
                </a:cubicBezTo>
                <a:cubicBezTo>
                  <a:pt x="139" y="60"/>
                  <a:pt x="152" y="47"/>
                  <a:pt x="152" y="30"/>
                </a:cubicBezTo>
                <a:cubicBezTo>
                  <a:pt x="152" y="13"/>
                  <a:pt x="139" y="0"/>
                  <a:pt x="122" y="0"/>
                </a:cubicBezTo>
                <a:close/>
                <a:moveTo>
                  <a:pt x="213" y="182"/>
                </a:moveTo>
                <a:cubicBezTo>
                  <a:pt x="177" y="182"/>
                  <a:pt x="177" y="182"/>
                  <a:pt x="177" y="182"/>
                </a:cubicBezTo>
                <a:cubicBezTo>
                  <a:pt x="177" y="116"/>
                  <a:pt x="177" y="116"/>
                  <a:pt x="177" y="116"/>
                </a:cubicBezTo>
                <a:cubicBezTo>
                  <a:pt x="177" y="107"/>
                  <a:pt x="175" y="99"/>
                  <a:pt x="171" y="91"/>
                </a:cubicBezTo>
                <a:cubicBezTo>
                  <a:pt x="174" y="90"/>
                  <a:pt x="177" y="90"/>
                  <a:pt x="180" y="90"/>
                </a:cubicBezTo>
                <a:cubicBezTo>
                  <a:pt x="198" y="90"/>
                  <a:pt x="213" y="104"/>
                  <a:pt x="213" y="123"/>
                </a:cubicBezTo>
                <a:lnTo>
                  <a:pt x="213" y="182"/>
                </a:lnTo>
                <a:close/>
                <a:moveTo>
                  <a:pt x="67" y="116"/>
                </a:moveTo>
                <a:cubicBezTo>
                  <a:pt x="67" y="182"/>
                  <a:pt x="67" y="182"/>
                  <a:pt x="67" y="182"/>
                </a:cubicBezTo>
                <a:cubicBezTo>
                  <a:pt x="31" y="182"/>
                  <a:pt x="31" y="182"/>
                  <a:pt x="31" y="182"/>
                </a:cubicBezTo>
                <a:cubicBezTo>
                  <a:pt x="31" y="123"/>
                  <a:pt x="31" y="123"/>
                  <a:pt x="31" y="123"/>
                </a:cubicBezTo>
                <a:cubicBezTo>
                  <a:pt x="31" y="104"/>
                  <a:pt x="46" y="90"/>
                  <a:pt x="64" y="90"/>
                </a:cubicBezTo>
                <a:cubicBezTo>
                  <a:pt x="67" y="90"/>
                  <a:pt x="70" y="90"/>
                  <a:pt x="73" y="91"/>
                </a:cubicBezTo>
                <a:cubicBezTo>
                  <a:pt x="69" y="99"/>
                  <a:pt x="67" y="107"/>
                  <a:pt x="67" y="116"/>
                </a:cubicBezTo>
                <a:close/>
                <a:moveTo>
                  <a:pt x="74" y="200"/>
                </a:moveTo>
                <a:cubicBezTo>
                  <a:pt x="170" y="200"/>
                  <a:pt x="170" y="200"/>
                  <a:pt x="170" y="200"/>
                </a:cubicBezTo>
                <a:cubicBezTo>
                  <a:pt x="170" y="116"/>
                  <a:pt x="170" y="116"/>
                  <a:pt x="170" y="116"/>
                </a:cubicBezTo>
                <a:cubicBezTo>
                  <a:pt x="170" y="90"/>
                  <a:pt x="148" y="69"/>
                  <a:pt x="122" y="69"/>
                </a:cubicBezTo>
                <a:cubicBezTo>
                  <a:pt x="96" y="69"/>
                  <a:pt x="74" y="90"/>
                  <a:pt x="74" y="116"/>
                </a:cubicBezTo>
                <a:lnTo>
                  <a:pt x="74" y="200"/>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85000"/>
                  <a:lumOff val="15000"/>
                </a:schemeClr>
              </a:solidFill>
            </a:endParaRPr>
          </a:p>
        </p:txBody>
      </p:sp>
      <p:sp>
        <p:nvSpPr>
          <p:cNvPr id="28" name="椭圆 27"/>
          <p:cNvSpPr/>
          <p:nvPr/>
        </p:nvSpPr>
        <p:spPr>
          <a:xfrm>
            <a:off x="977900" y="4815205"/>
            <a:ext cx="676910" cy="676910"/>
          </a:xfrm>
          <a:prstGeom prst="ellipse">
            <a:avLst/>
          </a:prstGeom>
          <a:solidFill>
            <a:srgbClr val="EEA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endParaRPr>
          </a:p>
        </p:txBody>
      </p:sp>
      <p:grpSp>
        <p:nvGrpSpPr>
          <p:cNvPr id="29" name="组合 28"/>
          <p:cNvGrpSpPr/>
          <p:nvPr/>
        </p:nvGrpSpPr>
        <p:grpSpPr>
          <a:xfrm>
            <a:off x="1076965" y="4926857"/>
            <a:ext cx="418248" cy="394507"/>
            <a:chOff x="244475" y="2743200"/>
            <a:chExt cx="727075" cy="685800"/>
          </a:xfrm>
          <a:solidFill>
            <a:srgbClr val="578B18"/>
          </a:solidFill>
        </p:grpSpPr>
        <p:sp>
          <p:nvSpPr>
            <p:cNvPr id="30" name="Freeform 15"/>
            <p:cNvSpPr>
              <a:spLocks noEditPoints="1"/>
            </p:cNvSpPr>
            <p:nvPr/>
          </p:nvSpPr>
          <p:spPr bwMode="auto">
            <a:xfrm>
              <a:off x="244475" y="3013075"/>
              <a:ext cx="204788" cy="415925"/>
            </a:xfrm>
            <a:custGeom>
              <a:gdLst>
                <a:gd name="T0" fmla="*/ 41 w 54"/>
                <a:gd name="T1" fmla="*/ 13 h 109"/>
                <a:gd name="T2" fmla="*/ 41 w 54"/>
                <a:gd name="T3" fmla="*/ 47 h 109"/>
                <a:gd name="T4" fmla="*/ 13 w 54"/>
                <a:gd name="T5" fmla="*/ 47 h 109"/>
                <a:gd name="T6" fmla="*/ 13 w 54"/>
                <a:gd name="T7" fmla="*/ 13 h 109"/>
                <a:gd name="T8" fmla="*/ 41 w 54"/>
                <a:gd name="T9" fmla="*/ 13 h 109"/>
                <a:gd name="T10" fmla="*/ 50 w 54"/>
                <a:gd name="T11" fmla="*/ 0 h 109"/>
                <a:gd name="T12" fmla="*/ 4 w 54"/>
                <a:gd name="T13" fmla="*/ 0 h 109"/>
                <a:gd name="T14" fmla="*/ 0 w 54"/>
                <a:gd name="T15" fmla="*/ 5 h 109"/>
                <a:gd name="T16" fmla="*/ 0 w 54"/>
                <a:gd name="T17" fmla="*/ 105 h 109"/>
                <a:gd name="T18" fmla="*/ 4 w 54"/>
                <a:gd name="T19" fmla="*/ 109 h 109"/>
                <a:gd name="T20" fmla="*/ 50 w 54"/>
                <a:gd name="T21" fmla="*/ 109 h 109"/>
                <a:gd name="T22" fmla="*/ 54 w 54"/>
                <a:gd name="T23" fmla="*/ 105 h 109"/>
                <a:gd name="T24" fmla="*/ 54 w 54"/>
                <a:gd name="T25" fmla="*/ 5 h 109"/>
                <a:gd name="T26" fmla="*/ 50 w 54"/>
                <a:gd name="T27" fmla="*/ 0 h 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109">
                  <a:moveTo>
                    <a:pt x="41" y="13"/>
                  </a:moveTo>
                  <a:cubicBezTo>
                    <a:pt x="41" y="47"/>
                    <a:pt x="41" y="47"/>
                    <a:pt x="41" y="47"/>
                  </a:cubicBezTo>
                  <a:cubicBezTo>
                    <a:pt x="13" y="47"/>
                    <a:pt x="13" y="47"/>
                    <a:pt x="13" y="47"/>
                  </a:cubicBezTo>
                  <a:cubicBezTo>
                    <a:pt x="13" y="13"/>
                    <a:pt x="13" y="13"/>
                    <a:pt x="13" y="13"/>
                  </a:cubicBezTo>
                  <a:cubicBezTo>
                    <a:pt x="41" y="13"/>
                    <a:pt x="41" y="13"/>
                    <a:pt x="41" y="13"/>
                  </a:cubicBezTo>
                  <a:moveTo>
                    <a:pt x="50" y="0"/>
                  </a:moveTo>
                  <a:cubicBezTo>
                    <a:pt x="4" y="0"/>
                    <a:pt x="4" y="0"/>
                    <a:pt x="4" y="0"/>
                  </a:cubicBezTo>
                  <a:cubicBezTo>
                    <a:pt x="2" y="0"/>
                    <a:pt x="0" y="2"/>
                    <a:pt x="0" y="5"/>
                  </a:cubicBezTo>
                  <a:cubicBezTo>
                    <a:pt x="0" y="105"/>
                    <a:pt x="0" y="105"/>
                    <a:pt x="0" y="105"/>
                  </a:cubicBezTo>
                  <a:cubicBezTo>
                    <a:pt x="0" y="107"/>
                    <a:pt x="2" y="109"/>
                    <a:pt x="4" y="109"/>
                  </a:cubicBezTo>
                  <a:cubicBezTo>
                    <a:pt x="50" y="109"/>
                    <a:pt x="50" y="109"/>
                    <a:pt x="50" y="109"/>
                  </a:cubicBezTo>
                  <a:cubicBezTo>
                    <a:pt x="52" y="109"/>
                    <a:pt x="54" y="107"/>
                    <a:pt x="54" y="105"/>
                  </a:cubicBezTo>
                  <a:cubicBezTo>
                    <a:pt x="54" y="5"/>
                    <a:pt x="54" y="5"/>
                    <a:pt x="54" y="5"/>
                  </a:cubicBezTo>
                  <a:cubicBezTo>
                    <a:pt x="54" y="2"/>
                    <a:pt x="52" y="0"/>
                    <a:pt x="50" y="0"/>
                  </a:cubicBezTo>
                  <a:close/>
                </a:path>
              </a:pathLst>
            </a:custGeom>
            <a:solidFill>
              <a:schemeClr val="bg1"/>
            </a:solid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sp>
          <p:nvSpPr>
            <p:cNvPr id="31" name="Freeform 16"/>
            <p:cNvSpPr>
              <a:spLocks noEditPoints="1"/>
            </p:cNvSpPr>
            <p:nvPr/>
          </p:nvSpPr>
          <p:spPr bwMode="auto">
            <a:xfrm>
              <a:off x="500063" y="2914650"/>
              <a:ext cx="207963" cy="514350"/>
            </a:xfrm>
            <a:custGeom>
              <a:gdLst>
                <a:gd name="T0" fmla="*/ 42 w 55"/>
                <a:gd name="T1" fmla="*/ 13 h 135"/>
                <a:gd name="T2" fmla="*/ 42 w 55"/>
                <a:gd name="T3" fmla="*/ 81 h 135"/>
                <a:gd name="T4" fmla="*/ 13 w 55"/>
                <a:gd name="T5" fmla="*/ 81 h 135"/>
                <a:gd name="T6" fmla="*/ 13 w 55"/>
                <a:gd name="T7" fmla="*/ 13 h 135"/>
                <a:gd name="T8" fmla="*/ 42 w 55"/>
                <a:gd name="T9" fmla="*/ 13 h 135"/>
                <a:gd name="T10" fmla="*/ 51 w 55"/>
                <a:gd name="T11" fmla="*/ 0 h 135"/>
                <a:gd name="T12" fmla="*/ 5 w 55"/>
                <a:gd name="T13" fmla="*/ 0 h 135"/>
                <a:gd name="T14" fmla="*/ 0 w 55"/>
                <a:gd name="T15" fmla="*/ 5 h 135"/>
                <a:gd name="T16" fmla="*/ 0 w 55"/>
                <a:gd name="T17" fmla="*/ 131 h 135"/>
                <a:gd name="T18" fmla="*/ 5 w 55"/>
                <a:gd name="T19" fmla="*/ 135 h 135"/>
                <a:gd name="T20" fmla="*/ 51 w 55"/>
                <a:gd name="T21" fmla="*/ 135 h 135"/>
                <a:gd name="T22" fmla="*/ 55 w 55"/>
                <a:gd name="T23" fmla="*/ 131 h 135"/>
                <a:gd name="T24" fmla="*/ 55 w 55"/>
                <a:gd name="T25" fmla="*/ 5 h 135"/>
                <a:gd name="T26" fmla="*/ 51 w 55"/>
                <a:gd name="T27" fmla="*/ 0 h 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35">
                  <a:moveTo>
                    <a:pt x="42" y="13"/>
                  </a:moveTo>
                  <a:cubicBezTo>
                    <a:pt x="42" y="81"/>
                    <a:pt x="42" y="81"/>
                    <a:pt x="42" y="81"/>
                  </a:cubicBezTo>
                  <a:cubicBezTo>
                    <a:pt x="13" y="81"/>
                    <a:pt x="13" y="81"/>
                    <a:pt x="13" y="81"/>
                  </a:cubicBezTo>
                  <a:cubicBezTo>
                    <a:pt x="13" y="13"/>
                    <a:pt x="13" y="13"/>
                    <a:pt x="13" y="13"/>
                  </a:cubicBezTo>
                  <a:cubicBezTo>
                    <a:pt x="42" y="13"/>
                    <a:pt x="42" y="13"/>
                    <a:pt x="42" y="13"/>
                  </a:cubicBezTo>
                  <a:moveTo>
                    <a:pt x="51" y="0"/>
                  </a:moveTo>
                  <a:cubicBezTo>
                    <a:pt x="5" y="0"/>
                    <a:pt x="5" y="0"/>
                    <a:pt x="5" y="0"/>
                  </a:cubicBezTo>
                  <a:cubicBezTo>
                    <a:pt x="2" y="0"/>
                    <a:pt x="0" y="2"/>
                    <a:pt x="0" y="5"/>
                  </a:cubicBezTo>
                  <a:cubicBezTo>
                    <a:pt x="0" y="131"/>
                    <a:pt x="0" y="131"/>
                    <a:pt x="0" y="131"/>
                  </a:cubicBezTo>
                  <a:cubicBezTo>
                    <a:pt x="0" y="133"/>
                    <a:pt x="2" y="135"/>
                    <a:pt x="5" y="135"/>
                  </a:cubicBezTo>
                  <a:cubicBezTo>
                    <a:pt x="51" y="135"/>
                    <a:pt x="51" y="135"/>
                    <a:pt x="51" y="135"/>
                  </a:cubicBezTo>
                  <a:cubicBezTo>
                    <a:pt x="53" y="135"/>
                    <a:pt x="55" y="133"/>
                    <a:pt x="55" y="131"/>
                  </a:cubicBezTo>
                  <a:cubicBezTo>
                    <a:pt x="55" y="5"/>
                    <a:pt x="55" y="5"/>
                    <a:pt x="55" y="5"/>
                  </a:cubicBezTo>
                  <a:cubicBezTo>
                    <a:pt x="55" y="2"/>
                    <a:pt x="53" y="0"/>
                    <a:pt x="51" y="0"/>
                  </a:cubicBezTo>
                  <a:close/>
                </a:path>
              </a:pathLst>
            </a:custGeom>
            <a:solidFill>
              <a:schemeClr val="bg1"/>
            </a:solid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sp>
          <p:nvSpPr>
            <p:cNvPr id="32" name="Freeform 17"/>
            <p:cNvSpPr>
              <a:spLocks noEditPoints="1"/>
            </p:cNvSpPr>
            <p:nvPr/>
          </p:nvSpPr>
          <p:spPr bwMode="auto">
            <a:xfrm>
              <a:off x="762000" y="2743200"/>
              <a:ext cx="209550" cy="685800"/>
            </a:xfrm>
            <a:custGeom>
              <a:gdLst>
                <a:gd name="T0" fmla="*/ 42 w 55"/>
                <a:gd name="T1" fmla="*/ 13 h 180"/>
                <a:gd name="T2" fmla="*/ 42 w 55"/>
                <a:gd name="T3" fmla="*/ 96 h 180"/>
                <a:gd name="T4" fmla="*/ 13 w 55"/>
                <a:gd name="T5" fmla="*/ 96 h 180"/>
                <a:gd name="T6" fmla="*/ 13 w 55"/>
                <a:gd name="T7" fmla="*/ 13 h 180"/>
                <a:gd name="T8" fmla="*/ 42 w 55"/>
                <a:gd name="T9" fmla="*/ 13 h 180"/>
                <a:gd name="T10" fmla="*/ 50 w 55"/>
                <a:gd name="T11" fmla="*/ 0 h 180"/>
                <a:gd name="T12" fmla="*/ 4 w 55"/>
                <a:gd name="T13" fmla="*/ 0 h 180"/>
                <a:gd name="T14" fmla="*/ 0 w 55"/>
                <a:gd name="T15" fmla="*/ 4 h 180"/>
                <a:gd name="T16" fmla="*/ 0 w 55"/>
                <a:gd name="T17" fmla="*/ 176 h 180"/>
                <a:gd name="T18" fmla="*/ 4 w 55"/>
                <a:gd name="T19" fmla="*/ 180 h 180"/>
                <a:gd name="T20" fmla="*/ 50 w 55"/>
                <a:gd name="T21" fmla="*/ 180 h 180"/>
                <a:gd name="T22" fmla="*/ 55 w 55"/>
                <a:gd name="T23" fmla="*/ 176 h 180"/>
                <a:gd name="T24" fmla="*/ 55 w 55"/>
                <a:gd name="T25" fmla="*/ 4 h 180"/>
                <a:gd name="T26" fmla="*/ 50 w 55"/>
                <a:gd name="T27" fmla="*/ 0 h 1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80">
                  <a:moveTo>
                    <a:pt x="42" y="13"/>
                  </a:moveTo>
                  <a:cubicBezTo>
                    <a:pt x="42" y="96"/>
                    <a:pt x="42" y="96"/>
                    <a:pt x="42" y="96"/>
                  </a:cubicBezTo>
                  <a:cubicBezTo>
                    <a:pt x="13" y="96"/>
                    <a:pt x="13" y="96"/>
                    <a:pt x="13" y="96"/>
                  </a:cubicBezTo>
                  <a:cubicBezTo>
                    <a:pt x="13" y="13"/>
                    <a:pt x="13" y="13"/>
                    <a:pt x="13" y="13"/>
                  </a:cubicBezTo>
                  <a:cubicBezTo>
                    <a:pt x="42" y="13"/>
                    <a:pt x="42" y="13"/>
                    <a:pt x="42" y="13"/>
                  </a:cubicBezTo>
                  <a:moveTo>
                    <a:pt x="50" y="0"/>
                  </a:moveTo>
                  <a:cubicBezTo>
                    <a:pt x="4" y="0"/>
                    <a:pt x="4" y="0"/>
                    <a:pt x="4" y="0"/>
                  </a:cubicBezTo>
                  <a:cubicBezTo>
                    <a:pt x="2" y="0"/>
                    <a:pt x="0" y="2"/>
                    <a:pt x="0" y="4"/>
                  </a:cubicBezTo>
                  <a:cubicBezTo>
                    <a:pt x="0" y="176"/>
                    <a:pt x="0" y="176"/>
                    <a:pt x="0" y="176"/>
                  </a:cubicBezTo>
                  <a:cubicBezTo>
                    <a:pt x="0" y="178"/>
                    <a:pt x="2" y="180"/>
                    <a:pt x="4" y="180"/>
                  </a:cubicBezTo>
                  <a:cubicBezTo>
                    <a:pt x="50" y="180"/>
                    <a:pt x="50" y="180"/>
                    <a:pt x="50" y="180"/>
                  </a:cubicBezTo>
                  <a:cubicBezTo>
                    <a:pt x="53" y="180"/>
                    <a:pt x="55" y="178"/>
                    <a:pt x="55" y="176"/>
                  </a:cubicBezTo>
                  <a:cubicBezTo>
                    <a:pt x="55" y="4"/>
                    <a:pt x="55" y="4"/>
                    <a:pt x="55" y="4"/>
                  </a:cubicBezTo>
                  <a:cubicBezTo>
                    <a:pt x="55" y="2"/>
                    <a:pt x="53" y="0"/>
                    <a:pt x="50" y="0"/>
                  </a:cubicBezTo>
                  <a:close/>
                </a:path>
              </a:pathLst>
            </a:custGeom>
            <a:solidFill>
              <a:schemeClr val="bg1"/>
            </a:solid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grpSp>
      <p:grpSp>
        <p:nvGrpSpPr>
          <p:cNvPr id="5" name="组合 4"/>
          <p:cNvGrpSpPr/>
          <p:nvPr/>
        </p:nvGrpSpPr>
        <p:grpSpPr>
          <a:xfrm>
            <a:off x="1003300" y="3242310"/>
            <a:ext cx="676910" cy="676910"/>
            <a:chOff x="3424768" y="2961096"/>
            <a:chExt cx="759650" cy="759649"/>
          </a:xfrm>
        </p:grpSpPr>
        <p:sp>
          <p:nvSpPr>
            <p:cNvPr id="21" name="椭圆 20"/>
            <p:cNvSpPr/>
            <p:nvPr/>
          </p:nvSpPr>
          <p:spPr>
            <a:xfrm>
              <a:off x="3424768" y="2961096"/>
              <a:ext cx="759650" cy="759649"/>
            </a:xfrm>
            <a:prstGeom prst="ellipse">
              <a:avLst/>
            </a:prstGeom>
            <a:solidFill>
              <a:srgbClr val="A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endParaRPr>
            </a:p>
          </p:txBody>
        </p:sp>
        <p:grpSp>
          <p:nvGrpSpPr>
            <p:cNvPr id="22" name="组合 21"/>
            <p:cNvGrpSpPr/>
            <p:nvPr/>
          </p:nvGrpSpPr>
          <p:grpSpPr>
            <a:xfrm>
              <a:off x="3602043" y="3071238"/>
              <a:ext cx="405347" cy="482677"/>
              <a:chOff x="10787673" y="2508217"/>
              <a:chExt cx="478426" cy="569698"/>
            </a:xfrm>
            <a:solidFill>
              <a:schemeClr val="bg1">
                <a:lumMod val="95000"/>
              </a:schemeClr>
            </a:solidFill>
          </p:grpSpPr>
          <p:sp>
            <p:nvSpPr>
              <p:cNvPr id="23" name="Freeform 25"/>
              <p:cNvSpPr>
                <a:spLocks noEditPoints="1"/>
              </p:cNvSpPr>
              <p:nvPr/>
            </p:nvSpPr>
            <p:spPr bwMode="auto">
              <a:xfrm>
                <a:off x="10787673" y="2508217"/>
                <a:ext cx="478426" cy="569698"/>
              </a:xfrm>
              <a:custGeom>
                <a:gdLst>
                  <a:gd name="T0" fmla="*/ 145 w 156"/>
                  <a:gd name="T1" fmla="*/ 22 h 178"/>
                  <a:gd name="T2" fmla="*/ 134 w 156"/>
                  <a:gd name="T3" fmla="*/ 22 h 178"/>
                  <a:gd name="T4" fmla="*/ 134 w 156"/>
                  <a:gd name="T5" fmla="*/ 11 h 178"/>
                  <a:gd name="T6" fmla="*/ 123 w 156"/>
                  <a:gd name="T7" fmla="*/ 0 h 178"/>
                  <a:gd name="T8" fmla="*/ 11 w 156"/>
                  <a:gd name="T9" fmla="*/ 0 h 178"/>
                  <a:gd name="T10" fmla="*/ 0 w 156"/>
                  <a:gd name="T11" fmla="*/ 11 h 178"/>
                  <a:gd name="T12" fmla="*/ 0 w 156"/>
                  <a:gd name="T13" fmla="*/ 145 h 178"/>
                  <a:gd name="T14" fmla="*/ 11 w 156"/>
                  <a:gd name="T15" fmla="*/ 156 h 178"/>
                  <a:gd name="T16" fmla="*/ 22 w 156"/>
                  <a:gd name="T17" fmla="*/ 156 h 178"/>
                  <a:gd name="T18" fmla="*/ 22 w 156"/>
                  <a:gd name="T19" fmla="*/ 167 h 178"/>
                  <a:gd name="T20" fmla="*/ 33 w 156"/>
                  <a:gd name="T21" fmla="*/ 178 h 178"/>
                  <a:gd name="T22" fmla="*/ 145 w 156"/>
                  <a:gd name="T23" fmla="*/ 178 h 178"/>
                  <a:gd name="T24" fmla="*/ 156 w 156"/>
                  <a:gd name="T25" fmla="*/ 167 h 178"/>
                  <a:gd name="T26" fmla="*/ 156 w 156"/>
                  <a:gd name="T27" fmla="*/ 33 h 178"/>
                  <a:gd name="T28" fmla="*/ 145 w 156"/>
                  <a:gd name="T29" fmla="*/ 22 h 178"/>
                  <a:gd name="T30" fmla="*/ 11 w 156"/>
                  <a:gd name="T31" fmla="*/ 145 h 178"/>
                  <a:gd name="T32" fmla="*/ 11 w 156"/>
                  <a:gd name="T33" fmla="*/ 11 h 178"/>
                  <a:gd name="T34" fmla="*/ 123 w 156"/>
                  <a:gd name="T35" fmla="*/ 11 h 178"/>
                  <a:gd name="T36" fmla="*/ 123 w 156"/>
                  <a:gd name="T37" fmla="*/ 145 h 178"/>
                  <a:gd name="T38" fmla="*/ 11 w 156"/>
                  <a:gd name="T39" fmla="*/ 145 h 178"/>
                  <a:gd name="T40" fmla="*/ 145 w 156"/>
                  <a:gd name="T41" fmla="*/ 167 h 178"/>
                  <a:gd name="T42" fmla="*/ 33 w 156"/>
                  <a:gd name="T43" fmla="*/ 167 h 178"/>
                  <a:gd name="T44" fmla="*/ 33 w 156"/>
                  <a:gd name="T45" fmla="*/ 156 h 178"/>
                  <a:gd name="T46" fmla="*/ 123 w 156"/>
                  <a:gd name="T47" fmla="*/ 156 h 178"/>
                  <a:gd name="T48" fmla="*/ 134 w 156"/>
                  <a:gd name="T49" fmla="*/ 145 h 178"/>
                  <a:gd name="T50" fmla="*/ 134 w 156"/>
                  <a:gd name="T51" fmla="*/ 33 h 178"/>
                  <a:gd name="T52" fmla="*/ 145 w 156"/>
                  <a:gd name="T53" fmla="*/ 33 h 178"/>
                  <a:gd name="T54" fmla="*/ 145 w 156"/>
                  <a:gd name="T55" fmla="*/ 167 h 1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178">
                    <a:moveTo>
                      <a:pt x="145" y="22"/>
                    </a:moveTo>
                    <a:cubicBezTo>
                      <a:pt x="134" y="22"/>
                      <a:pt x="134" y="22"/>
                      <a:pt x="134" y="22"/>
                    </a:cubicBezTo>
                    <a:cubicBezTo>
                      <a:pt x="134" y="11"/>
                      <a:pt x="134" y="11"/>
                      <a:pt x="134" y="11"/>
                    </a:cubicBezTo>
                    <a:cubicBezTo>
                      <a:pt x="134" y="5"/>
                      <a:pt x="129" y="0"/>
                      <a:pt x="123" y="0"/>
                    </a:cubicBezTo>
                    <a:cubicBezTo>
                      <a:pt x="11" y="0"/>
                      <a:pt x="11" y="0"/>
                      <a:pt x="11" y="0"/>
                    </a:cubicBezTo>
                    <a:cubicBezTo>
                      <a:pt x="5" y="0"/>
                      <a:pt x="0" y="5"/>
                      <a:pt x="0" y="11"/>
                    </a:cubicBezTo>
                    <a:cubicBezTo>
                      <a:pt x="0" y="145"/>
                      <a:pt x="0" y="145"/>
                      <a:pt x="0" y="145"/>
                    </a:cubicBezTo>
                    <a:cubicBezTo>
                      <a:pt x="0" y="151"/>
                      <a:pt x="5" y="156"/>
                      <a:pt x="11" y="156"/>
                    </a:cubicBezTo>
                    <a:cubicBezTo>
                      <a:pt x="22" y="156"/>
                      <a:pt x="22" y="156"/>
                      <a:pt x="22" y="156"/>
                    </a:cubicBezTo>
                    <a:cubicBezTo>
                      <a:pt x="22" y="167"/>
                      <a:pt x="22" y="167"/>
                      <a:pt x="22" y="167"/>
                    </a:cubicBezTo>
                    <a:cubicBezTo>
                      <a:pt x="22" y="173"/>
                      <a:pt x="27" y="178"/>
                      <a:pt x="33" y="178"/>
                    </a:cubicBezTo>
                    <a:cubicBezTo>
                      <a:pt x="145" y="178"/>
                      <a:pt x="145" y="178"/>
                      <a:pt x="145" y="178"/>
                    </a:cubicBezTo>
                    <a:cubicBezTo>
                      <a:pt x="151" y="178"/>
                      <a:pt x="156" y="173"/>
                      <a:pt x="156" y="167"/>
                    </a:cubicBezTo>
                    <a:cubicBezTo>
                      <a:pt x="156" y="33"/>
                      <a:pt x="156" y="33"/>
                      <a:pt x="156" y="33"/>
                    </a:cubicBezTo>
                    <a:cubicBezTo>
                      <a:pt x="156" y="27"/>
                      <a:pt x="151" y="22"/>
                      <a:pt x="145" y="22"/>
                    </a:cubicBezTo>
                    <a:close/>
                    <a:moveTo>
                      <a:pt x="11" y="145"/>
                    </a:moveTo>
                    <a:cubicBezTo>
                      <a:pt x="11" y="11"/>
                      <a:pt x="11" y="11"/>
                      <a:pt x="11" y="11"/>
                    </a:cubicBezTo>
                    <a:cubicBezTo>
                      <a:pt x="123" y="11"/>
                      <a:pt x="123" y="11"/>
                      <a:pt x="123" y="11"/>
                    </a:cubicBezTo>
                    <a:cubicBezTo>
                      <a:pt x="123" y="145"/>
                      <a:pt x="123" y="145"/>
                      <a:pt x="123" y="145"/>
                    </a:cubicBezTo>
                    <a:lnTo>
                      <a:pt x="11" y="145"/>
                    </a:lnTo>
                    <a:close/>
                    <a:moveTo>
                      <a:pt x="145" y="167"/>
                    </a:moveTo>
                    <a:cubicBezTo>
                      <a:pt x="33" y="167"/>
                      <a:pt x="33" y="167"/>
                      <a:pt x="33" y="167"/>
                    </a:cubicBezTo>
                    <a:cubicBezTo>
                      <a:pt x="33" y="156"/>
                      <a:pt x="33" y="156"/>
                      <a:pt x="33" y="156"/>
                    </a:cubicBezTo>
                    <a:cubicBezTo>
                      <a:pt x="123" y="156"/>
                      <a:pt x="123" y="156"/>
                      <a:pt x="123" y="156"/>
                    </a:cubicBezTo>
                    <a:cubicBezTo>
                      <a:pt x="129" y="156"/>
                      <a:pt x="134" y="151"/>
                      <a:pt x="134" y="145"/>
                    </a:cubicBezTo>
                    <a:cubicBezTo>
                      <a:pt x="134" y="33"/>
                      <a:pt x="134" y="33"/>
                      <a:pt x="134" y="33"/>
                    </a:cubicBezTo>
                    <a:cubicBezTo>
                      <a:pt x="145" y="33"/>
                      <a:pt x="145" y="33"/>
                      <a:pt x="145" y="33"/>
                    </a:cubicBezTo>
                    <a:lnTo>
                      <a:pt x="145" y="167"/>
                    </a:lnTo>
                    <a:close/>
                  </a:path>
                </a:pathLst>
              </a:custGeom>
              <a:solidFill>
                <a:schemeClr val="bg1"/>
              </a:solid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sp>
            <p:nvSpPr>
              <p:cNvPr id="24" name="Freeform 26"/>
              <p:cNvSpPr/>
              <p:nvPr/>
            </p:nvSpPr>
            <p:spPr bwMode="auto">
              <a:xfrm>
                <a:off x="10925460" y="2614454"/>
                <a:ext cx="205404" cy="34527"/>
              </a:xfrm>
              <a:custGeom>
                <a:gdLst>
                  <a:gd name="T0" fmla="*/ 61 w 67"/>
                  <a:gd name="T1" fmla="*/ 0 h 11"/>
                  <a:gd name="T2" fmla="*/ 5 w 67"/>
                  <a:gd name="T3" fmla="*/ 0 h 11"/>
                  <a:gd name="T4" fmla="*/ 0 w 67"/>
                  <a:gd name="T5" fmla="*/ 6 h 11"/>
                  <a:gd name="T6" fmla="*/ 5 w 67"/>
                  <a:gd name="T7" fmla="*/ 11 h 11"/>
                  <a:gd name="T8" fmla="*/ 61 w 67"/>
                  <a:gd name="T9" fmla="*/ 11 h 11"/>
                  <a:gd name="T10" fmla="*/ 67 w 67"/>
                  <a:gd name="T11" fmla="*/ 6 h 11"/>
                  <a:gd name="T12" fmla="*/ 61 w 67"/>
                  <a:gd name="T13" fmla="*/ 0 h 11"/>
                </a:gdLst>
                <a:cxnLst>
                  <a:cxn ang="0">
                    <a:pos x="T0" y="T1"/>
                  </a:cxn>
                  <a:cxn ang="0">
                    <a:pos x="T2" y="T3"/>
                  </a:cxn>
                  <a:cxn ang="0">
                    <a:pos x="T4" y="T5"/>
                  </a:cxn>
                  <a:cxn ang="0">
                    <a:pos x="T6" y="T7"/>
                  </a:cxn>
                  <a:cxn ang="0">
                    <a:pos x="T8" y="T9"/>
                  </a:cxn>
                  <a:cxn ang="0">
                    <a:pos x="T10" y="T11"/>
                  </a:cxn>
                  <a:cxn ang="0">
                    <a:pos x="T12" y="T13"/>
                  </a:cxn>
                </a:cxnLst>
                <a:rect l="0" t="0" r="r" b="b"/>
                <a:pathLst>
                  <a:path w="67" h="11">
                    <a:moveTo>
                      <a:pt x="61" y="0"/>
                    </a:moveTo>
                    <a:cubicBezTo>
                      <a:pt x="5" y="0"/>
                      <a:pt x="5" y="0"/>
                      <a:pt x="5" y="0"/>
                    </a:cubicBezTo>
                    <a:cubicBezTo>
                      <a:pt x="2" y="0"/>
                      <a:pt x="0" y="3"/>
                      <a:pt x="0" y="6"/>
                    </a:cubicBezTo>
                    <a:cubicBezTo>
                      <a:pt x="0" y="9"/>
                      <a:pt x="2" y="11"/>
                      <a:pt x="5" y="11"/>
                    </a:cubicBezTo>
                    <a:cubicBezTo>
                      <a:pt x="61" y="11"/>
                      <a:pt x="61" y="11"/>
                      <a:pt x="61" y="11"/>
                    </a:cubicBezTo>
                    <a:cubicBezTo>
                      <a:pt x="64" y="11"/>
                      <a:pt x="67" y="9"/>
                      <a:pt x="67" y="6"/>
                    </a:cubicBezTo>
                    <a:cubicBezTo>
                      <a:pt x="67" y="3"/>
                      <a:pt x="64" y="0"/>
                      <a:pt x="61" y="0"/>
                    </a:cubicBezTo>
                    <a:close/>
                  </a:path>
                </a:pathLst>
              </a:custGeom>
              <a:solidFill>
                <a:schemeClr val="bg1"/>
              </a:solid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sp>
            <p:nvSpPr>
              <p:cNvPr id="25" name="Freeform 27"/>
              <p:cNvSpPr/>
              <p:nvPr/>
            </p:nvSpPr>
            <p:spPr bwMode="auto">
              <a:xfrm>
                <a:off x="10854015" y="2723348"/>
                <a:ext cx="276849" cy="34527"/>
              </a:xfrm>
              <a:custGeom>
                <a:gdLst>
                  <a:gd name="T0" fmla="*/ 84 w 90"/>
                  <a:gd name="T1" fmla="*/ 0 h 11"/>
                  <a:gd name="T2" fmla="*/ 6 w 90"/>
                  <a:gd name="T3" fmla="*/ 0 h 11"/>
                  <a:gd name="T4" fmla="*/ 0 w 90"/>
                  <a:gd name="T5" fmla="*/ 5 h 11"/>
                  <a:gd name="T6" fmla="*/ 6 w 90"/>
                  <a:gd name="T7" fmla="*/ 11 h 11"/>
                  <a:gd name="T8" fmla="*/ 84 w 90"/>
                  <a:gd name="T9" fmla="*/ 11 h 11"/>
                  <a:gd name="T10" fmla="*/ 90 w 90"/>
                  <a:gd name="T11" fmla="*/ 5 h 11"/>
                  <a:gd name="T12" fmla="*/ 84 w 90"/>
                  <a:gd name="T13" fmla="*/ 0 h 11"/>
                </a:gdLst>
                <a:cxnLst>
                  <a:cxn ang="0">
                    <a:pos x="T0" y="T1"/>
                  </a:cxn>
                  <a:cxn ang="0">
                    <a:pos x="T2" y="T3"/>
                  </a:cxn>
                  <a:cxn ang="0">
                    <a:pos x="T4" y="T5"/>
                  </a:cxn>
                  <a:cxn ang="0">
                    <a:pos x="T6" y="T7"/>
                  </a:cxn>
                  <a:cxn ang="0">
                    <a:pos x="T8" y="T9"/>
                  </a:cxn>
                  <a:cxn ang="0">
                    <a:pos x="T10" y="T11"/>
                  </a:cxn>
                  <a:cxn ang="0">
                    <a:pos x="T12" y="T13"/>
                  </a:cxn>
                </a:cxnLst>
                <a:rect l="0" t="0" r="r" b="b"/>
                <a:pathLst>
                  <a:path w="90" h="11">
                    <a:moveTo>
                      <a:pt x="84" y="0"/>
                    </a:moveTo>
                    <a:cubicBezTo>
                      <a:pt x="6" y="0"/>
                      <a:pt x="6" y="0"/>
                      <a:pt x="6" y="0"/>
                    </a:cubicBezTo>
                    <a:cubicBezTo>
                      <a:pt x="3" y="0"/>
                      <a:pt x="0" y="2"/>
                      <a:pt x="0" y="5"/>
                    </a:cubicBezTo>
                    <a:cubicBezTo>
                      <a:pt x="0" y="8"/>
                      <a:pt x="3" y="11"/>
                      <a:pt x="6" y="11"/>
                    </a:cubicBezTo>
                    <a:cubicBezTo>
                      <a:pt x="84" y="11"/>
                      <a:pt x="84" y="11"/>
                      <a:pt x="84" y="11"/>
                    </a:cubicBezTo>
                    <a:cubicBezTo>
                      <a:pt x="87" y="11"/>
                      <a:pt x="90" y="8"/>
                      <a:pt x="90" y="5"/>
                    </a:cubicBezTo>
                    <a:cubicBezTo>
                      <a:pt x="90" y="2"/>
                      <a:pt x="87" y="0"/>
                      <a:pt x="84" y="0"/>
                    </a:cubicBezTo>
                    <a:close/>
                  </a:path>
                </a:pathLst>
              </a:custGeom>
              <a:solidFill>
                <a:schemeClr val="bg1"/>
              </a:solid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sp>
            <p:nvSpPr>
              <p:cNvPr id="26" name="Freeform 28"/>
              <p:cNvSpPr/>
              <p:nvPr/>
            </p:nvSpPr>
            <p:spPr bwMode="auto">
              <a:xfrm>
                <a:off x="10854015" y="2793730"/>
                <a:ext cx="276849" cy="34527"/>
              </a:xfrm>
              <a:custGeom>
                <a:gdLst>
                  <a:gd name="T0" fmla="*/ 84 w 90"/>
                  <a:gd name="T1" fmla="*/ 0 h 11"/>
                  <a:gd name="T2" fmla="*/ 6 w 90"/>
                  <a:gd name="T3" fmla="*/ 0 h 11"/>
                  <a:gd name="T4" fmla="*/ 0 w 90"/>
                  <a:gd name="T5" fmla="*/ 6 h 11"/>
                  <a:gd name="T6" fmla="*/ 6 w 90"/>
                  <a:gd name="T7" fmla="*/ 11 h 11"/>
                  <a:gd name="T8" fmla="*/ 84 w 90"/>
                  <a:gd name="T9" fmla="*/ 11 h 11"/>
                  <a:gd name="T10" fmla="*/ 90 w 90"/>
                  <a:gd name="T11" fmla="*/ 6 h 11"/>
                  <a:gd name="T12" fmla="*/ 84 w 90"/>
                  <a:gd name="T13" fmla="*/ 0 h 11"/>
                </a:gdLst>
                <a:cxnLst>
                  <a:cxn ang="0">
                    <a:pos x="T0" y="T1"/>
                  </a:cxn>
                  <a:cxn ang="0">
                    <a:pos x="T2" y="T3"/>
                  </a:cxn>
                  <a:cxn ang="0">
                    <a:pos x="T4" y="T5"/>
                  </a:cxn>
                  <a:cxn ang="0">
                    <a:pos x="T6" y="T7"/>
                  </a:cxn>
                  <a:cxn ang="0">
                    <a:pos x="T8" y="T9"/>
                  </a:cxn>
                  <a:cxn ang="0">
                    <a:pos x="T10" y="T11"/>
                  </a:cxn>
                  <a:cxn ang="0">
                    <a:pos x="T12" y="T13"/>
                  </a:cxn>
                </a:cxnLst>
                <a:rect l="0" t="0" r="r" b="b"/>
                <a:pathLst>
                  <a:path w="90" h="11">
                    <a:moveTo>
                      <a:pt x="84" y="0"/>
                    </a:moveTo>
                    <a:cubicBezTo>
                      <a:pt x="6" y="0"/>
                      <a:pt x="6" y="0"/>
                      <a:pt x="6" y="0"/>
                    </a:cubicBezTo>
                    <a:cubicBezTo>
                      <a:pt x="3" y="0"/>
                      <a:pt x="0" y="3"/>
                      <a:pt x="0" y="6"/>
                    </a:cubicBezTo>
                    <a:cubicBezTo>
                      <a:pt x="0" y="9"/>
                      <a:pt x="3" y="11"/>
                      <a:pt x="6" y="11"/>
                    </a:cubicBezTo>
                    <a:cubicBezTo>
                      <a:pt x="84" y="11"/>
                      <a:pt x="84" y="11"/>
                      <a:pt x="84" y="11"/>
                    </a:cubicBezTo>
                    <a:cubicBezTo>
                      <a:pt x="87" y="11"/>
                      <a:pt x="90" y="9"/>
                      <a:pt x="90" y="6"/>
                    </a:cubicBezTo>
                    <a:cubicBezTo>
                      <a:pt x="90" y="3"/>
                      <a:pt x="87" y="0"/>
                      <a:pt x="84" y="0"/>
                    </a:cubicBezTo>
                    <a:close/>
                  </a:path>
                </a:pathLst>
              </a:custGeom>
              <a:solidFill>
                <a:schemeClr val="bg1"/>
              </a:solid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sp>
            <p:nvSpPr>
              <p:cNvPr id="27" name="Freeform 29"/>
              <p:cNvSpPr/>
              <p:nvPr/>
            </p:nvSpPr>
            <p:spPr bwMode="auto">
              <a:xfrm>
                <a:off x="10854015" y="2862784"/>
                <a:ext cx="276849" cy="38511"/>
              </a:xfrm>
              <a:custGeom>
                <a:gdLst>
                  <a:gd name="T0" fmla="*/ 84 w 90"/>
                  <a:gd name="T1" fmla="*/ 0 h 12"/>
                  <a:gd name="T2" fmla="*/ 6 w 90"/>
                  <a:gd name="T3" fmla="*/ 0 h 12"/>
                  <a:gd name="T4" fmla="*/ 0 w 90"/>
                  <a:gd name="T5" fmla="*/ 6 h 12"/>
                  <a:gd name="T6" fmla="*/ 6 w 90"/>
                  <a:gd name="T7" fmla="*/ 12 h 12"/>
                  <a:gd name="T8" fmla="*/ 84 w 90"/>
                  <a:gd name="T9" fmla="*/ 12 h 12"/>
                  <a:gd name="T10" fmla="*/ 90 w 90"/>
                  <a:gd name="T11" fmla="*/ 6 h 12"/>
                  <a:gd name="T12" fmla="*/ 84 w 90"/>
                  <a:gd name="T13" fmla="*/ 0 h 12"/>
                </a:gdLst>
                <a:cxnLst>
                  <a:cxn ang="0">
                    <a:pos x="T0" y="T1"/>
                  </a:cxn>
                  <a:cxn ang="0">
                    <a:pos x="T2" y="T3"/>
                  </a:cxn>
                  <a:cxn ang="0">
                    <a:pos x="T4" y="T5"/>
                  </a:cxn>
                  <a:cxn ang="0">
                    <a:pos x="T6" y="T7"/>
                  </a:cxn>
                  <a:cxn ang="0">
                    <a:pos x="T8" y="T9"/>
                  </a:cxn>
                  <a:cxn ang="0">
                    <a:pos x="T10" y="T11"/>
                  </a:cxn>
                  <a:cxn ang="0">
                    <a:pos x="T12" y="T13"/>
                  </a:cxn>
                </a:cxnLst>
                <a:rect l="0" t="0" r="r" b="b"/>
                <a:pathLst>
                  <a:path w="90" h="12">
                    <a:moveTo>
                      <a:pt x="84" y="0"/>
                    </a:moveTo>
                    <a:cubicBezTo>
                      <a:pt x="6" y="0"/>
                      <a:pt x="6" y="0"/>
                      <a:pt x="6" y="0"/>
                    </a:cubicBezTo>
                    <a:cubicBezTo>
                      <a:pt x="3" y="0"/>
                      <a:pt x="0" y="3"/>
                      <a:pt x="0" y="6"/>
                    </a:cubicBezTo>
                    <a:cubicBezTo>
                      <a:pt x="0" y="9"/>
                      <a:pt x="3" y="12"/>
                      <a:pt x="6" y="12"/>
                    </a:cubicBezTo>
                    <a:cubicBezTo>
                      <a:pt x="84" y="12"/>
                      <a:pt x="84" y="12"/>
                      <a:pt x="84" y="12"/>
                    </a:cubicBezTo>
                    <a:cubicBezTo>
                      <a:pt x="87" y="12"/>
                      <a:pt x="90" y="9"/>
                      <a:pt x="90" y="6"/>
                    </a:cubicBezTo>
                    <a:cubicBezTo>
                      <a:pt x="90" y="3"/>
                      <a:pt x="87" y="0"/>
                      <a:pt x="84" y="0"/>
                    </a:cubicBezTo>
                    <a:close/>
                  </a:path>
                </a:pathLst>
              </a:custGeom>
              <a:solidFill>
                <a:schemeClr val="bg1"/>
              </a:solid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grpSp>
      </p:grpSp>
      <p:sp>
        <p:nvSpPr>
          <p:cNvPr id="17" name="MH_Text_1"/>
          <p:cNvSpPr txBox="1"/>
          <p:nvPr/>
        </p:nvSpPr>
        <p:spPr>
          <a:xfrm>
            <a:off x="1894840" y="1579245"/>
            <a:ext cx="3370580" cy="834390"/>
          </a:xfrm>
          <a:prstGeom prst="rect">
            <a:avLst/>
          </a:prstGeom>
          <a:noFill/>
        </p:spPr>
        <p:txBody>
          <a:bodyPr anchor="ctr"/>
          <a:lstStyle/>
          <a:p>
            <a:pPr marL="0" marR="0" lvl="0" algn="l" defTabSz="914400" rtl="0" eaLnBrk="1" latinLnBrk="0" hangingPunct="1">
              <a:lnSpc>
                <a:spcPct val="130000"/>
              </a:lnSpc>
              <a:spcBef>
                <a:spcPct val="0"/>
              </a:spcBef>
              <a:spcAft>
                <a:spcPct val="0"/>
              </a:spcAft>
              <a:buClrTx/>
              <a:buSzTx/>
              <a:buFontTx/>
              <a:buNone/>
              <a:defRPr/>
            </a:pPr>
            <a:r>
              <a:rPr kumimoji="0" lang="zh-CN" altLang="en-US" sz="1200" b="0" i="0" u="none" strike="noStrike" kern="0" cap="none" spc="0" normalizeH="0" baseline="0" noProof="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rPr>
              <a:t>此处输入您的文本，</a:t>
            </a:r>
            <a:r>
              <a:rPr lang="zh-CN" altLang="en-US" sz="1200" kern="0" noProof="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sym typeface="+mn-ea"/>
              </a:rPr>
              <a:t>在此处输入您的文本，在此处输入您的文本在此处输入您的文本，在此处输入您的文本</a:t>
            </a:r>
            <a:endParaRPr kumimoji="0" lang="zh-CN" altLang="en-US" sz="1200" b="0" i="0" u="none" strike="noStrike" kern="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18" name="MH_Text_1"/>
          <p:cNvSpPr txBox="1"/>
          <p:nvPr/>
        </p:nvSpPr>
        <p:spPr>
          <a:xfrm>
            <a:off x="1894840" y="3143250"/>
            <a:ext cx="3520440" cy="834390"/>
          </a:xfrm>
          <a:prstGeom prst="rect">
            <a:avLst/>
          </a:prstGeom>
          <a:noFill/>
        </p:spPr>
        <p:txBody>
          <a:bodyPr anchor="ctr"/>
          <a:lstStyle/>
          <a:p>
            <a:pPr marL="0" marR="0" lvl="0" algn="l" defTabSz="914400" rtl="0" eaLnBrk="1" latinLnBrk="0" hangingPunct="1">
              <a:lnSpc>
                <a:spcPct val="130000"/>
              </a:lnSpc>
              <a:spcBef>
                <a:spcPct val="0"/>
              </a:spcBef>
              <a:spcAft>
                <a:spcPct val="0"/>
              </a:spcAft>
              <a:buClrTx/>
              <a:buSzTx/>
              <a:buFontTx/>
              <a:buNone/>
              <a:defRPr/>
            </a:pPr>
            <a:r>
              <a:rPr kumimoji="0" lang="zh-CN" altLang="en-US" sz="1200" b="0" i="0" u="none" strike="noStrike" kern="0" cap="none" spc="0" normalizeH="0" baseline="0" noProof="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rPr>
              <a:t>此处输入您的文本，</a:t>
            </a:r>
            <a:r>
              <a:rPr lang="zh-CN" altLang="en-US" sz="1200" kern="0" noProof="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sym typeface="+mn-ea"/>
              </a:rPr>
              <a:t>在此处输入您的文本，在此处输入您的文本在此处输入您的文本，在此处输入您的文本</a:t>
            </a:r>
            <a:endParaRPr kumimoji="0" lang="zh-CN" altLang="en-US" sz="1200" b="0" i="0" u="none" strike="noStrike" kern="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52" name="MH_Text_1"/>
          <p:cNvSpPr txBox="1"/>
          <p:nvPr/>
        </p:nvSpPr>
        <p:spPr>
          <a:xfrm>
            <a:off x="1894840" y="4722495"/>
            <a:ext cx="3470910" cy="834390"/>
          </a:xfrm>
          <a:prstGeom prst="rect">
            <a:avLst/>
          </a:prstGeom>
          <a:noFill/>
        </p:spPr>
        <p:txBody>
          <a:bodyPr anchor="ctr"/>
          <a:lstStyle/>
          <a:p>
            <a:pPr marL="0" marR="0" lvl="0" algn="l" defTabSz="914400" rtl="0" eaLnBrk="1" latinLnBrk="0" hangingPunct="1">
              <a:lnSpc>
                <a:spcPct val="130000"/>
              </a:lnSpc>
              <a:spcBef>
                <a:spcPct val="0"/>
              </a:spcBef>
              <a:spcAft>
                <a:spcPct val="0"/>
              </a:spcAft>
              <a:buClrTx/>
              <a:buSzTx/>
              <a:buFontTx/>
              <a:buNone/>
              <a:defRPr/>
            </a:pPr>
            <a:r>
              <a:rPr kumimoji="0" lang="zh-CN" altLang="en-US" sz="1200" b="0" i="0" u="none" strike="noStrike" kern="0" cap="none" spc="0" normalizeH="0" baseline="0" noProof="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rPr>
              <a:t>此处输入您的文本，</a:t>
            </a:r>
            <a:r>
              <a:rPr lang="zh-CN" altLang="en-US" sz="1200" kern="0" noProof="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sym typeface="+mn-ea"/>
              </a:rPr>
              <a:t>在此处输入您的文本，在此处输入您的文本在此处输入您的文本，在此处输入您的文本</a:t>
            </a:r>
            <a:endParaRPr kumimoji="0" lang="zh-CN" altLang="en-US" sz="1200" b="0" i="0" u="none" strike="noStrike" kern="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53" name="MH_Text_1"/>
          <p:cNvSpPr txBox="1"/>
          <p:nvPr/>
        </p:nvSpPr>
        <p:spPr>
          <a:xfrm>
            <a:off x="7534275" y="1518920"/>
            <a:ext cx="3532505" cy="834390"/>
          </a:xfrm>
          <a:prstGeom prst="rect">
            <a:avLst/>
          </a:prstGeom>
          <a:noFill/>
        </p:spPr>
        <p:txBody>
          <a:bodyPr anchor="ctr"/>
          <a:lstStyle/>
          <a:p>
            <a:pPr marL="0" marR="0" lvl="0" algn="l" defTabSz="914400" rtl="0" eaLnBrk="1" latinLnBrk="0" hangingPunct="1">
              <a:lnSpc>
                <a:spcPct val="130000"/>
              </a:lnSpc>
              <a:spcBef>
                <a:spcPct val="0"/>
              </a:spcBef>
              <a:spcAft>
                <a:spcPct val="0"/>
              </a:spcAft>
              <a:buClrTx/>
              <a:buSzTx/>
              <a:buFontTx/>
              <a:buNone/>
              <a:defRPr/>
            </a:pPr>
            <a:r>
              <a:rPr kumimoji="0" lang="zh-CN" altLang="en-US" sz="1200" b="0" i="0" u="none" strike="noStrike" kern="0" cap="none" spc="0" normalizeH="0" baseline="0" noProof="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rPr>
              <a:t>此处输入您的文本，</a:t>
            </a:r>
            <a:r>
              <a:rPr lang="zh-CN" altLang="en-US" sz="1200" kern="0" noProof="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sym typeface="+mn-ea"/>
              </a:rPr>
              <a:t>在此处输入您的文本，在此处输入您的文本在此处输入您的文本，在此处输入您的文本</a:t>
            </a:r>
            <a:endParaRPr kumimoji="0" lang="zh-CN" altLang="en-US" sz="1200" b="0" i="0" u="none" strike="noStrike" kern="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54" name="MH_Text_1"/>
          <p:cNvSpPr txBox="1"/>
          <p:nvPr/>
        </p:nvSpPr>
        <p:spPr>
          <a:xfrm>
            <a:off x="7534275" y="3082925"/>
            <a:ext cx="3532505" cy="834390"/>
          </a:xfrm>
          <a:prstGeom prst="rect">
            <a:avLst/>
          </a:prstGeom>
          <a:noFill/>
        </p:spPr>
        <p:txBody>
          <a:bodyPr anchor="ctr"/>
          <a:lstStyle/>
          <a:p>
            <a:pPr marL="0" marR="0" lvl="0" algn="l" defTabSz="914400" rtl="0" eaLnBrk="1" latinLnBrk="0" hangingPunct="1">
              <a:lnSpc>
                <a:spcPct val="130000"/>
              </a:lnSpc>
              <a:spcBef>
                <a:spcPct val="0"/>
              </a:spcBef>
              <a:spcAft>
                <a:spcPct val="0"/>
              </a:spcAft>
              <a:buClrTx/>
              <a:buSzTx/>
              <a:buFontTx/>
              <a:buNone/>
              <a:defRPr/>
            </a:pPr>
            <a:r>
              <a:rPr kumimoji="0" lang="zh-CN" altLang="en-US" sz="1200" b="0" i="0" u="none" strike="noStrike" kern="0" cap="none" spc="0" normalizeH="0" baseline="0" noProof="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rPr>
              <a:t>此处输入您的文本，</a:t>
            </a:r>
            <a:r>
              <a:rPr lang="zh-CN" altLang="en-US" sz="1200" kern="0" noProof="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sym typeface="+mn-ea"/>
              </a:rPr>
              <a:t>在此处输入您的文本，在此处输入您的文本在此处输入您的文本，在此处输入您的文本</a:t>
            </a:r>
            <a:endParaRPr kumimoji="0" lang="zh-CN" altLang="en-US" sz="1200" b="0" i="0" u="none" strike="noStrike" kern="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55" name="MH_Text_1"/>
          <p:cNvSpPr txBox="1"/>
          <p:nvPr/>
        </p:nvSpPr>
        <p:spPr>
          <a:xfrm>
            <a:off x="7534275" y="4662170"/>
            <a:ext cx="3532505" cy="834390"/>
          </a:xfrm>
          <a:prstGeom prst="rect">
            <a:avLst/>
          </a:prstGeom>
          <a:noFill/>
        </p:spPr>
        <p:txBody>
          <a:bodyPr anchor="ctr"/>
          <a:lstStyle/>
          <a:p>
            <a:pPr marL="0" marR="0" lvl="0" algn="l" defTabSz="914400" rtl="0" eaLnBrk="1" latinLnBrk="0" hangingPunct="1">
              <a:lnSpc>
                <a:spcPct val="130000"/>
              </a:lnSpc>
              <a:spcBef>
                <a:spcPct val="0"/>
              </a:spcBef>
              <a:spcAft>
                <a:spcPct val="0"/>
              </a:spcAft>
              <a:buClrTx/>
              <a:buSzTx/>
              <a:buFontTx/>
              <a:buNone/>
              <a:defRPr/>
            </a:pPr>
            <a:r>
              <a:rPr kumimoji="0" lang="zh-CN" altLang="en-US" sz="1200" b="0" i="0" u="none" strike="noStrike" kern="0" cap="none" spc="0" normalizeH="0" baseline="0" noProof="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rPr>
              <a:t>此处输入您的文本，</a:t>
            </a:r>
            <a:r>
              <a:rPr lang="zh-CN" altLang="en-US" sz="1200" kern="0" noProof="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sym typeface="+mn-ea"/>
              </a:rPr>
              <a:t>在此处输入您的文本，在此处输入您的文本在此处输入您的文本，在此处输入您的文本</a:t>
            </a:r>
            <a:endParaRPr kumimoji="0" lang="zh-CN" altLang="en-US" sz="1200" b="0" i="0" u="none" strike="noStrike" kern="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33" name="椭圆 32"/>
          <p:cNvSpPr/>
          <p:nvPr/>
        </p:nvSpPr>
        <p:spPr>
          <a:xfrm>
            <a:off x="1003300" y="1649095"/>
            <a:ext cx="676910" cy="676910"/>
          </a:xfrm>
          <a:prstGeom prst="ellipse">
            <a:avLst/>
          </a:prstGeom>
          <a:solidFill>
            <a:srgbClr val="EEA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endParaRPr>
          </a:p>
        </p:txBody>
      </p:sp>
      <p:sp>
        <p:nvSpPr>
          <p:cNvPr id="34" name="Freeform 5"/>
          <p:cNvSpPr>
            <a:spLocks noEditPoints="1"/>
          </p:cNvSpPr>
          <p:nvPr/>
        </p:nvSpPr>
        <p:spPr bwMode="auto">
          <a:xfrm>
            <a:off x="1092001" y="1822670"/>
            <a:ext cx="495194" cy="310195"/>
          </a:xfrm>
          <a:custGeom>
            <a:gdLst>
              <a:gd name="T0" fmla="*/ 211 w 260"/>
              <a:gd name="T1" fmla="*/ 65 h 162"/>
              <a:gd name="T2" fmla="*/ 146 w 260"/>
              <a:gd name="T3" fmla="*/ 0 h 162"/>
              <a:gd name="T4" fmla="*/ 90 w 260"/>
              <a:gd name="T5" fmla="*/ 33 h 162"/>
              <a:gd name="T6" fmla="*/ 81 w 260"/>
              <a:gd name="T7" fmla="*/ 32 h 162"/>
              <a:gd name="T8" fmla="*/ 35 w 260"/>
              <a:gd name="T9" fmla="*/ 67 h 162"/>
              <a:gd name="T10" fmla="*/ 0 w 260"/>
              <a:gd name="T11" fmla="*/ 114 h 162"/>
              <a:gd name="T12" fmla="*/ 49 w 260"/>
              <a:gd name="T13" fmla="*/ 162 h 162"/>
              <a:gd name="T14" fmla="*/ 211 w 260"/>
              <a:gd name="T15" fmla="*/ 162 h 162"/>
              <a:gd name="T16" fmla="*/ 260 w 260"/>
              <a:gd name="T17" fmla="*/ 114 h 162"/>
              <a:gd name="T18" fmla="*/ 211 w 260"/>
              <a:gd name="T19" fmla="*/ 65 h 162"/>
              <a:gd name="T20" fmla="*/ 130 w 260"/>
              <a:gd name="T21" fmla="*/ 146 h 162"/>
              <a:gd name="T22" fmla="*/ 81 w 260"/>
              <a:gd name="T23" fmla="*/ 81 h 162"/>
              <a:gd name="T24" fmla="*/ 114 w 260"/>
              <a:gd name="T25" fmla="*/ 81 h 162"/>
              <a:gd name="T26" fmla="*/ 114 w 260"/>
              <a:gd name="T27" fmla="*/ 32 h 162"/>
              <a:gd name="T28" fmla="*/ 146 w 260"/>
              <a:gd name="T29" fmla="*/ 32 h 162"/>
              <a:gd name="T30" fmla="*/ 146 w 260"/>
              <a:gd name="T31" fmla="*/ 81 h 162"/>
              <a:gd name="T32" fmla="*/ 179 w 260"/>
              <a:gd name="T33" fmla="*/ 81 h 162"/>
              <a:gd name="T34" fmla="*/ 130 w 260"/>
              <a:gd name="T35" fmla="*/ 146 h 1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162">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close/>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grpSp>
        <p:nvGrpSpPr>
          <p:cNvPr id="40" name="组合 39"/>
          <p:cNvGrpSpPr/>
          <p:nvPr/>
        </p:nvGrpSpPr>
        <p:grpSpPr>
          <a:xfrm flipH="1">
            <a:off x="477847" y="609600"/>
            <a:ext cx="481996" cy="480695"/>
            <a:chOff x="4276449" y="1774190"/>
            <a:chExt cx="3516598" cy="3507105"/>
          </a:xfrm>
        </p:grpSpPr>
        <p:sp>
          <p:nvSpPr>
            <p:cNvPr id="41" name="MH_SubTitle_1"/>
            <p:cNvSpPr/>
            <p:nvPr/>
          </p:nvSpPr>
          <p:spPr>
            <a:xfrm>
              <a:off x="4276449" y="1774190"/>
              <a:ext cx="1756940" cy="1753552"/>
            </a:xfrm>
            <a:custGeom>
              <a:gdLst>
                <a:gd name="connsiteX0" fmla="*/ 713459 w 1426918"/>
                <a:gd name="connsiteY0" fmla="*/ 0 h 1426918"/>
                <a:gd name="connsiteX1" fmla="*/ 713459 w 1426918"/>
                <a:gd name="connsiteY1" fmla="*/ 1 h 1426918"/>
                <a:gd name="connsiteX2" fmla="*/ 1426918 w 1426918"/>
                <a:gd name="connsiteY2" fmla="*/ 713460 h 1426918"/>
                <a:gd name="connsiteX3" fmla="*/ 1426918 w 1426918"/>
                <a:gd name="connsiteY3" fmla="*/ 1426918 h 1426918"/>
                <a:gd name="connsiteX4" fmla="*/ 713459 w 1426918"/>
                <a:gd name="connsiteY4" fmla="*/ 1426918 h 1426918"/>
                <a:gd name="connsiteX5" fmla="*/ 0 w 1426918"/>
                <a:gd name="connsiteY5" fmla="*/ 713459 h 1426918"/>
                <a:gd name="connsiteX6" fmla="*/ 713459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lnTo>
                    <a:pt x="713459" y="1"/>
                  </a:lnTo>
                  <a:cubicBezTo>
                    <a:pt x="1107492" y="1"/>
                    <a:pt x="1426918" y="319427"/>
                    <a:pt x="1426918" y="713460"/>
                  </a:cubicBezTo>
                  <a:lnTo>
                    <a:pt x="1426918" y="1426918"/>
                  </a:lnTo>
                  <a:lnTo>
                    <a:pt x="713459" y="1426918"/>
                  </a:lnTo>
                  <a:cubicBezTo>
                    <a:pt x="319426" y="1426918"/>
                    <a:pt x="0" y="1107492"/>
                    <a:pt x="0" y="713459"/>
                  </a:cubicBezTo>
                  <a:cubicBezTo>
                    <a:pt x="0" y="319426"/>
                    <a:pt x="319426" y="0"/>
                    <a:pt x="713459"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42" name="MH_SubTitle_2"/>
            <p:cNvSpPr/>
            <p:nvPr/>
          </p:nvSpPr>
          <p:spPr>
            <a:xfrm>
              <a:off x="6033389" y="1774190"/>
              <a:ext cx="1759658" cy="1753552"/>
            </a:xfrm>
            <a:custGeom>
              <a:gdLst>
                <a:gd name="connsiteX0" fmla="*/ 713459 w 1426918"/>
                <a:gd name="connsiteY0" fmla="*/ 0 h 1426918"/>
                <a:gd name="connsiteX1" fmla="*/ 1426918 w 1426918"/>
                <a:gd name="connsiteY1" fmla="*/ 713459 h 1426918"/>
                <a:gd name="connsiteX2" fmla="*/ 1426917 w 1426918"/>
                <a:gd name="connsiteY2" fmla="*/ 713459 h 1426918"/>
                <a:gd name="connsiteX3" fmla="*/ 713458 w 1426918"/>
                <a:gd name="connsiteY3" fmla="*/ 1426918 h 1426918"/>
                <a:gd name="connsiteX4" fmla="*/ 0 w 1426918"/>
                <a:gd name="connsiteY4" fmla="*/ 1426918 h 1426918"/>
                <a:gd name="connsiteX5" fmla="*/ 0 w 1426918"/>
                <a:gd name="connsiteY5" fmla="*/ 713459 h 1426918"/>
                <a:gd name="connsiteX6" fmla="*/ 713459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cubicBezTo>
                    <a:pt x="1107492" y="0"/>
                    <a:pt x="1426918" y="319426"/>
                    <a:pt x="1426918" y="713459"/>
                  </a:cubicBezTo>
                  <a:lnTo>
                    <a:pt x="1426917" y="713459"/>
                  </a:lnTo>
                  <a:cubicBezTo>
                    <a:pt x="1426917" y="1107492"/>
                    <a:pt x="1107491" y="1426918"/>
                    <a:pt x="713458" y="1426918"/>
                  </a:cubicBezTo>
                  <a:lnTo>
                    <a:pt x="0" y="1426918"/>
                  </a:lnTo>
                  <a:lnTo>
                    <a:pt x="0" y="713459"/>
                  </a:lnTo>
                  <a:cubicBezTo>
                    <a:pt x="0" y="319426"/>
                    <a:pt x="319426" y="0"/>
                    <a:pt x="713459"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57" name="MH_SubTitle_3"/>
            <p:cNvSpPr/>
            <p:nvPr/>
          </p:nvSpPr>
          <p:spPr>
            <a:xfrm>
              <a:off x="4276449" y="3527743"/>
              <a:ext cx="1756940" cy="1753552"/>
            </a:xfrm>
            <a:custGeom>
              <a:gdLst>
                <a:gd name="connsiteX0" fmla="*/ 713460 w 1426918"/>
                <a:gd name="connsiteY0" fmla="*/ 0 h 1426918"/>
                <a:gd name="connsiteX1" fmla="*/ 1426918 w 1426918"/>
                <a:gd name="connsiteY1" fmla="*/ 0 h 1426918"/>
                <a:gd name="connsiteX2" fmla="*/ 1426918 w 1426918"/>
                <a:gd name="connsiteY2" fmla="*/ 713459 h 1426918"/>
                <a:gd name="connsiteX3" fmla="*/ 713459 w 1426918"/>
                <a:gd name="connsiteY3" fmla="*/ 1426918 h 1426918"/>
                <a:gd name="connsiteX4" fmla="*/ 0 w 1426918"/>
                <a:gd name="connsiteY4" fmla="*/ 713459 h 1426918"/>
                <a:gd name="connsiteX5" fmla="*/ 1 w 1426918"/>
                <a:gd name="connsiteY5" fmla="*/ 713459 h 1426918"/>
                <a:gd name="connsiteX6" fmla="*/ 713460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60" y="0"/>
                  </a:moveTo>
                  <a:lnTo>
                    <a:pt x="1426918" y="0"/>
                  </a:lnTo>
                  <a:lnTo>
                    <a:pt x="1426918" y="713459"/>
                  </a:lnTo>
                  <a:cubicBezTo>
                    <a:pt x="1426918" y="1107492"/>
                    <a:pt x="1107492" y="1426918"/>
                    <a:pt x="713459" y="1426918"/>
                  </a:cubicBezTo>
                  <a:cubicBezTo>
                    <a:pt x="319426" y="1426918"/>
                    <a:pt x="0" y="1107492"/>
                    <a:pt x="0" y="713459"/>
                  </a:cubicBezTo>
                  <a:lnTo>
                    <a:pt x="1" y="713459"/>
                  </a:lnTo>
                  <a:cubicBezTo>
                    <a:pt x="1" y="319426"/>
                    <a:pt x="319427" y="0"/>
                    <a:pt x="713460"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58" name="MH_SubTitle_4"/>
            <p:cNvSpPr/>
            <p:nvPr/>
          </p:nvSpPr>
          <p:spPr>
            <a:xfrm>
              <a:off x="6033389" y="3527743"/>
              <a:ext cx="1759658" cy="1753552"/>
            </a:xfrm>
            <a:custGeom>
              <a:gdLst>
                <a:gd name="connsiteX0" fmla="*/ 0 w 1426918"/>
                <a:gd name="connsiteY0" fmla="*/ 0 h 1426918"/>
                <a:gd name="connsiteX1" fmla="*/ 713459 w 1426918"/>
                <a:gd name="connsiteY1" fmla="*/ 0 h 1426918"/>
                <a:gd name="connsiteX2" fmla="*/ 1426918 w 1426918"/>
                <a:gd name="connsiteY2" fmla="*/ 713459 h 1426918"/>
                <a:gd name="connsiteX3" fmla="*/ 713459 w 1426918"/>
                <a:gd name="connsiteY3" fmla="*/ 1426918 h 1426918"/>
                <a:gd name="connsiteX4" fmla="*/ 713459 w 1426918"/>
                <a:gd name="connsiteY4" fmla="*/ 1426917 h 1426918"/>
                <a:gd name="connsiteX5" fmla="*/ 0 w 1426918"/>
                <a:gd name="connsiteY5" fmla="*/ 713458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918" h="1426918">
                  <a:moveTo>
                    <a:pt x="0" y="0"/>
                  </a:moveTo>
                  <a:lnTo>
                    <a:pt x="713459" y="0"/>
                  </a:lnTo>
                  <a:cubicBezTo>
                    <a:pt x="1107492" y="0"/>
                    <a:pt x="1426918" y="319426"/>
                    <a:pt x="1426918" y="713459"/>
                  </a:cubicBezTo>
                  <a:cubicBezTo>
                    <a:pt x="1426918" y="1107492"/>
                    <a:pt x="1107492" y="1426918"/>
                    <a:pt x="713459" y="1426918"/>
                  </a:cubicBezTo>
                  <a:lnTo>
                    <a:pt x="713459" y="1426917"/>
                  </a:lnTo>
                  <a:cubicBezTo>
                    <a:pt x="319426" y="1426917"/>
                    <a:pt x="0" y="1107491"/>
                    <a:pt x="0" y="713458"/>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grpSp>
      <p:sp>
        <p:nvSpPr>
          <p:cNvPr id="59" name="文本框 58"/>
          <p:cNvSpPr txBox="1"/>
          <p:nvPr/>
        </p:nvSpPr>
        <p:spPr>
          <a:xfrm>
            <a:off x="959843" y="628630"/>
            <a:ext cx="2488207" cy="461665"/>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rPr>
              <a:t>添加您的副标题</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advClick="0" advTm="0" p14:dur="0"/>
    </mc:Choice>
    <mc:Fallback>
      <p:transition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1000"/>
                                        <p:tgtEl>
                                          <p:spTgt spid="52"/>
                                        </p:tgtEl>
                                      </p:cBhvr>
                                    </p:animEffect>
                                    <p:anim calcmode="lin" valueType="num">
                                      <p:cBhvr>
                                        <p:cTn id="20" dur="1000" fill="hold"/>
                                        <p:tgtEl>
                                          <p:spTgt spid="52"/>
                                        </p:tgtEl>
                                        <p:attrNameLst>
                                          <p:attrName>ppt_x</p:attrName>
                                        </p:attrNameLst>
                                      </p:cBhvr>
                                      <p:tavLst>
                                        <p:tav tm="0">
                                          <p:val>
                                            <p:strVal val="#ppt_x"/>
                                          </p:val>
                                        </p:tav>
                                        <p:tav tm="100000">
                                          <p:val>
                                            <p:strVal val="#ppt_x"/>
                                          </p:val>
                                        </p:tav>
                                      </p:tavLst>
                                    </p:anim>
                                    <p:anim calcmode="lin" valueType="num">
                                      <p:cBhvr>
                                        <p:cTn id="21" dur="1000" fill="hold"/>
                                        <p:tgtEl>
                                          <p:spTgt spid="52"/>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1000"/>
                                        <p:tgtEl>
                                          <p:spTgt spid="53"/>
                                        </p:tgtEl>
                                      </p:cBhvr>
                                    </p:animEffect>
                                    <p:anim calcmode="lin" valueType="num">
                                      <p:cBhvr>
                                        <p:cTn id="26" dur="1000" fill="hold"/>
                                        <p:tgtEl>
                                          <p:spTgt spid="53"/>
                                        </p:tgtEl>
                                        <p:attrNameLst>
                                          <p:attrName>ppt_x</p:attrName>
                                        </p:attrNameLst>
                                      </p:cBhvr>
                                      <p:tavLst>
                                        <p:tav tm="0">
                                          <p:val>
                                            <p:strVal val="#ppt_x"/>
                                          </p:val>
                                        </p:tav>
                                        <p:tav tm="100000">
                                          <p:val>
                                            <p:strVal val="#ppt_x"/>
                                          </p:val>
                                        </p:tav>
                                      </p:tavLst>
                                    </p:anim>
                                    <p:anim calcmode="lin" valueType="num">
                                      <p:cBhvr>
                                        <p:cTn id="27" dur="1000" fill="hold"/>
                                        <p:tgtEl>
                                          <p:spTgt spid="53"/>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1000"/>
                                        <p:tgtEl>
                                          <p:spTgt spid="54"/>
                                        </p:tgtEl>
                                      </p:cBhvr>
                                    </p:animEffect>
                                    <p:anim calcmode="lin" valueType="num">
                                      <p:cBhvr>
                                        <p:cTn id="32" dur="1000" fill="hold"/>
                                        <p:tgtEl>
                                          <p:spTgt spid="54"/>
                                        </p:tgtEl>
                                        <p:attrNameLst>
                                          <p:attrName>ppt_x</p:attrName>
                                        </p:attrNameLst>
                                      </p:cBhvr>
                                      <p:tavLst>
                                        <p:tav tm="0">
                                          <p:val>
                                            <p:strVal val="#ppt_x"/>
                                          </p:val>
                                        </p:tav>
                                        <p:tav tm="100000">
                                          <p:val>
                                            <p:strVal val="#ppt_x"/>
                                          </p:val>
                                        </p:tav>
                                      </p:tavLst>
                                    </p:anim>
                                    <p:anim calcmode="lin" valueType="num">
                                      <p:cBhvr>
                                        <p:cTn id="33" dur="1000" fill="hold"/>
                                        <p:tgtEl>
                                          <p:spTgt spid="54"/>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1000"/>
                                        <p:tgtEl>
                                          <p:spTgt spid="55"/>
                                        </p:tgtEl>
                                      </p:cBhvr>
                                    </p:animEffect>
                                    <p:anim calcmode="lin" valueType="num">
                                      <p:cBhvr>
                                        <p:cTn id="38" dur="1000" fill="hold"/>
                                        <p:tgtEl>
                                          <p:spTgt spid="55"/>
                                        </p:tgtEl>
                                        <p:attrNameLst>
                                          <p:attrName>ppt_x</p:attrName>
                                        </p:attrNameLst>
                                      </p:cBhvr>
                                      <p:tavLst>
                                        <p:tav tm="0">
                                          <p:val>
                                            <p:strVal val="#ppt_x"/>
                                          </p:val>
                                        </p:tav>
                                        <p:tav tm="100000">
                                          <p:val>
                                            <p:strVal val="#ppt_x"/>
                                          </p:val>
                                        </p:tav>
                                      </p:tavLst>
                                    </p:anim>
                                    <p:anim calcmode="lin" valueType="num">
                                      <p:cBhvr>
                                        <p:cTn id="3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52" grpId="0"/>
      <p:bldP spid="53" grpId="0"/>
      <p:bldP spid="54" grpId="0"/>
      <p:bldP spid="55"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7" name="直接连接符 6"/>
          <p:cNvCxnSpPr/>
          <p:nvPr/>
        </p:nvCxnSpPr>
        <p:spPr>
          <a:xfrm>
            <a:off x="1482272" y="2672443"/>
            <a:ext cx="3581400" cy="0"/>
          </a:xfrm>
          <a:prstGeom prst="line">
            <a:avLst/>
          </a:prstGeom>
          <a:ln w="19050">
            <a:solidFill>
              <a:srgbClr val="EEA486"/>
            </a:solidFill>
            <a:prstDash val="lgDash"/>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4720772" y="2005693"/>
            <a:ext cx="1352550" cy="1352550"/>
          </a:xfrm>
          <a:prstGeom prst="ellipse">
            <a:avLst/>
          </a:prstGeom>
          <a:solidFill>
            <a:srgbClr val="EEA486"/>
          </a:solidFill>
          <a:ln>
            <a:solidFill>
              <a:srgbClr val="EEA4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9" name="椭圆 8"/>
          <p:cNvSpPr/>
          <p:nvPr/>
        </p:nvSpPr>
        <p:spPr>
          <a:xfrm>
            <a:off x="3539672" y="2500993"/>
            <a:ext cx="342900" cy="342900"/>
          </a:xfrm>
          <a:prstGeom prst="ellipse">
            <a:avLst/>
          </a:prstGeom>
          <a:solidFill>
            <a:srgbClr val="EEA486"/>
          </a:solidFill>
          <a:ln w="28575">
            <a:solidFill>
              <a:srgbClr val="EEA486"/>
            </a:solidFill>
          </a:ln>
        </p:spPr>
        <p:style>
          <a:lnRef idx="2">
            <a:schemeClr val="accent1">
              <a:shade val="50000"/>
            </a:schemeClr>
          </a:lnRef>
          <a:fillRef idx="1">
            <a:schemeClr val="accent1"/>
          </a:fillRef>
          <a:effectRef idx="0">
            <a:schemeClr val="accent1"/>
          </a:effectRef>
          <a:fontRef idx="minor">
            <a:schemeClr val="lt1"/>
          </a:fontRef>
        </p:style>
        <p:txBody>
          <a:bodyPr wrap="none" lIns="243785" tIns="121892" rIns="243785" bIns="121892" anchor="ctr"/>
          <a:lstStyle/>
          <a:p>
            <a:endParaRPr lang="zh-CN" altLang="en-US"/>
          </a:p>
        </p:txBody>
      </p:sp>
      <p:sp>
        <p:nvSpPr>
          <p:cNvPr id="34" name="椭圆 33"/>
          <p:cNvSpPr/>
          <p:nvPr/>
        </p:nvSpPr>
        <p:spPr>
          <a:xfrm>
            <a:off x="2482397" y="2500993"/>
            <a:ext cx="342900" cy="342900"/>
          </a:xfrm>
          <a:prstGeom prst="ellipse">
            <a:avLst/>
          </a:prstGeom>
          <a:solidFill>
            <a:srgbClr val="A07AC2"/>
          </a:solidFill>
          <a:ln>
            <a:solidFill>
              <a:srgbClr val="A07AC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solidFill>
            </a:endParaRPr>
          </a:p>
        </p:txBody>
      </p:sp>
      <p:sp>
        <p:nvSpPr>
          <p:cNvPr id="35" name="椭圆 34"/>
          <p:cNvSpPr/>
          <p:nvPr/>
        </p:nvSpPr>
        <p:spPr>
          <a:xfrm>
            <a:off x="1425122" y="2500993"/>
            <a:ext cx="342900" cy="342900"/>
          </a:xfrm>
          <a:prstGeom prst="ellipse">
            <a:avLst/>
          </a:prstGeom>
          <a:solidFill>
            <a:srgbClr val="EEA486"/>
          </a:solidFill>
          <a:ln w="28575">
            <a:solidFill>
              <a:srgbClr val="EEA486"/>
            </a:solidFill>
          </a:ln>
        </p:spPr>
        <p:style>
          <a:lnRef idx="2">
            <a:schemeClr val="accent1">
              <a:shade val="50000"/>
            </a:schemeClr>
          </a:lnRef>
          <a:fillRef idx="1">
            <a:schemeClr val="accent1"/>
          </a:fillRef>
          <a:effectRef idx="0">
            <a:schemeClr val="accent1"/>
          </a:effectRef>
          <a:fontRef idx="minor">
            <a:schemeClr val="lt1"/>
          </a:fontRef>
        </p:style>
        <p:txBody>
          <a:bodyPr wrap="none" lIns="243785" tIns="121892" rIns="243785" bIns="121892" anchor="ctr"/>
          <a:lstStyle/>
          <a:p>
            <a:endParaRPr lang="zh-CN" altLang="en-US"/>
          </a:p>
        </p:txBody>
      </p:sp>
      <p:sp>
        <p:nvSpPr>
          <p:cNvPr id="40" name="半闭框 39"/>
          <p:cNvSpPr/>
          <p:nvPr/>
        </p:nvSpPr>
        <p:spPr>
          <a:xfrm rot="16200000">
            <a:off x="4158004" y="2397011"/>
            <a:ext cx="1295400" cy="2189163"/>
          </a:xfrm>
          <a:prstGeom prst="halfFrame">
            <a:avLst>
              <a:gd name="adj1" fmla="val 669"/>
              <a:gd name="adj2" fmla="val 612"/>
            </a:avLst>
          </a:prstGeom>
          <a:solidFill>
            <a:srgbClr val="EEA486"/>
          </a:solidFill>
          <a:ln cap="rnd">
            <a:solidFill>
              <a:srgbClr val="EEA4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1" name="半闭框 40"/>
          <p:cNvSpPr/>
          <p:nvPr/>
        </p:nvSpPr>
        <p:spPr>
          <a:xfrm rot="16200000">
            <a:off x="3292562" y="2184785"/>
            <a:ext cx="1989367" cy="3307580"/>
          </a:xfrm>
          <a:prstGeom prst="halfFrame">
            <a:avLst>
              <a:gd name="adj1" fmla="val 704"/>
              <a:gd name="adj2" fmla="val 980"/>
            </a:avLst>
          </a:prstGeom>
          <a:solidFill>
            <a:srgbClr val="A07AC2"/>
          </a:solidFill>
          <a:ln cap="rnd">
            <a:solidFill>
              <a:srgbClr val="A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2" name="半闭框 41"/>
          <p:cNvSpPr/>
          <p:nvPr/>
        </p:nvSpPr>
        <p:spPr>
          <a:xfrm rot="16200000">
            <a:off x="2342080" y="2027141"/>
            <a:ext cx="2758625" cy="4392124"/>
          </a:xfrm>
          <a:prstGeom prst="halfFrame">
            <a:avLst>
              <a:gd name="adj1" fmla="val 932"/>
              <a:gd name="adj2" fmla="val 980"/>
            </a:avLst>
          </a:prstGeom>
          <a:solidFill>
            <a:srgbClr val="EEA486"/>
          </a:solidFill>
          <a:ln cap="rnd">
            <a:solidFill>
              <a:srgbClr val="EEA4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43" name="组合 42"/>
          <p:cNvGrpSpPr/>
          <p:nvPr/>
        </p:nvGrpSpPr>
        <p:grpSpPr>
          <a:xfrm>
            <a:off x="6073322" y="3861840"/>
            <a:ext cx="554905" cy="554905"/>
            <a:chOff x="9205771" y="1936782"/>
            <a:chExt cx="554905" cy="554905"/>
          </a:xfrm>
        </p:grpSpPr>
        <p:sp>
          <p:nvSpPr>
            <p:cNvPr id="44" name="椭圆 43"/>
            <p:cNvSpPr/>
            <p:nvPr/>
          </p:nvSpPr>
          <p:spPr>
            <a:xfrm>
              <a:off x="9205771" y="1936782"/>
              <a:ext cx="554905" cy="55490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EA486"/>
                </a:solidFill>
              </a:endParaRPr>
            </a:p>
          </p:txBody>
        </p:sp>
        <p:sp>
          <p:nvSpPr>
            <p:cNvPr id="45" name="文本框 44"/>
            <p:cNvSpPr txBox="1"/>
            <p:nvPr/>
          </p:nvSpPr>
          <p:spPr>
            <a:xfrm>
              <a:off x="9229352" y="1947916"/>
              <a:ext cx="531324" cy="523220"/>
            </a:xfrm>
            <a:prstGeom prst="rect">
              <a:avLst/>
            </a:prstGeom>
            <a:noFill/>
            <a:ln>
              <a:noFill/>
            </a:ln>
          </p:spPr>
          <p:txBody>
            <a:bodyPr wrap="square" rtlCol="0">
              <a:spAutoFit/>
            </a:bodyPr>
            <a:lstStyle/>
            <a:p>
              <a:r>
                <a:rPr lang="en-US" altLang="zh-CN" sz="2800">
                  <a:solidFill>
                    <a:srgbClr val="EEA486"/>
                  </a:solidFill>
                  <a:latin typeface="Impact" panose="020b0806030902050204" pitchFamily="34" charset="0"/>
                  <a:ea typeface="微软雅黑" panose="020b0503020204020204" pitchFamily="34" charset="-122"/>
                </a:rPr>
                <a:t>01</a:t>
              </a:r>
              <a:endParaRPr lang="zh-CN" altLang="en-US" sz="2800">
                <a:solidFill>
                  <a:srgbClr val="EEA486"/>
                </a:solidFill>
                <a:latin typeface="Impact" panose="020b0806030902050204" pitchFamily="34" charset="0"/>
                <a:ea typeface="微软雅黑" panose="020b0503020204020204" pitchFamily="34" charset="-122"/>
              </a:endParaRPr>
            </a:p>
          </p:txBody>
        </p:sp>
      </p:grpSp>
      <p:grpSp>
        <p:nvGrpSpPr>
          <p:cNvPr id="46" name="组合 45"/>
          <p:cNvGrpSpPr/>
          <p:nvPr/>
        </p:nvGrpSpPr>
        <p:grpSpPr>
          <a:xfrm>
            <a:off x="6073322" y="4593451"/>
            <a:ext cx="634995" cy="554905"/>
            <a:chOff x="9205771" y="1936782"/>
            <a:chExt cx="634995" cy="554905"/>
          </a:xfrm>
        </p:grpSpPr>
        <p:sp>
          <p:nvSpPr>
            <p:cNvPr id="47" name="椭圆 46"/>
            <p:cNvSpPr/>
            <p:nvPr/>
          </p:nvSpPr>
          <p:spPr>
            <a:xfrm>
              <a:off x="9205771" y="1936782"/>
              <a:ext cx="554905" cy="55490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F4E79"/>
                </a:solidFill>
              </a:endParaRPr>
            </a:p>
          </p:txBody>
        </p:sp>
        <p:sp>
          <p:nvSpPr>
            <p:cNvPr id="48" name="文本框 47"/>
            <p:cNvSpPr txBox="1"/>
            <p:nvPr/>
          </p:nvSpPr>
          <p:spPr>
            <a:xfrm>
              <a:off x="9229351" y="1947916"/>
              <a:ext cx="611415" cy="523220"/>
            </a:xfrm>
            <a:prstGeom prst="rect">
              <a:avLst/>
            </a:prstGeom>
            <a:noFill/>
            <a:ln>
              <a:noFill/>
            </a:ln>
          </p:spPr>
          <p:txBody>
            <a:bodyPr wrap="square" rtlCol="0">
              <a:spAutoFit/>
            </a:bodyPr>
            <a:lstStyle/>
            <a:p>
              <a:r>
                <a:rPr lang="en-US" altLang="zh-CN" sz="2800">
                  <a:solidFill>
                    <a:srgbClr val="A07AC2"/>
                  </a:solidFill>
                  <a:latin typeface="Impact" panose="020b0806030902050204" pitchFamily="34" charset="0"/>
                  <a:ea typeface="微软雅黑" panose="020b0503020204020204" pitchFamily="34" charset="-122"/>
                </a:rPr>
                <a:t>02</a:t>
              </a:r>
              <a:endParaRPr lang="zh-CN" altLang="en-US" sz="2800">
                <a:solidFill>
                  <a:srgbClr val="A07AC2"/>
                </a:solidFill>
                <a:latin typeface="Impact" panose="020b0806030902050204" pitchFamily="34" charset="0"/>
                <a:ea typeface="微软雅黑" panose="020b0503020204020204" pitchFamily="34" charset="-122"/>
              </a:endParaRPr>
            </a:p>
          </p:txBody>
        </p:sp>
      </p:grpSp>
      <p:grpSp>
        <p:nvGrpSpPr>
          <p:cNvPr id="49" name="组合 48"/>
          <p:cNvGrpSpPr/>
          <p:nvPr/>
        </p:nvGrpSpPr>
        <p:grpSpPr>
          <a:xfrm>
            <a:off x="6073322" y="5325063"/>
            <a:ext cx="777559" cy="554905"/>
            <a:chOff x="9205771" y="1936782"/>
            <a:chExt cx="777559" cy="554905"/>
          </a:xfrm>
        </p:grpSpPr>
        <p:sp>
          <p:nvSpPr>
            <p:cNvPr id="50" name="椭圆 49"/>
            <p:cNvSpPr/>
            <p:nvPr/>
          </p:nvSpPr>
          <p:spPr>
            <a:xfrm>
              <a:off x="9205771" y="1936782"/>
              <a:ext cx="554905" cy="55490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EA486"/>
                </a:solidFill>
              </a:endParaRPr>
            </a:p>
          </p:txBody>
        </p:sp>
        <p:sp>
          <p:nvSpPr>
            <p:cNvPr id="51" name="文本框 50"/>
            <p:cNvSpPr txBox="1"/>
            <p:nvPr/>
          </p:nvSpPr>
          <p:spPr>
            <a:xfrm>
              <a:off x="9229351" y="1947916"/>
              <a:ext cx="753979" cy="523220"/>
            </a:xfrm>
            <a:prstGeom prst="rect">
              <a:avLst/>
            </a:prstGeom>
            <a:noFill/>
            <a:ln>
              <a:noFill/>
            </a:ln>
          </p:spPr>
          <p:txBody>
            <a:bodyPr wrap="square" rtlCol="0">
              <a:spAutoFit/>
            </a:bodyPr>
            <a:lstStyle/>
            <a:p>
              <a:r>
                <a:rPr lang="en-US" altLang="zh-CN" sz="2800">
                  <a:solidFill>
                    <a:srgbClr val="EEA486"/>
                  </a:solidFill>
                  <a:latin typeface="Impact" panose="020b0806030902050204" pitchFamily="34" charset="0"/>
                  <a:ea typeface="微软雅黑" panose="020b0503020204020204" pitchFamily="34" charset="-122"/>
                </a:rPr>
                <a:t>03</a:t>
              </a:r>
              <a:endParaRPr lang="zh-CN" altLang="en-US" sz="2800">
                <a:solidFill>
                  <a:srgbClr val="EEA486"/>
                </a:solidFill>
                <a:latin typeface="Impact" panose="020b0806030902050204" pitchFamily="34" charset="0"/>
                <a:ea typeface="微软雅黑" panose="020b0503020204020204" pitchFamily="34" charset="-122"/>
              </a:endParaRPr>
            </a:p>
          </p:txBody>
        </p:sp>
      </p:grpSp>
      <p:sp>
        <p:nvSpPr>
          <p:cNvPr id="52" name="文本框 51"/>
          <p:cNvSpPr txBox="1"/>
          <p:nvPr/>
        </p:nvSpPr>
        <p:spPr>
          <a:xfrm>
            <a:off x="6628227" y="3842196"/>
            <a:ext cx="4422896" cy="584775"/>
          </a:xfrm>
          <a:prstGeom prst="rect">
            <a:avLst/>
          </a:prstGeom>
          <a:noFill/>
        </p:spPr>
        <p:txBody>
          <a:bodyPr wrap="square" rtlCol="0">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单击此处添加您的编辑文字标题，您的团队名称您的公司名称单击此处添加您的</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6628227" y="4584035"/>
            <a:ext cx="4422896" cy="584775"/>
          </a:xfrm>
          <a:prstGeom prst="rect">
            <a:avLst/>
          </a:prstGeom>
          <a:noFill/>
        </p:spPr>
        <p:txBody>
          <a:bodyPr wrap="square" rtlCol="0">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单击此处添加您的编辑文字标题，您的团队名称您的公司名称单击此处添加您的</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6628227" y="5345516"/>
            <a:ext cx="4422896" cy="584775"/>
          </a:xfrm>
          <a:prstGeom prst="rect">
            <a:avLst/>
          </a:prstGeom>
          <a:noFill/>
        </p:spPr>
        <p:txBody>
          <a:bodyPr wrap="square" rtlCol="0">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单击此处添加您的编辑文字标题，您的团队名称您的公司名称单击此处添加您的</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AutoShape 29"/>
          <p:cNvSpPr/>
          <p:nvPr/>
        </p:nvSpPr>
        <p:spPr bwMode="auto">
          <a:xfrm>
            <a:off x="5163880" y="2398454"/>
            <a:ext cx="566880" cy="56702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rgbClr val="F7F7F7"/>
          </a:solidFill>
          <a:ln>
            <a:noFill/>
          </a:ln>
          <a:effectLst/>
        </p:spPr>
        <p:txBody>
          <a:bodyPr lIns="101578" tIns="101578" rIns="101578" bIns="101578" anchor="ctr"/>
          <a:lstStyle/>
          <a:p>
            <a:pPr defTabSz="914400">
              <a:defRPr/>
            </a:pPr>
            <a:endParaRPr lang="es-ES" sz="580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56" name="椭圆 55"/>
          <p:cNvSpPr/>
          <p:nvPr/>
        </p:nvSpPr>
        <p:spPr>
          <a:xfrm>
            <a:off x="5886011" y="4111723"/>
            <a:ext cx="45719" cy="45719"/>
          </a:xfrm>
          <a:prstGeom prst="ellipse">
            <a:avLst/>
          </a:prstGeom>
          <a:solidFill>
            <a:srgbClr val="40404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5881000" y="5563374"/>
            <a:ext cx="45719" cy="45719"/>
          </a:xfrm>
          <a:prstGeom prst="ellipse">
            <a:avLst/>
          </a:prstGeom>
          <a:solidFill>
            <a:srgbClr val="40404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5895316" y="4800694"/>
            <a:ext cx="45719" cy="45719"/>
          </a:xfrm>
          <a:prstGeom prst="ellipse">
            <a:avLst/>
          </a:prstGeom>
          <a:solidFill>
            <a:srgbClr val="40404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flipH="1">
            <a:off x="477847" y="609600"/>
            <a:ext cx="481996" cy="480695"/>
            <a:chOff x="4276449" y="1774190"/>
            <a:chExt cx="3516598" cy="3507105"/>
          </a:xfrm>
        </p:grpSpPr>
        <p:sp>
          <p:nvSpPr>
            <p:cNvPr id="60" name="MH_SubTitle_1"/>
            <p:cNvSpPr/>
            <p:nvPr/>
          </p:nvSpPr>
          <p:spPr>
            <a:xfrm>
              <a:off x="4276449" y="1774190"/>
              <a:ext cx="1756940" cy="1753552"/>
            </a:xfrm>
            <a:custGeom>
              <a:gdLst>
                <a:gd name="connsiteX0" fmla="*/ 713459 w 1426918"/>
                <a:gd name="connsiteY0" fmla="*/ 0 h 1426918"/>
                <a:gd name="connsiteX1" fmla="*/ 713459 w 1426918"/>
                <a:gd name="connsiteY1" fmla="*/ 1 h 1426918"/>
                <a:gd name="connsiteX2" fmla="*/ 1426918 w 1426918"/>
                <a:gd name="connsiteY2" fmla="*/ 713460 h 1426918"/>
                <a:gd name="connsiteX3" fmla="*/ 1426918 w 1426918"/>
                <a:gd name="connsiteY3" fmla="*/ 1426918 h 1426918"/>
                <a:gd name="connsiteX4" fmla="*/ 713459 w 1426918"/>
                <a:gd name="connsiteY4" fmla="*/ 1426918 h 1426918"/>
                <a:gd name="connsiteX5" fmla="*/ 0 w 1426918"/>
                <a:gd name="connsiteY5" fmla="*/ 713459 h 1426918"/>
                <a:gd name="connsiteX6" fmla="*/ 713459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lnTo>
                    <a:pt x="713459" y="1"/>
                  </a:lnTo>
                  <a:cubicBezTo>
                    <a:pt x="1107492" y="1"/>
                    <a:pt x="1426918" y="319427"/>
                    <a:pt x="1426918" y="713460"/>
                  </a:cubicBezTo>
                  <a:lnTo>
                    <a:pt x="1426918" y="1426918"/>
                  </a:lnTo>
                  <a:lnTo>
                    <a:pt x="713459" y="1426918"/>
                  </a:lnTo>
                  <a:cubicBezTo>
                    <a:pt x="319426" y="1426918"/>
                    <a:pt x="0" y="1107492"/>
                    <a:pt x="0" y="713459"/>
                  </a:cubicBezTo>
                  <a:cubicBezTo>
                    <a:pt x="0" y="319426"/>
                    <a:pt x="319426" y="0"/>
                    <a:pt x="713459"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61" name="MH_SubTitle_2"/>
            <p:cNvSpPr/>
            <p:nvPr/>
          </p:nvSpPr>
          <p:spPr>
            <a:xfrm>
              <a:off x="6033389" y="1774190"/>
              <a:ext cx="1759658" cy="1753552"/>
            </a:xfrm>
            <a:custGeom>
              <a:gdLst>
                <a:gd name="connsiteX0" fmla="*/ 713459 w 1426918"/>
                <a:gd name="connsiteY0" fmla="*/ 0 h 1426918"/>
                <a:gd name="connsiteX1" fmla="*/ 1426918 w 1426918"/>
                <a:gd name="connsiteY1" fmla="*/ 713459 h 1426918"/>
                <a:gd name="connsiteX2" fmla="*/ 1426917 w 1426918"/>
                <a:gd name="connsiteY2" fmla="*/ 713459 h 1426918"/>
                <a:gd name="connsiteX3" fmla="*/ 713458 w 1426918"/>
                <a:gd name="connsiteY3" fmla="*/ 1426918 h 1426918"/>
                <a:gd name="connsiteX4" fmla="*/ 0 w 1426918"/>
                <a:gd name="connsiteY4" fmla="*/ 1426918 h 1426918"/>
                <a:gd name="connsiteX5" fmla="*/ 0 w 1426918"/>
                <a:gd name="connsiteY5" fmla="*/ 713459 h 1426918"/>
                <a:gd name="connsiteX6" fmla="*/ 713459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cubicBezTo>
                    <a:pt x="1107492" y="0"/>
                    <a:pt x="1426918" y="319426"/>
                    <a:pt x="1426918" y="713459"/>
                  </a:cubicBezTo>
                  <a:lnTo>
                    <a:pt x="1426917" y="713459"/>
                  </a:lnTo>
                  <a:cubicBezTo>
                    <a:pt x="1426917" y="1107492"/>
                    <a:pt x="1107491" y="1426918"/>
                    <a:pt x="713458" y="1426918"/>
                  </a:cubicBezTo>
                  <a:lnTo>
                    <a:pt x="0" y="1426918"/>
                  </a:lnTo>
                  <a:lnTo>
                    <a:pt x="0" y="713459"/>
                  </a:lnTo>
                  <a:cubicBezTo>
                    <a:pt x="0" y="319426"/>
                    <a:pt x="319426" y="0"/>
                    <a:pt x="713459"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62" name="MH_SubTitle_3"/>
            <p:cNvSpPr/>
            <p:nvPr/>
          </p:nvSpPr>
          <p:spPr>
            <a:xfrm>
              <a:off x="4276449" y="3527743"/>
              <a:ext cx="1756940" cy="1753552"/>
            </a:xfrm>
            <a:custGeom>
              <a:gdLst>
                <a:gd name="connsiteX0" fmla="*/ 713460 w 1426918"/>
                <a:gd name="connsiteY0" fmla="*/ 0 h 1426918"/>
                <a:gd name="connsiteX1" fmla="*/ 1426918 w 1426918"/>
                <a:gd name="connsiteY1" fmla="*/ 0 h 1426918"/>
                <a:gd name="connsiteX2" fmla="*/ 1426918 w 1426918"/>
                <a:gd name="connsiteY2" fmla="*/ 713459 h 1426918"/>
                <a:gd name="connsiteX3" fmla="*/ 713459 w 1426918"/>
                <a:gd name="connsiteY3" fmla="*/ 1426918 h 1426918"/>
                <a:gd name="connsiteX4" fmla="*/ 0 w 1426918"/>
                <a:gd name="connsiteY4" fmla="*/ 713459 h 1426918"/>
                <a:gd name="connsiteX5" fmla="*/ 1 w 1426918"/>
                <a:gd name="connsiteY5" fmla="*/ 713459 h 1426918"/>
                <a:gd name="connsiteX6" fmla="*/ 713460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60" y="0"/>
                  </a:moveTo>
                  <a:lnTo>
                    <a:pt x="1426918" y="0"/>
                  </a:lnTo>
                  <a:lnTo>
                    <a:pt x="1426918" y="713459"/>
                  </a:lnTo>
                  <a:cubicBezTo>
                    <a:pt x="1426918" y="1107492"/>
                    <a:pt x="1107492" y="1426918"/>
                    <a:pt x="713459" y="1426918"/>
                  </a:cubicBezTo>
                  <a:cubicBezTo>
                    <a:pt x="319426" y="1426918"/>
                    <a:pt x="0" y="1107492"/>
                    <a:pt x="0" y="713459"/>
                  </a:cubicBezTo>
                  <a:lnTo>
                    <a:pt x="1" y="713459"/>
                  </a:lnTo>
                  <a:cubicBezTo>
                    <a:pt x="1" y="319426"/>
                    <a:pt x="319427" y="0"/>
                    <a:pt x="713460"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63" name="MH_SubTitle_4"/>
            <p:cNvSpPr/>
            <p:nvPr/>
          </p:nvSpPr>
          <p:spPr>
            <a:xfrm>
              <a:off x="6033389" y="3527743"/>
              <a:ext cx="1759658" cy="1753552"/>
            </a:xfrm>
            <a:custGeom>
              <a:gdLst>
                <a:gd name="connsiteX0" fmla="*/ 0 w 1426918"/>
                <a:gd name="connsiteY0" fmla="*/ 0 h 1426918"/>
                <a:gd name="connsiteX1" fmla="*/ 713459 w 1426918"/>
                <a:gd name="connsiteY1" fmla="*/ 0 h 1426918"/>
                <a:gd name="connsiteX2" fmla="*/ 1426918 w 1426918"/>
                <a:gd name="connsiteY2" fmla="*/ 713459 h 1426918"/>
                <a:gd name="connsiteX3" fmla="*/ 713459 w 1426918"/>
                <a:gd name="connsiteY3" fmla="*/ 1426918 h 1426918"/>
                <a:gd name="connsiteX4" fmla="*/ 713459 w 1426918"/>
                <a:gd name="connsiteY4" fmla="*/ 1426917 h 1426918"/>
                <a:gd name="connsiteX5" fmla="*/ 0 w 1426918"/>
                <a:gd name="connsiteY5" fmla="*/ 713458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918" h="1426918">
                  <a:moveTo>
                    <a:pt x="0" y="0"/>
                  </a:moveTo>
                  <a:lnTo>
                    <a:pt x="713459" y="0"/>
                  </a:lnTo>
                  <a:cubicBezTo>
                    <a:pt x="1107492" y="0"/>
                    <a:pt x="1426918" y="319426"/>
                    <a:pt x="1426918" y="713459"/>
                  </a:cubicBezTo>
                  <a:cubicBezTo>
                    <a:pt x="1426918" y="1107492"/>
                    <a:pt x="1107492" y="1426918"/>
                    <a:pt x="713459" y="1426918"/>
                  </a:cubicBezTo>
                  <a:lnTo>
                    <a:pt x="713459" y="1426917"/>
                  </a:lnTo>
                  <a:cubicBezTo>
                    <a:pt x="319426" y="1426917"/>
                    <a:pt x="0" y="1107491"/>
                    <a:pt x="0" y="713458"/>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grpSp>
      <p:sp>
        <p:nvSpPr>
          <p:cNvPr id="64" name="文本框 63"/>
          <p:cNvSpPr txBox="1"/>
          <p:nvPr/>
        </p:nvSpPr>
        <p:spPr>
          <a:xfrm>
            <a:off x="959843" y="628630"/>
            <a:ext cx="2488207" cy="461665"/>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rPr>
              <a:t>添加您的副标题</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advClick="0" advTm="0" p14:dur="0"/>
    </mc:Choice>
    <mc:Fallback>
      <p:transition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fade">
                                      <p:cBhvr>
                                        <p:cTn id="14" dur="1000"/>
                                        <p:tgtEl>
                                          <p:spTgt spid="53"/>
                                        </p:tgtEl>
                                      </p:cBhvr>
                                    </p:animEffect>
                                    <p:anim calcmode="lin" valueType="num">
                                      <p:cBhvr>
                                        <p:cTn id="15" dur="1000" fill="hold"/>
                                        <p:tgtEl>
                                          <p:spTgt spid="53"/>
                                        </p:tgtEl>
                                        <p:attrNameLst>
                                          <p:attrName>ppt_x</p:attrName>
                                        </p:attrNameLst>
                                      </p:cBhvr>
                                      <p:tavLst>
                                        <p:tav tm="0">
                                          <p:val>
                                            <p:strVal val="#ppt_x"/>
                                          </p:val>
                                        </p:tav>
                                        <p:tav tm="100000">
                                          <p:val>
                                            <p:strVal val="#ppt_x"/>
                                          </p:val>
                                        </p:tav>
                                      </p:tavLst>
                                    </p:anim>
                                    <p:anim calcmode="lin" valueType="num">
                                      <p:cBhvr>
                                        <p:cTn id="16"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1000"/>
                                        <p:tgtEl>
                                          <p:spTgt spid="54"/>
                                        </p:tgtEl>
                                      </p:cBhvr>
                                    </p:animEffect>
                                    <p:anim calcmode="lin" valueType="num">
                                      <p:cBhvr>
                                        <p:cTn id="22" dur="1000" fill="hold"/>
                                        <p:tgtEl>
                                          <p:spTgt spid="54"/>
                                        </p:tgtEl>
                                        <p:attrNameLst>
                                          <p:attrName>ppt_x</p:attrName>
                                        </p:attrNameLst>
                                      </p:cBhvr>
                                      <p:tavLst>
                                        <p:tav tm="0">
                                          <p:val>
                                            <p:strVal val="#ppt_x"/>
                                          </p:val>
                                        </p:tav>
                                        <p:tav tm="100000">
                                          <p:val>
                                            <p:strVal val="#ppt_x"/>
                                          </p:val>
                                        </p:tav>
                                      </p:tavLst>
                                    </p:anim>
                                    <p:anim calcmode="lin" valueType="num">
                                      <p:cBhvr>
                                        <p:cTn id="23"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5" name="直接连接符 4"/>
          <p:cNvCxnSpPr/>
          <p:nvPr/>
        </p:nvCxnSpPr>
        <p:spPr>
          <a:xfrm>
            <a:off x="928688" y="3701144"/>
            <a:ext cx="10261600" cy="0"/>
          </a:xfrm>
          <a:prstGeom prst="line">
            <a:avLst/>
          </a:prstGeom>
          <a:ln w="19050">
            <a:solidFill>
              <a:srgbClr val="505050"/>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850445" y="3622901"/>
            <a:ext cx="156485" cy="156485"/>
          </a:xfrm>
          <a:prstGeom prst="ellipse">
            <a:avLst/>
          </a:prstGeom>
          <a:solidFill>
            <a:schemeClr val="bg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198357" y="3622901"/>
            <a:ext cx="156485" cy="156485"/>
          </a:xfrm>
          <a:prstGeom prst="ellipse">
            <a:avLst/>
          </a:prstGeom>
          <a:solidFill>
            <a:schemeClr val="bg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981245" y="3622901"/>
            <a:ext cx="156485" cy="156485"/>
          </a:xfrm>
          <a:prstGeom prst="ellipse">
            <a:avLst/>
          </a:prstGeom>
          <a:solidFill>
            <a:schemeClr val="bg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8329157" y="3622901"/>
            <a:ext cx="156485" cy="156485"/>
          </a:xfrm>
          <a:prstGeom prst="ellipse">
            <a:avLst/>
          </a:prstGeom>
          <a:solidFill>
            <a:schemeClr val="bg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1112045" y="3622901"/>
            <a:ext cx="156485" cy="156485"/>
          </a:xfrm>
          <a:prstGeom prst="ellipse">
            <a:avLst/>
          </a:prstGeom>
          <a:solidFill>
            <a:schemeClr val="bg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泪滴形 10"/>
          <p:cNvSpPr/>
          <p:nvPr/>
        </p:nvSpPr>
        <p:spPr>
          <a:xfrm rot="8058021">
            <a:off x="537899" y="2468434"/>
            <a:ext cx="794177" cy="794177"/>
          </a:xfrm>
          <a:prstGeom prst="teardrop">
            <a:avLst/>
          </a:prstGeom>
          <a:solidFill>
            <a:srgbClr val="EEA486"/>
          </a:solidFill>
          <a:ln>
            <a:solidFill>
              <a:srgbClr val="EEA4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泪滴形 11"/>
          <p:cNvSpPr/>
          <p:nvPr/>
        </p:nvSpPr>
        <p:spPr>
          <a:xfrm rot="8058021">
            <a:off x="2738855" y="2134640"/>
            <a:ext cx="1070713" cy="1070713"/>
          </a:xfrm>
          <a:prstGeom prst="teardrop">
            <a:avLst/>
          </a:prstGeom>
          <a:solidFill>
            <a:srgbClr val="A07AC2"/>
          </a:solidFill>
          <a:ln>
            <a:solidFill>
              <a:srgbClr val="A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泪滴形 12"/>
          <p:cNvSpPr/>
          <p:nvPr/>
        </p:nvSpPr>
        <p:spPr>
          <a:xfrm rot="8058021">
            <a:off x="5297684" y="1597252"/>
            <a:ext cx="1515919" cy="1515919"/>
          </a:xfrm>
          <a:prstGeom prst="teardrop">
            <a:avLst/>
          </a:prstGeom>
          <a:solidFill>
            <a:srgbClr val="EEA486"/>
          </a:solidFill>
          <a:ln>
            <a:solidFill>
              <a:srgbClr val="EEA4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泪滴形 13"/>
          <p:cNvSpPr/>
          <p:nvPr/>
        </p:nvSpPr>
        <p:spPr>
          <a:xfrm rot="8058021">
            <a:off x="7872042" y="2134640"/>
            <a:ext cx="1070713" cy="1070713"/>
          </a:xfrm>
          <a:prstGeom prst="teardrop">
            <a:avLst/>
          </a:prstGeom>
          <a:solidFill>
            <a:srgbClr val="A07AC2"/>
          </a:solidFill>
          <a:ln>
            <a:solidFill>
              <a:srgbClr val="A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泪滴形 14"/>
          <p:cNvSpPr/>
          <p:nvPr/>
        </p:nvSpPr>
        <p:spPr>
          <a:xfrm rot="8058021">
            <a:off x="10793199" y="2468434"/>
            <a:ext cx="794177" cy="794177"/>
          </a:xfrm>
          <a:prstGeom prst="teardrop">
            <a:avLst/>
          </a:prstGeom>
          <a:solidFill>
            <a:srgbClr val="EEA486"/>
          </a:solidFill>
          <a:ln>
            <a:solidFill>
              <a:srgbClr val="EEA4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648002" y="2589007"/>
            <a:ext cx="561372" cy="584775"/>
          </a:xfrm>
          <a:prstGeom prst="rect">
            <a:avLst/>
          </a:prstGeom>
          <a:noFill/>
        </p:spPr>
        <p:txBody>
          <a:bodyPr wrap="none" rtlCol="0">
            <a:spAutoFit/>
          </a:bodyPr>
          <a:lstStyle/>
          <a:p>
            <a:r>
              <a:rPr lang="en-US" altLang="zh-CN" sz="3200">
                <a:solidFill>
                  <a:srgbClr val="F8F8F8"/>
                </a:solidFill>
                <a:latin typeface="Impact" panose="020b0806030902050204" pitchFamily="34" charset="0"/>
                <a:ea typeface="微软雅黑" panose="020b0503020204020204" pitchFamily="34" charset="-122"/>
              </a:rPr>
              <a:t>01</a:t>
            </a:r>
            <a:endParaRPr lang="zh-CN" altLang="en-US" sz="6600">
              <a:solidFill>
                <a:srgbClr val="F8F8F8"/>
              </a:solidFill>
              <a:latin typeface="Impact" panose="020b0806030902050204" pitchFamily="34" charset="0"/>
              <a:ea typeface="微软雅黑" panose="020b0503020204020204" pitchFamily="34" charset="-122"/>
            </a:endParaRPr>
          </a:p>
        </p:txBody>
      </p:sp>
      <p:sp>
        <p:nvSpPr>
          <p:cNvPr id="17" name="文本框 16"/>
          <p:cNvSpPr txBox="1"/>
          <p:nvPr/>
        </p:nvSpPr>
        <p:spPr>
          <a:xfrm>
            <a:off x="2837024" y="2337284"/>
            <a:ext cx="824265" cy="830997"/>
          </a:xfrm>
          <a:prstGeom prst="rect">
            <a:avLst/>
          </a:prstGeom>
          <a:noFill/>
        </p:spPr>
        <p:txBody>
          <a:bodyPr wrap="none" rtlCol="0">
            <a:spAutoFit/>
          </a:bodyPr>
          <a:lstStyle/>
          <a:p>
            <a:r>
              <a:rPr lang="en-US" altLang="zh-CN" sz="4800">
                <a:solidFill>
                  <a:srgbClr val="F8F8F8"/>
                </a:solidFill>
                <a:latin typeface="Impact" panose="020b0806030902050204" pitchFamily="34" charset="0"/>
                <a:ea typeface="微软雅黑" panose="020b0503020204020204" pitchFamily="34" charset="-122"/>
              </a:rPr>
              <a:t>02</a:t>
            </a:r>
            <a:endParaRPr lang="zh-CN" altLang="en-US" sz="9600">
              <a:solidFill>
                <a:srgbClr val="F8F8F8"/>
              </a:solidFill>
              <a:latin typeface="Impact" panose="020b0806030902050204" pitchFamily="34" charset="0"/>
              <a:ea typeface="微软雅黑" panose="020b0503020204020204" pitchFamily="34" charset="-122"/>
            </a:endParaRPr>
          </a:p>
        </p:txBody>
      </p:sp>
      <p:sp>
        <p:nvSpPr>
          <p:cNvPr id="18" name="文本框 17"/>
          <p:cNvSpPr txBox="1"/>
          <p:nvPr/>
        </p:nvSpPr>
        <p:spPr>
          <a:xfrm>
            <a:off x="5470386" y="1783286"/>
            <a:ext cx="1170513" cy="1200329"/>
          </a:xfrm>
          <a:prstGeom prst="rect">
            <a:avLst/>
          </a:prstGeom>
          <a:noFill/>
        </p:spPr>
        <p:txBody>
          <a:bodyPr wrap="none" rtlCol="0">
            <a:spAutoFit/>
          </a:bodyPr>
          <a:lstStyle/>
          <a:p>
            <a:r>
              <a:rPr lang="en-US" altLang="zh-CN" sz="7200">
                <a:solidFill>
                  <a:srgbClr val="F8F8F8"/>
                </a:solidFill>
                <a:latin typeface="Impact" panose="020b0806030902050204" pitchFamily="34" charset="0"/>
                <a:ea typeface="微软雅黑" panose="020b0503020204020204" pitchFamily="34" charset="-122"/>
              </a:rPr>
              <a:t>03</a:t>
            </a:r>
            <a:endParaRPr lang="zh-CN" altLang="en-US" sz="19900">
              <a:solidFill>
                <a:srgbClr val="F8F8F8"/>
              </a:solidFill>
              <a:latin typeface="Impact" panose="020b0806030902050204" pitchFamily="34" charset="0"/>
              <a:ea typeface="微软雅黑" panose="020b0503020204020204" pitchFamily="34" charset="-122"/>
            </a:endParaRPr>
          </a:p>
        </p:txBody>
      </p:sp>
      <p:sp>
        <p:nvSpPr>
          <p:cNvPr id="19" name="文本框 18"/>
          <p:cNvSpPr txBox="1"/>
          <p:nvPr/>
        </p:nvSpPr>
        <p:spPr>
          <a:xfrm>
            <a:off x="7996067" y="2337284"/>
            <a:ext cx="822661" cy="830997"/>
          </a:xfrm>
          <a:prstGeom prst="rect">
            <a:avLst/>
          </a:prstGeom>
          <a:noFill/>
        </p:spPr>
        <p:txBody>
          <a:bodyPr wrap="none" rtlCol="0">
            <a:spAutoFit/>
          </a:bodyPr>
          <a:lstStyle/>
          <a:p>
            <a:r>
              <a:rPr lang="en-US" altLang="zh-CN" sz="4800">
                <a:solidFill>
                  <a:srgbClr val="F8F8F8"/>
                </a:solidFill>
                <a:latin typeface="Impact" panose="020b0806030902050204" pitchFamily="34" charset="0"/>
                <a:ea typeface="微软雅黑" panose="020b0503020204020204" pitchFamily="34" charset="-122"/>
              </a:rPr>
              <a:t>04</a:t>
            </a:r>
            <a:endParaRPr lang="zh-CN" altLang="en-US" sz="9600">
              <a:solidFill>
                <a:srgbClr val="F8F8F8"/>
              </a:solidFill>
              <a:latin typeface="Impact" panose="020b0806030902050204" pitchFamily="34" charset="0"/>
              <a:ea typeface="微软雅黑" panose="020b0503020204020204" pitchFamily="34" charset="-122"/>
            </a:endParaRPr>
          </a:p>
        </p:txBody>
      </p:sp>
      <p:sp>
        <p:nvSpPr>
          <p:cNvPr id="21" name="文本框 20"/>
          <p:cNvSpPr txBox="1"/>
          <p:nvPr/>
        </p:nvSpPr>
        <p:spPr>
          <a:xfrm>
            <a:off x="10909600" y="2589006"/>
            <a:ext cx="627095" cy="584775"/>
          </a:xfrm>
          <a:prstGeom prst="rect">
            <a:avLst/>
          </a:prstGeom>
          <a:noFill/>
        </p:spPr>
        <p:txBody>
          <a:bodyPr wrap="none" rtlCol="0">
            <a:spAutoFit/>
          </a:bodyPr>
          <a:lstStyle/>
          <a:p>
            <a:r>
              <a:rPr lang="en-US" altLang="zh-CN" sz="3200">
                <a:solidFill>
                  <a:srgbClr val="F8F8F8"/>
                </a:solidFill>
                <a:latin typeface="Impact" panose="020b0806030902050204" pitchFamily="34" charset="0"/>
                <a:ea typeface="微软雅黑" panose="020b0503020204020204" pitchFamily="34" charset="-122"/>
              </a:rPr>
              <a:t>06</a:t>
            </a:r>
            <a:endParaRPr lang="zh-CN" altLang="en-US" sz="6600">
              <a:solidFill>
                <a:srgbClr val="F8F8F8"/>
              </a:solidFill>
              <a:latin typeface="Impact" panose="020b0806030902050204" pitchFamily="34" charset="0"/>
              <a:ea typeface="微软雅黑" panose="020b0503020204020204" pitchFamily="34" charset="-122"/>
            </a:endParaRPr>
          </a:p>
        </p:txBody>
      </p:sp>
      <p:sp>
        <p:nvSpPr>
          <p:cNvPr id="22" name="文本框 21"/>
          <p:cNvSpPr txBox="1"/>
          <p:nvPr/>
        </p:nvSpPr>
        <p:spPr>
          <a:xfrm>
            <a:off x="715764" y="4652963"/>
            <a:ext cx="2151198" cy="830997"/>
          </a:xfrm>
          <a:prstGeom prst="rect">
            <a:avLst/>
          </a:prstGeom>
          <a:noFill/>
        </p:spPr>
        <p:txBody>
          <a:bodyPr wrap="square" rtlCol="0">
            <a:spAutoFit/>
          </a:bodyPr>
          <a:lstStyle/>
          <a:p>
            <a:r>
              <a:rPr lang="zh-CN" altLang="en-US" sz="1600">
                <a:solidFill>
                  <a:srgbClr val="505050"/>
                </a:solidFill>
                <a:latin typeface="微软雅黑" panose="020b0503020204020204" pitchFamily="34" charset="-122"/>
                <a:ea typeface="微软雅黑" panose="020b0503020204020204" pitchFamily="34" charset="-122"/>
              </a:rPr>
              <a:t>单击此处添加您的编辑文字标题，您的团队名称您的公</a:t>
            </a:r>
            <a:endParaRPr lang="zh-CN" altLang="en-US" sz="1600">
              <a:solidFill>
                <a:srgbClr val="505050"/>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3105454" y="4652963"/>
            <a:ext cx="2151198" cy="830997"/>
          </a:xfrm>
          <a:prstGeom prst="rect">
            <a:avLst/>
          </a:prstGeom>
          <a:noFill/>
        </p:spPr>
        <p:txBody>
          <a:bodyPr wrap="square" rtlCol="0">
            <a:spAutoFit/>
          </a:bodyPr>
          <a:lstStyle/>
          <a:p>
            <a:r>
              <a:rPr lang="zh-CN" altLang="en-US" sz="1600">
                <a:solidFill>
                  <a:srgbClr val="505050"/>
                </a:solidFill>
                <a:latin typeface="微软雅黑" panose="020b0503020204020204" pitchFamily="34" charset="-122"/>
                <a:ea typeface="微软雅黑" panose="020b0503020204020204" pitchFamily="34" charset="-122"/>
              </a:rPr>
              <a:t>单击此处添加您的编辑文字标题，您的团队名称您的公</a:t>
            </a:r>
            <a:endParaRPr lang="zh-CN" altLang="en-US" sz="1600">
              <a:solidFill>
                <a:srgbClr val="505050"/>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5758323" y="4652963"/>
            <a:ext cx="2151198" cy="830997"/>
          </a:xfrm>
          <a:prstGeom prst="rect">
            <a:avLst/>
          </a:prstGeom>
          <a:noFill/>
        </p:spPr>
        <p:txBody>
          <a:bodyPr wrap="square" rtlCol="0">
            <a:spAutoFit/>
          </a:bodyPr>
          <a:lstStyle/>
          <a:p>
            <a:r>
              <a:rPr lang="zh-CN" altLang="en-US" sz="1600">
                <a:solidFill>
                  <a:srgbClr val="505050"/>
                </a:solidFill>
                <a:latin typeface="微软雅黑" panose="020b0503020204020204" pitchFamily="34" charset="-122"/>
                <a:ea typeface="微软雅黑" panose="020b0503020204020204" pitchFamily="34" charset="-122"/>
              </a:rPr>
              <a:t>单击此处添加您的编辑文字标题，您的团队名称您的公</a:t>
            </a:r>
            <a:endParaRPr lang="zh-CN" altLang="en-US" sz="1600">
              <a:solidFill>
                <a:srgbClr val="505050"/>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8088852" y="4652963"/>
            <a:ext cx="2151198" cy="830997"/>
          </a:xfrm>
          <a:prstGeom prst="rect">
            <a:avLst/>
          </a:prstGeom>
          <a:noFill/>
        </p:spPr>
        <p:txBody>
          <a:bodyPr wrap="square" rtlCol="0">
            <a:spAutoFit/>
          </a:bodyPr>
          <a:lstStyle/>
          <a:p>
            <a:r>
              <a:rPr lang="zh-CN" altLang="en-US" sz="1600">
                <a:solidFill>
                  <a:srgbClr val="505050"/>
                </a:solidFill>
                <a:latin typeface="微软雅黑" panose="020b0503020204020204" pitchFamily="34" charset="-122"/>
                <a:ea typeface="微软雅黑" panose="020b0503020204020204" pitchFamily="34" charset="-122"/>
              </a:rPr>
              <a:t>单击此处添加您的编辑文字标题，您的团队名称您的公</a:t>
            </a:r>
            <a:endParaRPr lang="zh-CN" altLang="en-US" sz="1600">
              <a:solidFill>
                <a:srgbClr val="505050"/>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715764" y="4252853"/>
            <a:ext cx="1723549" cy="400110"/>
          </a:xfrm>
          <a:prstGeom prst="rect">
            <a:avLst/>
          </a:prstGeom>
          <a:noFill/>
        </p:spPr>
        <p:txBody>
          <a:bodyPr wrap="none" rtlCol="0">
            <a:spAutoFit/>
          </a:bodyPr>
          <a:lstStyle/>
          <a:p>
            <a:r>
              <a:rPr lang="zh-CN" altLang="en-US" sz="2000" b="1">
                <a:solidFill>
                  <a:srgbClr val="505050"/>
                </a:solidFill>
                <a:latin typeface="微软雅黑" panose="020b0503020204020204" pitchFamily="34" charset="-122"/>
                <a:ea typeface="微软雅黑" panose="020b0503020204020204" pitchFamily="34" charset="-122"/>
              </a:rPr>
              <a:t>单击编辑文字</a:t>
            </a:r>
            <a:endParaRPr lang="zh-CN" altLang="en-US" sz="2000" b="1">
              <a:solidFill>
                <a:srgbClr val="505050"/>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3105454" y="4252853"/>
            <a:ext cx="1723549" cy="400110"/>
          </a:xfrm>
          <a:prstGeom prst="rect">
            <a:avLst/>
          </a:prstGeom>
          <a:noFill/>
        </p:spPr>
        <p:txBody>
          <a:bodyPr wrap="none" rtlCol="0">
            <a:spAutoFit/>
          </a:bodyPr>
          <a:lstStyle/>
          <a:p>
            <a:r>
              <a:rPr lang="zh-CN" altLang="en-US" sz="2000" b="1">
                <a:solidFill>
                  <a:srgbClr val="505050"/>
                </a:solidFill>
                <a:latin typeface="微软雅黑" panose="020b0503020204020204" pitchFamily="34" charset="-122"/>
                <a:ea typeface="微软雅黑" panose="020b0503020204020204" pitchFamily="34" charset="-122"/>
              </a:rPr>
              <a:t>单击编辑文字</a:t>
            </a:r>
            <a:endParaRPr lang="zh-CN" altLang="en-US" sz="2000" b="1">
              <a:solidFill>
                <a:srgbClr val="505050"/>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5758323" y="4252853"/>
            <a:ext cx="1723549" cy="400110"/>
          </a:xfrm>
          <a:prstGeom prst="rect">
            <a:avLst/>
          </a:prstGeom>
          <a:noFill/>
        </p:spPr>
        <p:txBody>
          <a:bodyPr wrap="none" rtlCol="0">
            <a:spAutoFit/>
          </a:bodyPr>
          <a:lstStyle/>
          <a:p>
            <a:r>
              <a:rPr lang="zh-CN" altLang="en-US" sz="2000" b="1">
                <a:solidFill>
                  <a:srgbClr val="505050"/>
                </a:solidFill>
                <a:latin typeface="微软雅黑" panose="020b0503020204020204" pitchFamily="34" charset="-122"/>
                <a:ea typeface="微软雅黑" panose="020b0503020204020204" pitchFamily="34" charset="-122"/>
              </a:rPr>
              <a:t>单击编辑文字</a:t>
            </a:r>
            <a:endParaRPr lang="zh-CN" altLang="en-US" sz="2000" b="1">
              <a:solidFill>
                <a:srgbClr val="505050"/>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8142433" y="4252853"/>
            <a:ext cx="1723549" cy="400110"/>
          </a:xfrm>
          <a:prstGeom prst="rect">
            <a:avLst/>
          </a:prstGeom>
          <a:noFill/>
        </p:spPr>
        <p:txBody>
          <a:bodyPr wrap="none" rtlCol="0">
            <a:spAutoFit/>
          </a:bodyPr>
          <a:lstStyle/>
          <a:p>
            <a:r>
              <a:rPr lang="zh-CN" altLang="en-US" sz="2000" b="1">
                <a:solidFill>
                  <a:srgbClr val="505050"/>
                </a:solidFill>
                <a:latin typeface="微软雅黑" panose="020b0503020204020204" pitchFamily="34" charset="-122"/>
                <a:ea typeface="微软雅黑" panose="020b0503020204020204" pitchFamily="34" charset="-122"/>
              </a:rPr>
              <a:t>单击编辑文字</a:t>
            </a:r>
            <a:endParaRPr lang="zh-CN" altLang="en-US" sz="2000" b="1">
              <a:solidFill>
                <a:srgbClr val="505050"/>
              </a:solidFill>
              <a:latin typeface="微软雅黑" panose="020b0503020204020204" pitchFamily="34" charset="-122"/>
              <a:ea typeface="微软雅黑" panose="020b0503020204020204" pitchFamily="34" charset="-122"/>
            </a:endParaRPr>
          </a:p>
        </p:txBody>
      </p:sp>
      <p:sp>
        <p:nvSpPr>
          <p:cNvPr id="32" name="泪滴形 31"/>
          <p:cNvSpPr/>
          <p:nvPr/>
        </p:nvSpPr>
        <p:spPr>
          <a:xfrm rot="18922924">
            <a:off x="10659654" y="4274140"/>
            <a:ext cx="1065515" cy="1065515"/>
          </a:xfrm>
          <a:prstGeom prst="teardrop">
            <a:avLst/>
          </a:prstGeom>
          <a:solidFill>
            <a:srgbClr val="A07AC2"/>
          </a:solidFill>
          <a:ln>
            <a:solidFill>
              <a:srgbClr val="A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flipH="1">
            <a:off x="477847" y="609600"/>
            <a:ext cx="481996" cy="480695"/>
            <a:chOff x="4276449" y="1774190"/>
            <a:chExt cx="3516598" cy="3507105"/>
          </a:xfrm>
        </p:grpSpPr>
        <p:sp>
          <p:nvSpPr>
            <p:cNvPr id="40" name="MH_SubTitle_1"/>
            <p:cNvSpPr/>
            <p:nvPr/>
          </p:nvSpPr>
          <p:spPr>
            <a:xfrm>
              <a:off x="4276449" y="1774190"/>
              <a:ext cx="1756940" cy="1753552"/>
            </a:xfrm>
            <a:custGeom>
              <a:gdLst>
                <a:gd name="connsiteX0" fmla="*/ 713459 w 1426918"/>
                <a:gd name="connsiteY0" fmla="*/ 0 h 1426918"/>
                <a:gd name="connsiteX1" fmla="*/ 713459 w 1426918"/>
                <a:gd name="connsiteY1" fmla="*/ 1 h 1426918"/>
                <a:gd name="connsiteX2" fmla="*/ 1426918 w 1426918"/>
                <a:gd name="connsiteY2" fmla="*/ 713460 h 1426918"/>
                <a:gd name="connsiteX3" fmla="*/ 1426918 w 1426918"/>
                <a:gd name="connsiteY3" fmla="*/ 1426918 h 1426918"/>
                <a:gd name="connsiteX4" fmla="*/ 713459 w 1426918"/>
                <a:gd name="connsiteY4" fmla="*/ 1426918 h 1426918"/>
                <a:gd name="connsiteX5" fmla="*/ 0 w 1426918"/>
                <a:gd name="connsiteY5" fmla="*/ 713459 h 1426918"/>
                <a:gd name="connsiteX6" fmla="*/ 713459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lnTo>
                    <a:pt x="713459" y="1"/>
                  </a:lnTo>
                  <a:cubicBezTo>
                    <a:pt x="1107492" y="1"/>
                    <a:pt x="1426918" y="319427"/>
                    <a:pt x="1426918" y="713460"/>
                  </a:cubicBezTo>
                  <a:lnTo>
                    <a:pt x="1426918" y="1426918"/>
                  </a:lnTo>
                  <a:lnTo>
                    <a:pt x="713459" y="1426918"/>
                  </a:lnTo>
                  <a:cubicBezTo>
                    <a:pt x="319426" y="1426918"/>
                    <a:pt x="0" y="1107492"/>
                    <a:pt x="0" y="713459"/>
                  </a:cubicBezTo>
                  <a:cubicBezTo>
                    <a:pt x="0" y="319426"/>
                    <a:pt x="319426" y="0"/>
                    <a:pt x="713459"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41" name="MH_SubTitle_2"/>
            <p:cNvSpPr/>
            <p:nvPr/>
          </p:nvSpPr>
          <p:spPr>
            <a:xfrm>
              <a:off x="6033389" y="1774190"/>
              <a:ext cx="1759658" cy="1753552"/>
            </a:xfrm>
            <a:custGeom>
              <a:gdLst>
                <a:gd name="connsiteX0" fmla="*/ 713459 w 1426918"/>
                <a:gd name="connsiteY0" fmla="*/ 0 h 1426918"/>
                <a:gd name="connsiteX1" fmla="*/ 1426918 w 1426918"/>
                <a:gd name="connsiteY1" fmla="*/ 713459 h 1426918"/>
                <a:gd name="connsiteX2" fmla="*/ 1426917 w 1426918"/>
                <a:gd name="connsiteY2" fmla="*/ 713459 h 1426918"/>
                <a:gd name="connsiteX3" fmla="*/ 713458 w 1426918"/>
                <a:gd name="connsiteY3" fmla="*/ 1426918 h 1426918"/>
                <a:gd name="connsiteX4" fmla="*/ 0 w 1426918"/>
                <a:gd name="connsiteY4" fmla="*/ 1426918 h 1426918"/>
                <a:gd name="connsiteX5" fmla="*/ 0 w 1426918"/>
                <a:gd name="connsiteY5" fmla="*/ 713459 h 1426918"/>
                <a:gd name="connsiteX6" fmla="*/ 713459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cubicBezTo>
                    <a:pt x="1107492" y="0"/>
                    <a:pt x="1426918" y="319426"/>
                    <a:pt x="1426918" y="713459"/>
                  </a:cubicBezTo>
                  <a:lnTo>
                    <a:pt x="1426917" y="713459"/>
                  </a:lnTo>
                  <a:cubicBezTo>
                    <a:pt x="1426917" y="1107492"/>
                    <a:pt x="1107491" y="1426918"/>
                    <a:pt x="713458" y="1426918"/>
                  </a:cubicBezTo>
                  <a:lnTo>
                    <a:pt x="0" y="1426918"/>
                  </a:lnTo>
                  <a:lnTo>
                    <a:pt x="0" y="713459"/>
                  </a:lnTo>
                  <a:cubicBezTo>
                    <a:pt x="0" y="319426"/>
                    <a:pt x="319426" y="0"/>
                    <a:pt x="713459"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42" name="MH_SubTitle_3"/>
            <p:cNvSpPr/>
            <p:nvPr/>
          </p:nvSpPr>
          <p:spPr>
            <a:xfrm>
              <a:off x="4276449" y="3527743"/>
              <a:ext cx="1756940" cy="1753552"/>
            </a:xfrm>
            <a:custGeom>
              <a:gdLst>
                <a:gd name="connsiteX0" fmla="*/ 713460 w 1426918"/>
                <a:gd name="connsiteY0" fmla="*/ 0 h 1426918"/>
                <a:gd name="connsiteX1" fmla="*/ 1426918 w 1426918"/>
                <a:gd name="connsiteY1" fmla="*/ 0 h 1426918"/>
                <a:gd name="connsiteX2" fmla="*/ 1426918 w 1426918"/>
                <a:gd name="connsiteY2" fmla="*/ 713459 h 1426918"/>
                <a:gd name="connsiteX3" fmla="*/ 713459 w 1426918"/>
                <a:gd name="connsiteY3" fmla="*/ 1426918 h 1426918"/>
                <a:gd name="connsiteX4" fmla="*/ 0 w 1426918"/>
                <a:gd name="connsiteY4" fmla="*/ 713459 h 1426918"/>
                <a:gd name="connsiteX5" fmla="*/ 1 w 1426918"/>
                <a:gd name="connsiteY5" fmla="*/ 713459 h 1426918"/>
                <a:gd name="connsiteX6" fmla="*/ 713460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60" y="0"/>
                  </a:moveTo>
                  <a:lnTo>
                    <a:pt x="1426918" y="0"/>
                  </a:lnTo>
                  <a:lnTo>
                    <a:pt x="1426918" y="713459"/>
                  </a:lnTo>
                  <a:cubicBezTo>
                    <a:pt x="1426918" y="1107492"/>
                    <a:pt x="1107492" y="1426918"/>
                    <a:pt x="713459" y="1426918"/>
                  </a:cubicBezTo>
                  <a:cubicBezTo>
                    <a:pt x="319426" y="1426918"/>
                    <a:pt x="0" y="1107492"/>
                    <a:pt x="0" y="713459"/>
                  </a:cubicBezTo>
                  <a:lnTo>
                    <a:pt x="1" y="713459"/>
                  </a:lnTo>
                  <a:cubicBezTo>
                    <a:pt x="1" y="319426"/>
                    <a:pt x="319427" y="0"/>
                    <a:pt x="713460" y="0"/>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sp>
          <p:nvSpPr>
            <p:cNvPr id="43" name="MH_SubTitle_4"/>
            <p:cNvSpPr/>
            <p:nvPr/>
          </p:nvSpPr>
          <p:spPr>
            <a:xfrm>
              <a:off x="6033389" y="3527743"/>
              <a:ext cx="1759658" cy="1753552"/>
            </a:xfrm>
            <a:custGeom>
              <a:gdLst>
                <a:gd name="connsiteX0" fmla="*/ 0 w 1426918"/>
                <a:gd name="connsiteY0" fmla="*/ 0 h 1426918"/>
                <a:gd name="connsiteX1" fmla="*/ 713459 w 1426918"/>
                <a:gd name="connsiteY1" fmla="*/ 0 h 1426918"/>
                <a:gd name="connsiteX2" fmla="*/ 1426918 w 1426918"/>
                <a:gd name="connsiteY2" fmla="*/ 713459 h 1426918"/>
                <a:gd name="connsiteX3" fmla="*/ 713459 w 1426918"/>
                <a:gd name="connsiteY3" fmla="*/ 1426918 h 1426918"/>
                <a:gd name="connsiteX4" fmla="*/ 713459 w 1426918"/>
                <a:gd name="connsiteY4" fmla="*/ 1426917 h 1426918"/>
                <a:gd name="connsiteX5" fmla="*/ 0 w 1426918"/>
                <a:gd name="connsiteY5" fmla="*/ 713458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918" h="1426918">
                  <a:moveTo>
                    <a:pt x="0" y="0"/>
                  </a:moveTo>
                  <a:lnTo>
                    <a:pt x="713459" y="0"/>
                  </a:lnTo>
                  <a:cubicBezTo>
                    <a:pt x="1107492" y="0"/>
                    <a:pt x="1426918" y="319426"/>
                    <a:pt x="1426918" y="713459"/>
                  </a:cubicBezTo>
                  <a:cubicBezTo>
                    <a:pt x="1426918" y="1107492"/>
                    <a:pt x="1107492" y="1426918"/>
                    <a:pt x="713459" y="1426918"/>
                  </a:cubicBezTo>
                  <a:lnTo>
                    <a:pt x="713459" y="1426917"/>
                  </a:lnTo>
                  <a:cubicBezTo>
                    <a:pt x="319426" y="1426917"/>
                    <a:pt x="0" y="1107491"/>
                    <a:pt x="0" y="713458"/>
                  </a:cubicBezTo>
                  <a:close/>
                </a:path>
              </a:pathLst>
            </a:custGeom>
            <a:noFill/>
            <a:ln w="38100" cap="flat" cmpd="sng" algn="ctr">
              <a:solidFill>
                <a:srgbClr val="83C276"/>
              </a:solid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pitchFamily="49" charset="-122"/>
                <a:cs typeface="+mn-cs"/>
              </a:endParaRPr>
            </a:p>
          </p:txBody>
        </p:sp>
      </p:grpSp>
      <p:sp>
        <p:nvSpPr>
          <p:cNvPr id="44" name="文本框 43"/>
          <p:cNvSpPr txBox="1"/>
          <p:nvPr/>
        </p:nvSpPr>
        <p:spPr>
          <a:xfrm>
            <a:off x="959843" y="628630"/>
            <a:ext cx="2488207" cy="461665"/>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rPr>
              <a:t>添加您的副标题</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advClick="0" advTm="0" p14:dur="0"/>
    </mc:Choice>
    <mc:Fallback>
      <p:transition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ppt_w+.3"/>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animEffect transition="in" filter="fade">
                                      <p:cBhvr>
                                        <p:cTn id="9" dur="500"/>
                                        <p:tgtEl>
                                          <p:spTgt spid="16"/>
                                        </p:tgtEl>
                                      </p:cBhvr>
                                    </p:animEffect>
                                  </p:childTnLst>
                                </p:cTn>
                              </p:par>
                            </p:childTnLst>
                          </p:cTn>
                        </p:par>
                        <p:par>
                          <p:cTn id="10" fill="hold" nodeType="afterGroup">
                            <p:stCondLst>
                              <p:cond delay="500"/>
                            </p:stCondLst>
                            <p:childTnLst>
                              <p:par>
                                <p:cTn id="11" presetID="50" presetClass="entr" presetSubtype="0" decel="100000" fill="hold" grpId="0" nodeType="afterEffect">
                                  <p:stCondLst>
                                    <p:cond delay="0"/>
                                  </p:stCondLst>
                                  <p:iterate type="lt">
                                    <p:tmPct val="5000"/>
                                  </p:iterate>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strVal val="#ppt_w+.3"/>
                                          </p:val>
                                        </p:tav>
                                        <p:tav tm="100000">
                                          <p:val>
                                            <p:strVal val="#ppt_w"/>
                                          </p:val>
                                        </p:tav>
                                      </p:tavLst>
                                    </p:anim>
                                    <p:anim calcmode="lin" valueType="num">
                                      <p:cBhvr>
                                        <p:cTn id="14" dur="500" fill="hold"/>
                                        <p:tgtEl>
                                          <p:spTgt spid="17"/>
                                        </p:tgtEl>
                                        <p:attrNameLst>
                                          <p:attrName>ppt_h</p:attrName>
                                        </p:attrNameLst>
                                      </p:cBhvr>
                                      <p:tavLst>
                                        <p:tav tm="0">
                                          <p:val>
                                            <p:strVal val="#ppt_h"/>
                                          </p:val>
                                        </p:tav>
                                        <p:tav tm="100000">
                                          <p:val>
                                            <p:strVal val="#ppt_h"/>
                                          </p:val>
                                        </p:tav>
                                      </p:tavLst>
                                    </p:anim>
                                    <p:animEffect transition="in" filter="fade">
                                      <p:cBhvr>
                                        <p:cTn id="15" dur="500"/>
                                        <p:tgtEl>
                                          <p:spTgt spid="17"/>
                                        </p:tgtEl>
                                      </p:cBhvr>
                                    </p:animEffect>
                                  </p:childTnLst>
                                </p:cTn>
                              </p:par>
                            </p:childTnLst>
                          </p:cTn>
                        </p:par>
                        <p:par>
                          <p:cTn id="16" fill="hold" nodeType="afterGroup">
                            <p:stCondLst>
                              <p:cond delay="1000"/>
                            </p:stCondLst>
                            <p:childTnLst>
                              <p:par>
                                <p:cTn id="17" presetID="50" presetClass="entr" presetSubtype="0" decel="100000" fill="hold" grpId="0" nodeType="afterEffect">
                                  <p:stCondLst>
                                    <p:cond delay="0"/>
                                  </p:stCondLst>
                                  <p:iterate type="lt">
                                    <p:tmPct val="5000"/>
                                  </p:iterate>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strVal val="#ppt_w+.3"/>
                                          </p:val>
                                        </p:tav>
                                        <p:tav tm="100000">
                                          <p:val>
                                            <p:strVal val="#ppt_w"/>
                                          </p:val>
                                        </p:tav>
                                      </p:tavLst>
                                    </p:anim>
                                    <p:anim calcmode="lin" valueType="num">
                                      <p:cBhvr>
                                        <p:cTn id="20" dur="500" fill="hold"/>
                                        <p:tgtEl>
                                          <p:spTgt spid="18"/>
                                        </p:tgtEl>
                                        <p:attrNameLst>
                                          <p:attrName>ppt_h</p:attrName>
                                        </p:attrNameLst>
                                      </p:cBhvr>
                                      <p:tavLst>
                                        <p:tav tm="0">
                                          <p:val>
                                            <p:strVal val="#ppt_h"/>
                                          </p:val>
                                        </p:tav>
                                        <p:tav tm="100000">
                                          <p:val>
                                            <p:strVal val="#ppt_h"/>
                                          </p:val>
                                        </p:tav>
                                      </p:tavLst>
                                    </p:anim>
                                    <p:animEffect transition="in" filter="fade">
                                      <p:cBhvr>
                                        <p:cTn id="21" dur="500"/>
                                        <p:tgtEl>
                                          <p:spTgt spid="18"/>
                                        </p:tgtEl>
                                      </p:cBhvr>
                                    </p:animEffect>
                                  </p:childTnLst>
                                </p:cTn>
                              </p:par>
                            </p:childTnLst>
                          </p:cTn>
                        </p:par>
                        <p:par>
                          <p:cTn id="22" fill="hold" nodeType="afterGroup">
                            <p:stCondLst>
                              <p:cond delay="1500"/>
                            </p:stCondLst>
                            <p:childTnLst>
                              <p:par>
                                <p:cTn id="23" presetID="50" presetClass="entr" presetSubtype="0" decel="100000" fill="hold" grpId="0" nodeType="afterEffect">
                                  <p:stCondLst>
                                    <p:cond delay="0"/>
                                  </p:stCondLst>
                                  <p:iterate type="lt">
                                    <p:tmPct val="5000"/>
                                  </p:iterate>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strVal val="#ppt_w+.3"/>
                                          </p:val>
                                        </p:tav>
                                        <p:tav tm="100000">
                                          <p:val>
                                            <p:strVal val="#ppt_w"/>
                                          </p:val>
                                        </p:tav>
                                      </p:tavLst>
                                    </p:anim>
                                    <p:anim calcmode="lin" valueType="num">
                                      <p:cBhvr>
                                        <p:cTn id="26" dur="500" fill="hold"/>
                                        <p:tgtEl>
                                          <p:spTgt spid="19"/>
                                        </p:tgtEl>
                                        <p:attrNameLst>
                                          <p:attrName>ppt_h</p:attrName>
                                        </p:attrNameLst>
                                      </p:cBhvr>
                                      <p:tavLst>
                                        <p:tav tm="0">
                                          <p:val>
                                            <p:strVal val="#ppt_h"/>
                                          </p:val>
                                        </p:tav>
                                        <p:tav tm="100000">
                                          <p:val>
                                            <p:strVal val="#ppt_h"/>
                                          </p:val>
                                        </p:tav>
                                      </p:tavLst>
                                    </p:anim>
                                    <p:animEffect transition="in" filter="fade">
                                      <p:cBhvr>
                                        <p:cTn id="27" dur="500"/>
                                        <p:tgtEl>
                                          <p:spTgt spid="19"/>
                                        </p:tgtEl>
                                      </p:cBhvr>
                                    </p:animEffect>
                                  </p:childTnLst>
                                </p:cTn>
                              </p:par>
                            </p:childTnLst>
                          </p:cTn>
                        </p:par>
                        <p:par>
                          <p:cTn id="28" fill="hold" nodeType="afterGroup">
                            <p:stCondLst>
                              <p:cond delay="2000"/>
                            </p:stCondLst>
                            <p:childTnLst>
                              <p:par>
                                <p:cTn id="29" presetID="50" presetClass="entr" presetSubtype="0" decel="100000" fill="hold" grpId="0" nodeType="afterEffect">
                                  <p:stCondLst>
                                    <p:cond delay="0"/>
                                  </p:stCondLst>
                                  <p:iterate type="lt">
                                    <p:tmPct val="5000"/>
                                  </p:iterate>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strVal val="#ppt_w+.3"/>
                                          </p:val>
                                        </p:tav>
                                        <p:tav tm="100000">
                                          <p:val>
                                            <p:strVal val="#ppt_w"/>
                                          </p:val>
                                        </p:tav>
                                      </p:tavLst>
                                    </p:anim>
                                    <p:anim calcmode="lin" valueType="num">
                                      <p:cBhvr>
                                        <p:cTn id="32" dur="500" fill="hold"/>
                                        <p:tgtEl>
                                          <p:spTgt spid="21"/>
                                        </p:tgtEl>
                                        <p:attrNameLst>
                                          <p:attrName>ppt_h</p:attrName>
                                        </p:attrNameLst>
                                      </p:cBhvr>
                                      <p:tavLst>
                                        <p:tav tm="0">
                                          <p:val>
                                            <p:strVal val="#ppt_h"/>
                                          </p:val>
                                        </p:tav>
                                        <p:tav tm="100000">
                                          <p:val>
                                            <p:strVal val="#ppt_h"/>
                                          </p:val>
                                        </p:tav>
                                      </p:tavLst>
                                    </p:anim>
                                    <p:animEffect transition="in" filter="fade">
                                      <p:cBhvr>
                                        <p:cTn id="33" dur="500"/>
                                        <p:tgtEl>
                                          <p:spTgt spid="21"/>
                                        </p:tgtEl>
                                      </p:cBhvr>
                                    </p:animEffect>
                                  </p:childTnLst>
                                </p:cTn>
                              </p:par>
                            </p:childTnLst>
                          </p:cTn>
                        </p:par>
                        <p:par>
                          <p:cTn id="34" fill="hold" nodeType="afterGroup">
                            <p:stCondLst>
                              <p:cond delay="2500"/>
                            </p:stCondLst>
                            <p:childTnLst>
                              <p:par>
                                <p:cTn id="35" presetID="50" presetClass="entr" presetSubtype="0" decel="100000" fill="hold" grpId="0" nodeType="afterEffect">
                                  <p:stCondLst>
                                    <p:cond delay="0"/>
                                  </p:stCondLst>
                                  <p:iterate type="lt">
                                    <p:tmPct val="5000"/>
                                  </p:iterate>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strVal val="#ppt_w+.3"/>
                                          </p:val>
                                        </p:tav>
                                        <p:tav tm="100000">
                                          <p:val>
                                            <p:strVal val="#ppt_w"/>
                                          </p:val>
                                        </p:tav>
                                      </p:tavLst>
                                    </p:anim>
                                    <p:anim calcmode="lin" valueType="num">
                                      <p:cBhvr>
                                        <p:cTn id="38" dur="500" fill="hold"/>
                                        <p:tgtEl>
                                          <p:spTgt spid="26"/>
                                        </p:tgtEl>
                                        <p:attrNameLst>
                                          <p:attrName>ppt_h</p:attrName>
                                        </p:attrNameLst>
                                      </p:cBhvr>
                                      <p:tavLst>
                                        <p:tav tm="0">
                                          <p:val>
                                            <p:strVal val="#ppt_h"/>
                                          </p:val>
                                        </p:tav>
                                        <p:tav tm="100000">
                                          <p:val>
                                            <p:strVal val="#ppt_h"/>
                                          </p:val>
                                        </p:tav>
                                      </p:tavLst>
                                    </p:anim>
                                    <p:animEffect transition="in" filter="fade">
                                      <p:cBhvr>
                                        <p:cTn id="39" dur="500"/>
                                        <p:tgtEl>
                                          <p:spTgt spid="26"/>
                                        </p:tgtEl>
                                      </p:cBhvr>
                                    </p:animEffect>
                                  </p:childTnLst>
                                </p:cTn>
                              </p:par>
                            </p:childTnLst>
                          </p:cTn>
                        </p:par>
                        <p:par>
                          <p:cTn id="40" fill="hold" nodeType="afterGroup">
                            <p:stCondLst>
                              <p:cond delay="3000"/>
                            </p:stCondLst>
                            <p:childTnLst>
                              <p:par>
                                <p:cTn id="41" presetID="50" presetClass="entr" presetSubtype="0" decel="100000" fill="hold" grpId="0" nodeType="afterEffect">
                                  <p:stCondLst>
                                    <p:cond delay="0"/>
                                  </p:stCondLst>
                                  <p:iterate type="lt">
                                    <p:tmPct val="5000"/>
                                  </p:iterate>
                                  <p:childTnLst>
                                    <p:set>
                                      <p:cBhvr>
                                        <p:cTn id="42" dur="1" fill="hold">
                                          <p:stCondLst>
                                            <p:cond delay="0"/>
                                          </p:stCondLst>
                                        </p:cTn>
                                        <p:tgtEl>
                                          <p:spTgt spid="27"/>
                                        </p:tgtEl>
                                        <p:attrNameLst>
                                          <p:attrName>style.visibility</p:attrName>
                                        </p:attrNameLst>
                                      </p:cBhvr>
                                      <p:to>
                                        <p:strVal val="visible"/>
                                      </p:to>
                                    </p:set>
                                    <p:anim calcmode="lin" valueType="num">
                                      <p:cBhvr>
                                        <p:cTn id="43" dur="500" fill="hold"/>
                                        <p:tgtEl>
                                          <p:spTgt spid="27"/>
                                        </p:tgtEl>
                                        <p:attrNameLst>
                                          <p:attrName>ppt_w</p:attrName>
                                        </p:attrNameLst>
                                      </p:cBhvr>
                                      <p:tavLst>
                                        <p:tav tm="0">
                                          <p:val>
                                            <p:strVal val="#ppt_w+.3"/>
                                          </p:val>
                                        </p:tav>
                                        <p:tav tm="100000">
                                          <p:val>
                                            <p:strVal val="#ppt_w"/>
                                          </p:val>
                                        </p:tav>
                                      </p:tavLst>
                                    </p:anim>
                                    <p:anim calcmode="lin" valueType="num">
                                      <p:cBhvr>
                                        <p:cTn id="44" dur="500" fill="hold"/>
                                        <p:tgtEl>
                                          <p:spTgt spid="27"/>
                                        </p:tgtEl>
                                        <p:attrNameLst>
                                          <p:attrName>ppt_h</p:attrName>
                                        </p:attrNameLst>
                                      </p:cBhvr>
                                      <p:tavLst>
                                        <p:tav tm="0">
                                          <p:val>
                                            <p:strVal val="#ppt_h"/>
                                          </p:val>
                                        </p:tav>
                                        <p:tav tm="100000">
                                          <p:val>
                                            <p:strVal val="#ppt_h"/>
                                          </p:val>
                                        </p:tav>
                                      </p:tavLst>
                                    </p:anim>
                                    <p:animEffect transition="in" filter="fade">
                                      <p:cBhvr>
                                        <p:cTn id="45" dur="500"/>
                                        <p:tgtEl>
                                          <p:spTgt spid="27"/>
                                        </p:tgtEl>
                                      </p:cBhvr>
                                    </p:animEffect>
                                  </p:childTnLst>
                                </p:cTn>
                              </p:par>
                            </p:childTnLst>
                          </p:cTn>
                        </p:par>
                        <p:par>
                          <p:cTn id="46" fill="hold" nodeType="afterGroup">
                            <p:stCondLst>
                              <p:cond delay="3500"/>
                            </p:stCondLst>
                            <p:childTnLst>
                              <p:par>
                                <p:cTn id="47" presetID="50" presetClass="entr" presetSubtype="0" decel="100000" fill="hold" grpId="0" nodeType="afterEffect">
                                  <p:stCondLst>
                                    <p:cond delay="0"/>
                                  </p:stCondLst>
                                  <p:iterate type="lt">
                                    <p:tmPct val="5000"/>
                                  </p:iterate>
                                  <p:childTnLst>
                                    <p:set>
                                      <p:cBhvr>
                                        <p:cTn id="48" dur="1" fill="hold">
                                          <p:stCondLst>
                                            <p:cond delay="0"/>
                                          </p:stCondLst>
                                        </p:cTn>
                                        <p:tgtEl>
                                          <p:spTgt spid="28"/>
                                        </p:tgtEl>
                                        <p:attrNameLst>
                                          <p:attrName>style.visibility</p:attrName>
                                        </p:attrNameLst>
                                      </p:cBhvr>
                                      <p:to>
                                        <p:strVal val="visible"/>
                                      </p:to>
                                    </p:set>
                                    <p:anim calcmode="lin" valueType="num">
                                      <p:cBhvr>
                                        <p:cTn id="49" dur="500" fill="hold"/>
                                        <p:tgtEl>
                                          <p:spTgt spid="28"/>
                                        </p:tgtEl>
                                        <p:attrNameLst>
                                          <p:attrName>ppt_w</p:attrName>
                                        </p:attrNameLst>
                                      </p:cBhvr>
                                      <p:tavLst>
                                        <p:tav tm="0">
                                          <p:val>
                                            <p:strVal val="#ppt_w+.3"/>
                                          </p:val>
                                        </p:tav>
                                        <p:tav tm="100000">
                                          <p:val>
                                            <p:strVal val="#ppt_w"/>
                                          </p:val>
                                        </p:tav>
                                      </p:tavLst>
                                    </p:anim>
                                    <p:anim calcmode="lin" valueType="num">
                                      <p:cBhvr>
                                        <p:cTn id="50" dur="500" fill="hold"/>
                                        <p:tgtEl>
                                          <p:spTgt spid="28"/>
                                        </p:tgtEl>
                                        <p:attrNameLst>
                                          <p:attrName>ppt_h</p:attrName>
                                        </p:attrNameLst>
                                      </p:cBhvr>
                                      <p:tavLst>
                                        <p:tav tm="0">
                                          <p:val>
                                            <p:strVal val="#ppt_h"/>
                                          </p:val>
                                        </p:tav>
                                        <p:tav tm="100000">
                                          <p:val>
                                            <p:strVal val="#ppt_h"/>
                                          </p:val>
                                        </p:tav>
                                      </p:tavLst>
                                    </p:anim>
                                    <p:animEffect transition="in" filter="fade">
                                      <p:cBhvr>
                                        <p:cTn id="51" dur="500"/>
                                        <p:tgtEl>
                                          <p:spTgt spid="28"/>
                                        </p:tgtEl>
                                      </p:cBhvr>
                                    </p:animEffect>
                                  </p:childTnLst>
                                </p:cTn>
                              </p:par>
                            </p:childTnLst>
                          </p:cTn>
                        </p:par>
                        <p:par>
                          <p:cTn id="52" fill="hold" nodeType="afterGroup">
                            <p:stCondLst>
                              <p:cond delay="4000"/>
                            </p:stCondLst>
                            <p:childTnLst>
                              <p:par>
                                <p:cTn id="53" presetID="50" presetClass="entr" presetSubtype="0" decel="100000" fill="hold" grpId="0" nodeType="afterEffect">
                                  <p:stCondLst>
                                    <p:cond delay="0"/>
                                  </p:stCondLst>
                                  <p:iterate type="lt">
                                    <p:tmPct val="5000"/>
                                  </p:iterate>
                                  <p:childTnLst>
                                    <p:set>
                                      <p:cBhvr>
                                        <p:cTn id="54" dur="1" fill="hold">
                                          <p:stCondLst>
                                            <p:cond delay="0"/>
                                          </p:stCondLst>
                                        </p:cTn>
                                        <p:tgtEl>
                                          <p:spTgt spid="29"/>
                                        </p:tgtEl>
                                        <p:attrNameLst>
                                          <p:attrName>style.visibility</p:attrName>
                                        </p:attrNameLst>
                                      </p:cBhvr>
                                      <p:to>
                                        <p:strVal val="visible"/>
                                      </p:to>
                                    </p:set>
                                    <p:anim calcmode="lin" valueType="num">
                                      <p:cBhvr>
                                        <p:cTn id="55" dur="500" fill="hold"/>
                                        <p:tgtEl>
                                          <p:spTgt spid="29"/>
                                        </p:tgtEl>
                                        <p:attrNameLst>
                                          <p:attrName>ppt_w</p:attrName>
                                        </p:attrNameLst>
                                      </p:cBhvr>
                                      <p:tavLst>
                                        <p:tav tm="0">
                                          <p:val>
                                            <p:strVal val="#ppt_w+.3"/>
                                          </p:val>
                                        </p:tav>
                                        <p:tav tm="100000">
                                          <p:val>
                                            <p:strVal val="#ppt_w"/>
                                          </p:val>
                                        </p:tav>
                                      </p:tavLst>
                                    </p:anim>
                                    <p:anim calcmode="lin" valueType="num">
                                      <p:cBhvr>
                                        <p:cTn id="56" dur="500" fill="hold"/>
                                        <p:tgtEl>
                                          <p:spTgt spid="29"/>
                                        </p:tgtEl>
                                        <p:attrNameLst>
                                          <p:attrName>ppt_h</p:attrName>
                                        </p:attrNameLst>
                                      </p:cBhvr>
                                      <p:tavLst>
                                        <p:tav tm="0">
                                          <p:val>
                                            <p:strVal val="#ppt_h"/>
                                          </p:val>
                                        </p:tav>
                                        <p:tav tm="100000">
                                          <p:val>
                                            <p:strVal val="#ppt_h"/>
                                          </p:val>
                                        </p:tav>
                                      </p:tavLst>
                                    </p:anim>
                                    <p:animEffect transition="in" filter="fade">
                                      <p:cBhvr>
                                        <p:cTn id="5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1"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rcRect l="25250" t="4063" r="24242" b="7636"/>
          <a:stretch>
            <a:fillRect/>
          </a:stretch>
        </p:blipFill>
        <p:spPr>
          <a:xfrm rot="19698802">
            <a:off x="7239858" y="1271156"/>
            <a:ext cx="5769181" cy="6533993"/>
          </a:xfrm>
          <a:prstGeom prst="rect">
            <a:avLst/>
          </a:prstGeom>
        </p:spPr>
      </p:pic>
      <p:grpSp>
        <p:nvGrpSpPr>
          <p:cNvPr id="16" name="组合 15"/>
          <p:cNvGrpSpPr/>
          <p:nvPr/>
        </p:nvGrpSpPr>
        <p:grpSpPr>
          <a:xfrm>
            <a:off x="962566" y="2214154"/>
            <a:ext cx="5647784" cy="2221572"/>
            <a:chOff x="6448966" y="2243450"/>
            <a:chExt cx="4504784" cy="2221572"/>
          </a:xfrm>
        </p:grpSpPr>
        <p:grpSp>
          <p:nvGrpSpPr>
            <p:cNvPr id="17" name="组合 16"/>
            <p:cNvGrpSpPr/>
            <p:nvPr/>
          </p:nvGrpSpPr>
          <p:grpSpPr>
            <a:xfrm>
              <a:off x="6448966" y="3259113"/>
              <a:ext cx="4504784" cy="1205909"/>
              <a:chOff x="6448966" y="3259113"/>
              <a:chExt cx="4121413" cy="1205909"/>
            </a:xfrm>
          </p:grpSpPr>
          <p:sp>
            <p:nvSpPr>
              <p:cNvPr id="19" name="文本框 15"/>
              <p:cNvSpPr txBox="1">
                <a:spLocks noChangeArrowheads="1"/>
              </p:cNvSpPr>
              <p:nvPr/>
            </p:nvSpPr>
            <p:spPr bwMode="auto">
              <a:xfrm>
                <a:off x="6448966" y="3259113"/>
                <a:ext cx="41214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4000">
                    <a:solidFill>
                      <a:srgbClr val="A07AC2"/>
                    </a:solidFill>
                    <a:latin typeface="方正清刻本悦宋简体" panose="02000000000000000000" pitchFamily="2" charset="-122"/>
                    <a:ea typeface="方正清刻本悦宋简体" panose="02000000000000000000" pitchFamily="2" charset="-122"/>
                  </a:rPr>
                  <a:t>单击此处添加您的标题</a:t>
                </a:r>
                <a:endParaRPr lang="zh-CN" altLang="en-US" sz="4000">
                  <a:solidFill>
                    <a:srgbClr val="A07AC2"/>
                  </a:solidFill>
                  <a:latin typeface="方正清刻本悦宋简体" panose="02000000000000000000" pitchFamily="2" charset="-122"/>
                  <a:ea typeface="方正清刻本悦宋简体" panose="02000000000000000000" pitchFamily="2" charset="-122"/>
                </a:endParaRPr>
              </a:p>
            </p:txBody>
          </p:sp>
          <p:sp>
            <p:nvSpPr>
              <p:cNvPr id="20" name="TextBox 13"/>
              <p:cNvSpPr txBox="1">
                <a:spLocks noChangeArrowheads="1"/>
              </p:cNvSpPr>
              <p:nvPr/>
            </p:nvSpPr>
            <p:spPr bwMode="auto">
              <a:xfrm>
                <a:off x="6805762" y="3972579"/>
                <a:ext cx="34509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pPr>
                <a:r>
                  <a:rPr lang="zh-CN" altLang="en-US" sz="1600">
                    <a:solidFill>
                      <a:srgbClr val="A07AC2"/>
                    </a:solidFill>
                    <a:latin typeface="方正清刻本悦宋简体" panose="02000000000000000000" pitchFamily="2" charset="-122"/>
                    <a:ea typeface="方正清刻本悦宋简体" panose="02000000000000000000" pitchFamily="2" charset="-122"/>
                    <a:sym typeface="Arial" panose="020b0604020202020204" pitchFamily="34" charset="0"/>
                  </a:rPr>
                  <a:t>添加内容添加内容添加内容添加内容添加内容添加内容</a:t>
                </a:r>
                <a:endParaRPr lang="en-US" altLang="zh-CN" sz="1600">
                  <a:solidFill>
                    <a:srgbClr val="A07AC2"/>
                  </a:solidFill>
                  <a:latin typeface="方正清刻本悦宋简体" panose="02000000000000000000" pitchFamily="2" charset="-122"/>
                  <a:ea typeface="方正清刻本悦宋简体" panose="02000000000000000000" pitchFamily="2" charset="-122"/>
                  <a:sym typeface="Arial" panose="020b0604020202020204" pitchFamily="34" charset="0"/>
                </a:endParaRPr>
              </a:p>
            </p:txBody>
          </p:sp>
        </p:grpSp>
        <p:sp>
          <p:nvSpPr>
            <p:cNvPr id="18" name="文本框 17"/>
            <p:cNvSpPr txBox="1"/>
            <p:nvPr/>
          </p:nvSpPr>
          <p:spPr>
            <a:xfrm>
              <a:off x="8316814" y="2243450"/>
              <a:ext cx="1112405" cy="1015663"/>
            </a:xfrm>
            <a:prstGeom prst="rect">
              <a:avLst/>
            </a:prstGeom>
            <a:noFill/>
          </p:spPr>
          <p:txBody>
            <a:bodyPr wrap="square" rtlCol="0">
              <a:spAutoFit/>
            </a:bodyPr>
            <a:lstStyle/>
            <a:p>
              <a:r>
                <a:rPr lang="en-US" altLang="zh-CN" sz="6000">
                  <a:solidFill>
                    <a:srgbClr val="A07AC2"/>
                  </a:solidFill>
                  <a:latin typeface="方正清刻本悦宋简体" panose="02000000000000000000" pitchFamily="2" charset="-122"/>
                  <a:ea typeface="方正清刻本悦宋简体" panose="02000000000000000000" pitchFamily="2" charset="-122"/>
                </a:rPr>
                <a:t>02</a:t>
              </a:r>
              <a:endParaRPr lang="zh-CN" altLang="en-US" sz="6000">
                <a:solidFill>
                  <a:srgbClr val="A07AC2"/>
                </a:solidFill>
                <a:latin typeface="方正清刻本悦宋简体" panose="02000000000000000000" pitchFamily="2" charset="-122"/>
                <a:ea typeface="方正清刻本悦宋简体" panose="02000000000000000000" pitchFamily="2" charset="-122"/>
              </a:endParaRPr>
            </a:p>
          </p:txBody>
        </p:sp>
      </p:grpSp>
    </p:spTree>
  </p:cSld>
  <p:clrMapOvr>
    <a:masterClrMapping/>
  </p:clrMapOvr>
  <p:transition advClick="0" advTm="2000"/>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KSO_WM_UNIT_PLACING_PICTURE_USER_VIEWPORT" val="{&quot;height&quot;:2248.9905511811025,&quot;width&quot;:4497.979527559055}"/>
</p:tagLst>
</file>

<file path=ppt/tags/tag62.xml><?xml version="1.0" encoding="utf-8"?>
<p:tagLst xmlns:p="http://schemas.openxmlformats.org/presentationml/2006/main">
  <p:tag name="KSO_WM_UNIT_PLACING_PICTURE_USER_VIEWPORT" val="{&quot;height&quot;:3870,&quot;width&quot;:3870}"/>
</p:tagLst>
</file>

<file path=ppt/tags/tag63.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RESOURCE_PATHS_HASH_PRESENTER" val="4d28818e73ae5b66e75d78d8fc49814d073b9a"/>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215</Paragraphs>
  <Slides>29</Slides>
  <Notes>5</Notes>
  <TotalTime>0</TotalTime>
  <HiddenSlides>0</HiddenSlides>
  <MMClips>0</MMClips>
  <ScaleCrop>0</ScaleCrop>
  <HeadingPairs>
    <vt:vector baseType="variant" size="6">
      <vt:variant>
        <vt:lpstr>Fonts used</vt:lpstr>
      </vt:variant>
      <vt:variant>
        <vt:i4>17</vt:i4>
      </vt:variant>
      <vt:variant>
        <vt:lpstr>Theme</vt:lpstr>
      </vt:variant>
      <vt:variant>
        <vt:i4>1</vt:i4>
      </vt:variant>
      <vt:variant>
        <vt:lpstr>Slide Titles</vt:lpstr>
      </vt:variant>
      <vt:variant>
        <vt:i4>29</vt:i4>
      </vt:variant>
    </vt:vector>
  </HeadingPairs>
  <TitlesOfParts>
    <vt:vector baseType="lpstr" size="47">
      <vt:lpstr>Arial</vt:lpstr>
      <vt:lpstr>Calibri Light</vt:lpstr>
      <vt:lpstr>Calibri</vt:lpstr>
      <vt:lpstr>方正清刻本悦宋简体</vt:lpstr>
      <vt:lpstr>幼圆</vt:lpstr>
      <vt:lpstr>宋体</vt:lpstr>
      <vt:lpstr>方正宋刻本秀楷简体</vt:lpstr>
      <vt:lpstr>微软雅黑</vt:lpstr>
      <vt:lpstr>Times New Roman</vt:lpstr>
      <vt:lpstr>Impact</vt:lpstr>
      <vt:lpstr>Gill Sans</vt:lpstr>
      <vt:lpstr>楷体</vt:lpstr>
      <vt:lpstr>Roboto Regular</vt:lpstr>
      <vt:lpstr>微软雅黑 Light</vt:lpstr>
      <vt:lpstr>Open Sans</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41</cp:revision>
  <dcterms:created xsi:type="dcterms:W3CDTF">2016-08-13T08:22:00Z</dcterms:created>
  <dcterms:modified xsi:type="dcterms:W3CDTF">2023-05-08T06:50:39Z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68B9985E5496464D89CA7AC852D82D75</vt:lpwstr>
  </property>
  <property fmtid="{D5CDD505-2E9C-101B-9397-08002B2CF9AE}" pid="3" name="KSOProductBuildVer">
    <vt:lpwstr>2052-11.1.0.10495</vt:lpwstr>
  </property>
</Properties>
</file>