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66" r:id="rId2"/>
    <p:sldMasterId id="2147483681" r:id="rId3"/>
  </p:sldMasterIdLst>
  <p:notesMasterIdLst>
    <p:notesMasterId r:id="rId4"/>
  </p:notesMasterIdLst>
  <p:sldIdLst>
    <p:sldId id="259" r:id="rId5"/>
    <p:sldId id="260" r:id="rId6"/>
    <p:sldId id="261" r:id="rId7"/>
    <p:sldId id="262" r:id="rId8"/>
    <p:sldId id="263" r:id="rId9"/>
    <p:sldId id="267" r:id="rId10"/>
    <p:sldId id="268" r:id="rId11"/>
    <p:sldId id="269" r:id="rId12"/>
    <p:sldId id="270" r:id="rId13"/>
    <p:sldId id="271" r:id="rId14"/>
    <p:sldId id="272" r:id="rId15"/>
    <p:sldId id="274" r:id="rId16"/>
    <p:sldId id="275" r:id="rId17"/>
    <p:sldId id="290" r:id="rId18"/>
    <p:sldId id="276" r:id="rId19"/>
    <p:sldId id="278" r:id="rId20"/>
    <p:sldId id="277" r:id="rId21"/>
    <p:sldId id="273" r:id="rId22"/>
    <p:sldId id="279" r:id="rId23"/>
    <p:sldId id="281" r:id="rId24"/>
    <p:sldId id="280" r:id="rId25"/>
    <p:sldId id="282" r:id="rId26"/>
    <p:sldId id="283" r:id="rId27"/>
    <p:sldId id="288" r:id="rId28"/>
    <p:sldId id="303" r:id="rId29"/>
    <p:sldId id="315" r:id="rId30"/>
  </p:sldIdLst>
  <p:sldSz cx="12192000" cy="6858000"/>
  <p:notesSz cx="6858000" cy="9144000"/>
  <p:custDataLst>
    <p:tags r:id="rId3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752" autoAdjust="0"/>
  </p:normalViewPr>
  <p:slideViewPr>
    <p:cSldViewPr snapToGrid="0">
      <p:cViewPr>
        <p:scale>
          <a:sx n="50" d="100"/>
          <a:sy n="50" d="100"/>
        </p:scale>
        <p:origin x="-2910" y="-119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6.xml" /><Relationship Id="rId11" Type="http://schemas.openxmlformats.org/officeDocument/2006/relationships/slide" Target="slides/slide7.xml" /><Relationship Id="rId12" Type="http://schemas.openxmlformats.org/officeDocument/2006/relationships/slide" Target="slides/slide8.xml" /><Relationship Id="rId13" Type="http://schemas.openxmlformats.org/officeDocument/2006/relationships/slide" Target="slides/slide9.xml" /><Relationship Id="rId14" Type="http://schemas.openxmlformats.org/officeDocument/2006/relationships/slide" Target="slides/slide10.xml" /><Relationship Id="rId15" Type="http://schemas.openxmlformats.org/officeDocument/2006/relationships/slide" Target="slides/slide11.xml" /><Relationship Id="rId16" Type="http://schemas.openxmlformats.org/officeDocument/2006/relationships/slide" Target="slides/slide12.xml" /><Relationship Id="rId17" Type="http://schemas.openxmlformats.org/officeDocument/2006/relationships/slide" Target="slides/slide13.xml" /><Relationship Id="rId18" Type="http://schemas.openxmlformats.org/officeDocument/2006/relationships/slide" Target="slides/slide14.xml" /><Relationship Id="rId19" Type="http://schemas.openxmlformats.org/officeDocument/2006/relationships/slide" Target="slides/slide15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6.xml" /><Relationship Id="rId21" Type="http://schemas.openxmlformats.org/officeDocument/2006/relationships/slide" Target="slides/slide17.xml" /><Relationship Id="rId22" Type="http://schemas.openxmlformats.org/officeDocument/2006/relationships/slide" Target="slides/slide18.xml" /><Relationship Id="rId23" Type="http://schemas.openxmlformats.org/officeDocument/2006/relationships/slide" Target="slides/slide19.xml" /><Relationship Id="rId24" Type="http://schemas.openxmlformats.org/officeDocument/2006/relationships/slide" Target="slides/slide20.xml" /><Relationship Id="rId25" Type="http://schemas.openxmlformats.org/officeDocument/2006/relationships/slide" Target="slides/slide21.xml" /><Relationship Id="rId26" Type="http://schemas.openxmlformats.org/officeDocument/2006/relationships/slide" Target="slides/slide22.xml" /><Relationship Id="rId27" Type="http://schemas.openxmlformats.org/officeDocument/2006/relationships/slide" Target="slides/slide23.xml" /><Relationship Id="rId28" Type="http://schemas.openxmlformats.org/officeDocument/2006/relationships/slide" Target="slides/slide24.xml" /><Relationship Id="rId29" Type="http://schemas.openxmlformats.org/officeDocument/2006/relationships/slide" Target="slides/slide25.xml" /><Relationship Id="rId3" Type="http://schemas.openxmlformats.org/officeDocument/2006/relationships/slideMaster" Target="slideMasters/slideMaster3.xml" /><Relationship Id="rId30" Type="http://schemas.openxmlformats.org/officeDocument/2006/relationships/slide" Target="slides/slide26.xml" /><Relationship Id="rId31" Type="http://schemas.openxmlformats.org/officeDocument/2006/relationships/tags" Target="tags/tag61.xml" /><Relationship Id="rId32" Type="http://schemas.openxmlformats.org/officeDocument/2006/relationships/presProps" Target="presProps.xml" /><Relationship Id="rId33" Type="http://schemas.openxmlformats.org/officeDocument/2006/relationships/viewProps" Target="viewProps.xml" /><Relationship Id="rId34" Type="http://schemas.openxmlformats.org/officeDocument/2006/relationships/theme" Target="theme/theme1.xml" /><Relationship Id="rId35" Type="http://schemas.openxmlformats.org/officeDocument/2006/relationships/tableStyles" Target="tableStyles.xml" /><Relationship Id="rId4" Type="http://schemas.openxmlformats.org/officeDocument/2006/relationships/notesMaster" Target="notesMasters/notesMaster1.xml" /><Relationship Id="rId5" Type="http://schemas.openxmlformats.org/officeDocument/2006/relationships/slide" Target="slides/slide1.xml" /><Relationship Id="rId6" Type="http://schemas.openxmlformats.org/officeDocument/2006/relationships/slide" Target="slides/slide2.xml" /><Relationship Id="rId7" Type="http://schemas.openxmlformats.org/officeDocument/2006/relationships/slide" Target="slides/slide3.xml" /><Relationship Id="rId8" Type="http://schemas.openxmlformats.org/officeDocument/2006/relationships/slide" Target="slides/slide4.xml" /><Relationship Id="rId9" Type="http://schemas.openxmlformats.org/officeDocument/2006/relationships/slide" Target="slides/slide5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4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1D543-7E6A-48BE-AB2F-61946DB9C504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0DB654-4362-48BC-B638-435D685DE507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DB654-4362-48BC-B638-435D685DE50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DB654-4362-48BC-B638-435D685DE50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DB654-4362-48BC-B638-435D685DE50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DB654-4362-48BC-B638-435D685DE507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DB654-4362-48BC-B638-435D685DE50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DB654-4362-48BC-B638-435D685DE507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DB654-4362-48BC-B638-435D685DE507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DB654-4362-48BC-B638-435D685DE507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DB654-4362-48BC-B638-435D685DE507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DB654-4362-48BC-B638-435D685DE507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DB654-4362-48BC-B638-435D685DE507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DB654-4362-48BC-B638-435D685DE50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DB654-4362-48BC-B638-435D685DE507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DB654-4362-48BC-B638-435D685DE507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DB654-4362-48BC-B638-435D685DE507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DB654-4362-48BC-B638-435D685DE507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DB654-4362-48BC-B638-435D685DE507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25</a:t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26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DB654-4362-48BC-B638-435D685DE50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DB654-4362-48BC-B638-435D685DE50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DB654-4362-48BC-B638-435D685DE50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DB654-4362-48BC-B638-435D685DE50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DB654-4362-48BC-B638-435D685DE50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DB654-4362-48BC-B638-435D685DE50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DB654-4362-48BC-B638-435D685DE50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hyperlink" Target="http://www.1ppt.com/moban/" TargetMode="External" /><Relationship Id="rId2" Type="http://schemas.openxmlformats.org/officeDocument/2006/relationships/slideMaster" Target="../slideMasters/slideMaster1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3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3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3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3.xml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3.xml" /></Relationships>
</file>

<file path=ppt/slideLayouts/_rels/slideLayout2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3.xml" /></Relationships>
</file>

<file path=ppt/slideLayouts/_rels/slideLayout2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3.xml" /></Relationships>
</file>

<file path=ppt/slideLayouts/_rels/slideLayout2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3.xml" /></Relationships>
</file>

<file path=ppt/slideLayouts/_rels/slideLayout2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3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3.xml" /></Relationships>
</file>

<file path=ppt/slideLayouts/_rels/slideLayout3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3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 spd="slow" advClick="0" advTm="3000">
    <p:wipe/>
  </p:transition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 advClick="0" advTm="3000">
    <p:wipe/>
  </p:transition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 advClick="0" advTm="3000">
    <p:wipe/>
  </p:transition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 advClick="0" advTm="3000">
    <p:wipe/>
  </p:transition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 advClick="0" advTm="3000">
    <p:wipe/>
  </p:transition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 advClick="0" advTm="3000">
    <p:wipe/>
  </p:transition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 advClick="0" advTm="3000">
    <p:wipe/>
  </p:transition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650405" y="6736219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en-US" altLang="zh-CN" sz="100" smtClean="0">
                <a:solidFill>
                  <a:prstClr val="black"/>
                </a:solidFill>
                <a:ea typeface="微软雅黑" panose="020b0503020204020204" pitchFamily="34" charset="-122"/>
                <a:hlinkClick r:id="rId1"/>
              </a:rPr>
              <a:t>PPT</a:t>
            </a:r>
            <a:r>
              <a:rPr lang="zh-CN" altLang="en-US" sz="100" smtClean="0">
                <a:solidFill>
                  <a:prstClr val="black"/>
                </a:solidFill>
                <a:ea typeface="微软雅黑" panose="020b0503020204020204" pitchFamily="34" charset="-122"/>
                <a:hlinkClick r:id="rId1"/>
              </a:rPr>
              <a:t>模板</a:t>
            </a:r>
            <a:r>
              <a:rPr lang="zh-CN" altLang="en-US" sz="10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endParaRPr lang="en-US" altLang="zh-CN" sz="10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3000">
    <p:wipe/>
  </p:transition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 advClick="0" advTm="3000">
    <p:wipe/>
  </p:transition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/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/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/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/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spd="slow" advClick="0" advTm="3000">
    <p:wipe/>
  </p:transition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 advClick="0" advTm="3000">
    <p:wipe/>
  </p:transition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 advClick="0" advTm="3000">
    <p:wipe/>
  </p:transition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 advClick="0" advTm="3000">
    <p:wipe/>
  </p:transition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 advClick="0" advTm="3000">
    <p:wipe/>
  </p:transition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 advClick="0" advTm="3000">
    <p:wipe/>
  </p:transition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 advClick="0" advTm="3000">
    <p:wipe/>
  </p:transition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 advClick="0" advTm="3000">
    <p:wipe/>
  </p:transition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slideLayout" Target="../slideLayouts/slideLayout16.xml" /><Relationship Id="rId17" Type="http://schemas.openxmlformats.org/officeDocument/2006/relationships/slideLayout" Target="../slideLayouts/slideLayout17.xml" /><Relationship Id="rId18" Type="http://schemas.openxmlformats.org/officeDocument/2006/relationships/image" Target="../media/image1.jpeg" /><Relationship Id="rId19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2" Type="http://schemas.openxmlformats.org/officeDocument/2006/relationships/slideLayout" Target="../slideLayouts/slideLayout19.xml" /><Relationship Id="rId3" Type="http://schemas.openxmlformats.org/officeDocument/2006/relationships/slideLayout" Target="../slideLayouts/slideLayout20.xml" /><Relationship Id="rId4" Type="http://schemas.openxmlformats.org/officeDocument/2006/relationships/theme" Target="../theme/theme2.xml" /></Relationships>
</file>

<file path=ppt/slideMasters/_rels/slideMaster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.xml" /><Relationship Id="rId10" Type="http://schemas.openxmlformats.org/officeDocument/2006/relationships/slideLayout" Target="../slideLayouts/slideLayout30.xml" /><Relationship Id="rId11" Type="http://schemas.openxmlformats.org/officeDocument/2006/relationships/slideLayout" Target="../slideLayouts/slideLayout31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3.xml" /><Relationship Id="rId2" Type="http://schemas.openxmlformats.org/officeDocument/2006/relationships/slideLayout" Target="../slideLayouts/slideLayout22.xml" /><Relationship Id="rId3" Type="http://schemas.openxmlformats.org/officeDocument/2006/relationships/slideLayout" Target="../slideLayouts/slideLayout23.xml" /><Relationship Id="rId4" Type="http://schemas.openxmlformats.org/officeDocument/2006/relationships/slideLayout" Target="../slideLayouts/slideLayout24.xml" /><Relationship Id="rId5" Type="http://schemas.openxmlformats.org/officeDocument/2006/relationships/slideLayout" Target="../slideLayouts/slideLayout25.xml" /><Relationship Id="rId6" Type="http://schemas.openxmlformats.org/officeDocument/2006/relationships/slideLayout" Target="../slideLayouts/slideLayout26.xml" /><Relationship Id="rId7" Type="http://schemas.openxmlformats.org/officeDocument/2006/relationships/slideLayout" Target="../slideLayouts/slideLayout27.xml" /><Relationship Id="rId8" Type="http://schemas.openxmlformats.org/officeDocument/2006/relationships/slideLayout" Target="../slideLayouts/slideLayout28.xml" /><Relationship Id="rId9" Type="http://schemas.openxmlformats.org/officeDocument/2006/relationships/slideLayout" Target="../slideLayouts/slideLayout2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背景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 flipH="1">
            <a:off x="-80010" y="-34925"/>
            <a:ext cx="12294235" cy="69272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slow" advClick="0" advTm="3000">
    <p:wipe/>
  </p:transition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5"/>
            <a:ext cx="12193270" cy="685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jpeg" /><Relationship Id="rId4" Type="http://schemas.openxmlformats.org/officeDocument/2006/relationships/image" Target="../media/image2.png" /><Relationship Id="rId5" Type="http://schemas.openxmlformats.org/officeDocument/2006/relationships/image" Target="../media/image3.png" /><Relationship Id="rId6" Type="http://schemas.openxmlformats.org/officeDocument/2006/relationships/image" Target="../media/image4.png" /><Relationship Id="rId7" Type="http://schemas.openxmlformats.org/officeDocument/2006/relationships/image" Target="../media/image5.png" /><Relationship Id="rId8" Type="http://schemas.openxmlformats.org/officeDocument/2006/relationships/image" Target="../media/image6.png" /><Relationship Id="rId9" Type="http://schemas.openxmlformats.org/officeDocument/2006/relationships/image" Target="../media/image7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1.jpeg" /><Relationship Id="rId4" Type="http://schemas.openxmlformats.org/officeDocument/2006/relationships/image" Target="../media/image5.png" /><Relationship Id="rId5" Type="http://schemas.openxmlformats.org/officeDocument/2006/relationships/image" Target="../media/image21.png" /><Relationship Id="rId6" Type="http://schemas.openxmlformats.org/officeDocument/2006/relationships/image" Target="../media/image16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1.jpeg" /><Relationship Id="rId4" Type="http://schemas.openxmlformats.org/officeDocument/2006/relationships/image" Target="../media/image5.png" /><Relationship Id="rId5" Type="http://schemas.openxmlformats.org/officeDocument/2006/relationships/image" Target="../media/image22.png" /><Relationship Id="rId6" Type="http://schemas.openxmlformats.org/officeDocument/2006/relationships/image" Target="../media/image23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1.jpeg" /><Relationship Id="rId4" Type="http://schemas.openxmlformats.org/officeDocument/2006/relationships/image" Target="../media/image21.png" /><Relationship Id="rId5" Type="http://schemas.openxmlformats.org/officeDocument/2006/relationships/image" Target="../media/image5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1.jpeg" /><Relationship Id="rId4" Type="http://schemas.openxmlformats.org/officeDocument/2006/relationships/image" Target="../media/image5.png" /><Relationship Id="rId5" Type="http://schemas.openxmlformats.org/officeDocument/2006/relationships/image" Target="../media/image16.png" /><Relationship Id="rId6" Type="http://schemas.openxmlformats.org/officeDocument/2006/relationships/image" Target="../media/image24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1.jpeg" /><Relationship Id="rId4" Type="http://schemas.openxmlformats.org/officeDocument/2006/relationships/image" Target="../media/image2.png" /><Relationship Id="rId5" Type="http://schemas.openxmlformats.org/officeDocument/2006/relationships/image" Target="../media/image10.png" /><Relationship Id="rId6" Type="http://schemas.openxmlformats.org/officeDocument/2006/relationships/image" Target="../media/image20.png" /><Relationship Id="rId7" Type="http://schemas.openxmlformats.org/officeDocument/2006/relationships/image" Target="../media/image7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1.jpeg" /><Relationship Id="rId4" Type="http://schemas.openxmlformats.org/officeDocument/2006/relationships/image" Target="../media/image5.png" /><Relationship Id="rId5" Type="http://schemas.openxmlformats.org/officeDocument/2006/relationships/image" Target="../media/image2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6.xml" /><Relationship Id="rId3" Type="http://schemas.openxmlformats.org/officeDocument/2006/relationships/image" Target="../media/image1.jpeg" /><Relationship Id="rId4" Type="http://schemas.openxmlformats.org/officeDocument/2006/relationships/image" Target="../media/image5.png" /><Relationship Id="rId5" Type="http://schemas.openxmlformats.org/officeDocument/2006/relationships/image" Target="../media/image7.png" /><Relationship Id="rId6" Type="http://schemas.openxmlformats.org/officeDocument/2006/relationships/image" Target="../media/image26.png" /><Relationship Id="rId7" Type="http://schemas.openxmlformats.org/officeDocument/2006/relationships/image" Target="../media/image8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7.xml" /><Relationship Id="rId3" Type="http://schemas.openxmlformats.org/officeDocument/2006/relationships/image" Target="../media/image1.jpeg" /><Relationship Id="rId4" Type="http://schemas.openxmlformats.org/officeDocument/2006/relationships/image" Target="../media/image5.png" /><Relationship Id="rId5" Type="http://schemas.openxmlformats.org/officeDocument/2006/relationships/image" Target="../media/image27.png" /><Relationship Id="rId6" Type="http://schemas.openxmlformats.org/officeDocument/2006/relationships/image" Target="../media/image28.png" /><Relationship Id="rId7" Type="http://schemas.openxmlformats.org/officeDocument/2006/relationships/image" Target="../media/image29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8.xml" /><Relationship Id="rId3" Type="http://schemas.openxmlformats.org/officeDocument/2006/relationships/image" Target="../media/image1.jpeg" /><Relationship Id="rId4" Type="http://schemas.openxmlformats.org/officeDocument/2006/relationships/image" Target="../media/image5.png" /><Relationship Id="rId5" Type="http://schemas.openxmlformats.org/officeDocument/2006/relationships/image" Target="../media/image30.png" /><Relationship Id="rId6" Type="http://schemas.openxmlformats.org/officeDocument/2006/relationships/image" Target="../media/image31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9.xml" /><Relationship Id="rId3" Type="http://schemas.openxmlformats.org/officeDocument/2006/relationships/image" Target="../media/image1.jpeg" /><Relationship Id="rId4" Type="http://schemas.openxmlformats.org/officeDocument/2006/relationships/image" Target="../media/image2.png" /><Relationship Id="rId5" Type="http://schemas.openxmlformats.org/officeDocument/2006/relationships/image" Target="../media/image10.png" /><Relationship Id="rId6" Type="http://schemas.openxmlformats.org/officeDocument/2006/relationships/image" Target="../media/image20.png" /><Relationship Id="rId7" Type="http://schemas.openxmlformats.org/officeDocument/2006/relationships/image" Target="../media/image7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1.jpeg" /><Relationship Id="rId4" Type="http://schemas.openxmlformats.org/officeDocument/2006/relationships/image" Target="../media/image2.png" /><Relationship Id="rId5" Type="http://schemas.openxmlformats.org/officeDocument/2006/relationships/image" Target="../media/image8.png" /><Relationship Id="rId6" Type="http://schemas.openxmlformats.org/officeDocument/2006/relationships/image" Target="../media/image9.png" /><Relationship Id="rId7" Type="http://schemas.openxmlformats.org/officeDocument/2006/relationships/image" Target="../media/image7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0.xml" /><Relationship Id="rId3" Type="http://schemas.openxmlformats.org/officeDocument/2006/relationships/image" Target="../media/image1.jpeg" /><Relationship Id="rId4" Type="http://schemas.openxmlformats.org/officeDocument/2006/relationships/image" Target="../media/image32.png" /><Relationship Id="rId5" Type="http://schemas.openxmlformats.org/officeDocument/2006/relationships/image" Target="../media/image5.png" /><Relationship Id="rId6" Type="http://schemas.openxmlformats.org/officeDocument/2006/relationships/image" Target="../media/image20.png" /><Relationship Id="rId7" Type="http://schemas.openxmlformats.org/officeDocument/2006/relationships/image" Target="../media/image33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1.xml" /><Relationship Id="rId3" Type="http://schemas.openxmlformats.org/officeDocument/2006/relationships/image" Target="../media/image1.jpeg" /><Relationship Id="rId4" Type="http://schemas.openxmlformats.org/officeDocument/2006/relationships/image" Target="../media/image5.png" /><Relationship Id="rId5" Type="http://schemas.openxmlformats.org/officeDocument/2006/relationships/image" Target="../media/image34.png" /><Relationship Id="rId6" Type="http://schemas.openxmlformats.org/officeDocument/2006/relationships/image" Target="../media/image7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2.xml" /><Relationship Id="rId3" Type="http://schemas.openxmlformats.org/officeDocument/2006/relationships/image" Target="../media/image1.jpeg" /><Relationship Id="rId4" Type="http://schemas.openxmlformats.org/officeDocument/2006/relationships/image" Target="../media/image12.png" /><Relationship Id="rId5" Type="http://schemas.openxmlformats.org/officeDocument/2006/relationships/image" Target="../media/image5.png" /><Relationship Id="rId6" Type="http://schemas.openxmlformats.org/officeDocument/2006/relationships/image" Target="../media/image35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3.xml" /><Relationship Id="rId3" Type="http://schemas.openxmlformats.org/officeDocument/2006/relationships/image" Target="../media/image1.jpeg" /><Relationship Id="rId4" Type="http://schemas.openxmlformats.org/officeDocument/2006/relationships/image" Target="../media/image5.png" /><Relationship Id="rId5" Type="http://schemas.openxmlformats.org/officeDocument/2006/relationships/image" Target="../media/image4.png" /><Relationship Id="rId6" Type="http://schemas.openxmlformats.org/officeDocument/2006/relationships/image" Target="../media/image36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4.xml" /><Relationship Id="rId3" Type="http://schemas.openxmlformats.org/officeDocument/2006/relationships/image" Target="../media/image1.jpeg" /><Relationship Id="rId4" Type="http://schemas.openxmlformats.org/officeDocument/2006/relationships/image" Target="../media/image2.png" /><Relationship Id="rId5" Type="http://schemas.openxmlformats.org/officeDocument/2006/relationships/image" Target="../media/image3.png" /><Relationship Id="rId6" Type="http://schemas.openxmlformats.org/officeDocument/2006/relationships/image" Target="../media/image4.png" /><Relationship Id="rId7" Type="http://schemas.openxmlformats.org/officeDocument/2006/relationships/image" Target="../media/image5.png" /><Relationship Id="rId8" Type="http://schemas.openxmlformats.org/officeDocument/2006/relationships/image" Target="../media/image6.png" /><Relationship Id="rId9" Type="http://schemas.openxmlformats.org/officeDocument/2006/relationships/image" Target="../media/image7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5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image" Target="../media/image37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7.xml" /><Relationship Id="rId10" Type="http://schemas.openxmlformats.org/officeDocument/2006/relationships/image" Target="../media/image37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26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1.jpeg" /><Relationship Id="rId4" Type="http://schemas.openxmlformats.org/officeDocument/2006/relationships/image" Target="../media/image2.png" /><Relationship Id="rId5" Type="http://schemas.openxmlformats.org/officeDocument/2006/relationships/image" Target="../media/image7.png" /><Relationship Id="rId6" Type="http://schemas.openxmlformats.org/officeDocument/2006/relationships/image" Target="../media/image10.png" /><Relationship Id="rId7" Type="http://schemas.openxmlformats.org/officeDocument/2006/relationships/image" Target="../media/image11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1.jpeg" /><Relationship Id="rId4" Type="http://schemas.openxmlformats.org/officeDocument/2006/relationships/image" Target="../media/image5.png" /><Relationship Id="rId5" Type="http://schemas.openxmlformats.org/officeDocument/2006/relationships/image" Target="../media/image12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1.jpeg" /><Relationship Id="rId4" Type="http://schemas.openxmlformats.org/officeDocument/2006/relationships/image" Target="../media/image5.png" /><Relationship Id="rId5" Type="http://schemas.openxmlformats.org/officeDocument/2006/relationships/image" Target="../media/image13.png" /><Relationship Id="rId6" Type="http://schemas.openxmlformats.org/officeDocument/2006/relationships/image" Target="../media/image14.png" /><Relationship Id="rId7" Type="http://schemas.openxmlformats.org/officeDocument/2006/relationships/image" Target="../media/image1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1.jpeg" /><Relationship Id="rId4" Type="http://schemas.openxmlformats.org/officeDocument/2006/relationships/image" Target="../media/image5.png" /><Relationship Id="rId5" Type="http://schemas.openxmlformats.org/officeDocument/2006/relationships/image" Target="../media/image16.png" /><Relationship Id="rId6" Type="http://schemas.openxmlformats.org/officeDocument/2006/relationships/image" Target="../media/image7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1.jpeg" /><Relationship Id="rId4" Type="http://schemas.openxmlformats.org/officeDocument/2006/relationships/image" Target="../media/image5.png" /><Relationship Id="rId5" Type="http://schemas.openxmlformats.org/officeDocument/2006/relationships/image" Target="../media/image17.jpeg" /><Relationship Id="rId6" Type="http://schemas.openxmlformats.org/officeDocument/2006/relationships/image" Target="../media/image18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1.jpeg" /><Relationship Id="rId4" Type="http://schemas.openxmlformats.org/officeDocument/2006/relationships/image" Target="../media/image19.png" /><Relationship Id="rId5" Type="http://schemas.openxmlformats.org/officeDocument/2006/relationships/image" Target="../media/image5.png" /><Relationship Id="rId6" Type="http://schemas.openxmlformats.org/officeDocument/2006/relationships/image" Target="../media/image15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1.jpeg" /><Relationship Id="rId4" Type="http://schemas.openxmlformats.org/officeDocument/2006/relationships/image" Target="../media/image2.png" /><Relationship Id="rId5" Type="http://schemas.openxmlformats.org/officeDocument/2006/relationships/image" Target="../media/image10.png" /><Relationship Id="rId6" Type="http://schemas.openxmlformats.org/officeDocument/2006/relationships/image" Target="../media/image20.png" /><Relationship Id="rId7" Type="http://schemas.openxmlformats.org/officeDocument/2006/relationships/image" Target="../media/image7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背景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80010" y="-34925"/>
            <a:ext cx="12294235" cy="6927215"/>
          </a:xfrm>
          <a:prstGeom prst="rect">
            <a:avLst/>
          </a:prstGeom>
        </p:spPr>
      </p:pic>
      <p:sp>
        <p:nvSpPr>
          <p:cNvPr id="64" name="矩形 63"/>
          <p:cNvSpPr/>
          <p:nvPr/>
        </p:nvSpPr>
        <p:spPr>
          <a:xfrm>
            <a:off x="801370" y="116840"/>
            <a:ext cx="11412855" cy="6623050"/>
          </a:xfrm>
          <a:prstGeom prst="rect">
            <a:avLst/>
          </a:prstGeom>
          <a:blipFill rotWithShape="1">
            <a:blip r:embed="rId4">
              <a:alphaModFix amt="93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-1226820" y="-1505585"/>
            <a:ext cx="7960995" cy="7960995"/>
          </a:xfrm>
          <a:prstGeom prst="ellipse">
            <a:avLst/>
          </a:prstGeom>
          <a:noFill/>
          <a:ln w="66675">
            <a:solidFill>
              <a:srgbClr val="C3B663"/>
            </a:solidFill>
          </a:ln>
          <a:effectLst>
            <a:outerShdw blurRad="2286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7014210" y="770890"/>
            <a:ext cx="4537075" cy="5471795"/>
            <a:chOff x="6512" y="993"/>
            <a:chExt cx="7145" cy="8617"/>
          </a:xfrm>
        </p:grpSpPr>
        <p:sp>
          <p:nvSpPr>
            <p:cNvPr id="36" name="文本框 35"/>
            <p:cNvSpPr txBox="1"/>
            <p:nvPr/>
          </p:nvSpPr>
          <p:spPr>
            <a:xfrm>
              <a:off x="6512" y="993"/>
              <a:ext cx="6083" cy="4482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zh-CN" sz="23900">
                  <a:solidFill>
                    <a:schemeClr val="bg1"/>
                  </a:solidFill>
                  <a:effectLst>
                    <a:outerShdw blurRad="76200" dist="76200" dir="5400000" algn="t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rPr>
                <a:t>你</a:t>
              </a:r>
              <a:endParaRPr lang="zh-CN" altLang="zh-CN" sz="23900">
                <a:solidFill>
                  <a:schemeClr val="bg1"/>
                </a:solidFill>
                <a:effectLst>
                  <a:outerShdw blurRad="76200" dist="76200" dir="5400000" algn="t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9343" y="3983"/>
              <a:ext cx="4314" cy="3157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zh-CN" sz="16600">
                  <a:solidFill>
                    <a:schemeClr val="bg1"/>
                  </a:solidFill>
                  <a:effectLst>
                    <a:outerShdw blurRad="76200" dist="76200" dir="5400000" algn="t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rPr>
                <a:t>好</a:t>
              </a:r>
              <a:endParaRPr lang="zh-CN" altLang="zh-CN" sz="16600">
                <a:solidFill>
                  <a:schemeClr val="bg1"/>
                </a:solidFill>
                <a:effectLst>
                  <a:outerShdw blurRad="76200" dist="76200" dir="5400000" algn="t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7888" y="5110"/>
              <a:ext cx="2084" cy="450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zh-CN" altLang="en-US" sz="8000">
                  <a:solidFill>
                    <a:schemeClr val="bg1"/>
                  </a:solidFill>
                  <a:effectLst>
                    <a:outerShdw blurRad="76200" dist="76200" dir="5400000" algn="t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rPr>
                <a:t>十二月</a:t>
              </a:r>
              <a:endParaRPr lang="zh-CN" altLang="en-US" sz="8000">
                <a:solidFill>
                  <a:schemeClr val="bg1"/>
                </a:solidFill>
                <a:effectLst>
                  <a:outerShdw blurRad="76200" dist="76200" dir="5400000" algn="t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</p:grpSp>
      <p:pic>
        <p:nvPicPr>
          <p:cNvPr id="43" name="图片 42" descr="582ed5f479338"/>
          <p:cNvPicPr>
            <a:picLocks noChangeAspect="1"/>
          </p:cNvPicPr>
          <p:nvPr/>
        </p:nvPicPr>
        <p:blipFill>
          <a:blip r:embed="rId5"/>
          <a:srcRect b="-7072"/>
          <a:stretch>
            <a:fillRect/>
          </a:stretch>
        </p:blipFill>
        <p:spPr>
          <a:xfrm>
            <a:off x="9361170" y="4293870"/>
            <a:ext cx="1586865" cy="979805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9660" y="5191760"/>
            <a:ext cx="453390" cy="734695"/>
          </a:xfrm>
          <a:prstGeom prst="rect">
            <a:avLst/>
          </a:prstGeom>
        </p:spPr>
      </p:pic>
      <p:sp>
        <p:nvSpPr>
          <p:cNvPr id="53" name="椭圆 52"/>
          <p:cNvSpPr/>
          <p:nvPr/>
        </p:nvSpPr>
        <p:spPr>
          <a:xfrm>
            <a:off x="-675005" y="-954405"/>
            <a:ext cx="6858000" cy="6858000"/>
          </a:xfrm>
          <a:prstGeom prst="ellipse">
            <a:avLst/>
          </a:prstGeom>
          <a:blipFill rotWithShape="1">
            <a:blip r:embed="rId7"/>
            <a:tile tx="0" ty="0" sx="100000" sy="100000" flip="none" algn="tl"/>
          </a:blipFill>
          <a:ln>
            <a:noFill/>
          </a:ln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3" name="图片 32" descr="5a0947ca441cd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-79375" y="-34925"/>
            <a:ext cx="6543040" cy="7322185"/>
          </a:xfrm>
          <a:prstGeom prst="rect">
            <a:avLst/>
          </a:prstGeom>
        </p:spPr>
      </p:pic>
      <p:pic>
        <p:nvPicPr>
          <p:cNvPr id="44" name="图片 43" descr="582ed5f47933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1370" y="4293870"/>
            <a:ext cx="2686050" cy="1095375"/>
          </a:xfrm>
          <a:prstGeom prst="rect">
            <a:avLst/>
          </a:prstGeom>
        </p:spPr>
      </p:pic>
      <p:pic>
        <p:nvPicPr>
          <p:cNvPr id="56" name="图片 55" descr="582ed5f479338"/>
          <p:cNvPicPr>
            <a:picLocks noChangeAspect="1"/>
          </p:cNvPicPr>
          <p:nvPr/>
        </p:nvPicPr>
        <p:blipFill>
          <a:blip r:embed="rId5"/>
          <a:srcRect b="-7072"/>
          <a:stretch>
            <a:fillRect/>
          </a:stretch>
        </p:blipFill>
        <p:spPr>
          <a:xfrm>
            <a:off x="7016115" y="2669540"/>
            <a:ext cx="1586865" cy="979805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 descr="背景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0010" y="-34925"/>
            <a:ext cx="12294235" cy="692721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-80010" y="-34925"/>
            <a:ext cx="3580765" cy="6914515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 descr="5a094962ecb0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60780" y="897890"/>
            <a:ext cx="6351905" cy="6171565"/>
          </a:xfrm>
          <a:prstGeom prst="rect">
            <a:avLst/>
          </a:prstGeom>
        </p:spPr>
      </p:pic>
      <p:pic>
        <p:nvPicPr>
          <p:cNvPr id="5" name="图片 4" descr="5a4b432cb31cc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7235" y="897890"/>
            <a:ext cx="7262495" cy="7262495"/>
          </a:xfrm>
          <a:prstGeom prst="rect">
            <a:avLst/>
          </a:prstGeom>
        </p:spPr>
      </p:pic>
      <p:sp>
        <p:nvSpPr>
          <p:cNvPr id="46" name="文本框 45"/>
          <p:cNvSpPr txBox="1"/>
          <p:nvPr/>
        </p:nvSpPr>
        <p:spPr>
          <a:xfrm>
            <a:off x="3498994" y="1726565"/>
            <a:ext cx="4778231" cy="38284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输入</a:t>
            </a:r>
            <a:r>
              <a:rPr lang="zh-CN" altLang="en-US" sz="1400" spc="100">
                <a:solidFill>
                  <a:schemeClr val="bg1"/>
                </a:solidFill>
                <a:cs typeface="+mn-ea"/>
                <a:sym typeface="+mn-lt"/>
              </a:rPr>
              <a:t>需要编辑的内容，内容可以简洁表达，</a:t>
            </a:r>
            <a:endParaRPr lang="zh-CN" altLang="en-US" sz="14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1400" spc="100">
                <a:solidFill>
                  <a:schemeClr val="bg1"/>
                </a:solidFill>
                <a:cs typeface="+mn-ea"/>
                <a:sym typeface="+mn-lt"/>
              </a:rPr>
              <a:t>使用关键词</a:t>
            </a:r>
            <a:endParaRPr lang="zh-CN" altLang="en-US" sz="14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1400" spc="100">
                <a:solidFill>
                  <a:schemeClr val="bg1"/>
                </a:solidFill>
                <a:cs typeface="+mn-ea"/>
                <a:sym typeface="+mn-lt"/>
              </a:rPr>
              <a:t>需要编辑的内容，内容可以简洁表达，</a:t>
            </a:r>
            <a:endParaRPr lang="zh-CN" altLang="en-US" sz="14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1400" spc="100">
                <a:solidFill>
                  <a:schemeClr val="bg1"/>
                </a:solidFill>
                <a:cs typeface="+mn-ea"/>
                <a:sym typeface="+mn-lt"/>
              </a:rPr>
              <a:t>需要编辑的内容，内容可以简洁表达，使用关键词</a:t>
            </a:r>
            <a:endParaRPr lang="zh-CN" altLang="en-US" sz="14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1400" spc="100">
                <a:solidFill>
                  <a:schemeClr val="bg1"/>
                </a:solidFill>
                <a:cs typeface="+mn-ea"/>
                <a:sym typeface="+mn-lt"/>
              </a:rPr>
              <a:t>需要编辑的内容，内容可以简洁表达，</a:t>
            </a:r>
            <a:endParaRPr lang="zh-CN" altLang="en-US" sz="14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1200" spc="100">
                <a:solidFill>
                  <a:schemeClr val="bg1"/>
                </a:solidFill>
                <a:cs typeface="+mn-ea"/>
                <a:sym typeface="+mn-lt"/>
              </a:rPr>
              <a:t>需要编辑的内容，内容可以简洁表达，使用关键词</a:t>
            </a:r>
            <a:endParaRPr lang="zh-CN" altLang="en-US" sz="12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1200" spc="100">
                <a:solidFill>
                  <a:schemeClr val="bg1"/>
                </a:solidFill>
                <a:cs typeface="+mn-ea"/>
                <a:sym typeface="+mn-lt"/>
              </a:rPr>
              <a:t>需要编辑的内容，内容可以简洁表达，使用关键词</a:t>
            </a:r>
            <a:endParaRPr lang="zh-CN" altLang="en-US" sz="12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endParaRPr lang="zh-CN" altLang="en-US" sz="7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1400" spc="100">
                <a:solidFill>
                  <a:schemeClr val="bg1"/>
                </a:solidFill>
                <a:cs typeface="+mn-ea"/>
                <a:sym typeface="+mn-lt"/>
              </a:rPr>
              <a:t>使用关键词</a:t>
            </a:r>
            <a:endParaRPr lang="zh-CN" altLang="en-US" sz="14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1400" spc="100">
                <a:solidFill>
                  <a:schemeClr val="bg1"/>
                </a:solidFill>
                <a:cs typeface="+mn-ea"/>
                <a:sym typeface="+mn-lt"/>
              </a:rPr>
              <a:t>需要编辑的内容，内容可以简洁表达，使用关键词</a:t>
            </a:r>
            <a:endParaRPr lang="zh-CN" altLang="en-US" sz="14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1400" spc="100">
                <a:solidFill>
                  <a:schemeClr val="bg1"/>
                </a:solidFill>
                <a:cs typeface="+mn-ea"/>
                <a:sym typeface="+mn-lt"/>
              </a:rPr>
              <a:t>需要编辑的内容，内容可以简洁表达，</a:t>
            </a:r>
            <a:endParaRPr lang="zh-CN" altLang="en-US" sz="14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endParaRPr lang="zh-CN" altLang="en-US" sz="14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endParaRPr lang="zh-CN" altLang="en-US" sz="1400" spc="1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8509635" y="662940"/>
            <a:ext cx="61912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  <a:endParaRPr lang="zh-CN" altLang="en-US" sz="400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6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 descr="背景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0010" y="-34925"/>
            <a:ext cx="12294235" cy="6927215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9324847" y="2553335"/>
            <a:ext cx="2889166" cy="4699000"/>
            <a:chOff x="12397" y="871"/>
            <a:chExt cx="6838" cy="11119"/>
          </a:xfrm>
        </p:grpSpPr>
        <p:sp>
          <p:nvSpPr>
            <p:cNvPr id="6" name="椭圆 5"/>
            <p:cNvSpPr/>
            <p:nvPr/>
          </p:nvSpPr>
          <p:spPr>
            <a:xfrm>
              <a:off x="12397" y="871"/>
              <a:ext cx="6148" cy="6094"/>
            </a:xfrm>
            <a:prstGeom prst="ellipse">
              <a:avLst/>
            </a:prstGeom>
            <a:blipFill rotWithShape="1">
              <a:blip r:embed="rId4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" name="图片 1" descr="5a118daf52db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898" y="2840"/>
              <a:ext cx="5337" cy="9150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-1504950" y="-1020445"/>
            <a:ext cx="5200015" cy="5200015"/>
          </a:xfrm>
          <a:prstGeom prst="ellipse">
            <a:avLst/>
          </a:prstGeom>
          <a:blipFill rotWithShape="1"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 descr="5a118daf5291c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90" y="79375"/>
            <a:ext cx="6804025" cy="4362450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5123934" y="783590"/>
            <a:ext cx="3139321" cy="24206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600">
                <a:solidFill>
                  <a:schemeClr val="bg1"/>
                </a:solidFill>
                <a:cs typeface="+mn-ea"/>
                <a:sym typeface="+mn-lt"/>
              </a:rPr>
              <a:t>输入</a:t>
            </a:r>
            <a:r>
              <a:rPr lang="zh-CN" altLang="en-US" sz="1600" spc="100">
                <a:solidFill>
                  <a:schemeClr val="bg1"/>
                </a:solidFill>
                <a:cs typeface="+mn-ea"/>
                <a:sym typeface="+mn-lt"/>
              </a:rPr>
              <a:t>需要编辑的内容，内容可以简洁表达，</a:t>
            </a:r>
            <a:endParaRPr lang="zh-CN" altLang="en-US" sz="16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1600" spc="100">
                <a:solidFill>
                  <a:schemeClr val="bg1"/>
                </a:solidFill>
                <a:cs typeface="+mn-ea"/>
                <a:sym typeface="+mn-lt"/>
              </a:rPr>
              <a:t>使用关键词</a:t>
            </a:r>
            <a:endParaRPr lang="zh-CN" altLang="en-US" sz="16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1600" spc="100">
                <a:solidFill>
                  <a:schemeClr val="bg1"/>
                </a:solidFill>
                <a:cs typeface="+mn-ea"/>
                <a:sym typeface="+mn-lt"/>
              </a:rPr>
              <a:t>需要编辑的内容，内容可以简洁表达，使用关键词</a:t>
            </a:r>
            <a:endParaRPr lang="zh-CN" altLang="en-US" sz="16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1600">
                <a:solidFill>
                  <a:schemeClr val="bg1"/>
                </a:solidFill>
                <a:cs typeface="+mn-ea"/>
                <a:sym typeface="+mn-lt"/>
              </a:rPr>
              <a:t>输入</a:t>
            </a:r>
            <a:r>
              <a:rPr lang="zh-CN" altLang="en-US" sz="1600" spc="100">
                <a:solidFill>
                  <a:schemeClr val="bg1"/>
                </a:solidFill>
                <a:cs typeface="+mn-ea"/>
                <a:sym typeface="+mn-lt"/>
              </a:rPr>
              <a:t>需要编辑的内容，内容可以简洁表达，</a:t>
            </a:r>
            <a:endParaRPr lang="zh-CN" altLang="en-US" sz="16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endParaRPr lang="zh-CN" altLang="en-US" sz="1600" spc="1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333234" y="3698240"/>
            <a:ext cx="3139321" cy="24206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600">
                <a:solidFill>
                  <a:schemeClr val="bg1"/>
                </a:solidFill>
                <a:cs typeface="+mn-ea"/>
                <a:sym typeface="+mn-lt"/>
              </a:rPr>
              <a:t>输入</a:t>
            </a:r>
            <a:r>
              <a:rPr lang="zh-CN" altLang="en-US" sz="1600" spc="100">
                <a:solidFill>
                  <a:schemeClr val="bg1"/>
                </a:solidFill>
                <a:cs typeface="+mn-ea"/>
                <a:sym typeface="+mn-lt"/>
              </a:rPr>
              <a:t>需要编辑的内容，内容可以简洁表达，</a:t>
            </a:r>
            <a:endParaRPr lang="zh-CN" altLang="en-US" sz="16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1600" spc="100">
                <a:solidFill>
                  <a:schemeClr val="bg1"/>
                </a:solidFill>
                <a:cs typeface="+mn-ea"/>
                <a:sym typeface="+mn-lt"/>
              </a:rPr>
              <a:t>使用关键词</a:t>
            </a:r>
            <a:endParaRPr lang="zh-CN" altLang="en-US" sz="16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1600" spc="100">
                <a:solidFill>
                  <a:schemeClr val="bg1"/>
                </a:solidFill>
                <a:cs typeface="+mn-ea"/>
                <a:sym typeface="+mn-lt"/>
              </a:rPr>
              <a:t>需要编辑的内容，内容可以简洁表达，使用关键词</a:t>
            </a:r>
            <a:endParaRPr lang="zh-CN" altLang="en-US" sz="16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1600">
                <a:solidFill>
                  <a:schemeClr val="bg1"/>
                </a:solidFill>
                <a:cs typeface="+mn-ea"/>
                <a:sym typeface="+mn-lt"/>
              </a:rPr>
              <a:t>输入</a:t>
            </a:r>
            <a:r>
              <a:rPr lang="zh-CN" altLang="en-US" sz="1600" spc="100">
                <a:solidFill>
                  <a:schemeClr val="bg1"/>
                </a:solidFill>
                <a:cs typeface="+mn-ea"/>
                <a:sym typeface="+mn-lt"/>
              </a:rPr>
              <a:t>需要编辑的内容，内容可以简洁表达，</a:t>
            </a:r>
            <a:endParaRPr lang="zh-CN" altLang="en-US" sz="16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endParaRPr lang="zh-CN" altLang="en-US" sz="1600" spc="1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8434705" y="783590"/>
            <a:ext cx="619125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  <a:endParaRPr lang="zh-CN" altLang="en-US" sz="3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663055" y="3698240"/>
            <a:ext cx="619125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  <a:endParaRPr lang="zh-CN" altLang="en-US" sz="320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8" grpId="0"/>
      <p:bldP spid="11" grpId="0"/>
      <p:bldP spid="43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背景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0010" y="-34925"/>
            <a:ext cx="12294235" cy="6927215"/>
          </a:xfrm>
          <a:prstGeom prst="rect">
            <a:avLst/>
          </a:prstGeom>
        </p:spPr>
      </p:pic>
      <p:pic>
        <p:nvPicPr>
          <p:cNvPr id="27" name="图片 26" descr="5a094962ecb0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280000">
            <a:off x="546100" y="-1963420"/>
            <a:ext cx="8172450" cy="794067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-80010" y="1771650"/>
            <a:ext cx="12293600" cy="4591050"/>
          </a:xfrm>
          <a:prstGeom prst="rect">
            <a:avLst/>
          </a:prstGeom>
          <a:blipFill rotWithShape="1"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Donut 1"/>
          <p:cNvSpPr/>
          <p:nvPr/>
        </p:nvSpPr>
        <p:spPr>
          <a:xfrm flipH="1" flipV="1">
            <a:off x="362599" y="2070015"/>
            <a:ext cx="2248904" cy="2248904"/>
          </a:xfrm>
          <a:prstGeom prst="donut">
            <a:avLst>
              <a:gd name="adj" fmla="val 1629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" name="Block Arc 3"/>
          <p:cNvSpPr/>
          <p:nvPr/>
        </p:nvSpPr>
        <p:spPr>
          <a:xfrm rot="5400000" flipH="1" flipV="1">
            <a:off x="173508" y="1880924"/>
            <a:ext cx="2627086" cy="2627086"/>
          </a:xfrm>
          <a:prstGeom prst="blockArc">
            <a:avLst>
              <a:gd name="adj1" fmla="val 17002524"/>
              <a:gd name="adj2" fmla="val 0"/>
              <a:gd name="adj3" fmla="val 25000"/>
            </a:avLst>
          </a:prstGeom>
          <a:solidFill>
            <a:srgbClr val="967F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" name="Donut 6"/>
          <p:cNvSpPr/>
          <p:nvPr/>
        </p:nvSpPr>
        <p:spPr>
          <a:xfrm flipH="1" flipV="1">
            <a:off x="3346332" y="2070015"/>
            <a:ext cx="2248904" cy="2248904"/>
          </a:xfrm>
          <a:prstGeom prst="donut">
            <a:avLst>
              <a:gd name="adj" fmla="val 1629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" name="Block Arc 7"/>
          <p:cNvSpPr/>
          <p:nvPr/>
        </p:nvSpPr>
        <p:spPr>
          <a:xfrm rot="5400000" flipH="1" flipV="1">
            <a:off x="3157241" y="1880924"/>
            <a:ext cx="2627086" cy="2627086"/>
          </a:xfrm>
          <a:prstGeom prst="blockArc">
            <a:avLst>
              <a:gd name="adj1" fmla="val 14035808"/>
              <a:gd name="adj2" fmla="val 0"/>
              <a:gd name="adj3" fmla="val 25000"/>
            </a:avLst>
          </a:prstGeom>
          <a:solidFill>
            <a:srgbClr val="8692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0" name="Donut 9"/>
          <p:cNvSpPr/>
          <p:nvPr/>
        </p:nvSpPr>
        <p:spPr>
          <a:xfrm flipH="1" flipV="1">
            <a:off x="6330065" y="2070015"/>
            <a:ext cx="2248904" cy="2248904"/>
          </a:xfrm>
          <a:prstGeom prst="donut">
            <a:avLst>
              <a:gd name="adj" fmla="val 1629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1" name="Block Arc 10"/>
          <p:cNvSpPr/>
          <p:nvPr/>
        </p:nvSpPr>
        <p:spPr>
          <a:xfrm rot="5400000" flipH="1" flipV="1">
            <a:off x="6140974" y="1880924"/>
            <a:ext cx="2627086" cy="2627086"/>
          </a:xfrm>
          <a:prstGeom prst="blockArc">
            <a:avLst>
              <a:gd name="adj1" fmla="val 10607131"/>
              <a:gd name="adj2" fmla="val 0"/>
              <a:gd name="adj3" fmla="val 25000"/>
            </a:avLst>
          </a:prstGeom>
          <a:solidFill>
            <a:srgbClr val="BF75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3" name="Donut 12"/>
          <p:cNvSpPr/>
          <p:nvPr/>
        </p:nvSpPr>
        <p:spPr>
          <a:xfrm flipH="1" flipV="1">
            <a:off x="9291822" y="2070015"/>
            <a:ext cx="2248904" cy="2248904"/>
          </a:xfrm>
          <a:prstGeom prst="donut">
            <a:avLst>
              <a:gd name="adj" fmla="val 1629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4" name="Block Arc 13"/>
          <p:cNvSpPr/>
          <p:nvPr/>
        </p:nvSpPr>
        <p:spPr>
          <a:xfrm rot="5400000" flipH="1" flipV="1">
            <a:off x="9124707" y="1880924"/>
            <a:ext cx="2627086" cy="2627086"/>
          </a:xfrm>
          <a:prstGeom prst="blockArc">
            <a:avLst>
              <a:gd name="adj1" fmla="val 7653915"/>
              <a:gd name="adj2" fmla="val 0"/>
              <a:gd name="adj3" fmla="val 25000"/>
            </a:avLst>
          </a:prstGeom>
          <a:solidFill>
            <a:srgbClr val="6E4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2" name="Inhaltsplatzhalter 4"/>
          <p:cNvSpPr txBox="1"/>
          <p:nvPr/>
        </p:nvSpPr>
        <p:spPr>
          <a:xfrm>
            <a:off x="1040119" y="2640469"/>
            <a:ext cx="885242" cy="11079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60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18%</a:t>
            </a:r>
            <a:endParaRPr lang="en-US" sz="360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3" name="Inhaltsplatzhalter 4"/>
          <p:cNvSpPr txBox="1"/>
          <p:nvPr/>
        </p:nvSpPr>
        <p:spPr>
          <a:xfrm>
            <a:off x="4028163" y="2640469"/>
            <a:ext cx="885242" cy="11079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60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25%</a:t>
            </a:r>
            <a:endParaRPr lang="en-US" sz="360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4" name="Inhaltsplatzhalter 4"/>
          <p:cNvSpPr txBox="1"/>
          <p:nvPr/>
        </p:nvSpPr>
        <p:spPr>
          <a:xfrm>
            <a:off x="7011896" y="2640469"/>
            <a:ext cx="885242" cy="11079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60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50%</a:t>
            </a:r>
            <a:endParaRPr lang="en-US" sz="360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5" name="Inhaltsplatzhalter 4"/>
          <p:cNvSpPr txBox="1"/>
          <p:nvPr/>
        </p:nvSpPr>
        <p:spPr>
          <a:xfrm>
            <a:off x="9973653" y="2640469"/>
            <a:ext cx="885242" cy="11079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60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65%</a:t>
            </a:r>
            <a:endParaRPr lang="en-US" sz="360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47" name="AutoShape 25"/>
          <p:cNvSpPr/>
          <p:nvPr/>
        </p:nvSpPr>
        <p:spPr bwMode="auto">
          <a:xfrm>
            <a:off x="109220" y="5160645"/>
            <a:ext cx="2691130" cy="949960"/>
          </a:xfrm>
          <a:custGeom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323215">
              <a:lnSpc>
                <a:spcPct val="200000"/>
              </a:lnSpc>
              <a:spcBef>
                <a:spcPts val="850"/>
              </a:spcBef>
              <a:defRPr/>
            </a:pPr>
            <a:r>
              <a:rPr lang="zh-CN" altLang="en-US" sz="1200">
                <a:ln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请替换文字内容，点击添加相关标题文字，修改文字内容，也可以直接复制你的内容到此</a:t>
            </a:r>
            <a:endParaRPr lang="zh-CN" altLang="en-US" sz="1200">
              <a:ln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  <a:p>
            <a:pPr algn="ctr" defTabSz="323215">
              <a:lnSpc>
                <a:spcPct val="200000"/>
              </a:lnSpc>
              <a:spcBef>
                <a:spcPts val="850"/>
              </a:spcBef>
              <a:defRPr/>
            </a:pPr>
            <a:endParaRPr lang="zh-CN" altLang="en-US" sz="1200">
              <a:ln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  <a:p>
            <a:pPr algn="ctr" defTabSz="323215">
              <a:lnSpc>
                <a:spcPct val="200000"/>
              </a:lnSpc>
              <a:spcBef>
                <a:spcPts val="850"/>
              </a:spcBef>
              <a:defRPr/>
            </a:pPr>
            <a:endParaRPr lang="zh-CN" altLang="en-US" sz="1200">
              <a:ln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513080" y="4700270"/>
            <a:ext cx="19481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AutoShape 25"/>
          <p:cNvSpPr/>
          <p:nvPr/>
        </p:nvSpPr>
        <p:spPr bwMode="auto">
          <a:xfrm>
            <a:off x="3093085" y="5141595"/>
            <a:ext cx="2691130" cy="949960"/>
          </a:xfrm>
          <a:custGeom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323215">
              <a:lnSpc>
                <a:spcPct val="200000"/>
              </a:lnSpc>
              <a:spcBef>
                <a:spcPts val="850"/>
              </a:spcBef>
              <a:defRPr/>
            </a:pPr>
            <a:r>
              <a:rPr lang="zh-CN" altLang="en-US" sz="1200">
                <a:ln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请替换文字内容，点击添加相关标题文字，修改文字内容，也可以直接复制你的内容到此</a:t>
            </a:r>
            <a:endParaRPr lang="zh-CN" altLang="en-US" sz="1200">
              <a:ln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  <a:p>
            <a:pPr algn="ctr" defTabSz="323215">
              <a:lnSpc>
                <a:spcPct val="200000"/>
              </a:lnSpc>
              <a:spcBef>
                <a:spcPts val="850"/>
              </a:spcBef>
              <a:defRPr/>
            </a:pPr>
            <a:endParaRPr lang="zh-CN" altLang="en-US" sz="1200">
              <a:ln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  <a:p>
            <a:pPr algn="ctr" defTabSz="323215">
              <a:lnSpc>
                <a:spcPct val="200000"/>
              </a:lnSpc>
              <a:spcBef>
                <a:spcPts val="850"/>
              </a:spcBef>
              <a:defRPr/>
            </a:pPr>
            <a:endParaRPr lang="zh-CN" altLang="en-US" sz="1200">
              <a:ln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496945" y="4681220"/>
            <a:ext cx="19481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AutoShape 25"/>
          <p:cNvSpPr/>
          <p:nvPr/>
        </p:nvSpPr>
        <p:spPr bwMode="auto">
          <a:xfrm>
            <a:off x="6076950" y="5160645"/>
            <a:ext cx="2691130" cy="949960"/>
          </a:xfrm>
          <a:custGeom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323215">
              <a:lnSpc>
                <a:spcPct val="200000"/>
              </a:lnSpc>
              <a:spcBef>
                <a:spcPts val="850"/>
              </a:spcBef>
              <a:defRPr/>
            </a:pPr>
            <a:r>
              <a:rPr lang="zh-CN" altLang="en-US" sz="1200">
                <a:ln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请替换文字内容，点击添加相关标题文字，修改文字内容，也可以直接复制你的内容到此</a:t>
            </a:r>
            <a:endParaRPr lang="zh-CN" altLang="en-US" sz="1200">
              <a:ln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  <a:p>
            <a:pPr algn="ctr" defTabSz="323215">
              <a:lnSpc>
                <a:spcPct val="200000"/>
              </a:lnSpc>
              <a:spcBef>
                <a:spcPts val="850"/>
              </a:spcBef>
              <a:defRPr/>
            </a:pPr>
            <a:endParaRPr lang="zh-CN" altLang="en-US" sz="1200">
              <a:ln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  <a:p>
            <a:pPr algn="ctr" defTabSz="323215">
              <a:lnSpc>
                <a:spcPct val="200000"/>
              </a:lnSpc>
              <a:spcBef>
                <a:spcPts val="850"/>
              </a:spcBef>
              <a:defRPr/>
            </a:pPr>
            <a:endParaRPr lang="zh-CN" altLang="en-US" sz="1200">
              <a:ln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480810" y="4700270"/>
            <a:ext cx="19481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AutoShape 25"/>
          <p:cNvSpPr/>
          <p:nvPr/>
        </p:nvSpPr>
        <p:spPr bwMode="auto">
          <a:xfrm>
            <a:off x="9060815" y="5160645"/>
            <a:ext cx="2691130" cy="949960"/>
          </a:xfrm>
          <a:custGeom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323215">
              <a:lnSpc>
                <a:spcPct val="200000"/>
              </a:lnSpc>
              <a:spcBef>
                <a:spcPts val="850"/>
              </a:spcBef>
              <a:defRPr/>
            </a:pPr>
            <a:r>
              <a:rPr lang="zh-CN" altLang="en-US" sz="1200">
                <a:ln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请替换文字内容，点击添加相关标题文字，修改文字内容，也可以直接复制你的内容到此</a:t>
            </a:r>
            <a:endParaRPr lang="zh-CN" altLang="en-US" sz="1200">
              <a:ln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  <a:p>
            <a:pPr algn="ctr" defTabSz="323215">
              <a:lnSpc>
                <a:spcPct val="200000"/>
              </a:lnSpc>
              <a:spcBef>
                <a:spcPts val="850"/>
              </a:spcBef>
              <a:defRPr/>
            </a:pPr>
            <a:endParaRPr lang="zh-CN" altLang="en-US" sz="1200">
              <a:ln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  <a:p>
            <a:pPr algn="ctr" defTabSz="323215">
              <a:lnSpc>
                <a:spcPct val="200000"/>
              </a:lnSpc>
              <a:spcBef>
                <a:spcPts val="850"/>
              </a:spcBef>
              <a:defRPr/>
            </a:pPr>
            <a:endParaRPr lang="zh-CN" altLang="en-US" sz="1200">
              <a:ln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464675" y="4700270"/>
            <a:ext cx="19481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9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9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0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5" grpId="0" animBg="1"/>
      <p:bldP spid="7" grpId="0" animBg="1"/>
      <p:bldP spid="6" grpId="0" animBg="1"/>
      <p:bldP spid="10" grpId="0" animBg="1"/>
      <p:bldP spid="11" grpId="0" animBg="1"/>
      <p:bldP spid="13" grpId="0" animBg="1"/>
      <p:bldP spid="14" grpId="0" animBg="1"/>
      <p:bldP spid="22" grpId="0"/>
      <p:bldP spid="23" grpId="0"/>
      <p:bldP spid="24" grpId="0"/>
      <p:bldP spid="25" grpId="0"/>
      <p:bldP spid="47" grpId="0" animBg="1"/>
      <p:bldP spid="48" grpId="0"/>
      <p:bldP spid="9" grpId="0" animBg="1"/>
      <p:bldP spid="12" grpId="0"/>
      <p:bldP spid="15" grpId="0" animBg="1"/>
      <p:bldP spid="16" grpId="0"/>
      <p:bldP spid="21" grpId="0" animBg="1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背景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0010" y="-34925"/>
            <a:ext cx="12294235" cy="692721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727950" y="-38100"/>
            <a:ext cx="3143250" cy="7009765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461125" y="3175"/>
            <a:ext cx="5599430" cy="5599430"/>
            <a:chOff x="4905" y="125"/>
            <a:chExt cx="8818" cy="8818"/>
          </a:xfrm>
        </p:grpSpPr>
        <p:pic>
          <p:nvPicPr>
            <p:cNvPr id="2" name="图片 1" descr="5a4b432cb31cc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05" y="125"/>
              <a:ext cx="8819" cy="8819"/>
            </a:xfrm>
            <a:prstGeom prst="rect">
              <a:avLst/>
            </a:prstGeom>
          </p:spPr>
        </p:pic>
        <p:pic>
          <p:nvPicPr>
            <p:cNvPr id="4" name="图片 3" descr="59eb635871f9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74" y="3803"/>
              <a:ext cx="8281" cy="5141"/>
            </a:xfrm>
            <a:prstGeom prst="rect">
              <a:avLst/>
            </a:prstGeom>
          </p:spPr>
        </p:pic>
      </p:grpSp>
      <p:sp>
        <p:nvSpPr>
          <p:cNvPr id="9" name="文本框 8"/>
          <p:cNvSpPr txBox="1"/>
          <p:nvPr/>
        </p:nvSpPr>
        <p:spPr>
          <a:xfrm>
            <a:off x="1614145" y="2388870"/>
            <a:ext cx="4270400" cy="31648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输入</a:t>
            </a:r>
            <a:r>
              <a:rPr lang="zh-CN" altLang="en-US" sz="1200" spc="100">
                <a:solidFill>
                  <a:schemeClr val="bg1"/>
                </a:solidFill>
                <a:cs typeface="+mn-ea"/>
                <a:sym typeface="+mn-lt"/>
              </a:rPr>
              <a:t>需要编辑的内容，内容可以简洁表达，</a:t>
            </a:r>
            <a:endParaRPr lang="zh-CN" altLang="en-US" sz="12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1200" spc="100">
                <a:solidFill>
                  <a:schemeClr val="bg1"/>
                </a:solidFill>
                <a:cs typeface="+mn-ea"/>
                <a:sym typeface="+mn-lt"/>
              </a:rPr>
              <a:t>使用关键词</a:t>
            </a:r>
            <a:endParaRPr lang="zh-CN" altLang="en-US" sz="12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1200" spc="100">
                <a:solidFill>
                  <a:schemeClr val="bg1"/>
                </a:solidFill>
                <a:cs typeface="+mn-ea"/>
                <a:sym typeface="+mn-lt"/>
              </a:rPr>
              <a:t>需要编辑的内容，内容可以简洁表达，</a:t>
            </a:r>
            <a:endParaRPr lang="zh-CN" altLang="en-US" sz="12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1200" spc="100">
                <a:solidFill>
                  <a:schemeClr val="bg1"/>
                </a:solidFill>
                <a:cs typeface="+mn-ea"/>
                <a:sym typeface="+mn-lt"/>
              </a:rPr>
              <a:t>需要编辑的内容，内容可以简洁表达，使用关键词</a:t>
            </a:r>
            <a:endParaRPr lang="zh-CN" altLang="en-US" sz="12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1200" spc="100">
                <a:solidFill>
                  <a:schemeClr val="bg1"/>
                </a:solidFill>
                <a:cs typeface="+mn-ea"/>
                <a:sym typeface="+mn-lt"/>
              </a:rPr>
              <a:t>需要编辑的内容，内容可以简洁表达，</a:t>
            </a:r>
            <a:endParaRPr lang="zh-CN" altLang="en-US" sz="12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1000" spc="100">
                <a:solidFill>
                  <a:schemeClr val="bg1"/>
                </a:solidFill>
                <a:cs typeface="+mn-ea"/>
                <a:sym typeface="+mn-lt"/>
              </a:rPr>
              <a:t>需要编辑的内容，内容可以简洁表达，使用关键词</a:t>
            </a:r>
            <a:endParaRPr lang="zh-CN" altLang="en-US" sz="10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1000" spc="100">
                <a:solidFill>
                  <a:schemeClr val="bg1"/>
                </a:solidFill>
                <a:cs typeface="+mn-ea"/>
                <a:sym typeface="+mn-lt"/>
              </a:rPr>
              <a:t>需要编辑的内容，内容可以简洁表达，使用关键词</a:t>
            </a:r>
            <a:endParaRPr lang="zh-CN" altLang="en-US" sz="10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endParaRPr lang="zh-CN" altLang="en-US" sz="7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endParaRPr lang="zh-CN" altLang="en-US" sz="6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1200" spc="100">
                <a:solidFill>
                  <a:schemeClr val="bg1"/>
                </a:solidFill>
                <a:cs typeface="+mn-ea"/>
                <a:sym typeface="+mn-lt"/>
              </a:rPr>
              <a:t>使用关键词</a:t>
            </a:r>
            <a:endParaRPr lang="zh-CN" altLang="en-US" sz="12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1200" spc="100">
                <a:solidFill>
                  <a:schemeClr val="bg1"/>
                </a:solidFill>
                <a:cs typeface="+mn-ea"/>
                <a:sym typeface="+mn-lt"/>
              </a:rPr>
              <a:t>需要编辑的内容，内容可以简洁表达，使用关键词</a:t>
            </a:r>
            <a:endParaRPr lang="zh-CN" altLang="en-US" sz="12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1200" spc="100">
                <a:solidFill>
                  <a:schemeClr val="bg1"/>
                </a:solidFill>
                <a:cs typeface="+mn-ea"/>
                <a:sym typeface="+mn-lt"/>
              </a:rPr>
              <a:t>需要编辑的内容，内容可以简洁表达，</a:t>
            </a:r>
            <a:endParaRPr lang="zh-CN" altLang="en-US" sz="12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endParaRPr lang="zh-CN" altLang="en-US" sz="12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endParaRPr lang="zh-CN" altLang="en-US" sz="1200" spc="10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736090" y="967105"/>
            <a:ext cx="3178175" cy="1066800"/>
            <a:chOff x="2734" y="1523"/>
            <a:chExt cx="5005" cy="1680"/>
          </a:xfrm>
        </p:grpSpPr>
        <p:sp>
          <p:nvSpPr>
            <p:cNvPr id="11" name="椭圆 10"/>
            <p:cNvSpPr/>
            <p:nvPr/>
          </p:nvSpPr>
          <p:spPr>
            <a:xfrm>
              <a:off x="6089" y="1553"/>
              <a:ext cx="1650" cy="1650"/>
            </a:xfrm>
            <a:prstGeom prst="ellipse">
              <a:avLst/>
            </a:prstGeom>
            <a:blipFill rotWithShape="1">
              <a:blip r:embed="rId4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2734" y="1523"/>
              <a:ext cx="1650" cy="1650"/>
            </a:xfrm>
            <a:prstGeom prst="ellipse">
              <a:avLst/>
            </a:prstGeom>
            <a:blipFill rotWithShape="1">
              <a:blip r:embed="rId4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812290" y="1146810"/>
            <a:ext cx="39293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800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  <a:endParaRPr lang="zh-CN" altLang="en-US" sz="480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背景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80010" y="-34925"/>
            <a:ext cx="12294235" cy="6927215"/>
          </a:xfrm>
          <a:prstGeom prst="rect">
            <a:avLst/>
          </a:prstGeom>
        </p:spPr>
      </p:pic>
      <p:sp>
        <p:nvSpPr>
          <p:cNvPr id="64" name="矩形 63"/>
          <p:cNvSpPr/>
          <p:nvPr/>
        </p:nvSpPr>
        <p:spPr>
          <a:xfrm flipV="1">
            <a:off x="478790" y="761365"/>
            <a:ext cx="11176000" cy="5335905"/>
          </a:xfrm>
          <a:prstGeom prst="rect">
            <a:avLst/>
          </a:prstGeom>
          <a:blipFill rotWithShape="1">
            <a:blip r:embed="rId4">
              <a:alphaModFix amt="64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5083810" y="701040"/>
            <a:ext cx="166584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500">
                <a:solidFill>
                  <a:schemeClr val="bg1"/>
                </a:solidFill>
                <a:cs typeface="+mn-ea"/>
                <a:sym typeface="+mn-lt"/>
              </a:rPr>
              <a:t>叁</a:t>
            </a:r>
            <a:endParaRPr lang="zh-CN" altLang="en-US" sz="115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5594985" y="3213100"/>
            <a:ext cx="62039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800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  <a:endParaRPr lang="zh-CN" altLang="en-US" sz="48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4638040" y="363855"/>
            <a:ext cx="2534920" cy="2535555"/>
          </a:xfrm>
          <a:prstGeom prst="ellipse">
            <a:avLst/>
          </a:prstGeom>
          <a:noFill/>
          <a:ln w="44450">
            <a:solidFill>
              <a:schemeClr val="bg1"/>
            </a:solidFill>
          </a:ln>
          <a:effectLst>
            <a:outerShdw blurRad="101600" dist="254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9" name="图片 8" descr="5a0947ca440c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8610" y="-34925"/>
            <a:ext cx="4285615" cy="6419215"/>
          </a:xfrm>
          <a:prstGeom prst="rect">
            <a:avLst/>
          </a:prstGeom>
        </p:spPr>
      </p:pic>
      <p:pic>
        <p:nvPicPr>
          <p:cNvPr id="8" name="图片 7" descr="5a0947ca440cd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-80010" y="-34925"/>
            <a:ext cx="4083685" cy="6419215"/>
          </a:xfrm>
          <a:prstGeom prst="rect">
            <a:avLst/>
          </a:prstGeom>
        </p:spPr>
      </p:pic>
      <p:pic>
        <p:nvPicPr>
          <p:cNvPr id="50" name="图片 49" descr="582ed5f4793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3810" y="1663065"/>
            <a:ext cx="3802380" cy="1550035"/>
          </a:xfrm>
          <a:prstGeom prst="rect">
            <a:avLst/>
          </a:prstGeom>
        </p:spPr>
      </p:pic>
      <p:pic>
        <p:nvPicPr>
          <p:cNvPr id="4" name="图片 3" descr="582ed5f4793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2924810" y="1663065"/>
            <a:ext cx="3802380" cy="1550035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背景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0010" y="-34925"/>
            <a:ext cx="12294235" cy="692721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-80010" y="1485900"/>
            <a:ext cx="12294235" cy="388620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 descr="5a094962eca1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0010" y="-34925"/>
            <a:ext cx="6876415" cy="6647815"/>
          </a:xfrm>
          <a:prstGeom prst="rect">
            <a:avLst/>
          </a:prstGeom>
        </p:spPr>
      </p:pic>
      <p:sp>
        <p:nvSpPr>
          <p:cNvPr id="46" name="文本框 45"/>
          <p:cNvSpPr txBox="1"/>
          <p:nvPr/>
        </p:nvSpPr>
        <p:spPr>
          <a:xfrm>
            <a:off x="6546994" y="2437765"/>
            <a:ext cx="4778231" cy="38284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输入</a:t>
            </a:r>
            <a:r>
              <a:rPr lang="zh-CN" altLang="en-US" sz="1400" spc="100">
                <a:solidFill>
                  <a:schemeClr val="bg1"/>
                </a:solidFill>
                <a:cs typeface="+mn-ea"/>
                <a:sym typeface="+mn-lt"/>
              </a:rPr>
              <a:t>需要编辑的内容，内容可以简洁表达，</a:t>
            </a:r>
            <a:endParaRPr lang="zh-CN" altLang="en-US" sz="14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1400" spc="100">
                <a:solidFill>
                  <a:schemeClr val="bg1"/>
                </a:solidFill>
                <a:cs typeface="+mn-ea"/>
                <a:sym typeface="+mn-lt"/>
              </a:rPr>
              <a:t>使用关键词</a:t>
            </a:r>
            <a:endParaRPr lang="zh-CN" altLang="en-US" sz="14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1400" spc="100">
                <a:solidFill>
                  <a:schemeClr val="bg1"/>
                </a:solidFill>
                <a:cs typeface="+mn-ea"/>
                <a:sym typeface="+mn-lt"/>
              </a:rPr>
              <a:t>需要编辑的内容，内容可以简洁表达，</a:t>
            </a:r>
            <a:endParaRPr lang="zh-CN" altLang="en-US" sz="14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1400" spc="100">
                <a:solidFill>
                  <a:schemeClr val="bg1"/>
                </a:solidFill>
                <a:cs typeface="+mn-ea"/>
                <a:sym typeface="+mn-lt"/>
              </a:rPr>
              <a:t>需要编辑的内容，内容可以简洁表达，使用关键词</a:t>
            </a:r>
            <a:endParaRPr lang="zh-CN" altLang="en-US" sz="14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1400" spc="100">
                <a:solidFill>
                  <a:schemeClr val="bg1"/>
                </a:solidFill>
                <a:cs typeface="+mn-ea"/>
                <a:sym typeface="+mn-lt"/>
              </a:rPr>
              <a:t>需要编辑的内容，内容可以简洁表达，</a:t>
            </a:r>
            <a:endParaRPr lang="zh-CN" altLang="en-US" sz="14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1200" spc="100">
                <a:solidFill>
                  <a:schemeClr val="bg1"/>
                </a:solidFill>
                <a:cs typeface="+mn-ea"/>
                <a:sym typeface="+mn-lt"/>
              </a:rPr>
              <a:t>需要编辑的内容，内容可以简洁表达，使用关键词</a:t>
            </a:r>
            <a:endParaRPr lang="zh-CN" altLang="en-US" sz="12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1200" spc="100">
                <a:solidFill>
                  <a:schemeClr val="bg1"/>
                </a:solidFill>
                <a:cs typeface="+mn-ea"/>
                <a:sym typeface="+mn-lt"/>
              </a:rPr>
              <a:t>需要编辑的内容，内容可以简洁表达，使用关键词</a:t>
            </a:r>
            <a:endParaRPr lang="zh-CN" altLang="en-US" sz="12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endParaRPr lang="zh-CN" altLang="en-US" sz="7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1400" spc="100">
                <a:solidFill>
                  <a:schemeClr val="bg1"/>
                </a:solidFill>
                <a:cs typeface="+mn-ea"/>
                <a:sym typeface="+mn-lt"/>
              </a:rPr>
              <a:t>使用关键词</a:t>
            </a:r>
            <a:endParaRPr lang="zh-CN" altLang="en-US" sz="14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1400" spc="100">
                <a:solidFill>
                  <a:schemeClr val="bg1"/>
                </a:solidFill>
                <a:cs typeface="+mn-ea"/>
                <a:sym typeface="+mn-lt"/>
              </a:rPr>
              <a:t>需要编辑的内容，内容可以简洁表达，使用关键词</a:t>
            </a:r>
            <a:endParaRPr lang="zh-CN" altLang="en-US" sz="14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1400" spc="100">
                <a:solidFill>
                  <a:schemeClr val="bg1"/>
                </a:solidFill>
                <a:cs typeface="+mn-ea"/>
                <a:sym typeface="+mn-lt"/>
              </a:rPr>
              <a:t>需要编辑的内容，内容可以简洁表达，</a:t>
            </a:r>
            <a:endParaRPr lang="zh-CN" altLang="en-US" sz="14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endParaRPr lang="zh-CN" altLang="en-US" sz="14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endParaRPr lang="zh-CN" altLang="en-US" sz="1400" spc="1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5929630" y="1771650"/>
            <a:ext cx="61912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  <a:endParaRPr lang="zh-CN" altLang="en-US" sz="400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6" grpId="0"/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背景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0010" y="-34290"/>
            <a:ext cx="12294235" cy="692721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979805" y="1694815"/>
            <a:ext cx="10107295" cy="3467735"/>
            <a:chOff x="1573" y="2669"/>
            <a:chExt cx="15917" cy="5461"/>
          </a:xfrm>
        </p:grpSpPr>
        <p:sp>
          <p:nvSpPr>
            <p:cNvPr id="4" name="矩形 3"/>
            <p:cNvSpPr/>
            <p:nvPr/>
          </p:nvSpPr>
          <p:spPr>
            <a:xfrm>
              <a:off x="1573" y="2669"/>
              <a:ext cx="3900" cy="5460"/>
            </a:xfrm>
            <a:prstGeom prst="rect">
              <a:avLst/>
            </a:prstGeom>
            <a:blipFill rotWithShape="1">
              <a:blip r:embed="rId4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7650" y="2669"/>
              <a:ext cx="3900" cy="5460"/>
            </a:xfrm>
            <a:prstGeom prst="rect">
              <a:avLst/>
            </a:prstGeom>
            <a:blipFill rotWithShape="1">
              <a:blip r:embed="rId4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3590" y="2670"/>
              <a:ext cx="3900" cy="5460"/>
            </a:xfrm>
            <a:prstGeom prst="rect">
              <a:avLst/>
            </a:prstGeom>
            <a:blipFill rotWithShape="1">
              <a:blip r:embed="rId4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187055" y="4717415"/>
            <a:ext cx="3295015" cy="856615"/>
            <a:chOff x="4546" y="6669"/>
            <a:chExt cx="9388" cy="2440"/>
          </a:xfrm>
        </p:grpSpPr>
        <p:pic>
          <p:nvPicPr>
            <p:cNvPr id="21" name="图片 20" descr="582ed5f47933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46" y="6669"/>
              <a:ext cx="5988" cy="2441"/>
            </a:xfrm>
            <a:prstGeom prst="rect">
              <a:avLst/>
            </a:prstGeom>
          </p:spPr>
        </p:pic>
        <p:pic>
          <p:nvPicPr>
            <p:cNvPr id="22" name="图片 21" descr="582ed5f47933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4546" y="6669"/>
              <a:ext cx="5988" cy="2441"/>
            </a:xfrm>
            <a:prstGeom prst="rect">
              <a:avLst/>
            </a:prstGeom>
          </p:spPr>
        </p:pic>
      </p:grpSp>
      <p:pic>
        <p:nvPicPr>
          <p:cNvPr id="33" name="图片 32" descr="5a0947ca441cd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-80010" y="-34925"/>
            <a:ext cx="2353945" cy="263461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1132205" y="1875790"/>
            <a:ext cx="9802495" cy="3105150"/>
            <a:chOff x="1783" y="2954"/>
            <a:chExt cx="15437" cy="4890"/>
          </a:xfrm>
        </p:grpSpPr>
        <p:sp>
          <p:nvSpPr>
            <p:cNvPr id="8" name="圆角矩形 7"/>
            <p:cNvSpPr/>
            <p:nvPr/>
          </p:nvSpPr>
          <p:spPr>
            <a:xfrm>
              <a:off x="7844" y="2954"/>
              <a:ext cx="3420" cy="4890"/>
            </a:xfrm>
            <a:prstGeom prst="roundRect">
              <a:avLst/>
            </a:prstGeom>
            <a:noFill/>
            <a:ln w="444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1783" y="2954"/>
              <a:ext cx="3420" cy="4890"/>
            </a:xfrm>
            <a:prstGeom prst="roundRect">
              <a:avLst/>
            </a:prstGeom>
            <a:noFill/>
            <a:ln w="444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13800" y="2954"/>
              <a:ext cx="3420" cy="4890"/>
            </a:xfrm>
            <a:prstGeom prst="roundRect">
              <a:avLst/>
            </a:prstGeom>
            <a:noFill/>
            <a:ln w="444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62" name="图片 61" descr="59eb6358720b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8443595" y="2778125"/>
            <a:ext cx="4702175" cy="4114800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4267835" y="433070"/>
            <a:ext cx="336931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  <a:endParaRPr lang="zh-CN" altLang="en-US" sz="4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130340" y="2450465"/>
            <a:ext cx="2031325" cy="19577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000">
                <a:solidFill>
                  <a:schemeClr val="bg1"/>
                </a:solidFill>
                <a:cs typeface="+mn-ea"/>
                <a:sym typeface="+mn-lt"/>
              </a:rPr>
              <a:t>输入</a:t>
            </a:r>
            <a:r>
              <a:rPr lang="zh-CN" altLang="en-US" sz="1000" spc="100">
                <a:solidFill>
                  <a:schemeClr val="bg1"/>
                </a:solidFill>
                <a:cs typeface="+mn-ea"/>
                <a:sym typeface="+mn-lt"/>
              </a:rPr>
              <a:t>需要编辑的内容，内容可以简洁表达，</a:t>
            </a:r>
            <a:endParaRPr lang="zh-CN" altLang="en-US" sz="10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1000" spc="100">
                <a:solidFill>
                  <a:schemeClr val="bg1"/>
                </a:solidFill>
                <a:cs typeface="+mn-ea"/>
                <a:sym typeface="+mn-lt"/>
              </a:rPr>
              <a:t>使用关键词</a:t>
            </a:r>
            <a:endParaRPr lang="zh-CN" altLang="en-US" sz="10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1000" spc="100">
                <a:solidFill>
                  <a:schemeClr val="bg1"/>
                </a:solidFill>
                <a:cs typeface="+mn-ea"/>
                <a:sym typeface="+mn-lt"/>
              </a:rPr>
              <a:t>需要编辑的内容，内容可以简洁表达，使用关键词</a:t>
            </a:r>
            <a:endParaRPr lang="zh-CN" altLang="en-US" sz="10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1000">
                <a:solidFill>
                  <a:schemeClr val="bg1"/>
                </a:solidFill>
                <a:cs typeface="+mn-ea"/>
                <a:sym typeface="+mn-lt"/>
              </a:rPr>
              <a:t>输入</a:t>
            </a:r>
            <a:r>
              <a:rPr lang="zh-CN" altLang="en-US" sz="1000" spc="100">
                <a:solidFill>
                  <a:schemeClr val="bg1"/>
                </a:solidFill>
                <a:cs typeface="+mn-ea"/>
                <a:sym typeface="+mn-lt"/>
              </a:rPr>
              <a:t>需要编辑的内容，内容可以简洁表达，</a:t>
            </a:r>
            <a:endParaRPr lang="zh-CN" altLang="en-US" sz="10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endParaRPr lang="zh-CN" altLang="en-US" sz="1000" spc="1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979075" y="2450465"/>
            <a:ext cx="2031325" cy="19577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000">
                <a:solidFill>
                  <a:schemeClr val="bg1"/>
                </a:solidFill>
                <a:cs typeface="+mn-ea"/>
                <a:sym typeface="+mn-lt"/>
              </a:rPr>
              <a:t>输入</a:t>
            </a:r>
            <a:r>
              <a:rPr lang="zh-CN" altLang="en-US" sz="1000" spc="100">
                <a:solidFill>
                  <a:schemeClr val="bg1"/>
                </a:solidFill>
                <a:cs typeface="+mn-ea"/>
                <a:sym typeface="+mn-lt"/>
              </a:rPr>
              <a:t>需要编辑的内容，内容可以简洁表达，</a:t>
            </a:r>
            <a:endParaRPr lang="zh-CN" altLang="en-US" sz="10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1000" spc="100">
                <a:solidFill>
                  <a:schemeClr val="bg1"/>
                </a:solidFill>
                <a:cs typeface="+mn-ea"/>
                <a:sym typeface="+mn-lt"/>
              </a:rPr>
              <a:t>使用关键词</a:t>
            </a:r>
            <a:endParaRPr lang="zh-CN" altLang="en-US" sz="10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1000" spc="100">
                <a:solidFill>
                  <a:schemeClr val="bg1"/>
                </a:solidFill>
                <a:cs typeface="+mn-ea"/>
                <a:sym typeface="+mn-lt"/>
              </a:rPr>
              <a:t>需要编辑的内容，内容可以简洁表达，使用关键词</a:t>
            </a:r>
            <a:endParaRPr lang="zh-CN" altLang="en-US" sz="10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1000">
                <a:solidFill>
                  <a:schemeClr val="bg1"/>
                </a:solidFill>
                <a:cs typeface="+mn-ea"/>
                <a:sym typeface="+mn-lt"/>
              </a:rPr>
              <a:t>输入</a:t>
            </a:r>
            <a:r>
              <a:rPr lang="zh-CN" altLang="en-US" sz="1000" spc="100">
                <a:solidFill>
                  <a:schemeClr val="bg1"/>
                </a:solidFill>
                <a:cs typeface="+mn-ea"/>
                <a:sym typeface="+mn-lt"/>
              </a:rPr>
              <a:t>需要编辑的内容，内容可以简洁表达，</a:t>
            </a:r>
            <a:endParaRPr lang="zh-CN" altLang="en-US" sz="10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endParaRPr lang="zh-CN" altLang="en-US" sz="1000" spc="1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761135" y="2449195"/>
            <a:ext cx="2031325" cy="19577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000">
                <a:solidFill>
                  <a:schemeClr val="bg1"/>
                </a:solidFill>
                <a:cs typeface="+mn-ea"/>
                <a:sym typeface="+mn-lt"/>
              </a:rPr>
              <a:t>输入</a:t>
            </a:r>
            <a:r>
              <a:rPr lang="zh-CN" altLang="en-US" sz="1000" spc="100">
                <a:solidFill>
                  <a:schemeClr val="bg1"/>
                </a:solidFill>
                <a:cs typeface="+mn-ea"/>
                <a:sym typeface="+mn-lt"/>
              </a:rPr>
              <a:t>需要编辑的内容，内容可以简洁表达，</a:t>
            </a:r>
            <a:endParaRPr lang="zh-CN" altLang="en-US" sz="10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1000" spc="100">
                <a:solidFill>
                  <a:schemeClr val="bg1"/>
                </a:solidFill>
                <a:cs typeface="+mn-ea"/>
                <a:sym typeface="+mn-lt"/>
              </a:rPr>
              <a:t>使用关键词</a:t>
            </a:r>
            <a:endParaRPr lang="zh-CN" altLang="en-US" sz="10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1000" spc="100">
                <a:solidFill>
                  <a:schemeClr val="bg1"/>
                </a:solidFill>
                <a:cs typeface="+mn-ea"/>
                <a:sym typeface="+mn-lt"/>
              </a:rPr>
              <a:t>需要编辑的内容，内容可以简洁表达，使用关键词</a:t>
            </a:r>
            <a:endParaRPr lang="zh-CN" altLang="en-US" sz="10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1000">
                <a:solidFill>
                  <a:schemeClr val="bg1"/>
                </a:solidFill>
                <a:cs typeface="+mn-ea"/>
                <a:sym typeface="+mn-lt"/>
              </a:rPr>
              <a:t>输入</a:t>
            </a:r>
            <a:r>
              <a:rPr lang="zh-CN" altLang="en-US" sz="1000" spc="100">
                <a:solidFill>
                  <a:schemeClr val="bg1"/>
                </a:solidFill>
                <a:cs typeface="+mn-ea"/>
                <a:sym typeface="+mn-lt"/>
              </a:rPr>
              <a:t>需要编辑的内容，内容可以简洁表达，</a:t>
            </a:r>
            <a:endParaRPr lang="zh-CN" altLang="en-US" sz="10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endParaRPr lang="zh-CN" altLang="en-US" sz="1000" spc="10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568960" y="4558665"/>
            <a:ext cx="3295015" cy="856615"/>
            <a:chOff x="4546" y="6669"/>
            <a:chExt cx="9388" cy="2440"/>
          </a:xfrm>
        </p:grpSpPr>
        <p:pic>
          <p:nvPicPr>
            <p:cNvPr id="50" name="图片 49" descr="582ed5f47933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46" y="6669"/>
              <a:ext cx="5988" cy="2441"/>
            </a:xfrm>
            <a:prstGeom prst="rect">
              <a:avLst/>
            </a:prstGeom>
          </p:spPr>
        </p:pic>
        <p:pic>
          <p:nvPicPr>
            <p:cNvPr id="14" name="图片 13" descr="582ed5f47933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4546" y="6669"/>
              <a:ext cx="5988" cy="2441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>
            <a:off x="4418965" y="4672965"/>
            <a:ext cx="3295015" cy="856615"/>
            <a:chOff x="4546" y="6669"/>
            <a:chExt cx="9388" cy="2440"/>
          </a:xfrm>
        </p:grpSpPr>
        <p:pic>
          <p:nvPicPr>
            <p:cNvPr id="18" name="图片 17" descr="582ed5f47933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46" y="6669"/>
              <a:ext cx="5988" cy="2441"/>
            </a:xfrm>
            <a:prstGeom prst="rect">
              <a:avLst/>
            </a:prstGeom>
          </p:spPr>
        </p:pic>
        <p:pic>
          <p:nvPicPr>
            <p:cNvPr id="19" name="图片 18" descr="582ed5f47933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4546" y="6669"/>
              <a:ext cx="5988" cy="2441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8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背景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0010" y="-34925"/>
            <a:ext cx="12294235" cy="692721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-83185" y="-116205"/>
            <a:ext cx="5081270" cy="702945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-182880" y="-1333500"/>
            <a:ext cx="5180330" cy="7618730"/>
            <a:chOff x="-606" y="-1145"/>
            <a:chExt cx="8158" cy="11998"/>
          </a:xfrm>
        </p:grpSpPr>
        <p:grpSp>
          <p:nvGrpSpPr>
            <p:cNvPr id="7" name="组合 6"/>
            <p:cNvGrpSpPr/>
            <p:nvPr/>
          </p:nvGrpSpPr>
          <p:grpSpPr>
            <a:xfrm>
              <a:off x="-606" y="2507"/>
              <a:ext cx="8158" cy="8347"/>
              <a:chOff x="-606" y="2507"/>
              <a:chExt cx="8158" cy="8347"/>
            </a:xfrm>
          </p:grpSpPr>
          <p:pic>
            <p:nvPicPr>
              <p:cNvPr id="5" name="图片 4" descr="59eb635871e6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606" y="6166"/>
                <a:ext cx="8159" cy="4688"/>
              </a:xfrm>
              <a:prstGeom prst="rect">
                <a:avLst/>
              </a:prstGeom>
            </p:spPr>
          </p:pic>
          <p:pic>
            <p:nvPicPr>
              <p:cNvPr id="6" name="图片 5" descr="5a4b432cb31cc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8840000">
                <a:off x="258" y="2507"/>
                <a:ext cx="5236" cy="5236"/>
              </a:xfrm>
              <a:prstGeom prst="rect">
                <a:avLst/>
              </a:prstGeom>
            </p:spPr>
          </p:pic>
        </p:grpSp>
        <p:pic>
          <p:nvPicPr>
            <p:cNvPr id="3" name="图片 2" descr="5a118daf52db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38" y="-1145"/>
              <a:ext cx="5340" cy="11999"/>
            </a:xfrm>
            <a:prstGeom prst="rect">
              <a:avLst/>
            </a:prstGeom>
          </p:spPr>
        </p:pic>
      </p:grpSp>
      <p:sp>
        <p:nvSpPr>
          <p:cNvPr id="10" name="圆角矩形 9"/>
          <p:cNvSpPr/>
          <p:nvPr/>
        </p:nvSpPr>
        <p:spPr>
          <a:xfrm>
            <a:off x="544830" y="1189355"/>
            <a:ext cx="3714750" cy="5486400"/>
          </a:xfrm>
          <a:prstGeom prst="roundRect">
            <a:avLst/>
          </a:prstGeom>
          <a:noFill/>
          <a:ln w="952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952734" y="888365"/>
            <a:ext cx="3139321" cy="24206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600">
                <a:solidFill>
                  <a:schemeClr val="bg1"/>
                </a:solidFill>
                <a:cs typeface="+mn-ea"/>
                <a:sym typeface="+mn-lt"/>
              </a:rPr>
              <a:t>输入</a:t>
            </a:r>
            <a:r>
              <a:rPr lang="zh-CN" altLang="en-US" sz="1600" spc="100">
                <a:solidFill>
                  <a:schemeClr val="bg1"/>
                </a:solidFill>
                <a:cs typeface="+mn-ea"/>
                <a:sym typeface="+mn-lt"/>
              </a:rPr>
              <a:t>需要编辑的内容，内容可以简洁表达，</a:t>
            </a:r>
            <a:endParaRPr lang="zh-CN" altLang="en-US" sz="16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1600" spc="100">
                <a:solidFill>
                  <a:schemeClr val="bg1"/>
                </a:solidFill>
                <a:cs typeface="+mn-ea"/>
                <a:sym typeface="+mn-lt"/>
              </a:rPr>
              <a:t>使用关键词</a:t>
            </a:r>
            <a:endParaRPr lang="zh-CN" altLang="en-US" sz="16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1600" spc="100">
                <a:solidFill>
                  <a:schemeClr val="bg1"/>
                </a:solidFill>
                <a:cs typeface="+mn-ea"/>
                <a:sym typeface="+mn-lt"/>
              </a:rPr>
              <a:t>需要编辑的内容，内容可以简洁表达，使用关键词</a:t>
            </a:r>
            <a:endParaRPr lang="zh-CN" altLang="en-US" sz="16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1600">
                <a:solidFill>
                  <a:schemeClr val="bg1"/>
                </a:solidFill>
                <a:cs typeface="+mn-ea"/>
                <a:sym typeface="+mn-lt"/>
              </a:rPr>
              <a:t>输入</a:t>
            </a:r>
            <a:r>
              <a:rPr lang="zh-CN" altLang="en-US" sz="1600" spc="100">
                <a:solidFill>
                  <a:schemeClr val="bg1"/>
                </a:solidFill>
                <a:cs typeface="+mn-ea"/>
                <a:sym typeface="+mn-lt"/>
              </a:rPr>
              <a:t>需要编辑的内容，内容可以简洁表达，</a:t>
            </a:r>
            <a:endParaRPr lang="zh-CN" altLang="en-US" sz="16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endParaRPr lang="zh-CN" altLang="en-US" sz="1600" spc="1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6137910" y="888365"/>
            <a:ext cx="619125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  <a:endParaRPr lang="zh-CN" altLang="en-US" sz="3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838434" y="3865245"/>
            <a:ext cx="3139321" cy="24206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600">
                <a:solidFill>
                  <a:schemeClr val="bg1"/>
                </a:solidFill>
                <a:cs typeface="+mn-ea"/>
                <a:sym typeface="+mn-lt"/>
              </a:rPr>
              <a:t>输入</a:t>
            </a:r>
            <a:r>
              <a:rPr lang="zh-CN" altLang="en-US" sz="1600" spc="100">
                <a:solidFill>
                  <a:schemeClr val="bg1"/>
                </a:solidFill>
                <a:cs typeface="+mn-ea"/>
                <a:sym typeface="+mn-lt"/>
              </a:rPr>
              <a:t>需要编辑的内容，内容可以简洁表达，</a:t>
            </a:r>
            <a:endParaRPr lang="zh-CN" altLang="en-US" sz="16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1600" spc="100">
                <a:solidFill>
                  <a:schemeClr val="bg1"/>
                </a:solidFill>
                <a:cs typeface="+mn-ea"/>
                <a:sym typeface="+mn-lt"/>
              </a:rPr>
              <a:t>使用关键词</a:t>
            </a:r>
            <a:endParaRPr lang="zh-CN" altLang="en-US" sz="16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1600" spc="100">
                <a:solidFill>
                  <a:schemeClr val="bg1"/>
                </a:solidFill>
                <a:cs typeface="+mn-ea"/>
                <a:sym typeface="+mn-lt"/>
              </a:rPr>
              <a:t>需要编辑的内容，内容可以简洁表达，使用关键词</a:t>
            </a:r>
            <a:endParaRPr lang="zh-CN" altLang="en-US" sz="16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1600">
                <a:solidFill>
                  <a:schemeClr val="bg1"/>
                </a:solidFill>
                <a:cs typeface="+mn-ea"/>
                <a:sym typeface="+mn-lt"/>
              </a:rPr>
              <a:t>输入</a:t>
            </a:r>
            <a:r>
              <a:rPr lang="zh-CN" altLang="en-US" sz="1600" spc="100">
                <a:solidFill>
                  <a:schemeClr val="bg1"/>
                </a:solidFill>
                <a:cs typeface="+mn-ea"/>
                <a:sym typeface="+mn-lt"/>
              </a:rPr>
              <a:t>需要编辑的内容，内容可以简洁表达，</a:t>
            </a:r>
            <a:endParaRPr lang="zh-CN" altLang="en-US" sz="16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endParaRPr lang="zh-CN" altLang="en-US" sz="1600" spc="1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023610" y="3865245"/>
            <a:ext cx="619125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  <a:endParaRPr lang="zh-CN" altLang="en-US" sz="320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8" grpId="0"/>
      <p:bldP spid="43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背景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0010" y="-34925"/>
            <a:ext cx="12294235" cy="692721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-124460" y="1504315"/>
            <a:ext cx="12382500" cy="344805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 descr="59eb635871eeb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9145" y="3928110"/>
            <a:ext cx="4062730" cy="2964180"/>
          </a:xfrm>
          <a:prstGeom prst="rect">
            <a:avLst/>
          </a:prstGeom>
        </p:spPr>
      </p:pic>
      <p:pic>
        <p:nvPicPr>
          <p:cNvPr id="33" name="图片 32" descr="5a0947ca441cd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-79375" y="-34925"/>
            <a:ext cx="3248025" cy="3634740"/>
          </a:xfrm>
          <a:prstGeom prst="rect">
            <a:avLst/>
          </a:prstGeom>
        </p:spPr>
      </p:pic>
      <p:sp>
        <p:nvSpPr>
          <p:cNvPr id="46" name="文本框 45"/>
          <p:cNvSpPr txBox="1"/>
          <p:nvPr/>
        </p:nvSpPr>
        <p:spPr>
          <a:xfrm>
            <a:off x="2851294" y="1904365"/>
            <a:ext cx="4778231" cy="38284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输入</a:t>
            </a:r>
            <a:r>
              <a:rPr lang="zh-CN" altLang="en-US" sz="1400" spc="100">
                <a:solidFill>
                  <a:schemeClr val="bg1"/>
                </a:solidFill>
                <a:cs typeface="+mn-ea"/>
                <a:sym typeface="+mn-lt"/>
              </a:rPr>
              <a:t>需要编辑的内容，内容可以简洁表达，</a:t>
            </a:r>
            <a:endParaRPr lang="zh-CN" altLang="en-US" sz="14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1400" spc="100">
                <a:solidFill>
                  <a:schemeClr val="bg1"/>
                </a:solidFill>
                <a:cs typeface="+mn-ea"/>
                <a:sym typeface="+mn-lt"/>
              </a:rPr>
              <a:t>使用关键词</a:t>
            </a:r>
            <a:endParaRPr lang="zh-CN" altLang="en-US" sz="14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1400" spc="100">
                <a:solidFill>
                  <a:schemeClr val="bg1"/>
                </a:solidFill>
                <a:cs typeface="+mn-ea"/>
                <a:sym typeface="+mn-lt"/>
              </a:rPr>
              <a:t>需要编辑的内容，内容可以简洁表达，</a:t>
            </a:r>
            <a:endParaRPr lang="zh-CN" altLang="en-US" sz="14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1400" spc="100">
                <a:solidFill>
                  <a:schemeClr val="bg1"/>
                </a:solidFill>
                <a:cs typeface="+mn-ea"/>
                <a:sym typeface="+mn-lt"/>
              </a:rPr>
              <a:t>需要编辑的内容，内容可以简洁表达，使用关键词</a:t>
            </a:r>
            <a:endParaRPr lang="zh-CN" altLang="en-US" sz="14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1400" spc="100">
                <a:solidFill>
                  <a:schemeClr val="bg1"/>
                </a:solidFill>
                <a:cs typeface="+mn-ea"/>
                <a:sym typeface="+mn-lt"/>
              </a:rPr>
              <a:t>需要编辑的内容，内容可以简洁表达，</a:t>
            </a:r>
            <a:endParaRPr lang="zh-CN" altLang="en-US" sz="14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1200" spc="100">
                <a:solidFill>
                  <a:schemeClr val="bg1"/>
                </a:solidFill>
                <a:cs typeface="+mn-ea"/>
                <a:sym typeface="+mn-lt"/>
              </a:rPr>
              <a:t>需要编辑的内容，内容可以简洁表达，使用关键词</a:t>
            </a:r>
            <a:endParaRPr lang="zh-CN" altLang="en-US" sz="12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1200" spc="100">
                <a:solidFill>
                  <a:schemeClr val="bg1"/>
                </a:solidFill>
                <a:cs typeface="+mn-ea"/>
                <a:sym typeface="+mn-lt"/>
              </a:rPr>
              <a:t>需要编辑的内容，内容可以简洁表达，使用关键词</a:t>
            </a:r>
            <a:endParaRPr lang="zh-CN" altLang="en-US" sz="12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endParaRPr lang="zh-CN" altLang="en-US" sz="7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1400" spc="100">
                <a:solidFill>
                  <a:schemeClr val="bg1"/>
                </a:solidFill>
                <a:cs typeface="+mn-ea"/>
                <a:sym typeface="+mn-lt"/>
              </a:rPr>
              <a:t>使用关键词</a:t>
            </a:r>
            <a:endParaRPr lang="zh-CN" altLang="en-US" sz="14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1400" spc="100">
                <a:solidFill>
                  <a:schemeClr val="bg1"/>
                </a:solidFill>
                <a:cs typeface="+mn-ea"/>
                <a:sym typeface="+mn-lt"/>
              </a:rPr>
              <a:t>需要编辑的内容，内容可以简洁表达，使用关键词</a:t>
            </a:r>
            <a:endParaRPr lang="zh-CN" altLang="en-US" sz="14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1400" spc="100">
                <a:solidFill>
                  <a:schemeClr val="bg1"/>
                </a:solidFill>
                <a:cs typeface="+mn-ea"/>
                <a:sym typeface="+mn-lt"/>
              </a:rPr>
              <a:t>需要编辑的内容，内容可以简洁表达，</a:t>
            </a:r>
            <a:endParaRPr lang="zh-CN" altLang="en-US" sz="14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endParaRPr lang="zh-CN" altLang="en-US" sz="14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endParaRPr lang="zh-CN" altLang="en-US" sz="1400" spc="1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7987030" y="1904365"/>
            <a:ext cx="61912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  <a:endParaRPr lang="zh-CN" altLang="en-US" sz="400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6" grpId="0"/>
      <p:bldP spid="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背景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80010" y="-34925"/>
            <a:ext cx="12294235" cy="6927215"/>
          </a:xfrm>
          <a:prstGeom prst="rect">
            <a:avLst/>
          </a:prstGeom>
        </p:spPr>
      </p:pic>
      <p:sp>
        <p:nvSpPr>
          <p:cNvPr id="64" name="矩形 63"/>
          <p:cNvSpPr/>
          <p:nvPr/>
        </p:nvSpPr>
        <p:spPr>
          <a:xfrm flipV="1">
            <a:off x="478790" y="761365"/>
            <a:ext cx="11176000" cy="5335905"/>
          </a:xfrm>
          <a:prstGeom prst="rect">
            <a:avLst/>
          </a:prstGeom>
          <a:blipFill rotWithShape="1">
            <a:blip r:embed="rId4">
              <a:alphaModFix amt="64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5083810" y="701040"/>
            <a:ext cx="166584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500">
                <a:solidFill>
                  <a:schemeClr val="bg1"/>
                </a:solidFill>
                <a:cs typeface="+mn-ea"/>
                <a:sym typeface="+mn-lt"/>
              </a:rPr>
              <a:t>肆</a:t>
            </a:r>
            <a:endParaRPr lang="zh-CN" altLang="en-US" sz="115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5594985" y="3213100"/>
            <a:ext cx="62039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800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  <a:endParaRPr lang="zh-CN" altLang="en-US" sz="48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4638040" y="363855"/>
            <a:ext cx="2534920" cy="2535555"/>
          </a:xfrm>
          <a:prstGeom prst="ellipse">
            <a:avLst/>
          </a:prstGeom>
          <a:noFill/>
          <a:ln w="44450">
            <a:solidFill>
              <a:schemeClr val="bg1"/>
            </a:solidFill>
          </a:ln>
          <a:effectLst>
            <a:outerShdw blurRad="101600" dist="254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9" name="图片 8" descr="5a0947ca440c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8610" y="-34925"/>
            <a:ext cx="4285615" cy="6419215"/>
          </a:xfrm>
          <a:prstGeom prst="rect">
            <a:avLst/>
          </a:prstGeom>
        </p:spPr>
      </p:pic>
      <p:pic>
        <p:nvPicPr>
          <p:cNvPr id="8" name="图片 7" descr="5a0947ca440cd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-80010" y="-34925"/>
            <a:ext cx="4083685" cy="6419215"/>
          </a:xfrm>
          <a:prstGeom prst="rect">
            <a:avLst/>
          </a:prstGeom>
        </p:spPr>
      </p:pic>
      <p:pic>
        <p:nvPicPr>
          <p:cNvPr id="50" name="图片 49" descr="582ed5f4793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3810" y="1663065"/>
            <a:ext cx="3802380" cy="1550035"/>
          </a:xfrm>
          <a:prstGeom prst="rect">
            <a:avLst/>
          </a:prstGeom>
        </p:spPr>
      </p:pic>
      <p:pic>
        <p:nvPicPr>
          <p:cNvPr id="4" name="图片 3" descr="582ed5f4793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2924810" y="1663065"/>
            <a:ext cx="3802380" cy="1550035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背景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0010" y="-34925"/>
            <a:ext cx="12294235" cy="6927215"/>
          </a:xfrm>
          <a:prstGeom prst="rect">
            <a:avLst/>
          </a:prstGeom>
        </p:spPr>
      </p:pic>
      <p:sp>
        <p:nvSpPr>
          <p:cNvPr id="64" name="矩形 63"/>
          <p:cNvSpPr/>
          <p:nvPr/>
        </p:nvSpPr>
        <p:spPr>
          <a:xfrm>
            <a:off x="622300" y="977900"/>
            <a:ext cx="11176000" cy="5335905"/>
          </a:xfrm>
          <a:prstGeom prst="rect">
            <a:avLst/>
          </a:prstGeom>
          <a:blipFill rotWithShape="1">
            <a:blip r:embed="rId4">
              <a:alphaModFix amt="64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2" name="图片 61" descr="59eb6358720b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33805" y="3437255"/>
            <a:ext cx="4702175" cy="4114800"/>
          </a:xfrm>
          <a:prstGeom prst="rect">
            <a:avLst/>
          </a:prstGeom>
        </p:spPr>
      </p:pic>
      <p:sp>
        <p:nvSpPr>
          <p:cNvPr id="40" name="文本框 39"/>
          <p:cNvSpPr txBox="1"/>
          <p:nvPr/>
        </p:nvSpPr>
        <p:spPr>
          <a:xfrm>
            <a:off x="1828165" y="2316480"/>
            <a:ext cx="103425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>
                <a:solidFill>
                  <a:schemeClr val="bg1"/>
                </a:solidFill>
                <a:cs typeface="+mn-ea"/>
                <a:sym typeface="+mn-lt"/>
              </a:rPr>
              <a:t>壹</a:t>
            </a:r>
            <a:endParaRPr lang="zh-CN" altLang="en-US" sz="6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2028190" y="3721735"/>
            <a:ext cx="62039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  <a:endParaRPr lang="zh-CN" altLang="en-US" sz="3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494476" y="262890"/>
            <a:ext cx="1200329" cy="2056765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txBody>
          <a:bodyPr vert="eaVert"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zh-CN" sz="6000">
                <a:solidFill>
                  <a:schemeClr val="bg1"/>
                </a:solidFill>
                <a:cs typeface="+mn-ea"/>
                <a:sym typeface="+mn-lt"/>
              </a:rPr>
              <a:t>目 录</a:t>
            </a:r>
            <a:endParaRPr lang="zh-CN" altLang="zh-CN" sz="600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30" name="图片 29" descr="5a0947ca441cd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6480" y="-34925"/>
            <a:ext cx="3547745" cy="3547745"/>
          </a:xfrm>
          <a:prstGeom prst="rect">
            <a:avLst/>
          </a:prstGeom>
        </p:spPr>
      </p:pic>
      <p:sp>
        <p:nvSpPr>
          <p:cNvPr id="34" name="椭圆 33"/>
          <p:cNvSpPr/>
          <p:nvPr/>
        </p:nvSpPr>
        <p:spPr>
          <a:xfrm>
            <a:off x="1744345" y="2287270"/>
            <a:ext cx="1225550" cy="1225550"/>
          </a:xfrm>
          <a:prstGeom prst="ellipse">
            <a:avLst/>
          </a:prstGeom>
          <a:noFill/>
          <a:ln w="44450">
            <a:solidFill>
              <a:schemeClr val="bg1"/>
            </a:solidFill>
          </a:ln>
          <a:effectLst>
            <a:outerShdw blurRad="101600" dist="254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4219575" y="2317750"/>
            <a:ext cx="1225550" cy="1225550"/>
          </a:xfrm>
          <a:prstGeom prst="ellipse">
            <a:avLst/>
          </a:prstGeom>
          <a:noFill/>
          <a:ln w="44450">
            <a:solidFill>
              <a:schemeClr val="bg1"/>
            </a:solidFill>
          </a:ln>
          <a:effectLst>
            <a:outerShdw blurRad="101600" dist="254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6694805" y="2330450"/>
            <a:ext cx="1225550" cy="1225550"/>
          </a:xfrm>
          <a:prstGeom prst="ellipse">
            <a:avLst/>
          </a:prstGeom>
          <a:noFill/>
          <a:ln w="44450">
            <a:solidFill>
              <a:schemeClr val="bg1"/>
            </a:solidFill>
          </a:ln>
          <a:effectLst>
            <a:outerShdw blurRad="101600" dist="254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9170035" y="2330450"/>
            <a:ext cx="1225550" cy="1225550"/>
          </a:xfrm>
          <a:prstGeom prst="ellipse">
            <a:avLst/>
          </a:prstGeom>
          <a:noFill/>
          <a:ln w="44450">
            <a:solidFill>
              <a:schemeClr val="bg1"/>
            </a:solidFill>
          </a:ln>
          <a:effectLst>
            <a:outerShdw blurRad="101600" dist="254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1" name="图片 50" descr="582ed5f4793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5595" y="2953385"/>
            <a:ext cx="1838325" cy="749300"/>
          </a:xfrm>
          <a:prstGeom prst="rect">
            <a:avLst/>
          </a:prstGeom>
        </p:spPr>
      </p:pic>
      <p:pic>
        <p:nvPicPr>
          <p:cNvPr id="50" name="图片 49" descr="582ed5f4793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0045" y="2915285"/>
            <a:ext cx="1838325" cy="749300"/>
          </a:xfrm>
          <a:prstGeom prst="rect">
            <a:avLst/>
          </a:prstGeom>
        </p:spPr>
      </p:pic>
      <p:pic>
        <p:nvPicPr>
          <p:cNvPr id="52" name="图片 51" descr="582ed5f4793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2570" y="2972435"/>
            <a:ext cx="1838325" cy="749300"/>
          </a:xfrm>
          <a:prstGeom prst="rect">
            <a:avLst/>
          </a:prstGeom>
        </p:spPr>
      </p:pic>
      <p:pic>
        <p:nvPicPr>
          <p:cNvPr id="53" name="图片 52" descr="582ed5f4793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97645" y="2953385"/>
            <a:ext cx="1838325" cy="749300"/>
          </a:xfrm>
          <a:prstGeom prst="rect">
            <a:avLst/>
          </a:prstGeom>
        </p:spPr>
      </p:pic>
      <p:sp>
        <p:nvSpPr>
          <p:cNvPr id="56" name="文本框 55"/>
          <p:cNvSpPr txBox="1"/>
          <p:nvPr/>
        </p:nvSpPr>
        <p:spPr>
          <a:xfrm>
            <a:off x="4321810" y="2330450"/>
            <a:ext cx="103425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>
                <a:solidFill>
                  <a:schemeClr val="bg1"/>
                </a:solidFill>
                <a:cs typeface="+mn-ea"/>
                <a:sym typeface="+mn-lt"/>
              </a:rPr>
              <a:t>贰</a:t>
            </a:r>
            <a:endParaRPr lang="zh-CN" altLang="en-US" sz="6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6797040" y="2360930"/>
            <a:ext cx="103425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>
                <a:solidFill>
                  <a:schemeClr val="bg1"/>
                </a:solidFill>
                <a:cs typeface="+mn-ea"/>
                <a:sym typeface="+mn-lt"/>
              </a:rPr>
              <a:t>叁</a:t>
            </a:r>
            <a:endParaRPr lang="zh-CN" altLang="en-US" sz="6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9272270" y="2360930"/>
            <a:ext cx="103425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>
                <a:solidFill>
                  <a:schemeClr val="bg1"/>
                </a:solidFill>
                <a:cs typeface="+mn-ea"/>
                <a:sym typeface="+mn-lt"/>
              </a:rPr>
              <a:t>肆</a:t>
            </a:r>
            <a:endParaRPr lang="zh-CN" altLang="en-US" sz="6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4521835" y="3721735"/>
            <a:ext cx="62039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  <a:endParaRPr lang="zh-CN" altLang="en-US" sz="3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6997700" y="3721735"/>
            <a:ext cx="62039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  <a:endParaRPr lang="zh-CN" altLang="en-US" sz="3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9472930" y="3721735"/>
            <a:ext cx="62039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  <a:endParaRPr lang="zh-CN" altLang="en-US" sz="360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14" grpId="0" animBg="1"/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>
          <a:blip r:embed="rId7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背景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0010" y="-34925"/>
            <a:ext cx="12294235" cy="6927215"/>
          </a:xfrm>
          <a:prstGeom prst="rect">
            <a:avLst/>
          </a:prstGeom>
        </p:spPr>
      </p:pic>
      <p:pic>
        <p:nvPicPr>
          <p:cNvPr id="7" name="图片 6" descr="5a4b432cb32c5"/>
          <p:cNvPicPr>
            <a:picLocks noChangeAspect="1"/>
          </p:cNvPicPr>
          <p:nvPr/>
        </p:nvPicPr>
        <p:blipFill>
          <a:blip r:embed="rId4"/>
          <a:srcRect t="24960" b="21638"/>
          <a:stretch>
            <a:fillRect/>
          </a:stretch>
        </p:blipFill>
        <p:spPr>
          <a:xfrm>
            <a:off x="1518285" y="3114040"/>
            <a:ext cx="9156065" cy="4889500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3648442" y="1650365"/>
            <a:ext cx="4755148" cy="17494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输入</a:t>
            </a:r>
            <a:r>
              <a:rPr lang="zh-CN" altLang="en-US" spc="100">
                <a:solidFill>
                  <a:schemeClr val="bg1"/>
                </a:solidFill>
                <a:cs typeface="+mn-ea"/>
                <a:sym typeface="+mn-lt"/>
              </a:rPr>
              <a:t>需要编辑的内容，内容可以简洁表达，</a:t>
            </a:r>
            <a:endParaRPr lang="zh-CN" altLang="en-US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pc="100">
                <a:solidFill>
                  <a:schemeClr val="bg1"/>
                </a:solidFill>
                <a:cs typeface="+mn-ea"/>
                <a:sym typeface="+mn-lt"/>
              </a:rPr>
              <a:t>使用关键词</a:t>
            </a:r>
            <a:endParaRPr lang="zh-CN" altLang="en-US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pc="100">
                <a:solidFill>
                  <a:schemeClr val="bg1"/>
                </a:solidFill>
                <a:cs typeface="+mn-ea"/>
                <a:sym typeface="+mn-lt"/>
              </a:rPr>
              <a:t>需要编辑的内容，内容可以简洁表达，使用关键词</a:t>
            </a:r>
            <a:endParaRPr lang="zh-CN" altLang="en-US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输入</a:t>
            </a:r>
            <a:r>
              <a:rPr lang="zh-CN" altLang="en-US" spc="100">
                <a:solidFill>
                  <a:schemeClr val="bg1"/>
                </a:solidFill>
                <a:cs typeface="+mn-ea"/>
                <a:sym typeface="+mn-lt"/>
              </a:rPr>
              <a:t>需要编辑的内容，内容可以简洁表达，</a:t>
            </a:r>
            <a:endParaRPr lang="zh-CN" altLang="en-US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endParaRPr lang="zh-CN" altLang="en-US" spc="1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048760" y="629920"/>
            <a:ext cx="3943350" cy="552450"/>
          </a:xfrm>
          <a:prstGeom prst="rect">
            <a:avLst/>
          </a:prstGeom>
          <a:blipFill rotWithShape="1"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335780" y="299720"/>
            <a:ext cx="336931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  <a:endParaRPr lang="zh-CN" altLang="en-US" sz="440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9" name="图片 8" descr="5a0947ca440cd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-80010" y="-34925"/>
            <a:ext cx="4083685" cy="6419215"/>
          </a:xfrm>
          <a:prstGeom prst="rect">
            <a:avLst/>
          </a:prstGeom>
        </p:spPr>
      </p:pic>
      <p:pic>
        <p:nvPicPr>
          <p:cNvPr id="10" name="图片 9" descr="5a0947ca440cd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0540" y="-34925"/>
            <a:ext cx="4083685" cy="6419215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8" grpId="0" animBg="1"/>
      <p:bldP spid="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背景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0010" y="-34925"/>
            <a:ext cx="12294235" cy="6927215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>
            <a:off x="6724015" y="913765"/>
            <a:ext cx="4686300" cy="4686300"/>
          </a:xfrm>
          <a:prstGeom prst="ellipse">
            <a:avLst/>
          </a:prstGeom>
          <a:blipFill rotWithShape="1"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 descr="5a118daf528b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60000">
            <a:off x="4723765" y="-1187450"/>
            <a:ext cx="7280910" cy="8544560"/>
          </a:xfrm>
          <a:prstGeom prst="rect">
            <a:avLst/>
          </a:prstGeom>
        </p:spPr>
      </p:pic>
      <p:pic>
        <p:nvPicPr>
          <p:cNvPr id="4" name="图片 3" descr="582ed5f4793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1845" y="4406265"/>
            <a:ext cx="3802380" cy="1550035"/>
          </a:xfrm>
          <a:prstGeom prst="rect">
            <a:avLst/>
          </a:prstGeom>
        </p:spPr>
      </p:pic>
      <p:pic>
        <p:nvPicPr>
          <p:cNvPr id="6" name="图片 5" descr="582ed5f4793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6348730" y="4406265"/>
            <a:ext cx="3802380" cy="1550035"/>
          </a:xfrm>
          <a:prstGeom prst="rect">
            <a:avLst/>
          </a:prstGeom>
        </p:spPr>
      </p:pic>
      <p:sp>
        <p:nvSpPr>
          <p:cNvPr id="46" name="文本框 45"/>
          <p:cNvSpPr txBox="1"/>
          <p:nvPr/>
        </p:nvSpPr>
        <p:spPr>
          <a:xfrm>
            <a:off x="431944" y="1515110"/>
            <a:ext cx="4778231" cy="38284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输入</a:t>
            </a:r>
            <a:r>
              <a:rPr lang="zh-CN" altLang="en-US" sz="1400" spc="100">
                <a:solidFill>
                  <a:schemeClr val="bg1"/>
                </a:solidFill>
                <a:cs typeface="+mn-ea"/>
                <a:sym typeface="+mn-lt"/>
              </a:rPr>
              <a:t>需要编辑的内容，内容可以简洁表达，</a:t>
            </a:r>
            <a:endParaRPr lang="zh-CN" altLang="en-US" sz="14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1400" spc="100">
                <a:solidFill>
                  <a:schemeClr val="bg1"/>
                </a:solidFill>
                <a:cs typeface="+mn-ea"/>
                <a:sym typeface="+mn-lt"/>
              </a:rPr>
              <a:t>使用关键词</a:t>
            </a:r>
            <a:endParaRPr lang="zh-CN" altLang="en-US" sz="14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1400" spc="100">
                <a:solidFill>
                  <a:schemeClr val="bg1"/>
                </a:solidFill>
                <a:cs typeface="+mn-ea"/>
                <a:sym typeface="+mn-lt"/>
              </a:rPr>
              <a:t>需要编辑的内容，内容可以简洁表达，</a:t>
            </a:r>
            <a:endParaRPr lang="zh-CN" altLang="en-US" sz="14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1400" spc="100">
                <a:solidFill>
                  <a:schemeClr val="bg1"/>
                </a:solidFill>
                <a:cs typeface="+mn-ea"/>
                <a:sym typeface="+mn-lt"/>
              </a:rPr>
              <a:t>需要编辑的内容，内容可以简洁表达，使用关键词</a:t>
            </a:r>
            <a:endParaRPr lang="zh-CN" altLang="en-US" sz="14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1400" spc="100">
                <a:solidFill>
                  <a:schemeClr val="bg1"/>
                </a:solidFill>
                <a:cs typeface="+mn-ea"/>
                <a:sym typeface="+mn-lt"/>
              </a:rPr>
              <a:t>需要编辑的内容，内容可以简洁表达，</a:t>
            </a:r>
            <a:endParaRPr lang="zh-CN" altLang="en-US" sz="14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1200" spc="100">
                <a:solidFill>
                  <a:schemeClr val="bg1"/>
                </a:solidFill>
                <a:cs typeface="+mn-ea"/>
                <a:sym typeface="+mn-lt"/>
              </a:rPr>
              <a:t>需要编辑的内容，内容可以简洁表达，使用关键词</a:t>
            </a:r>
            <a:endParaRPr lang="zh-CN" altLang="en-US" sz="12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1200" spc="100">
                <a:solidFill>
                  <a:schemeClr val="bg1"/>
                </a:solidFill>
                <a:cs typeface="+mn-ea"/>
                <a:sym typeface="+mn-lt"/>
              </a:rPr>
              <a:t>需要编辑的内容，内容可以简洁表达，使用关键词</a:t>
            </a:r>
            <a:endParaRPr lang="zh-CN" altLang="en-US" sz="12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endParaRPr lang="zh-CN" altLang="en-US" sz="7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1400" spc="100">
                <a:solidFill>
                  <a:schemeClr val="bg1"/>
                </a:solidFill>
                <a:cs typeface="+mn-ea"/>
                <a:sym typeface="+mn-lt"/>
              </a:rPr>
              <a:t>使用关键词</a:t>
            </a:r>
            <a:endParaRPr lang="zh-CN" altLang="en-US" sz="14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1400" spc="100">
                <a:solidFill>
                  <a:schemeClr val="bg1"/>
                </a:solidFill>
                <a:cs typeface="+mn-ea"/>
                <a:sym typeface="+mn-lt"/>
              </a:rPr>
              <a:t>需要编辑的内容，内容可以简洁表达，使用关键词</a:t>
            </a:r>
            <a:endParaRPr lang="zh-CN" altLang="en-US" sz="14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1400" spc="100">
                <a:solidFill>
                  <a:schemeClr val="bg1"/>
                </a:solidFill>
                <a:cs typeface="+mn-ea"/>
                <a:sym typeface="+mn-lt"/>
              </a:rPr>
              <a:t>需要编辑的内容，内容可以简洁表达，</a:t>
            </a:r>
            <a:endParaRPr lang="zh-CN" altLang="en-US" sz="14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endParaRPr lang="zh-CN" altLang="en-US" sz="14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endParaRPr lang="zh-CN" altLang="en-US" sz="1400" spc="1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5567680" y="1515110"/>
            <a:ext cx="61912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  <a:endParaRPr lang="zh-CN" altLang="en-US" sz="400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 descr="背景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0010" y="-34925"/>
            <a:ext cx="12294235" cy="6927215"/>
          </a:xfrm>
          <a:prstGeom prst="rect">
            <a:avLst/>
          </a:prstGeom>
        </p:spPr>
      </p:pic>
      <p:pic>
        <p:nvPicPr>
          <p:cNvPr id="2" name="图片 1" descr="77"/>
          <p:cNvPicPr>
            <a:picLocks noChangeAspect="1"/>
          </p:cNvPicPr>
          <p:nvPr/>
        </p:nvPicPr>
        <p:blipFill>
          <a:blip r:embed="rId4"/>
          <a:srcRect r="32797"/>
          <a:stretch>
            <a:fillRect/>
          </a:stretch>
        </p:blipFill>
        <p:spPr>
          <a:xfrm flipH="1">
            <a:off x="5098415" y="-167640"/>
            <a:ext cx="7115810" cy="705993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13765" y="-35560"/>
            <a:ext cx="3161665" cy="6938010"/>
          </a:xfrm>
          <a:prstGeom prst="rect">
            <a:avLst/>
          </a:prstGeom>
          <a:blipFill rotWithShape="1"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911706" y="899160"/>
            <a:ext cx="2839239" cy="70091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输入</a:t>
            </a:r>
            <a:r>
              <a:rPr lang="zh-CN" altLang="en-US" sz="1400" spc="100">
                <a:solidFill>
                  <a:schemeClr val="bg1"/>
                </a:solidFill>
                <a:cs typeface="+mn-ea"/>
                <a:sym typeface="+mn-lt"/>
              </a:rPr>
              <a:t>需要编辑的内容，内容可以简洁表达，</a:t>
            </a:r>
            <a:endParaRPr lang="zh-CN" altLang="en-US" sz="14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1400" spc="100">
                <a:solidFill>
                  <a:schemeClr val="bg1"/>
                </a:solidFill>
                <a:cs typeface="+mn-ea"/>
                <a:sym typeface="+mn-lt"/>
              </a:rPr>
              <a:t>使用关键词</a:t>
            </a:r>
            <a:endParaRPr lang="zh-CN" altLang="en-US" sz="14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1400" spc="100">
                <a:solidFill>
                  <a:schemeClr val="bg1"/>
                </a:solidFill>
                <a:cs typeface="+mn-ea"/>
                <a:sym typeface="+mn-lt"/>
              </a:rPr>
              <a:t> 需要编辑的内容，内容可以简洁表达，</a:t>
            </a:r>
            <a:endParaRPr lang="zh-CN" altLang="en-US" sz="14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1400" spc="100">
                <a:solidFill>
                  <a:schemeClr val="bg1"/>
                </a:solidFill>
                <a:cs typeface="+mn-ea"/>
                <a:sym typeface="+mn-lt"/>
              </a:rPr>
              <a:t>需要编辑的内容，内容可以简洁表达，使用关键词</a:t>
            </a:r>
            <a:endParaRPr lang="zh-CN" altLang="en-US" sz="14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1400" spc="100">
                <a:solidFill>
                  <a:schemeClr val="bg1"/>
                </a:solidFill>
                <a:cs typeface="+mn-ea"/>
                <a:sym typeface="+mn-lt"/>
              </a:rPr>
              <a:t>需要编辑的内容，内容可以简洁表达，</a:t>
            </a:r>
            <a:endParaRPr lang="zh-CN" altLang="en-US" sz="14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1200" spc="100">
                <a:solidFill>
                  <a:schemeClr val="bg1"/>
                </a:solidFill>
                <a:cs typeface="+mn-ea"/>
                <a:sym typeface="+mn-lt"/>
              </a:rPr>
              <a:t>需要编辑的内容，内容可以简洁表达，使用关键词</a:t>
            </a:r>
            <a:endParaRPr lang="zh-CN" altLang="en-US" sz="12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1200" spc="100">
                <a:solidFill>
                  <a:schemeClr val="bg1"/>
                </a:solidFill>
                <a:cs typeface="+mn-ea"/>
                <a:sym typeface="+mn-lt"/>
              </a:rPr>
              <a:t>需要编辑的内容，内容可以简洁表达，使用关键词</a:t>
            </a:r>
            <a:endParaRPr lang="zh-CN" altLang="en-US" sz="12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endParaRPr lang="zh-CN" altLang="en-US" sz="7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endParaRPr lang="zh-CN" altLang="en-US" sz="1400" spc="1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4331970" y="495300"/>
            <a:ext cx="61912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  <a:endParaRPr lang="zh-CN" altLang="en-US" sz="400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5" name="图片 4" descr="5a4b432cb31cc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5445" y="5223510"/>
            <a:ext cx="1678940" cy="1678940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6" grpId="0"/>
      <p:bldP spid="4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背景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80010" y="-34925"/>
            <a:ext cx="12294235" cy="6927215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-1162685" y="-1045210"/>
            <a:ext cx="5339080" cy="5339080"/>
          </a:xfrm>
          <a:prstGeom prst="ellipse">
            <a:avLst/>
          </a:prstGeom>
          <a:blipFill rotWithShape="1"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5010294" y="1774825"/>
            <a:ext cx="4778231" cy="38284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输入</a:t>
            </a:r>
            <a:r>
              <a:rPr lang="zh-CN" altLang="en-US" sz="1400" spc="100">
                <a:solidFill>
                  <a:schemeClr val="bg1"/>
                </a:solidFill>
                <a:cs typeface="+mn-ea"/>
                <a:sym typeface="+mn-lt"/>
              </a:rPr>
              <a:t>需要编辑的内容，内容可以简洁表达，</a:t>
            </a:r>
            <a:endParaRPr lang="zh-CN" altLang="en-US" sz="14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1400" spc="100">
                <a:solidFill>
                  <a:schemeClr val="bg1"/>
                </a:solidFill>
                <a:cs typeface="+mn-ea"/>
                <a:sym typeface="+mn-lt"/>
              </a:rPr>
              <a:t>使用关键词</a:t>
            </a:r>
            <a:endParaRPr lang="zh-CN" altLang="en-US" sz="14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1400" spc="100">
                <a:solidFill>
                  <a:schemeClr val="bg1"/>
                </a:solidFill>
                <a:cs typeface="+mn-ea"/>
                <a:sym typeface="+mn-lt"/>
              </a:rPr>
              <a:t>需要编辑的内容，内容可以简洁表达，</a:t>
            </a:r>
            <a:endParaRPr lang="zh-CN" altLang="en-US" sz="14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1400" spc="100">
                <a:solidFill>
                  <a:schemeClr val="bg1"/>
                </a:solidFill>
                <a:cs typeface="+mn-ea"/>
                <a:sym typeface="+mn-lt"/>
              </a:rPr>
              <a:t>需要编辑的内容，内容可以简洁表达，使用关键词</a:t>
            </a:r>
            <a:endParaRPr lang="zh-CN" altLang="en-US" sz="14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1400" spc="100">
                <a:solidFill>
                  <a:schemeClr val="bg1"/>
                </a:solidFill>
                <a:cs typeface="+mn-ea"/>
                <a:sym typeface="+mn-lt"/>
              </a:rPr>
              <a:t>需要编辑的内容，内容可以简洁表达，</a:t>
            </a:r>
            <a:endParaRPr lang="zh-CN" altLang="en-US" sz="14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1200" spc="100">
                <a:solidFill>
                  <a:schemeClr val="bg1"/>
                </a:solidFill>
                <a:cs typeface="+mn-ea"/>
                <a:sym typeface="+mn-lt"/>
              </a:rPr>
              <a:t>需要编辑的内容，内容可以简洁表达，使用关键词</a:t>
            </a:r>
            <a:endParaRPr lang="zh-CN" altLang="en-US" sz="12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1200" spc="100">
                <a:solidFill>
                  <a:schemeClr val="bg1"/>
                </a:solidFill>
                <a:cs typeface="+mn-ea"/>
                <a:sym typeface="+mn-lt"/>
              </a:rPr>
              <a:t>需要编辑的内容，内容可以简洁表达，使用关键词</a:t>
            </a:r>
            <a:endParaRPr lang="zh-CN" altLang="en-US" sz="12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endParaRPr lang="zh-CN" altLang="en-US" sz="7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1400" spc="100">
                <a:solidFill>
                  <a:schemeClr val="bg1"/>
                </a:solidFill>
                <a:cs typeface="+mn-ea"/>
                <a:sym typeface="+mn-lt"/>
              </a:rPr>
              <a:t>使用关键词</a:t>
            </a:r>
            <a:endParaRPr lang="zh-CN" altLang="en-US" sz="14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1400" spc="100">
                <a:solidFill>
                  <a:schemeClr val="bg1"/>
                </a:solidFill>
                <a:cs typeface="+mn-ea"/>
                <a:sym typeface="+mn-lt"/>
              </a:rPr>
              <a:t>需要编辑的内容，内容可以简洁表达，使用关键词</a:t>
            </a:r>
            <a:endParaRPr lang="zh-CN" altLang="en-US" sz="14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1400" spc="100">
                <a:solidFill>
                  <a:schemeClr val="bg1"/>
                </a:solidFill>
                <a:cs typeface="+mn-ea"/>
                <a:sym typeface="+mn-lt"/>
              </a:rPr>
              <a:t>需要编辑的内容，内容可以简洁表达，</a:t>
            </a:r>
            <a:endParaRPr lang="zh-CN" altLang="en-US" sz="14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endParaRPr lang="zh-CN" altLang="en-US" sz="14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endParaRPr lang="zh-CN" altLang="en-US" sz="1400" spc="1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10373995" y="1774825"/>
            <a:ext cx="61912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  <a:endParaRPr lang="zh-CN" altLang="en-US" sz="400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0965" y="4612005"/>
            <a:ext cx="453390" cy="734695"/>
          </a:xfrm>
          <a:prstGeom prst="rect">
            <a:avLst/>
          </a:prstGeom>
        </p:spPr>
      </p:pic>
      <p:pic>
        <p:nvPicPr>
          <p:cNvPr id="5" name="图片 4" descr="5a0947ca43fe2"/>
          <p:cNvPicPr>
            <a:picLocks noChangeAspect="1"/>
          </p:cNvPicPr>
          <p:nvPr/>
        </p:nvPicPr>
        <p:blipFill>
          <a:blip r:embed="rId6"/>
          <a:srcRect l="4414" b="1913"/>
          <a:stretch>
            <a:fillRect/>
          </a:stretch>
        </p:blipFill>
        <p:spPr>
          <a:xfrm flipH="1">
            <a:off x="-305435" y="-530860"/>
            <a:ext cx="5939790" cy="5567680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-1708785" y="-1591310"/>
            <a:ext cx="6431280" cy="6431280"/>
          </a:xfrm>
          <a:prstGeom prst="ellipse">
            <a:avLst/>
          </a:prstGeom>
          <a:noFill/>
          <a:ln w="66675">
            <a:solidFill>
              <a:srgbClr val="C3B663"/>
            </a:solidFill>
          </a:ln>
          <a:effectLst>
            <a:outerShdw blurRad="2286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6" grpId="0"/>
      <p:bldP spid="43" grpId="0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背景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80010" y="-34925"/>
            <a:ext cx="12294235" cy="6927215"/>
          </a:xfrm>
          <a:prstGeom prst="rect">
            <a:avLst/>
          </a:prstGeom>
        </p:spPr>
      </p:pic>
      <p:sp>
        <p:nvSpPr>
          <p:cNvPr id="64" name="矩形 63"/>
          <p:cNvSpPr/>
          <p:nvPr/>
        </p:nvSpPr>
        <p:spPr>
          <a:xfrm>
            <a:off x="801370" y="116840"/>
            <a:ext cx="11412855" cy="6623050"/>
          </a:xfrm>
          <a:prstGeom prst="rect">
            <a:avLst/>
          </a:prstGeom>
          <a:blipFill rotWithShape="1">
            <a:blip r:embed="rId4">
              <a:alphaModFix amt="93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-1226820" y="-1505585"/>
            <a:ext cx="7960995" cy="7960995"/>
          </a:xfrm>
          <a:prstGeom prst="ellipse">
            <a:avLst/>
          </a:prstGeom>
          <a:noFill/>
          <a:ln w="66675">
            <a:solidFill>
              <a:srgbClr val="C3B663"/>
            </a:solidFill>
          </a:ln>
          <a:effectLst>
            <a:outerShdw blurRad="2286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7014210" y="770890"/>
            <a:ext cx="4537075" cy="5418455"/>
            <a:chOff x="6512" y="993"/>
            <a:chExt cx="7145" cy="8533"/>
          </a:xfrm>
        </p:grpSpPr>
        <p:sp>
          <p:nvSpPr>
            <p:cNvPr id="36" name="文本框 35"/>
            <p:cNvSpPr txBox="1"/>
            <p:nvPr/>
          </p:nvSpPr>
          <p:spPr>
            <a:xfrm>
              <a:off x="6512" y="993"/>
              <a:ext cx="6083" cy="4482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zh-CN" sz="23900">
                  <a:solidFill>
                    <a:schemeClr val="bg1"/>
                  </a:solidFill>
                  <a:effectLst>
                    <a:outerShdw blurRad="76200" dist="76200" dir="5400000" algn="t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rPr>
                <a:t>谢</a:t>
              </a:r>
              <a:endParaRPr lang="zh-CN" altLang="zh-CN" sz="23900">
                <a:solidFill>
                  <a:schemeClr val="bg1"/>
                </a:solidFill>
                <a:effectLst>
                  <a:outerShdw blurRad="76200" dist="76200" dir="5400000" algn="t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9343" y="3983"/>
              <a:ext cx="4314" cy="3157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zh-CN" sz="16600">
                  <a:solidFill>
                    <a:schemeClr val="bg1"/>
                  </a:solidFill>
                  <a:effectLst>
                    <a:outerShdw blurRad="76200" dist="76200" dir="5400000" algn="t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rPr>
                <a:t>谢</a:t>
              </a:r>
              <a:endParaRPr lang="zh-CN" altLang="zh-CN" sz="16600">
                <a:solidFill>
                  <a:schemeClr val="bg1"/>
                </a:solidFill>
                <a:effectLst>
                  <a:outerShdw blurRad="76200" dist="76200" dir="5400000" algn="t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8006" y="5539"/>
              <a:ext cx="2084" cy="398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>
                <a:lnSpc>
                  <a:spcPct val="90000"/>
                </a:lnSpc>
              </a:pPr>
              <a:r>
                <a:rPr lang="zh-CN" altLang="en-US" sz="8000">
                  <a:solidFill>
                    <a:schemeClr val="bg1"/>
                  </a:solidFill>
                  <a:effectLst>
                    <a:outerShdw blurRad="76200" dist="76200" dir="5400000" algn="t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rPr>
                <a:t>观看</a:t>
              </a:r>
              <a:endParaRPr lang="zh-CN" altLang="en-US" sz="8000">
                <a:solidFill>
                  <a:schemeClr val="bg1"/>
                </a:solidFill>
                <a:effectLst>
                  <a:outerShdw blurRad="76200" dist="76200" dir="5400000" algn="t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</p:grpSp>
      <p:pic>
        <p:nvPicPr>
          <p:cNvPr id="43" name="图片 42" descr="582ed5f479338"/>
          <p:cNvPicPr>
            <a:picLocks noChangeAspect="1"/>
          </p:cNvPicPr>
          <p:nvPr/>
        </p:nvPicPr>
        <p:blipFill>
          <a:blip r:embed="rId5"/>
          <a:srcRect b="-7072"/>
          <a:stretch>
            <a:fillRect/>
          </a:stretch>
        </p:blipFill>
        <p:spPr>
          <a:xfrm>
            <a:off x="9389110" y="4293870"/>
            <a:ext cx="1586865" cy="979805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9660" y="5191760"/>
            <a:ext cx="453390" cy="734695"/>
          </a:xfrm>
          <a:prstGeom prst="rect">
            <a:avLst/>
          </a:prstGeom>
        </p:spPr>
      </p:pic>
      <p:sp>
        <p:nvSpPr>
          <p:cNvPr id="53" name="椭圆 52"/>
          <p:cNvSpPr/>
          <p:nvPr/>
        </p:nvSpPr>
        <p:spPr>
          <a:xfrm>
            <a:off x="-675640" y="-954405"/>
            <a:ext cx="6858000" cy="6858000"/>
          </a:xfrm>
          <a:prstGeom prst="ellipse">
            <a:avLst/>
          </a:prstGeom>
          <a:blipFill rotWithShape="1">
            <a:blip r:embed="rId7"/>
            <a:tile tx="0" ty="0" sx="100000" sy="100000" flip="none" algn="tl"/>
          </a:blipFill>
          <a:ln>
            <a:noFill/>
          </a:ln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3" name="图片 32" descr="5a0947ca441cd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-80010" y="-34925"/>
            <a:ext cx="6543040" cy="7322185"/>
          </a:xfrm>
          <a:prstGeom prst="rect">
            <a:avLst/>
          </a:prstGeom>
        </p:spPr>
      </p:pic>
      <p:pic>
        <p:nvPicPr>
          <p:cNvPr id="44" name="图片 43" descr="582ed5f47933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1370" y="4293870"/>
            <a:ext cx="2686050" cy="1095375"/>
          </a:xfrm>
          <a:prstGeom prst="rect">
            <a:avLst/>
          </a:prstGeom>
        </p:spPr>
      </p:pic>
      <p:pic>
        <p:nvPicPr>
          <p:cNvPr id="56" name="图片 55" descr="582ed5f479338"/>
          <p:cNvPicPr>
            <a:picLocks noChangeAspect="1"/>
          </p:cNvPicPr>
          <p:nvPr/>
        </p:nvPicPr>
        <p:blipFill>
          <a:blip r:embed="rId5"/>
          <a:srcRect b="-7072"/>
          <a:stretch>
            <a:fillRect/>
          </a:stretch>
        </p:blipFill>
        <p:spPr>
          <a:xfrm>
            <a:off x="7016115" y="2669540"/>
            <a:ext cx="1586865" cy="979805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3206667" y="3067089"/>
            <a:ext cx="447627" cy="492867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48339" y="3069471"/>
            <a:ext cx="7019167" cy="4928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80" tIns="0" rIns="13498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24495" y="2494461"/>
            <a:ext cx="6983452" cy="5809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507945" y="2490889"/>
            <a:ext cx="640487" cy="58453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14995" y="3798055"/>
            <a:ext cx="6270345" cy="1269071"/>
          </a:xfrm>
          <a:prstGeom prst="rect">
            <a:avLst/>
          </a:prstGeom>
          <a:noFill/>
          <a:ln w="25400">
            <a:noFill/>
          </a:ln>
        </p:spPr>
        <p:txBody>
          <a:bodyPr lIns="91424" tIns="45712" rIns="91424" bIns="45712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www.ppthui.com/muban/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www.ppthui.com/hangye/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www.ppthui.com/gongzuo/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www.ppthui.com/jieri/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  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9743" y="478896"/>
            <a:ext cx="2857192" cy="142859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890" y="-13970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161544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/>
              <a:ea typeface="微软雅黑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/>
              <a:ea typeface="微软雅黑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794000" y="3114675"/>
            <a:ext cx="6600825" cy="1964690"/>
          </a:xfrm>
          <a:prstGeom prst="rect">
            <a:avLst/>
          </a:prstGeom>
          <a:noFill/>
          <a:ln w="25400">
            <a:noFill/>
          </a:ln>
        </p:spPr>
        <p:txBody>
          <a:bodyPr wrap="none" lIns="91386" tIns="45691" rIns="91386" bIns="4569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/>
                <a:ea typeface="微软雅黑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/>
              <a:ea typeface="微软雅黑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/>
                <a:ea typeface="微软雅黑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/>
                <a:ea typeface="微软雅黑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/>
                <a:ea typeface="微软雅黑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/>
                <a:ea typeface="微软雅黑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/>
                <a:ea typeface="微软雅黑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/>
              <a:ea typeface="微软雅黑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/>
                <a:ea typeface="微软雅黑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/>
                <a:ea typeface="微软雅黑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/>
                <a:ea typeface="微软雅黑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/>
                <a:ea typeface="微软雅黑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/>
                <a:ea typeface="微软雅黑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/>
              <a:ea typeface="微软雅黑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/>
                <a:ea typeface="微软雅黑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/>
                <a:ea typeface="微软雅黑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/>
                <a:ea typeface="微软雅黑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/>
                <a:ea typeface="微软雅黑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/>
                <a:ea typeface="微软雅黑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/>
                <a:ea typeface="微软雅黑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00">
              <a:latin typeface="微软雅黑"/>
              <a:ea typeface="微软雅黑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6566" y="96964"/>
            <a:ext cx="2856060" cy="1428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86585" y="5079365"/>
            <a:ext cx="8420735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/>
                <a:ea typeface="微软雅黑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00">
              <a:latin typeface="微软雅黑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/>
                <a:ea typeface="微软雅黑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00">
              <a:latin typeface="微软雅黑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/>
                <a:ea typeface="微软雅黑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00">
              <a:latin typeface="微软雅黑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/>
              <a:ea typeface="微软雅黑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/>
              <a:ea typeface="微软雅黑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背景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80010" y="-34925"/>
            <a:ext cx="12294235" cy="6927215"/>
          </a:xfrm>
          <a:prstGeom prst="rect">
            <a:avLst/>
          </a:prstGeom>
        </p:spPr>
      </p:pic>
      <p:sp>
        <p:nvSpPr>
          <p:cNvPr id="64" name="矩形 63"/>
          <p:cNvSpPr/>
          <p:nvPr/>
        </p:nvSpPr>
        <p:spPr>
          <a:xfrm flipV="1">
            <a:off x="478790" y="761365"/>
            <a:ext cx="11176000" cy="5335905"/>
          </a:xfrm>
          <a:prstGeom prst="rect">
            <a:avLst/>
          </a:prstGeom>
          <a:blipFill rotWithShape="1">
            <a:blip r:embed="rId4">
              <a:alphaModFix amt="64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5083810" y="701040"/>
            <a:ext cx="166584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500">
                <a:solidFill>
                  <a:schemeClr val="bg1"/>
                </a:solidFill>
                <a:cs typeface="+mn-ea"/>
                <a:sym typeface="+mn-lt"/>
              </a:rPr>
              <a:t>壹</a:t>
            </a:r>
            <a:endParaRPr lang="zh-CN" altLang="en-US" sz="115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5594985" y="3213100"/>
            <a:ext cx="62039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800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  <a:endParaRPr lang="zh-CN" altLang="en-US" sz="48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4638040" y="363855"/>
            <a:ext cx="2534920" cy="2535555"/>
          </a:xfrm>
          <a:prstGeom prst="ellipse">
            <a:avLst/>
          </a:prstGeom>
          <a:noFill/>
          <a:ln w="44450">
            <a:solidFill>
              <a:schemeClr val="bg1"/>
            </a:solidFill>
          </a:ln>
          <a:effectLst>
            <a:outerShdw blurRad="101600" dist="254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0" name="图片 49" descr="582ed5f4793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3810" y="1663065"/>
            <a:ext cx="3802380" cy="1550035"/>
          </a:xfrm>
          <a:prstGeom prst="rect">
            <a:avLst/>
          </a:prstGeom>
        </p:spPr>
      </p:pic>
      <p:pic>
        <p:nvPicPr>
          <p:cNvPr id="4" name="图片 3" descr="582ed5f4793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924810" y="1663065"/>
            <a:ext cx="3802380" cy="1550035"/>
          </a:xfrm>
          <a:prstGeom prst="rect">
            <a:avLst/>
          </a:prstGeom>
        </p:spPr>
      </p:pic>
      <p:pic>
        <p:nvPicPr>
          <p:cNvPr id="8" name="图片 7" descr="5a0947ca440cd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-80010" y="-34925"/>
            <a:ext cx="4285615" cy="6419215"/>
          </a:xfrm>
          <a:prstGeom prst="rect">
            <a:avLst/>
          </a:prstGeom>
        </p:spPr>
      </p:pic>
      <p:pic>
        <p:nvPicPr>
          <p:cNvPr id="9" name="图片 8" descr="5a0947ca440cd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2410" y="-34925"/>
            <a:ext cx="4361815" cy="6419215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背景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0010" y="-34925"/>
            <a:ext cx="12294235" cy="6927215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-1696085" y="-1080770"/>
            <a:ext cx="7468235" cy="7468235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 descr="77"/>
          <p:cNvPicPr>
            <a:picLocks noChangeAspect="1"/>
          </p:cNvPicPr>
          <p:nvPr/>
        </p:nvPicPr>
        <p:blipFill>
          <a:blip r:embed="rId5"/>
          <a:srcRect r="32797"/>
          <a:stretch>
            <a:fillRect/>
          </a:stretch>
        </p:blipFill>
        <p:spPr>
          <a:xfrm>
            <a:off x="-80010" y="-250825"/>
            <a:ext cx="5490845" cy="544766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078345" y="1629410"/>
            <a:ext cx="3486150" cy="34290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452845" y="2568575"/>
            <a:ext cx="4270400" cy="31648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输入</a:t>
            </a:r>
            <a:r>
              <a:rPr lang="zh-CN" altLang="en-US" sz="1200" spc="100">
                <a:solidFill>
                  <a:schemeClr val="bg1"/>
                </a:solidFill>
                <a:cs typeface="+mn-ea"/>
                <a:sym typeface="+mn-lt"/>
              </a:rPr>
              <a:t>需要编辑的内容，内容可以简洁表达，</a:t>
            </a:r>
            <a:endParaRPr lang="zh-CN" altLang="en-US" sz="12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1200" spc="100">
                <a:solidFill>
                  <a:schemeClr val="bg1"/>
                </a:solidFill>
                <a:cs typeface="+mn-ea"/>
                <a:sym typeface="+mn-lt"/>
              </a:rPr>
              <a:t>使用关键词</a:t>
            </a:r>
            <a:endParaRPr lang="zh-CN" altLang="en-US" sz="12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1200" spc="100">
                <a:solidFill>
                  <a:schemeClr val="bg1"/>
                </a:solidFill>
                <a:cs typeface="+mn-ea"/>
                <a:sym typeface="+mn-lt"/>
              </a:rPr>
              <a:t>需要编辑的内容，内容可以简洁表达，</a:t>
            </a:r>
            <a:endParaRPr lang="zh-CN" altLang="en-US" sz="12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1200" spc="100">
                <a:solidFill>
                  <a:schemeClr val="bg1"/>
                </a:solidFill>
                <a:cs typeface="+mn-ea"/>
                <a:sym typeface="+mn-lt"/>
              </a:rPr>
              <a:t>需要编辑的内容，内容可以简洁表达，使用关键词</a:t>
            </a:r>
            <a:endParaRPr lang="zh-CN" altLang="en-US" sz="12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1200" spc="100">
                <a:solidFill>
                  <a:schemeClr val="bg1"/>
                </a:solidFill>
                <a:cs typeface="+mn-ea"/>
                <a:sym typeface="+mn-lt"/>
              </a:rPr>
              <a:t>需要编辑的内容，内容可以简洁表达，</a:t>
            </a:r>
            <a:endParaRPr lang="zh-CN" altLang="en-US" sz="12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1000" spc="100">
                <a:solidFill>
                  <a:schemeClr val="bg1"/>
                </a:solidFill>
                <a:cs typeface="+mn-ea"/>
                <a:sym typeface="+mn-lt"/>
              </a:rPr>
              <a:t>需要编辑的内容，内容可以简洁表达，使用关键词</a:t>
            </a:r>
            <a:endParaRPr lang="zh-CN" altLang="en-US" sz="10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1000" spc="100">
                <a:solidFill>
                  <a:schemeClr val="bg1"/>
                </a:solidFill>
                <a:cs typeface="+mn-ea"/>
                <a:sym typeface="+mn-lt"/>
              </a:rPr>
              <a:t>需要编辑的内容，内容可以简洁表达，使用关键词</a:t>
            </a:r>
            <a:endParaRPr lang="zh-CN" altLang="en-US" sz="10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endParaRPr lang="zh-CN" altLang="en-US" sz="7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endParaRPr lang="zh-CN" altLang="en-US" sz="6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1200" spc="100">
                <a:solidFill>
                  <a:schemeClr val="bg1"/>
                </a:solidFill>
                <a:cs typeface="+mn-ea"/>
                <a:sym typeface="+mn-lt"/>
              </a:rPr>
              <a:t>使用关键词</a:t>
            </a:r>
            <a:endParaRPr lang="zh-CN" altLang="en-US" sz="12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1200" spc="100">
                <a:solidFill>
                  <a:schemeClr val="bg1"/>
                </a:solidFill>
                <a:cs typeface="+mn-ea"/>
                <a:sym typeface="+mn-lt"/>
              </a:rPr>
              <a:t>需要编辑的内容，内容可以简洁表达，使用关键词</a:t>
            </a:r>
            <a:endParaRPr lang="zh-CN" altLang="en-US" sz="12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1200" spc="100">
                <a:solidFill>
                  <a:schemeClr val="bg1"/>
                </a:solidFill>
                <a:cs typeface="+mn-ea"/>
                <a:sym typeface="+mn-lt"/>
              </a:rPr>
              <a:t>需要编辑的内容，内容可以简洁表达，</a:t>
            </a:r>
            <a:endParaRPr lang="zh-CN" altLang="en-US" sz="12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endParaRPr lang="zh-CN" altLang="en-US" sz="12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endParaRPr lang="zh-CN" altLang="en-US" sz="1200" spc="1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788910" y="1346835"/>
            <a:ext cx="284353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800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  <a:endParaRPr lang="zh-CN" altLang="en-US" sz="480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背景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800" y="-34290"/>
            <a:ext cx="12294235" cy="692721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 rot="16200000">
            <a:off x="2929890" y="-1985645"/>
            <a:ext cx="6291580" cy="1080262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AutoShape 25"/>
          <p:cNvSpPr/>
          <p:nvPr/>
        </p:nvSpPr>
        <p:spPr bwMode="auto">
          <a:xfrm>
            <a:off x="1816100" y="2160905"/>
            <a:ext cx="3290570" cy="949960"/>
          </a:xfrm>
          <a:custGeom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l" defTabSz="323215">
              <a:lnSpc>
                <a:spcPct val="200000"/>
              </a:lnSpc>
              <a:spcBef>
                <a:spcPts val="850"/>
              </a:spcBef>
              <a:defRPr/>
            </a:pPr>
            <a:r>
              <a:rPr lang="zh-CN" altLang="en-US" sz="1200">
                <a:ln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请替换文字内容，点击添加相关标题文字，修改文字内容，也可以直接复制你的内容到此</a:t>
            </a:r>
            <a:endParaRPr lang="zh-CN" altLang="en-US" sz="1200">
              <a:ln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  <a:p>
            <a:pPr algn="l" defTabSz="323215">
              <a:lnSpc>
                <a:spcPct val="200000"/>
              </a:lnSpc>
              <a:spcBef>
                <a:spcPts val="850"/>
              </a:spcBef>
              <a:defRPr/>
            </a:pPr>
            <a:endParaRPr lang="zh-CN" altLang="en-US" sz="1200">
              <a:ln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  <a:p>
            <a:pPr algn="l" defTabSz="323215">
              <a:lnSpc>
                <a:spcPct val="200000"/>
              </a:lnSpc>
              <a:spcBef>
                <a:spcPts val="850"/>
              </a:spcBef>
              <a:defRPr/>
            </a:pPr>
            <a:endParaRPr lang="zh-CN" altLang="en-US" sz="1200">
              <a:ln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1715770" y="1640840"/>
            <a:ext cx="19481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1" name="AutoShape 25"/>
          <p:cNvSpPr/>
          <p:nvPr/>
        </p:nvSpPr>
        <p:spPr bwMode="auto">
          <a:xfrm>
            <a:off x="1816100" y="4376420"/>
            <a:ext cx="3290570" cy="949960"/>
          </a:xfrm>
          <a:custGeom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l" defTabSz="323215">
              <a:lnSpc>
                <a:spcPct val="200000"/>
              </a:lnSpc>
              <a:spcBef>
                <a:spcPts val="850"/>
              </a:spcBef>
              <a:defRPr/>
            </a:pPr>
            <a:r>
              <a:rPr lang="zh-CN" altLang="en-US" sz="1200">
                <a:ln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请替换文字内容，点击添加相关标题文字，修改文字内容，也可以直接复制你的内容到此</a:t>
            </a:r>
            <a:endParaRPr lang="zh-CN" altLang="en-US" sz="1200">
              <a:ln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  <a:p>
            <a:pPr algn="l" defTabSz="323215">
              <a:lnSpc>
                <a:spcPct val="200000"/>
              </a:lnSpc>
              <a:spcBef>
                <a:spcPts val="850"/>
              </a:spcBef>
              <a:defRPr/>
            </a:pPr>
            <a:endParaRPr lang="zh-CN" altLang="en-US" sz="1200">
              <a:ln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  <a:p>
            <a:pPr algn="l" defTabSz="323215">
              <a:lnSpc>
                <a:spcPct val="200000"/>
              </a:lnSpc>
              <a:spcBef>
                <a:spcPts val="850"/>
              </a:spcBef>
              <a:defRPr/>
            </a:pPr>
            <a:endParaRPr lang="zh-CN" altLang="en-US" sz="1200">
              <a:ln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1715770" y="3856355"/>
            <a:ext cx="19481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6200140" y="882015"/>
            <a:ext cx="4839970" cy="4830445"/>
            <a:chOff x="9289" y="1498"/>
            <a:chExt cx="7622" cy="7607"/>
          </a:xfrm>
        </p:grpSpPr>
        <p:sp>
          <p:nvSpPr>
            <p:cNvPr id="1028" name="AutoShape 4"/>
            <p:cNvSpPr>
              <a:spLocks noChangeAspect="1" noChangeArrowheads="1" noTextEdit="1"/>
            </p:cNvSpPr>
            <p:nvPr/>
          </p:nvSpPr>
          <p:spPr bwMode="auto">
            <a:xfrm>
              <a:off x="9562" y="2015"/>
              <a:ext cx="7090" cy="709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30" name="Freeform 6"/>
            <p:cNvSpPr/>
            <p:nvPr/>
          </p:nvSpPr>
          <p:spPr bwMode="auto">
            <a:xfrm>
              <a:off x="13309" y="1498"/>
              <a:ext cx="3343" cy="3375"/>
            </a:xfrm>
            <a:custGeom>
              <a:cxnLst>
                <a:cxn ang="0">
                  <a:pos x="1036" y="834"/>
                </a:cxn>
                <a:cxn ang="0">
                  <a:pos x="1037" y="834"/>
                </a:cxn>
                <a:cxn ang="0">
                  <a:pos x="1036" y="834"/>
                </a:cxn>
                <a:cxn ang="0">
                  <a:pos x="0" y="0"/>
                </a:cxn>
                <a:cxn ang="0">
                  <a:pos x="151" y="293"/>
                </a:cxn>
                <a:cxn ang="0">
                  <a:pos x="0" y="586"/>
                </a:cxn>
                <a:cxn ang="0">
                  <a:pos x="464" y="964"/>
                </a:cxn>
                <a:cxn ang="0">
                  <a:pos x="785" y="1047"/>
                </a:cxn>
                <a:cxn ang="0">
                  <a:pos x="1033" y="836"/>
                </a:cxn>
                <a:cxn ang="0">
                  <a:pos x="1037" y="836"/>
                </a:cxn>
                <a:cxn ang="0">
                  <a:pos x="1036" y="834"/>
                </a:cxn>
              </a:cxnLst>
              <a:rect l="0" t="0" r="r" b="b"/>
              <a:pathLst>
                <a:path w="1037" h="1047">
                  <a:moveTo>
                    <a:pt x="1036" y="834"/>
                  </a:moveTo>
                  <a:cubicBezTo>
                    <a:pt x="1037" y="834"/>
                    <a:pt x="1037" y="834"/>
                    <a:pt x="1037" y="834"/>
                  </a:cubicBezTo>
                  <a:cubicBezTo>
                    <a:pt x="1036" y="834"/>
                    <a:pt x="1036" y="834"/>
                    <a:pt x="1036" y="834"/>
                  </a:cubicBezTo>
                  <a:cubicBezTo>
                    <a:pt x="920" y="364"/>
                    <a:pt x="502" y="14"/>
                    <a:pt x="0" y="0"/>
                  </a:cubicBezTo>
                  <a:cubicBezTo>
                    <a:pt x="151" y="293"/>
                    <a:pt x="151" y="293"/>
                    <a:pt x="151" y="293"/>
                  </a:cubicBezTo>
                  <a:cubicBezTo>
                    <a:pt x="0" y="586"/>
                    <a:pt x="0" y="586"/>
                    <a:pt x="0" y="586"/>
                  </a:cubicBezTo>
                  <a:cubicBezTo>
                    <a:pt x="223" y="600"/>
                    <a:pt x="408" y="756"/>
                    <a:pt x="464" y="964"/>
                  </a:cubicBezTo>
                  <a:cubicBezTo>
                    <a:pt x="785" y="1047"/>
                    <a:pt x="785" y="1047"/>
                    <a:pt x="785" y="1047"/>
                  </a:cubicBezTo>
                  <a:cubicBezTo>
                    <a:pt x="1033" y="836"/>
                    <a:pt x="1033" y="836"/>
                    <a:pt x="1033" y="836"/>
                  </a:cubicBezTo>
                  <a:cubicBezTo>
                    <a:pt x="1037" y="836"/>
                    <a:pt x="1037" y="836"/>
                    <a:pt x="1037" y="836"/>
                  </a:cubicBezTo>
                  <a:cubicBezTo>
                    <a:pt x="1037" y="835"/>
                    <a:pt x="1036" y="835"/>
                    <a:pt x="1036" y="834"/>
                  </a:cubicBezTo>
                  <a:close/>
                </a:path>
              </a:pathLst>
            </a:custGeom>
            <a:solidFill>
              <a:srgbClr val="967F6D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31" name="Freeform 7"/>
            <p:cNvSpPr/>
            <p:nvPr/>
          </p:nvSpPr>
          <p:spPr bwMode="auto">
            <a:xfrm>
              <a:off x="14329" y="4740"/>
              <a:ext cx="2583" cy="3620"/>
            </a:xfrm>
            <a:custGeom>
              <a:cxnLst>
                <a:cxn ang="0">
                  <a:pos x="801" y="212"/>
                </a:cxn>
                <a:cxn ang="0">
                  <a:pos x="781" y="0"/>
                </a:cxn>
                <a:cxn ang="0">
                  <a:pos x="530" y="213"/>
                </a:cxn>
                <a:cxn ang="0">
                  <a:pos x="209" y="130"/>
                </a:cxn>
                <a:cxn ang="0">
                  <a:pos x="215" y="212"/>
                </a:cxn>
                <a:cxn ang="0">
                  <a:pos x="0" y="630"/>
                </a:cxn>
                <a:cxn ang="0">
                  <a:pos x="2" y="632"/>
                </a:cxn>
                <a:cxn ang="0">
                  <a:pos x="36" y="960"/>
                </a:cxn>
                <a:cxn ang="0">
                  <a:pos x="319" y="1121"/>
                </a:cxn>
                <a:cxn ang="0">
                  <a:pos x="320" y="1122"/>
                </a:cxn>
                <a:cxn ang="0">
                  <a:pos x="320" y="1121"/>
                </a:cxn>
                <a:cxn ang="0">
                  <a:pos x="323" y="1123"/>
                </a:cxn>
                <a:cxn ang="0">
                  <a:pos x="322" y="1121"/>
                </a:cxn>
                <a:cxn ang="0">
                  <a:pos x="801" y="212"/>
                </a:cxn>
              </a:cxnLst>
              <a:rect l="0" t="0" r="r" b="b"/>
              <a:pathLst>
                <a:path w="801" h="1123">
                  <a:moveTo>
                    <a:pt x="801" y="212"/>
                  </a:moveTo>
                  <a:cubicBezTo>
                    <a:pt x="801" y="140"/>
                    <a:pt x="794" y="69"/>
                    <a:pt x="781" y="0"/>
                  </a:cubicBezTo>
                  <a:cubicBezTo>
                    <a:pt x="530" y="213"/>
                    <a:pt x="530" y="213"/>
                    <a:pt x="530" y="213"/>
                  </a:cubicBezTo>
                  <a:cubicBezTo>
                    <a:pt x="209" y="130"/>
                    <a:pt x="209" y="130"/>
                    <a:pt x="209" y="130"/>
                  </a:cubicBezTo>
                  <a:cubicBezTo>
                    <a:pt x="213" y="157"/>
                    <a:pt x="215" y="184"/>
                    <a:pt x="215" y="212"/>
                  </a:cubicBezTo>
                  <a:cubicBezTo>
                    <a:pt x="215" y="384"/>
                    <a:pt x="130" y="537"/>
                    <a:pt x="0" y="630"/>
                  </a:cubicBezTo>
                  <a:cubicBezTo>
                    <a:pt x="2" y="632"/>
                    <a:pt x="2" y="632"/>
                    <a:pt x="2" y="632"/>
                  </a:cubicBezTo>
                  <a:cubicBezTo>
                    <a:pt x="36" y="960"/>
                    <a:pt x="36" y="960"/>
                    <a:pt x="36" y="960"/>
                  </a:cubicBezTo>
                  <a:cubicBezTo>
                    <a:pt x="319" y="1121"/>
                    <a:pt x="319" y="1121"/>
                    <a:pt x="319" y="1121"/>
                  </a:cubicBezTo>
                  <a:cubicBezTo>
                    <a:pt x="320" y="1122"/>
                    <a:pt x="320" y="1122"/>
                    <a:pt x="320" y="1122"/>
                  </a:cubicBezTo>
                  <a:cubicBezTo>
                    <a:pt x="320" y="1122"/>
                    <a:pt x="320" y="1122"/>
                    <a:pt x="320" y="1121"/>
                  </a:cubicBezTo>
                  <a:cubicBezTo>
                    <a:pt x="323" y="1123"/>
                    <a:pt x="323" y="1123"/>
                    <a:pt x="323" y="1123"/>
                  </a:cubicBezTo>
                  <a:cubicBezTo>
                    <a:pt x="322" y="1121"/>
                    <a:pt x="322" y="1121"/>
                    <a:pt x="322" y="1121"/>
                  </a:cubicBezTo>
                  <a:cubicBezTo>
                    <a:pt x="611" y="922"/>
                    <a:pt x="801" y="589"/>
                    <a:pt x="801" y="212"/>
                  </a:cubicBezTo>
                  <a:close/>
                </a:path>
              </a:pathLst>
            </a:custGeom>
            <a:solidFill>
              <a:srgbClr val="182B3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32" name="Freeform 8"/>
            <p:cNvSpPr/>
            <p:nvPr/>
          </p:nvSpPr>
          <p:spPr bwMode="auto">
            <a:xfrm>
              <a:off x="11261" y="6987"/>
              <a:ext cx="3723" cy="2118"/>
            </a:xfrm>
            <a:custGeom>
              <a:cxnLst>
                <a:cxn ang="0">
                  <a:pos x="869" y="335"/>
                </a:cxn>
                <a:cxn ang="0">
                  <a:pos x="835" y="3"/>
                </a:cxn>
                <a:cxn ang="0">
                  <a:pos x="580" y="71"/>
                </a:cxn>
                <a:cxn ang="0">
                  <a:pos x="320" y="0"/>
                </a:cxn>
                <a:cxn ang="0">
                  <a:pos x="320" y="0"/>
                </a:cxn>
                <a:cxn ang="0">
                  <a:pos x="320" y="0"/>
                </a:cxn>
                <a:cxn ang="0">
                  <a:pos x="320" y="0"/>
                </a:cxn>
                <a:cxn ang="0">
                  <a:pos x="319" y="0"/>
                </a:cxn>
                <a:cxn ang="0">
                  <a:pos x="34" y="163"/>
                </a:cxn>
                <a:cxn ang="0">
                  <a:pos x="1" y="491"/>
                </a:cxn>
                <a:cxn ang="0">
                  <a:pos x="0" y="492"/>
                </a:cxn>
                <a:cxn ang="0">
                  <a:pos x="580" y="657"/>
                </a:cxn>
                <a:cxn ang="0">
                  <a:pos x="1154" y="496"/>
                </a:cxn>
                <a:cxn ang="0">
                  <a:pos x="869" y="335"/>
                </a:cxn>
              </a:cxnLst>
              <a:rect l="0" t="0" r="r" b="b"/>
              <a:pathLst>
                <a:path w="1154" h="657">
                  <a:moveTo>
                    <a:pt x="869" y="335"/>
                  </a:moveTo>
                  <a:cubicBezTo>
                    <a:pt x="835" y="3"/>
                    <a:pt x="835" y="3"/>
                    <a:pt x="835" y="3"/>
                  </a:cubicBezTo>
                  <a:cubicBezTo>
                    <a:pt x="760" y="46"/>
                    <a:pt x="673" y="71"/>
                    <a:pt x="580" y="71"/>
                  </a:cubicBezTo>
                  <a:cubicBezTo>
                    <a:pt x="485" y="71"/>
                    <a:pt x="397" y="45"/>
                    <a:pt x="320" y="0"/>
                  </a:cubicBezTo>
                  <a:cubicBezTo>
                    <a:pt x="320" y="0"/>
                    <a:pt x="320" y="0"/>
                    <a:pt x="320" y="0"/>
                  </a:cubicBezTo>
                  <a:cubicBezTo>
                    <a:pt x="320" y="0"/>
                    <a:pt x="320" y="0"/>
                    <a:pt x="320" y="0"/>
                  </a:cubicBezTo>
                  <a:cubicBezTo>
                    <a:pt x="320" y="0"/>
                    <a:pt x="320" y="0"/>
                    <a:pt x="320" y="0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" y="163"/>
                    <a:pt x="34" y="163"/>
                    <a:pt x="34" y="163"/>
                  </a:cubicBezTo>
                  <a:cubicBezTo>
                    <a:pt x="1" y="491"/>
                    <a:pt x="1" y="491"/>
                    <a:pt x="1" y="491"/>
                  </a:cubicBezTo>
                  <a:cubicBezTo>
                    <a:pt x="0" y="492"/>
                    <a:pt x="0" y="492"/>
                    <a:pt x="0" y="492"/>
                  </a:cubicBezTo>
                  <a:cubicBezTo>
                    <a:pt x="169" y="596"/>
                    <a:pt x="367" y="657"/>
                    <a:pt x="580" y="657"/>
                  </a:cubicBezTo>
                  <a:cubicBezTo>
                    <a:pt x="790" y="657"/>
                    <a:pt x="987" y="598"/>
                    <a:pt x="1154" y="496"/>
                  </a:cubicBezTo>
                  <a:lnTo>
                    <a:pt x="869" y="335"/>
                  </a:lnTo>
                  <a:close/>
                </a:path>
              </a:pathLst>
            </a:custGeom>
            <a:solidFill>
              <a:srgbClr val="6E443A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33" name="Freeform 9"/>
            <p:cNvSpPr/>
            <p:nvPr/>
          </p:nvSpPr>
          <p:spPr bwMode="auto">
            <a:xfrm>
              <a:off x="9289" y="1498"/>
              <a:ext cx="3853" cy="3090"/>
            </a:xfrm>
            <a:custGeom>
              <a:cxnLst>
                <a:cxn ang="0">
                  <a:pos x="1044" y="0"/>
                </a:cxn>
                <a:cxn ang="0">
                  <a:pos x="1044" y="0"/>
                </a:cxn>
                <a:cxn ang="0">
                  <a:pos x="1044" y="0"/>
                </a:cxn>
                <a:cxn ang="0">
                  <a:pos x="1044" y="0"/>
                </a:cxn>
                <a:cxn ang="0">
                  <a:pos x="1044" y="0"/>
                </a:cxn>
                <a:cxn ang="0">
                  <a:pos x="0" y="828"/>
                </a:cxn>
                <a:cxn ang="0">
                  <a:pos x="321" y="746"/>
                </a:cxn>
                <a:cxn ang="0">
                  <a:pos x="573" y="959"/>
                </a:cxn>
                <a:cxn ang="0">
                  <a:pos x="1043" y="587"/>
                </a:cxn>
                <a:cxn ang="0">
                  <a:pos x="1195" y="294"/>
                </a:cxn>
                <a:cxn ang="0">
                  <a:pos x="1044" y="0"/>
                </a:cxn>
              </a:cxnLst>
              <a:rect l="0" t="0" r="r" b="b"/>
              <a:pathLst>
                <a:path w="1195" h="959">
                  <a:moveTo>
                    <a:pt x="1044" y="0"/>
                  </a:moveTo>
                  <a:cubicBezTo>
                    <a:pt x="1044" y="0"/>
                    <a:pt x="1044" y="0"/>
                    <a:pt x="1044" y="0"/>
                  </a:cubicBezTo>
                  <a:cubicBezTo>
                    <a:pt x="1044" y="0"/>
                    <a:pt x="1044" y="0"/>
                    <a:pt x="1044" y="0"/>
                  </a:cubicBezTo>
                  <a:cubicBezTo>
                    <a:pt x="1044" y="0"/>
                    <a:pt x="1044" y="0"/>
                    <a:pt x="1044" y="0"/>
                  </a:cubicBezTo>
                  <a:cubicBezTo>
                    <a:pt x="1044" y="0"/>
                    <a:pt x="1044" y="0"/>
                    <a:pt x="1044" y="0"/>
                  </a:cubicBezTo>
                  <a:cubicBezTo>
                    <a:pt x="540" y="10"/>
                    <a:pt x="119" y="359"/>
                    <a:pt x="0" y="828"/>
                  </a:cubicBezTo>
                  <a:cubicBezTo>
                    <a:pt x="321" y="746"/>
                    <a:pt x="321" y="746"/>
                    <a:pt x="321" y="746"/>
                  </a:cubicBezTo>
                  <a:cubicBezTo>
                    <a:pt x="573" y="959"/>
                    <a:pt x="573" y="959"/>
                    <a:pt x="573" y="959"/>
                  </a:cubicBezTo>
                  <a:cubicBezTo>
                    <a:pt x="632" y="751"/>
                    <a:pt x="819" y="597"/>
                    <a:pt x="1043" y="587"/>
                  </a:cubicBezTo>
                  <a:cubicBezTo>
                    <a:pt x="1195" y="294"/>
                    <a:pt x="1195" y="294"/>
                    <a:pt x="1195" y="294"/>
                  </a:cubicBezTo>
                  <a:lnTo>
                    <a:pt x="1044" y="0"/>
                  </a:lnTo>
                  <a:close/>
                </a:path>
              </a:pathLst>
            </a:custGeom>
            <a:solidFill>
              <a:srgbClr val="86927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34" name="Freeform 10"/>
            <p:cNvSpPr/>
            <p:nvPr/>
          </p:nvSpPr>
          <p:spPr bwMode="auto">
            <a:xfrm>
              <a:off x="9289" y="4470"/>
              <a:ext cx="2560" cy="3890"/>
            </a:xfrm>
            <a:custGeom>
              <a:cxnLst>
                <a:cxn ang="0">
                  <a:pos x="587" y="301"/>
                </a:cxn>
                <a:cxn ang="0">
                  <a:pos x="594" y="213"/>
                </a:cxn>
                <a:cxn ang="0">
                  <a:pos x="595" y="213"/>
                </a:cxn>
                <a:cxn ang="0">
                  <a:pos x="594" y="213"/>
                </a:cxn>
                <a:cxn ang="0">
                  <a:pos x="595" y="211"/>
                </a:cxn>
                <a:cxn ang="0">
                  <a:pos x="592" y="210"/>
                </a:cxn>
                <a:cxn ang="0">
                  <a:pos x="343" y="0"/>
                </a:cxn>
                <a:cxn ang="0">
                  <a:pos x="22" y="82"/>
                </a:cxn>
                <a:cxn ang="0">
                  <a:pos x="0" y="301"/>
                </a:cxn>
                <a:cxn ang="0">
                  <a:pos x="475" y="1206"/>
                </a:cxn>
                <a:cxn ang="0">
                  <a:pos x="507" y="877"/>
                </a:cxn>
                <a:cxn ang="0">
                  <a:pos x="794" y="713"/>
                </a:cxn>
                <a:cxn ang="0">
                  <a:pos x="587" y="301"/>
                </a:cxn>
              </a:cxnLst>
              <a:rect l="0" t="0" r="r" b="b"/>
              <a:pathLst>
                <a:path w="794" h="1206">
                  <a:moveTo>
                    <a:pt x="587" y="301"/>
                  </a:moveTo>
                  <a:cubicBezTo>
                    <a:pt x="587" y="271"/>
                    <a:pt x="589" y="241"/>
                    <a:pt x="594" y="213"/>
                  </a:cubicBezTo>
                  <a:cubicBezTo>
                    <a:pt x="595" y="213"/>
                    <a:pt x="595" y="213"/>
                    <a:pt x="595" y="213"/>
                  </a:cubicBezTo>
                  <a:cubicBezTo>
                    <a:pt x="594" y="213"/>
                    <a:pt x="594" y="213"/>
                    <a:pt x="594" y="213"/>
                  </a:cubicBezTo>
                  <a:cubicBezTo>
                    <a:pt x="594" y="212"/>
                    <a:pt x="595" y="211"/>
                    <a:pt x="595" y="211"/>
                  </a:cubicBezTo>
                  <a:cubicBezTo>
                    <a:pt x="592" y="210"/>
                    <a:pt x="592" y="210"/>
                    <a:pt x="592" y="21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8" y="153"/>
                    <a:pt x="0" y="226"/>
                    <a:pt x="0" y="301"/>
                  </a:cubicBezTo>
                  <a:cubicBezTo>
                    <a:pt x="0" y="676"/>
                    <a:pt x="188" y="1007"/>
                    <a:pt x="475" y="1206"/>
                  </a:cubicBezTo>
                  <a:cubicBezTo>
                    <a:pt x="507" y="877"/>
                    <a:pt x="507" y="877"/>
                    <a:pt x="507" y="877"/>
                  </a:cubicBezTo>
                  <a:cubicBezTo>
                    <a:pt x="794" y="713"/>
                    <a:pt x="794" y="713"/>
                    <a:pt x="794" y="713"/>
                  </a:cubicBezTo>
                  <a:cubicBezTo>
                    <a:pt x="668" y="620"/>
                    <a:pt x="587" y="470"/>
                    <a:pt x="587" y="301"/>
                  </a:cubicBezTo>
                  <a:close/>
                </a:path>
              </a:pathLst>
            </a:custGeom>
            <a:solidFill>
              <a:srgbClr val="BF756D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10707" y="2327"/>
              <a:ext cx="4766" cy="4766"/>
              <a:chOff x="4905" y="125"/>
              <a:chExt cx="8818" cy="8818"/>
            </a:xfrm>
          </p:grpSpPr>
          <p:pic>
            <p:nvPicPr>
              <p:cNvPr id="5" name="图片 4" descr="5a4b432cb31cc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05" y="125"/>
                <a:ext cx="8819" cy="8819"/>
              </a:xfrm>
              <a:prstGeom prst="rect">
                <a:avLst/>
              </a:prstGeom>
            </p:spPr>
          </p:pic>
          <p:pic>
            <p:nvPicPr>
              <p:cNvPr id="15" name="图片 14" descr="59eb635871f92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74" y="3803"/>
                <a:ext cx="8281" cy="5141"/>
              </a:xfrm>
              <a:prstGeom prst="rect">
                <a:avLst/>
              </a:prstGeom>
            </p:spPr>
          </p:pic>
        </p:grpSp>
      </p:grpSp>
      <p:sp>
        <p:nvSpPr>
          <p:cNvPr id="57" name="Rectangle 55"/>
          <p:cNvSpPr>
            <a:spLocks noChangeArrowheads="1"/>
          </p:cNvSpPr>
          <p:nvPr/>
        </p:nvSpPr>
        <p:spPr bwMode="auto">
          <a:xfrm>
            <a:off x="7192646" y="1229678"/>
            <a:ext cx="506549" cy="430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80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cs typeface="+mn-ea"/>
                <a:sym typeface="+mn-lt"/>
              </a:rPr>
              <a:t>01.</a:t>
            </a:r>
            <a:endParaRPr kumimoji="0" lang="zh-CN" altLang="zh-CN" sz="280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cs typeface="+mn-ea"/>
              <a:sym typeface="+mn-lt"/>
            </a:endParaRPr>
          </a:p>
        </p:txBody>
      </p:sp>
      <p:sp>
        <p:nvSpPr>
          <p:cNvPr id="58" name="Rectangle 55"/>
          <p:cNvSpPr>
            <a:spLocks noChangeArrowheads="1"/>
          </p:cNvSpPr>
          <p:nvPr/>
        </p:nvSpPr>
        <p:spPr bwMode="auto">
          <a:xfrm>
            <a:off x="9250681" y="1229678"/>
            <a:ext cx="506549" cy="430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80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cs typeface="+mn-ea"/>
                <a:sym typeface="+mn-lt"/>
              </a:rPr>
              <a:t>0</a:t>
            </a:r>
            <a:r>
              <a:rPr kumimoji="0" lang="en-US" altLang="zh-CN" sz="280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cs typeface="+mn-ea"/>
                <a:sym typeface="+mn-lt"/>
              </a:rPr>
              <a:t>2</a:t>
            </a:r>
            <a:r>
              <a:rPr kumimoji="0" lang="zh-CN" altLang="zh-CN" sz="280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cs typeface="+mn-ea"/>
                <a:sym typeface="+mn-lt"/>
              </a:rPr>
              <a:t>.</a:t>
            </a:r>
            <a:endParaRPr kumimoji="0" lang="zh-CN" altLang="zh-CN" sz="280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cs typeface="+mn-ea"/>
              <a:sym typeface="+mn-lt"/>
            </a:endParaRPr>
          </a:p>
        </p:txBody>
      </p:sp>
      <p:sp>
        <p:nvSpPr>
          <p:cNvPr id="59" name="Rectangle 55"/>
          <p:cNvSpPr>
            <a:spLocks noChangeArrowheads="1"/>
          </p:cNvSpPr>
          <p:nvPr/>
        </p:nvSpPr>
        <p:spPr bwMode="auto">
          <a:xfrm>
            <a:off x="6551296" y="3108008"/>
            <a:ext cx="506549" cy="430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80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cs typeface="+mn-ea"/>
                <a:sym typeface="+mn-lt"/>
              </a:rPr>
              <a:t>0</a:t>
            </a:r>
            <a:r>
              <a:rPr kumimoji="0" lang="en-US" altLang="zh-CN" sz="280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cs typeface="+mn-ea"/>
                <a:sym typeface="+mn-lt"/>
              </a:rPr>
              <a:t>3</a:t>
            </a:r>
            <a:r>
              <a:rPr kumimoji="0" lang="zh-CN" altLang="zh-CN" sz="280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cs typeface="+mn-ea"/>
                <a:sym typeface="+mn-lt"/>
              </a:rPr>
              <a:t>.</a:t>
            </a:r>
            <a:endParaRPr kumimoji="0" lang="zh-CN" altLang="zh-CN" sz="280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cs typeface="+mn-ea"/>
              <a:sym typeface="+mn-lt"/>
            </a:endParaRPr>
          </a:p>
        </p:txBody>
      </p:sp>
      <p:sp>
        <p:nvSpPr>
          <p:cNvPr id="60" name="Rectangle 55"/>
          <p:cNvSpPr>
            <a:spLocks noChangeArrowheads="1"/>
          </p:cNvSpPr>
          <p:nvPr/>
        </p:nvSpPr>
        <p:spPr bwMode="auto">
          <a:xfrm>
            <a:off x="10222231" y="3548698"/>
            <a:ext cx="506549" cy="430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80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cs typeface="+mn-ea"/>
                <a:sym typeface="+mn-lt"/>
              </a:rPr>
              <a:t>0</a:t>
            </a:r>
            <a:r>
              <a:rPr kumimoji="0" lang="en-US" altLang="zh-CN" sz="280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cs typeface="+mn-ea"/>
                <a:sym typeface="+mn-lt"/>
              </a:rPr>
              <a:t>4</a:t>
            </a:r>
            <a:r>
              <a:rPr kumimoji="0" lang="zh-CN" altLang="zh-CN" sz="280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cs typeface="+mn-ea"/>
                <a:sym typeface="+mn-lt"/>
              </a:rPr>
              <a:t>.</a:t>
            </a:r>
            <a:endParaRPr kumimoji="0" lang="zh-CN" altLang="zh-CN" sz="280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cs typeface="+mn-ea"/>
              <a:sym typeface="+mn-lt"/>
            </a:endParaRPr>
          </a:p>
        </p:txBody>
      </p:sp>
      <p:sp>
        <p:nvSpPr>
          <p:cNvPr id="61" name="Rectangle 55"/>
          <p:cNvSpPr>
            <a:spLocks noChangeArrowheads="1"/>
          </p:cNvSpPr>
          <p:nvPr/>
        </p:nvSpPr>
        <p:spPr bwMode="auto">
          <a:xfrm>
            <a:off x="7684971" y="4657114"/>
            <a:ext cx="506549" cy="430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80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cs typeface="+mn-ea"/>
                <a:sym typeface="+mn-lt"/>
              </a:rPr>
              <a:t>0</a:t>
            </a:r>
            <a:r>
              <a:rPr kumimoji="0" lang="en-US" altLang="zh-CN" sz="280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cs typeface="+mn-ea"/>
                <a:sym typeface="+mn-lt"/>
              </a:rPr>
              <a:t>5</a:t>
            </a:r>
            <a:r>
              <a:rPr kumimoji="0" lang="zh-CN" altLang="zh-CN" sz="280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cs typeface="+mn-ea"/>
                <a:sym typeface="+mn-lt"/>
              </a:rPr>
              <a:t>.</a:t>
            </a:r>
            <a:endParaRPr kumimoji="0" lang="zh-CN" altLang="zh-CN" sz="280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cs typeface="+mn-ea"/>
              <a:sym typeface="+mn-lt"/>
            </a:endParaRPr>
          </a:p>
        </p:txBody>
      </p:sp>
      <p:sp>
        <p:nvSpPr>
          <p:cNvPr id="62" name="AutoShape 25"/>
          <p:cNvSpPr/>
          <p:nvPr/>
        </p:nvSpPr>
        <p:spPr bwMode="auto">
          <a:xfrm>
            <a:off x="6963410" y="1660525"/>
            <a:ext cx="1223645" cy="949960"/>
          </a:xfrm>
          <a:custGeom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l" defTabSz="323215">
              <a:lnSpc>
                <a:spcPct val="200000"/>
              </a:lnSpc>
              <a:spcBef>
                <a:spcPts val="850"/>
              </a:spcBef>
              <a:defRPr/>
            </a:pPr>
            <a:r>
              <a:rPr lang="zh-CN" altLang="en-US" sz="600">
                <a:ln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请替换文字内容，点击添加相关标题文字，修改文字内容，也可以直接复制你的内容到此</a:t>
            </a:r>
            <a:endParaRPr lang="zh-CN" altLang="en-US" sz="600">
              <a:ln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  <a:p>
            <a:pPr algn="l" defTabSz="323215">
              <a:lnSpc>
                <a:spcPct val="200000"/>
              </a:lnSpc>
              <a:spcBef>
                <a:spcPts val="850"/>
              </a:spcBef>
              <a:defRPr/>
            </a:pPr>
            <a:endParaRPr lang="zh-CN" altLang="en-US" sz="600">
              <a:ln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  <a:p>
            <a:pPr algn="l" defTabSz="323215">
              <a:lnSpc>
                <a:spcPct val="200000"/>
              </a:lnSpc>
              <a:spcBef>
                <a:spcPts val="850"/>
              </a:spcBef>
              <a:defRPr/>
            </a:pPr>
            <a:endParaRPr lang="zh-CN" altLang="en-US" sz="600">
              <a:ln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3" name="AutoShape 25"/>
          <p:cNvSpPr/>
          <p:nvPr/>
        </p:nvSpPr>
        <p:spPr bwMode="auto">
          <a:xfrm>
            <a:off x="9202420" y="1660525"/>
            <a:ext cx="1223645" cy="949960"/>
          </a:xfrm>
          <a:custGeom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l" defTabSz="323215">
              <a:lnSpc>
                <a:spcPct val="200000"/>
              </a:lnSpc>
              <a:spcBef>
                <a:spcPts val="850"/>
              </a:spcBef>
              <a:defRPr/>
            </a:pPr>
            <a:r>
              <a:rPr lang="zh-CN" altLang="en-US" sz="600">
                <a:ln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请替换文字内容，点击添加相关标题文字，修改文字内容，也可以直接复制你的内容到此</a:t>
            </a:r>
            <a:endParaRPr lang="zh-CN" altLang="en-US" sz="600">
              <a:ln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  <a:p>
            <a:pPr algn="l" defTabSz="323215">
              <a:lnSpc>
                <a:spcPct val="200000"/>
              </a:lnSpc>
              <a:spcBef>
                <a:spcPts val="850"/>
              </a:spcBef>
              <a:defRPr/>
            </a:pPr>
            <a:endParaRPr lang="zh-CN" altLang="en-US" sz="600">
              <a:ln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  <a:p>
            <a:pPr algn="l" defTabSz="323215">
              <a:lnSpc>
                <a:spcPct val="200000"/>
              </a:lnSpc>
              <a:spcBef>
                <a:spcPts val="850"/>
              </a:spcBef>
              <a:defRPr/>
            </a:pPr>
            <a:endParaRPr lang="zh-CN" altLang="en-US" sz="600">
              <a:ln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4" name="AutoShape 25"/>
          <p:cNvSpPr/>
          <p:nvPr/>
        </p:nvSpPr>
        <p:spPr bwMode="auto">
          <a:xfrm>
            <a:off x="6373495" y="3549015"/>
            <a:ext cx="939800" cy="949960"/>
          </a:xfrm>
          <a:custGeom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l" defTabSz="323215">
              <a:lnSpc>
                <a:spcPct val="200000"/>
              </a:lnSpc>
              <a:spcBef>
                <a:spcPts val="850"/>
              </a:spcBef>
              <a:defRPr/>
            </a:pPr>
            <a:r>
              <a:rPr lang="zh-CN" altLang="en-US" sz="600">
                <a:ln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请替换文字内容，点击添加相关标题文字，修改文字内容，也可以直接复制你的内容到此</a:t>
            </a:r>
            <a:endParaRPr lang="zh-CN" altLang="en-US" sz="600">
              <a:ln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  <a:p>
            <a:pPr algn="l" defTabSz="323215">
              <a:lnSpc>
                <a:spcPct val="200000"/>
              </a:lnSpc>
              <a:spcBef>
                <a:spcPts val="850"/>
              </a:spcBef>
              <a:defRPr/>
            </a:pPr>
            <a:endParaRPr lang="zh-CN" altLang="en-US" sz="600">
              <a:ln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  <a:p>
            <a:pPr algn="l" defTabSz="323215">
              <a:lnSpc>
                <a:spcPct val="200000"/>
              </a:lnSpc>
              <a:spcBef>
                <a:spcPts val="850"/>
              </a:spcBef>
              <a:defRPr/>
            </a:pPr>
            <a:endParaRPr lang="zh-CN" altLang="en-US" sz="600">
              <a:ln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5" name="AutoShape 25"/>
          <p:cNvSpPr/>
          <p:nvPr/>
        </p:nvSpPr>
        <p:spPr bwMode="auto">
          <a:xfrm>
            <a:off x="8164830" y="4782185"/>
            <a:ext cx="939800" cy="949960"/>
          </a:xfrm>
          <a:custGeom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l" defTabSz="323215">
              <a:lnSpc>
                <a:spcPct val="200000"/>
              </a:lnSpc>
              <a:spcBef>
                <a:spcPts val="850"/>
              </a:spcBef>
              <a:defRPr/>
            </a:pPr>
            <a:r>
              <a:rPr lang="zh-CN" altLang="en-US" sz="600">
                <a:ln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请替换文字内容，点击添加相关标题文字，修改文字内容，也可以直接复制你的内容到此</a:t>
            </a:r>
            <a:endParaRPr lang="zh-CN" altLang="en-US" sz="600">
              <a:ln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  <a:p>
            <a:pPr algn="l" defTabSz="323215">
              <a:lnSpc>
                <a:spcPct val="200000"/>
              </a:lnSpc>
              <a:spcBef>
                <a:spcPts val="850"/>
              </a:spcBef>
              <a:defRPr/>
            </a:pPr>
            <a:endParaRPr lang="zh-CN" altLang="en-US" sz="600">
              <a:ln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  <a:p>
            <a:pPr algn="l" defTabSz="323215">
              <a:lnSpc>
                <a:spcPct val="200000"/>
              </a:lnSpc>
              <a:spcBef>
                <a:spcPts val="850"/>
              </a:spcBef>
              <a:defRPr/>
            </a:pPr>
            <a:endParaRPr lang="zh-CN" altLang="en-US" sz="600">
              <a:ln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6" name="AutoShape 25"/>
          <p:cNvSpPr/>
          <p:nvPr/>
        </p:nvSpPr>
        <p:spPr bwMode="auto">
          <a:xfrm>
            <a:off x="9750425" y="3979545"/>
            <a:ext cx="939800" cy="949960"/>
          </a:xfrm>
          <a:custGeom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323215">
              <a:lnSpc>
                <a:spcPct val="200000"/>
              </a:lnSpc>
              <a:spcBef>
                <a:spcPts val="850"/>
              </a:spcBef>
              <a:defRPr/>
            </a:pPr>
            <a:r>
              <a:rPr lang="zh-CN" altLang="en-US" sz="600">
                <a:ln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请替换文字内容，点击添加相关标题文字，修改文字内容，也可以直接复制你的内容到此</a:t>
            </a:r>
            <a:endParaRPr lang="zh-CN" altLang="en-US" sz="600">
              <a:ln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  <a:p>
            <a:pPr algn="ctr" defTabSz="323215">
              <a:lnSpc>
                <a:spcPct val="200000"/>
              </a:lnSpc>
              <a:spcBef>
                <a:spcPts val="850"/>
              </a:spcBef>
              <a:defRPr/>
            </a:pPr>
            <a:endParaRPr lang="zh-CN" altLang="en-US" sz="600">
              <a:ln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  <a:p>
            <a:pPr algn="ctr" defTabSz="323215">
              <a:lnSpc>
                <a:spcPct val="200000"/>
              </a:lnSpc>
              <a:spcBef>
                <a:spcPts val="850"/>
              </a:spcBef>
              <a:defRPr/>
            </a:pPr>
            <a:endParaRPr lang="zh-CN" altLang="en-US" sz="600">
              <a:ln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68" name="图片 67" descr="59eb6358720b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62255" y="4168140"/>
            <a:ext cx="3113405" cy="2724785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9" grpId="0" animBg="1"/>
      <p:bldP spid="50" grpId="0"/>
      <p:bldP spid="51" grpId="0" animBg="1"/>
      <p:bldP spid="52" grpId="0"/>
      <p:bldP spid="62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TextBox 9"/>
          <p:cNvSpPr txBox="1"/>
          <p:nvPr/>
        </p:nvSpPr>
        <p:spPr>
          <a:xfrm>
            <a:off x="0" y="6227445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 </a:t>
            </a:r>
            <a:r>
              <a:rPr lang="en-US" altLang="zh-CN" sz="10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smtClean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背景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0010" y="-34925"/>
            <a:ext cx="12294235" cy="692721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514215" y="-57150"/>
            <a:ext cx="2856865" cy="6914515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 descr="5a4b432cb31cc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1115" y="1379220"/>
            <a:ext cx="6743065" cy="6743065"/>
          </a:xfrm>
          <a:prstGeom prst="rect">
            <a:avLst/>
          </a:prstGeom>
        </p:spPr>
      </p:pic>
      <p:pic>
        <p:nvPicPr>
          <p:cNvPr id="44" name="图片 43" descr="582ed5f4793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1520" y="5494020"/>
            <a:ext cx="2686050" cy="1095375"/>
          </a:xfrm>
          <a:prstGeom prst="rect">
            <a:avLst/>
          </a:prstGeom>
        </p:spPr>
      </p:pic>
      <p:pic>
        <p:nvPicPr>
          <p:cNvPr id="5" name="图片 4" descr="582ed5f4793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2120" y="5132070"/>
            <a:ext cx="2686050" cy="1095375"/>
          </a:xfrm>
          <a:prstGeom prst="rect">
            <a:avLst/>
          </a:prstGeom>
        </p:spPr>
      </p:pic>
      <p:sp>
        <p:nvSpPr>
          <p:cNvPr id="43" name="文本框 42"/>
          <p:cNvSpPr txBox="1"/>
          <p:nvPr/>
        </p:nvSpPr>
        <p:spPr>
          <a:xfrm>
            <a:off x="5785485" y="432435"/>
            <a:ext cx="31432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  <a:endParaRPr lang="zh-CN" altLang="en-US" sz="40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382455" y="1167765"/>
            <a:ext cx="1569660" cy="43262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输入</a:t>
            </a:r>
            <a:r>
              <a:rPr lang="zh-CN" altLang="en-US" sz="1200" spc="100">
                <a:solidFill>
                  <a:schemeClr val="bg1"/>
                </a:solidFill>
                <a:cs typeface="+mn-ea"/>
                <a:sym typeface="+mn-lt"/>
              </a:rPr>
              <a:t>需要编辑的内容，内容可以简洁表达，</a:t>
            </a:r>
            <a:endParaRPr lang="zh-CN" altLang="en-US" sz="12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1200" spc="100">
                <a:solidFill>
                  <a:schemeClr val="bg1"/>
                </a:solidFill>
                <a:cs typeface="+mn-ea"/>
                <a:sym typeface="+mn-lt"/>
              </a:rPr>
              <a:t>使用关键词</a:t>
            </a:r>
            <a:endParaRPr lang="zh-CN" altLang="en-US" sz="12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1200" spc="100">
                <a:solidFill>
                  <a:schemeClr val="bg1"/>
                </a:solidFill>
                <a:cs typeface="+mn-ea"/>
                <a:sym typeface="+mn-lt"/>
              </a:rPr>
              <a:t>需要编辑的内容，内容可以简洁表达，使用关键词</a:t>
            </a:r>
            <a:endParaRPr lang="zh-CN" altLang="en-US" sz="12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输入</a:t>
            </a:r>
            <a:r>
              <a:rPr lang="zh-CN" altLang="en-US" sz="1200" spc="100">
                <a:solidFill>
                  <a:schemeClr val="bg1"/>
                </a:solidFill>
                <a:cs typeface="+mn-ea"/>
                <a:sym typeface="+mn-lt"/>
              </a:rPr>
              <a:t>需要编辑的内容，内容可以简洁表达，</a:t>
            </a:r>
            <a:endParaRPr lang="zh-CN" altLang="en-US" sz="12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endParaRPr lang="zh-CN" altLang="en-US" sz="1200" spc="1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836085" y="1167765"/>
            <a:ext cx="1569660" cy="43262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输入</a:t>
            </a:r>
            <a:r>
              <a:rPr lang="zh-CN" altLang="en-US" sz="1200" spc="100">
                <a:solidFill>
                  <a:schemeClr val="bg1"/>
                </a:solidFill>
                <a:cs typeface="+mn-ea"/>
                <a:sym typeface="+mn-lt"/>
              </a:rPr>
              <a:t>需要编辑的内容，内容可以简洁表达，</a:t>
            </a:r>
            <a:endParaRPr lang="zh-CN" altLang="en-US" sz="12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1200" spc="100">
                <a:solidFill>
                  <a:schemeClr val="bg1"/>
                </a:solidFill>
                <a:cs typeface="+mn-ea"/>
                <a:sym typeface="+mn-lt"/>
              </a:rPr>
              <a:t>使用关键词</a:t>
            </a:r>
            <a:endParaRPr lang="zh-CN" altLang="en-US" sz="12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1200" spc="100">
                <a:solidFill>
                  <a:schemeClr val="bg1"/>
                </a:solidFill>
                <a:cs typeface="+mn-ea"/>
                <a:sym typeface="+mn-lt"/>
              </a:rPr>
              <a:t>需要编辑的内容，内容可以简洁表达，使用关键词</a:t>
            </a:r>
            <a:endParaRPr lang="zh-CN" altLang="en-US" sz="12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输入</a:t>
            </a:r>
            <a:r>
              <a:rPr lang="zh-CN" altLang="en-US" sz="1200" spc="100">
                <a:solidFill>
                  <a:schemeClr val="bg1"/>
                </a:solidFill>
                <a:cs typeface="+mn-ea"/>
                <a:sym typeface="+mn-lt"/>
              </a:rPr>
              <a:t>需要编辑的内容，内容可以简洁表达，</a:t>
            </a:r>
            <a:endParaRPr lang="zh-CN" altLang="en-US" sz="12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endParaRPr lang="zh-CN" altLang="en-US" sz="1200" spc="10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3" grpId="0"/>
      <p:bldP spid="28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背景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0010" y="-34925"/>
            <a:ext cx="12294235" cy="692721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-80010" y="1049020"/>
            <a:ext cx="12294235" cy="475869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025500" y="2256790"/>
            <a:ext cx="4270400" cy="31648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输入</a:t>
            </a:r>
            <a:r>
              <a:rPr lang="zh-CN" altLang="en-US" sz="1200" spc="100">
                <a:solidFill>
                  <a:schemeClr val="bg1"/>
                </a:solidFill>
                <a:cs typeface="+mn-ea"/>
                <a:sym typeface="+mn-lt"/>
              </a:rPr>
              <a:t>需要编辑的内容，内容可以简洁表达，</a:t>
            </a:r>
            <a:endParaRPr lang="zh-CN" altLang="en-US" sz="12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1200" spc="100">
                <a:solidFill>
                  <a:schemeClr val="bg1"/>
                </a:solidFill>
                <a:cs typeface="+mn-ea"/>
                <a:sym typeface="+mn-lt"/>
              </a:rPr>
              <a:t>使用关键词</a:t>
            </a:r>
            <a:endParaRPr lang="zh-CN" altLang="en-US" sz="12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1200" spc="100">
                <a:solidFill>
                  <a:schemeClr val="bg1"/>
                </a:solidFill>
                <a:cs typeface="+mn-ea"/>
                <a:sym typeface="+mn-lt"/>
              </a:rPr>
              <a:t>需要编辑的内容，内容可以简洁表达，</a:t>
            </a:r>
            <a:endParaRPr lang="zh-CN" altLang="en-US" sz="12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1200" spc="100">
                <a:solidFill>
                  <a:schemeClr val="bg1"/>
                </a:solidFill>
                <a:cs typeface="+mn-ea"/>
                <a:sym typeface="+mn-lt"/>
              </a:rPr>
              <a:t>需要编辑的内容，内容可以简洁表达，使用关键词</a:t>
            </a:r>
            <a:endParaRPr lang="zh-CN" altLang="en-US" sz="12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1200" spc="100">
                <a:solidFill>
                  <a:schemeClr val="bg1"/>
                </a:solidFill>
                <a:cs typeface="+mn-ea"/>
                <a:sym typeface="+mn-lt"/>
              </a:rPr>
              <a:t>需要编辑的内容，内容可以简洁表达，</a:t>
            </a:r>
            <a:endParaRPr lang="zh-CN" altLang="en-US" sz="12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1000" spc="100">
                <a:solidFill>
                  <a:schemeClr val="bg1"/>
                </a:solidFill>
                <a:cs typeface="+mn-ea"/>
                <a:sym typeface="+mn-lt"/>
              </a:rPr>
              <a:t>需要编辑的内容，内容可以简洁表达，使用关键词</a:t>
            </a:r>
            <a:endParaRPr lang="zh-CN" altLang="en-US" sz="10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1000" spc="100">
                <a:solidFill>
                  <a:schemeClr val="bg1"/>
                </a:solidFill>
                <a:cs typeface="+mn-ea"/>
                <a:sym typeface="+mn-lt"/>
              </a:rPr>
              <a:t>需要编辑的内容，内容可以简洁表达，使用关键词</a:t>
            </a:r>
            <a:endParaRPr lang="zh-CN" altLang="en-US" sz="10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endParaRPr lang="zh-CN" altLang="en-US" sz="7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endParaRPr lang="zh-CN" altLang="en-US" sz="6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1200" spc="100">
                <a:solidFill>
                  <a:schemeClr val="bg1"/>
                </a:solidFill>
                <a:cs typeface="+mn-ea"/>
                <a:sym typeface="+mn-lt"/>
              </a:rPr>
              <a:t>使用关键词</a:t>
            </a:r>
            <a:endParaRPr lang="zh-CN" altLang="en-US" sz="12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1200" spc="100">
                <a:solidFill>
                  <a:schemeClr val="bg1"/>
                </a:solidFill>
                <a:cs typeface="+mn-ea"/>
                <a:sym typeface="+mn-lt"/>
              </a:rPr>
              <a:t>需要编辑的内容，内容可以简洁表达，使用关键词</a:t>
            </a:r>
            <a:endParaRPr lang="zh-CN" altLang="en-US" sz="12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1200" spc="100">
                <a:solidFill>
                  <a:schemeClr val="bg1"/>
                </a:solidFill>
                <a:cs typeface="+mn-ea"/>
                <a:sym typeface="+mn-lt"/>
              </a:rPr>
              <a:t>需要编辑的内容，内容可以简洁表达，</a:t>
            </a:r>
            <a:endParaRPr lang="zh-CN" altLang="en-US" sz="12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endParaRPr lang="zh-CN" altLang="en-US" sz="12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endParaRPr lang="zh-CN" altLang="en-US" sz="1200" spc="1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802765" y="1314450"/>
            <a:ext cx="284353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800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  <a:endParaRPr lang="zh-CN" altLang="en-US" sz="480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6205220" y="1468120"/>
            <a:ext cx="5741035" cy="3964305"/>
            <a:chOff x="9772" y="2312"/>
            <a:chExt cx="9041" cy="6243"/>
          </a:xfrm>
        </p:grpSpPr>
        <p:pic>
          <p:nvPicPr>
            <p:cNvPr id="24" name="图片 23" descr="ian-schneider-48501-unsplash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240" y="2694"/>
              <a:ext cx="8105" cy="5412"/>
            </a:xfrm>
            <a:prstGeom prst="rect">
              <a:avLst/>
            </a:prstGeom>
          </p:spPr>
        </p:pic>
        <p:pic>
          <p:nvPicPr>
            <p:cNvPr id="30" name="图片 29" descr="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772" y="2312"/>
              <a:ext cx="9041" cy="6243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背景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0010" y="-34925"/>
            <a:ext cx="12294235" cy="6927215"/>
          </a:xfrm>
          <a:prstGeom prst="rect">
            <a:avLst/>
          </a:prstGeom>
        </p:spPr>
      </p:pic>
      <p:pic>
        <p:nvPicPr>
          <p:cNvPr id="4" name="图片 3" descr="5a4b432cb2f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304155" y="1152525"/>
            <a:ext cx="5490845" cy="4030345"/>
          </a:xfrm>
          <a:prstGeom prst="rect">
            <a:avLst/>
          </a:prstGeom>
        </p:spPr>
      </p:pic>
      <p:pic>
        <p:nvPicPr>
          <p:cNvPr id="6" name="图片 5" descr="5a4b432cb2f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 flipH="1">
            <a:off x="1285240" y="1285875"/>
            <a:ext cx="5126355" cy="376364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019550" y="-34925"/>
            <a:ext cx="3864610" cy="6914515"/>
          </a:xfrm>
          <a:prstGeom prst="rect">
            <a:avLst/>
          </a:prstGeom>
          <a:blipFill rotWithShape="1"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242792" y="2343785"/>
            <a:ext cx="3508653" cy="19081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600">
                <a:solidFill>
                  <a:schemeClr val="bg1"/>
                </a:solidFill>
                <a:cs typeface="+mn-ea"/>
                <a:sym typeface="+mn-lt"/>
              </a:rPr>
              <a:t>输入</a:t>
            </a:r>
            <a:r>
              <a:rPr lang="zh-CN" altLang="en-US" sz="1600" spc="100">
                <a:solidFill>
                  <a:schemeClr val="bg1"/>
                </a:solidFill>
                <a:cs typeface="+mn-ea"/>
                <a:sym typeface="+mn-lt"/>
              </a:rPr>
              <a:t>需要编辑的内容，内容可以简洁表达，</a:t>
            </a:r>
            <a:endParaRPr lang="zh-CN" altLang="en-US" sz="16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1600" spc="100">
                <a:solidFill>
                  <a:schemeClr val="bg1"/>
                </a:solidFill>
                <a:cs typeface="+mn-ea"/>
                <a:sym typeface="+mn-lt"/>
              </a:rPr>
              <a:t>使用关键词</a:t>
            </a:r>
            <a:endParaRPr lang="zh-CN" altLang="en-US" sz="16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1600" spc="100">
                <a:solidFill>
                  <a:schemeClr val="bg1"/>
                </a:solidFill>
                <a:cs typeface="+mn-ea"/>
                <a:sym typeface="+mn-lt"/>
              </a:rPr>
              <a:t>需要编辑的内容，内容可以简洁表达，使用关键词</a:t>
            </a:r>
            <a:endParaRPr lang="zh-CN" altLang="en-US" sz="16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1600">
                <a:solidFill>
                  <a:schemeClr val="bg1"/>
                </a:solidFill>
                <a:cs typeface="+mn-ea"/>
                <a:sym typeface="+mn-lt"/>
              </a:rPr>
              <a:t>输入</a:t>
            </a:r>
            <a:r>
              <a:rPr lang="zh-CN" altLang="en-US" sz="1600" spc="100">
                <a:solidFill>
                  <a:schemeClr val="bg1"/>
                </a:solidFill>
                <a:cs typeface="+mn-ea"/>
                <a:sym typeface="+mn-lt"/>
              </a:rPr>
              <a:t>需要编辑的内容，内容可以简洁表达，</a:t>
            </a:r>
            <a:endParaRPr lang="zh-CN" altLang="en-US" sz="1600" spc="10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endParaRPr lang="zh-CN" altLang="en-US" sz="1600" spc="1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382135" y="890270"/>
            <a:ext cx="336931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  <a:endParaRPr lang="zh-CN" altLang="en-US" sz="440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1" name="图片 10" descr="59eb6358720b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60000">
            <a:off x="1036955" y="4009390"/>
            <a:ext cx="3113405" cy="2724785"/>
          </a:xfrm>
          <a:prstGeom prst="rect">
            <a:avLst/>
          </a:prstGeom>
        </p:spPr>
      </p:pic>
      <p:pic>
        <p:nvPicPr>
          <p:cNvPr id="13" name="图片 12" descr="59eb6358720b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940000" flipH="1">
            <a:off x="7594600" y="4161790"/>
            <a:ext cx="3113405" cy="2724785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8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背景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80010" y="-34925"/>
            <a:ext cx="12294235" cy="6927215"/>
          </a:xfrm>
          <a:prstGeom prst="rect">
            <a:avLst/>
          </a:prstGeom>
        </p:spPr>
      </p:pic>
      <p:sp>
        <p:nvSpPr>
          <p:cNvPr id="64" name="矩形 63"/>
          <p:cNvSpPr/>
          <p:nvPr/>
        </p:nvSpPr>
        <p:spPr>
          <a:xfrm flipV="1">
            <a:off x="478790" y="761365"/>
            <a:ext cx="11176000" cy="5335905"/>
          </a:xfrm>
          <a:prstGeom prst="rect">
            <a:avLst/>
          </a:prstGeom>
          <a:blipFill rotWithShape="1">
            <a:blip r:embed="rId4">
              <a:alphaModFix amt="64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5083810" y="701040"/>
            <a:ext cx="166584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500">
                <a:solidFill>
                  <a:schemeClr val="bg1"/>
                </a:solidFill>
                <a:cs typeface="+mn-ea"/>
                <a:sym typeface="+mn-lt"/>
              </a:rPr>
              <a:t>贰</a:t>
            </a:r>
            <a:endParaRPr lang="zh-CN" altLang="en-US" sz="115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5594985" y="3213100"/>
            <a:ext cx="62039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800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  <a:endParaRPr lang="zh-CN" altLang="en-US" sz="48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4638040" y="363855"/>
            <a:ext cx="2534920" cy="2535555"/>
          </a:xfrm>
          <a:prstGeom prst="ellipse">
            <a:avLst/>
          </a:prstGeom>
          <a:noFill/>
          <a:ln w="44450">
            <a:solidFill>
              <a:schemeClr val="bg1"/>
            </a:solidFill>
          </a:ln>
          <a:effectLst>
            <a:outerShdw blurRad="101600" dist="254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9" name="图片 8" descr="5a0947ca440c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8610" y="-34925"/>
            <a:ext cx="4285615" cy="6419215"/>
          </a:xfrm>
          <a:prstGeom prst="rect">
            <a:avLst/>
          </a:prstGeom>
        </p:spPr>
      </p:pic>
      <p:pic>
        <p:nvPicPr>
          <p:cNvPr id="8" name="图片 7" descr="5a0947ca440cd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-80010" y="-34925"/>
            <a:ext cx="4083685" cy="6419215"/>
          </a:xfrm>
          <a:prstGeom prst="rect">
            <a:avLst/>
          </a:prstGeom>
        </p:spPr>
      </p:pic>
      <p:pic>
        <p:nvPicPr>
          <p:cNvPr id="50" name="图片 49" descr="582ed5f4793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3810" y="1663065"/>
            <a:ext cx="3802380" cy="1550035"/>
          </a:xfrm>
          <a:prstGeom prst="rect">
            <a:avLst/>
          </a:prstGeom>
        </p:spPr>
      </p:pic>
      <p:pic>
        <p:nvPicPr>
          <p:cNvPr id="4" name="图片 3" descr="582ed5f4793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2924810" y="1663065"/>
            <a:ext cx="3802380" cy="1550035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  <p:tag name="ISPRING_PRESENTATION_TITLE" val="PowerPoint 演示文稿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hqhorlku">
      <a:majorFont>
        <a:latin typeface="微软雅黑"/>
        <a:ea typeface="义启小魏楷"/>
        <a:cs typeface="Arial"/>
      </a:majorFont>
      <a:minorFont>
        <a:latin typeface="微软雅黑"/>
        <a:ea typeface="义启小魏楷"/>
        <a:cs typeface="Arial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Office Theme</Template>
  <Company/>
  <PresentationFormat>自定义</PresentationFormat>
  <Paragraphs>213</Paragraphs>
  <Slides>26</Slides>
  <Notes>26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baseType="lpstr" size="38">
      <vt:lpstr>Arial</vt:lpstr>
      <vt:lpstr>微软雅黑</vt:lpstr>
      <vt:lpstr>义启小魏楷</vt:lpstr>
      <vt:lpstr>Calibri</vt:lpstr>
      <vt:lpstr>等线 Light</vt:lpstr>
      <vt:lpstr>等线</vt:lpstr>
      <vt:lpstr>Wingdings</vt:lpstr>
      <vt:lpstr>Calibri Light</vt:lpstr>
      <vt:lpstr>Symbol</vt:lpstr>
      <vt:lpstr>Meiryo</vt:lpstr>
      <vt:lpstr>宋体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PPT汇_www.ppthui.com</dc:creator>
  <cp:lastModifiedBy>Years later</cp:lastModifiedBy>
  <cp:revision>196</cp:revision>
  <dcterms:created xsi:type="dcterms:W3CDTF">2018-07-29T03:56:00Z</dcterms:created>
  <dcterms:modified xsi:type="dcterms:W3CDTF">2023-05-08T06:55:26Z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A2F3CB784E604A599DB2CF4755F9E87A</vt:lpwstr>
  </property>
  <property fmtid="{D5CDD505-2E9C-101B-9397-08002B2CF9AE}" pid="3" name="KSOProductBuildVer">
    <vt:lpwstr>2052-11.1.0.10723</vt:lpwstr>
  </property>
</Properties>
</file>