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82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3" r:id="rId19"/>
    <p:sldId id="274" r:id="rId20"/>
    <p:sldId id="275" r:id="rId21"/>
    <p:sldId id="276" r:id="rId22"/>
    <p:sldId id="261" r:id="rId23"/>
    <p:sldId id="277" r:id="rId24"/>
    <p:sldId id="278" r:id="rId25"/>
    <p:sldId id="279" r:id="rId26"/>
    <p:sldId id="280" r:id="rId27"/>
    <p:sldId id="262" r:id="rId28"/>
    <p:sldId id="307" r:id="rId29"/>
    <p:sldId id="335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37CD-A1F0-435D-9CAC-C20C9BE3B5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6770-0AB0-49F8-BB4A-11160CE7B98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.png" /><Relationship Id="rId4" Type="http://schemas.openxmlformats.org/officeDocument/2006/relationships/image" Target="../media/image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.png" /><Relationship Id="rId4" Type="http://schemas.openxmlformats.org/officeDocument/2006/relationships/image" Target="../media/image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3338" y="1099059"/>
            <a:ext cx="9664372" cy="3797091"/>
            <a:chOff x="1263338" y="1099059"/>
            <a:chExt cx="9664372" cy="3797091"/>
          </a:xfrm>
        </p:grpSpPr>
        <p:grpSp>
          <p:nvGrpSpPr>
            <p:cNvPr id="5" name="组合 4"/>
            <p:cNvGrpSpPr/>
            <p:nvPr/>
          </p:nvGrpSpPr>
          <p:grpSpPr>
            <a:xfrm>
              <a:off x="1263338" y="2446584"/>
              <a:ext cx="9664372" cy="2449566"/>
              <a:chOff x="2234439" y="2565353"/>
              <a:chExt cx="7721600" cy="195714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234439" y="2565353"/>
                <a:ext cx="7721600" cy="115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8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  <a:cs typeface="经典繁毛楷" panose="02010609000101010101" pitchFamily="49" charset="-122"/>
                  </a:rPr>
                  <a:t>金融科技模板</a:t>
                </a:r>
                <a:endParaRPr lang="zh-CN" altLang="en-US" sz="88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  <a:cs typeface="经典繁毛楷" panose="02010609000101010101" pitchFamily="49" charset="-122"/>
                </a:endParaRPr>
              </a:p>
            </p:txBody>
          </p:sp>
          <p:sp>
            <p:nvSpPr>
              <p:cNvPr id="8" name="文本占位符 2"/>
              <p:cNvSpPr txBox="1"/>
              <p:nvPr/>
            </p:nvSpPr>
            <p:spPr>
              <a:xfrm>
                <a:off x="3136580" y="4129051"/>
                <a:ext cx="5918837" cy="39345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zh-CN" altLang="en-US" sz="1800" b="1" i="0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000" b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Lorem ipsum dolor sit er elit lamet, consectetaur cillium adipisicing pecu, sed do eiusmod tempor incididunt ut labore et dolore</a:t>
                </a:r>
                <a:r>
                  <a:rPr lang="en-US" altLang="zh-CN" sz="1000" noProof="1">
                    <a:solidFill>
                      <a:srgbClr val="E7C168"/>
                    </a:solidFill>
                  </a:rPr>
                  <a:t>Lorem ipsum dolor sit er elit lamet, consectetaur cillium adipisicing pecu, sed do eiusmod tempor i</a:t>
                </a:r>
                <a:endParaRPr lang="en-US" sz="1000" b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906663" y="1099059"/>
              <a:ext cx="207620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err="1">
                  <a:blipFill>
                    <a:blip r:embed="rId4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B</a:t>
              </a:r>
              <a:r>
                <a:rPr lang="en-US" altLang="zh-CN" sz="4800" err="1">
                  <a:blipFill>
                    <a:blip r:embed="rId4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aotu</a:t>
              </a:r>
              <a:endParaRPr lang="zh-CN" altLang="en-US" sz="480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76110" y="2641600"/>
            <a:ext cx="8039780" cy="2844800"/>
            <a:chOff x="2076677" y="2641600"/>
            <a:chExt cx="8039780" cy="2844800"/>
          </a:xfrm>
        </p:grpSpPr>
        <p:sp>
          <p:nvSpPr>
            <p:cNvPr id="16" name="矩形 15"/>
            <p:cNvSpPr/>
            <p:nvPr/>
          </p:nvSpPr>
          <p:spPr>
            <a:xfrm>
              <a:off x="5588000" y="2641600"/>
              <a:ext cx="4528457" cy="2844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2"/>
            <p:cNvSpPr txBox="1">
              <a:spLocks noChangeArrowheads="1"/>
            </p:cNvSpPr>
            <p:nvPr/>
          </p:nvSpPr>
          <p:spPr bwMode="auto">
            <a:xfrm>
              <a:off x="2076677" y="2868317"/>
              <a:ext cx="2976219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  <a:solidFill>
            <a:srgbClr val="A88B4D"/>
          </a:solidFill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77219" y="2199256"/>
            <a:ext cx="8255000" cy="2813186"/>
            <a:chOff x="1877219" y="2199256"/>
            <a:chExt cx="8255000" cy="2813186"/>
          </a:xfrm>
        </p:grpSpPr>
        <p:sp>
          <p:nvSpPr>
            <p:cNvPr id="14" name="文本框 53"/>
            <p:cNvSpPr txBox="1">
              <a:spLocks noChangeArrowheads="1"/>
            </p:cNvSpPr>
            <p:nvPr/>
          </p:nvSpPr>
          <p:spPr bwMode="auto">
            <a:xfrm>
              <a:off x="1877219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275682" y="2199256"/>
              <a:ext cx="1516062" cy="1079500"/>
            </a:xfrm>
            <a:custGeom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6522 w 175"/>
                <a:gd name="T7" fmla="*/ 0 h 122"/>
                <a:gd name="T8" fmla="*/ 300206296 w 175"/>
                <a:gd name="T9" fmla="*/ 391469212 h 122"/>
                <a:gd name="T10" fmla="*/ 300206296 w 175"/>
                <a:gd name="T11" fmla="*/ 313170089 h 122"/>
                <a:gd name="T12" fmla="*/ 300206296 w 175"/>
                <a:gd name="T13" fmla="*/ 469759488 h 122"/>
                <a:gd name="T14" fmla="*/ 225156854 w 175"/>
                <a:gd name="T15" fmla="*/ 548058612 h 122"/>
                <a:gd name="T16" fmla="*/ 7504940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08 w 175"/>
                <a:gd name="T23" fmla="*/ 2147483647 h 122"/>
                <a:gd name="T24" fmla="*/ 225156854 w 175"/>
                <a:gd name="T25" fmla="*/ 2147483647 h 122"/>
                <a:gd name="T26" fmla="*/ 1200816522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6522 w 175"/>
                <a:gd name="T43" fmla="*/ 2147483647 h 122"/>
                <a:gd name="T44" fmla="*/ 750511341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1967 w 175"/>
                <a:gd name="T61" fmla="*/ 2147483647 h 122"/>
                <a:gd name="T62" fmla="*/ 675461967 w 175"/>
                <a:gd name="T63" fmla="*/ 1330988327 h 122"/>
                <a:gd name="T64" fmla="*/ 2147483647 w 175"/>
                <a:gd name="T65" fmla="*/ 2147483647 h 122"/>
                <a:gd name="T66" fmla="*/ 675461967 w 175"/>
                <a:gd name="T67" fmla="*/ 2147483647 h 122"/>
                <a:gd name="T68" fmla="*/ 675461967 w 175"/>
                <a:gd name="T69" fmla="*/ 2147483647 h 122"/>
                <a:gd name="T70" fmla="*/ 1200816522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341 w 175"/>
                <a:gd name="T89" fmla="*/ 1017818100 h 122"/>
                <a:gd name="T90" fmla="*/ 1200816522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8" y="3"/>
                  </a:cubicBezTo>
                  <a:cubicBezTo>
                    <a:pt x="166" y="1"/>
                    <a:pt x="163" y="0"/>
                    <a:pt x="15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09"/>
                    <a:pt x="1" y="111"/>
                  </a:cubicBezTo>
                  <a:cubicBezTo>
                    <a:pt x="1" y="113"/>
                    <a:pt x="2" y="114"/>
                    <a:pt x="3" y="116"/>
                  </a:cubicBezTo>
                  <a:cubicBezTo>
                    <a:pt x="6" y="120"/>
                    <a:pt x="11" y="122"/>
                    <a:pt x="16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1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59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0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8" y="90"/>
                    <a:pt x="91" y="90"/>
                  </a:cubicBezTo>
                  <a:cubicBezTo>
                    <a:pt x="95" y="90"/>
                    <a:pt x="98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0" y="113"/>
                    <a:pt x="159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59" y="9"/>
                    <a:pt x="159" y="9"/>
                    <a:pt x="159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5" y="87"/>
                    <a:pt x="89" y="87"/>
                    <a:pt x="86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3" y="9"/>
                    <a:pt x="16" y="9"/>
                  </a:cubicBezTo>
                  <a:close/>
                  <a:moveTo>
                    <a:pt x="122" y="61"/>
                  </a:moveTo>
                  <a:cubicBezTo>
                    <a:pt x="165" y="12"/>
                    <a:pt x="165" y="12"/>
                    <a:pt x="165" y="12"/>
                  </a:cubicBezTo>
                  <a:cubicBezTo>
                    <a:pt x="166" y="13"/>
                    <a:pt x="166" y="15"/>
                    <a:pt x="166" y="16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6" y="107"/>
                    <a:pt x="166" y="109"/>
                    <a:pt x="165" y="110"/>
                  </a:cubicBezTo>
                  <a:lnTo>
                    <a:pt x="122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250532" y="2199256"/>
              <a:ext cx="1524000" cy="1079500"/>
            </a:xfrm>
            <a:custGeom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199673875 w 176"/>
                <a:gd name="T7" fmla="*/ 0 h 122"/>
                <a:gd name="T8" fmla="*/ 374895346 w 176"/>
                <a:gd name="T9" fmla="*/ 391469212 h 122"/>
                <a:gd name="T10" fmla="*/ 299916304 w 176"/>
                <a:gd name="T11" fmla="*/ 313170089 h 122"/>
                <a:gd name="T12" fmla="*/ 299916304 w 176"/>
                <a:gd name="T13" fmla="*/ 469759488 h 122"/>
                <a:gd name="T14" fmla="*/ 224937194 w 176"/>
                <a:gd name="T15" fmla="*/ 548058612 h 122"/>
                <a:gd name="T16" fmla="*/ 74979076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4979076 w 176"/>
                <a:gd name="T23" fmla="*/ 2147483647 h 122"/>
                <a:gd name="T24" fmla="*/ 299916304 w 176"/>
                <a:gd name="T25" fmla="*/ 2147483647 h 122"/>
                <a:gd name="T26" fmla="*/ 119967387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199673875 w 176"/>
                <a:gd name="T43" fmla="*/ 2147483647 h 122"/>
                <a:gd name="T44" fmla="*/ 824778394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4820309 w 176"/>
                <a:gd name="T61" fmla="*/ 2147483647 h 122"/>
                <a:gd name="T62" fmla="*/ 674820309 w 176"/>
                <a:gd name="T63" fmla="*/ 1330988327 h 122"/>
                <a:gd name="T64" fmla="*/ 2147483647 w 176"/>
                <a:gd name="T65" fmla="*/ 2147483647 h 122"/>
                <a:gd name="T66" fmla="*/ 674820309 w 176"/>
                <a:gd name="T67" fmla="*/ 2147483647 h 122"/>
                <a:gd name="T68" fmla="*/ 674820309 w 176"/>
                <a:gd name="T69" fmla="*/ 2147483647 h 122"/>
                <a:gd name="T70" fmla="*/ 119967387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49799351 w 176"/>
                <a:gd name="T89" fmla="*/ 1017818100 h 122"/>
                <a:gd name="T90" fmla="*/ 119967387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233319" y="2199256"/>
              <a:ext cx="1525588" cy="1079500"/>
            </a:xfrm>
            <a:custGeom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202180805 w 176"/>
                <a:gd name="T7" fmla="*/ 0 h 122"/>
                <a:gd name="T8" fmla="*/ 375684718 w 176"/>
                <a:gd name="T9" fmla="*/ 391469212 h 122"/>
                <a:gd name="T10" fmla="*/ 300540867 w 176"/>
                <a:gd name="T11" fmla="*/ 313170089 h 122"/>
                <a:gd name="T12" fmla="*/ 300540867 w 176"/>
                <a:gd name="T13" fmla="*/ 469759488 h 122"/>
                <a:gd name="T14" fmla="*/ 225405617 w 176"/>
                <a:gd name="T15" fmla="*/ 548058612 h 122"/>
                <a:gd name="T16" fmla="*/ 75135217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5135217 w 176"/>
                <a:gd name="T23" fmla="*/ 2147483647 h 122"/>
                <a:gd name="T24" fmla="*/ 300540867 w 176"/>
                <a:gd name="T25" fmla="*/ 2147483647 h 122"/>
                <a:gd name="T26" fmla="*/ 120218080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202180805 w 176"/>
                <a:gd name="T43" fmla="*/ 2147483647 h 122"/>
                <a:gd name="T44" fmla="*/ 826495951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6225585 w 176"/>
                <a:gd name="T61" fmla="*/ 2147483647 h 122"/>
                <a:gd name="T62" fmla="*/ 676225585 w 176"/>
                <a:gd name="T63" fmla="*/ 1330988327 h 122"/>
                <a:gd name="T64" fmla="*/ 2147483647 w 176"/>
                <a:gd name="T65" fmla="*/ 2147483647 h 122"/>
                <a:gd name="T66" fmla="*/ 676225585 w 176"/>
                <a:gd name="T67" fmla="*/ 2147483647 h 122"/>
                <a:gd name="T68" fmla="*/ 676225585 w 176"/>
                <a:gd name="T69" fmla="*/ 2147483647 h 122"/>
                <a:gd name="T70" fmla="*/ 120218080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51360768 w 176"/>
                <a:gd name="T89" fmla="*/ 1017818100 h 122"/>
                <a:gd name="T90" fmla="*/ 120218080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8217694" y="2199256"/>
              <a:ext cx="1516063" cy="1079500"/>
            </a:xfrm>
            <a:custGeom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7314 w 175"/>
                <a:gd name="T7" fmla="*/ 0 h 122"/>
                <a:gd name="T8" fmla="*/ 375255918 w 175"/>
                <a:gd name="T9" fmla="*/ 391469212 h 122"/>
                <a:gd name="T10" fmla="*/ 300206494 w 175"/>
                <a:gd name="T11" fmla="*/ 313170089 h 122"/>
                <a:gd name="T12" fmla="*/ 300206494 w 175"/>
                <a:gd name="T13" fmla="*/ 469759488 h 122"/>
                <a:gd name="T14" fmla="*/ 225157003 w 175"/>
                <a:gd name="T15" fmla="*/ 548058612 h 122"/>
                <a:gd name="T16" fmla="*/ 7504945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58 w 175"/>
                <a:gd name="T23" fmla="*/ 2147483647 h 122"/>
                <a:gd name="T24" fmla="*/ 300206494 w 175"/>
                <a:gd name="T25" fmla="*/ 2147483647 h 122"/>
                <a:gd name="T26" fmla="*/ 1200817314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7314 w 175"/>
                <a:gd name="T43" fmla="*/ 2147483647 h 122"/>
                <a:gd name="T44" fmla="*/ 825561260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2413 w 175"/>
                <a:gd name="T61" fmla="*/ 2147483647 h 122"/>
                <a:gd name="T62" fmla="*/ 675462413 w 175"/>
                <a:gd name="T63" fmla="*/ 1330988327 h 122"/>
                <a:gd name="T64" fmla="*/ 2147483647 w 175"/>
                <a:gd name="T65" fmla="*/ 2147483647 h 122"/>
                <a:gd name="T66" fmla="*/ 675462413 w 175"/>
                <a:gd name="T67" fmla="*/ 2147483647 h 122"/>
                <a:gd name="T68" fmla="*/ 675462413 w 175"/>
                <a:gd name="T69" fmla="*/ 2147483647 h 122"/>
                <a:gd name="T70" fmla="*/ 1200817314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836 w 175"/>
                <a:gd name="T89" fmla="*/ 1017818100 h 122"/>
                <a:gd name="T90" fmla="*/ 1200817314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7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2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文本框 60"/>
            <p:cNvSpPr txBox="1">
              <a:spLocks noChangeArrowheads="1"/>
            </p:cNvSpPr>
            <p:nvPr/>
          </p:nvSpPr>
          <p:spPr bwMode="auto">
            <a:xfrm>
              <a:off x="3856832" y="3696542"/>
              <a:ext cx="231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文本框 63"/>
            <p:cNvSpPr txBox="1">
              <a:spLocks noChangeArrowheads="1"/>
            </p:cNvSpPr>
            <p:nvPr/>
          </p:nvSpPr>
          <p:spPr bwMode="auto">
            <a:xfrm>
              <a:off x="5834857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7819231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009775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3988594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5967413" y="4255312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951787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08799" y="2375797"/>
            <a:ext cx="9774403" cy="2955925"/>
            <a:chOff x="1208799" y="2375797"/>
            <a:chExt cx="9774403" cy="2955925"/>
          </a:xfrm>
        </p:grpSpPr>
        <p:sp>
          <p:nvSpPr>
            <p:cNvPr id="22" name="矩形 21"/>
            <p:cNvSpPr/>
            <p:nvPr/>
          </p:nvSpPr>
          <p:spPr>
            <a:xfrm>
              <a:off x="1208799" y="2375797"/>
              <a:ext cx="4607103" cy="29559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211302" y="3304829"/>
              <a:ext cx="3771900" cy="1430258"/>
              <a:chOff x="7354888" y="4233863"/>
              <a:chExt cx="3771900" cy="1430258"/>
            </a:xfrm>
          </p:grpSpPr>
          <p:sp>
            <p:nvSpPr>
              <p:cNvPr id="16" name="矩形 9"/>
              <p:cNvSpPr>
                <a:spLocks noChangeArrowheads="1"/>
              </p:cNvSpPr>
              <p:nvPr/>
            </p:nvSpPr>
            <p:spPr bwMode="auto">
              <a:xfrm>
                <a:off x="7354888" y="4556125"/>
                <a:ext cx="3771900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en-US" altLang="zh-CN" sz="12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7354888" y="4233863"/>
                <a:ext cx="27527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  <a:sym typeface="Arial" panose="020b0604020202020204" pitchFamily="34" charset="0"/>
                  </a:rPr>
                  <a:t>单击编辑标题</a:t>
                </a:r>
                <a:endParaRPr lang="en-US" altLang="zh-CN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732982" y="2342016"/>
            <a:ext cx="8755064" cy="3354279"/>
            <a:chOff x="1490662" y="2312988"/>
            <a:chExt cx="8755064" cy="3354279"/>
          </a:xfrm>
        </p:grpSpPr>
        <p:sp>
          <p:nvSpPr>
            <p:cNvPr id="13" name="椭圆 32"/>
            <p:cNvSpPr>
              <a:spLocks noChangeArrowheads="1"/>
            </p:cNvSpPr>
            <p:nvPr/>
          </p:nvSpPr>
          <p:spPr bwMode="auto">
            <a:xfrm>
              <a:off x="1654175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35"/>
            <p:cNvSpPr txBox="1">
              <a:spLocks noChangeArrowheads="1"/>
            </p:cNvSpPr>
            <p:nvPr/>
          </p:nvSpPr>
          <p:spPr bwMode="auto">
            <a:xfrm>
              <a:off x="2098675" y="2898775"/>
              <a:ext cx="13636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28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4862513" y="2312988"/>
              <a:ext cx="2011362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38"/>
            <p:cNvSpPr txBox="1">
              <a:spLocks noChangeArrowheads="1"/>
            </p:cNvSpPr>
            <p:nvPr/>
          </p:nvSpPr>
          <p:spPr bwMode="auto">
            <a:xfrm>
              <a:off x="5343525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35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椭圆 40"/>
            <p:cNvSpPr>
              <a:spLocks noChangeArrowheads="1"/>
            </p:cNvSpPr>
            <p:nvPr/>
          </p:nvSpPr>
          <p:spPr bwMode="auto">
            <a:xfrm>
              <a:off x="8070850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42"/>
            <p:cNvSpPr txBox="1">
              <a:spLocks noChangeArrowheads="1"/>
            </p:cNvSpPr>
            <p:nvPr/>
          </p:nvSpPr>
          <p:spPr bwMode="auto">
            <a:xfrm>
              <a:off x="8551863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86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1490662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4699000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7907338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1635918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4844256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8052593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544444" y="2334757"/>
            <a:ext cx="7103112" cy="2779013"/>
            <a:chOff x="3087688" y="2262188"/>
            <a:chExt cx="5757862" cy="2252699"/>
          </a:xfrm>
        </p:grpSpPr>
        <p:sp>
          <p:nvSpPr>
            <p:cNvPr id="13" name="十字形 12"/>
            <p:cNvSpPr/>
            <p:nvPr/>
          </p:nvSpPr>
          <p:spPr>
            <a:xfrm>
              <a:off x="4560888" y="2514600"/>
              <a:ext cx="582612" cy="582613"/>
            </a:xfrm>
            <a:prstGeom prst="plus">
              <a:avLst>
                <a:gd name="adj" fmla="val 36765"/>
              </a:avLst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789738" y="2659063"/>
              <a:ext cx="582612" cy="376237"/>
              <a:chOff x="6790126" y="2659435"/>
              <a:chExt cx="582930" cy="37523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790126" y="2659435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790126" y="2887423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087688" y="3841272"/>
              <a:ext cx="5757862" cy="673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comforting me when I\'m sad Loving me when I\'m mad Picking me up when I\'m down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being my friend and being around Teaching me the meaning of love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Encouraging me when I need a shove But most of all thank you for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Loving me for who I am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087688" y="2262188"/>
              <a:ext cx="1166812" cy="1166812"/>
              <a:chOff x="3087184" y="2262434"/>
              <a:chExt cx="1166566" cy="116656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087184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Group 257"/>
              <p:cNvGrpSpPr/>
              <p:nvPr/>
            </p:nvGrpSpPr>
            <p:grpSpPr>
              <a:xfrm>
                <a:off x="3469800" y="2570875"/>
                <a:ext cx="401334" cy="470380"/>
                <a:chOff x="3293" y="530"/>
                <a:chExt cx="176" cy="206"/>
              </a:xfrm>
            </p:grpSpPr>
            <p:sp>
              <p:nvSpPr>
                <p:cNvPr id="24" name="Freeform 51"/>
                <p:cNvSpPr/>
                <p:nvPr/>
              </p:nvSpPr>
              <p:spPr bwMode="auto">
                <a:xfrm>
                  <a:off x="3333" y="530"/>
                  <a:ext cx="96" cy="130"/>
                </a:xfrm>
                <a:custGeom>
                  <a:gdLst>
                    <a:gd name="T0" fmla="*/ 768 w 48"/>
                    <a:gd name="T1" fmla="*/ 3776 h 65"/>
                    <a:gd name="T2" fmla="*/ 1536 w 48"/>
                    <a:gd name="T3" fmla="*/ 4160 h 65"/>
                    <a:gd name="T4" fmla="*/ 2304 w 48"/>
                    <a:gd name="T5" fmla="*/ 3840 h 65"/>
                    <a:gd name="T6" fmla="*/ 2304 w 48"/>
                    <a:gd name="T7" fmla="*/ 3392 h 65"/>
                    <a:gd name="T8" fmla="*/ 2304 w 48"/>
                    <a:gd name="T9" fmla="*/ 3392 h 65"/>
                    <a:gd name="T10" fmla="*/ 3072 w 48"/>
                    <a:gd name="T11" fmla="*/ 1600 h 65"/>
                    <a:gd name="T12" fmla="*/ 1536 w 48"/>
                    <a:gd name="T13" fmla="*/ 0 h 65"/>
                    <a:gd name="T14" fmla="*/ 0 w 48"/>
                    <a:gd name="T15" fmla="*/ 1600 h 65"/>
                    <a:gd name="T16" fmla="*/ 768 w 48"/>
                    <a:gd name="T17" fmla="*/ 3392 h 65"/>
                    <a:gd name="T18" fmla="*/ 768 w 48"/>
                    <a:gd name="T19" fmla="*/ 3776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65"/>
                    <a:gd name="T32" fmla="*/ 48 w 48"/>
                    <a:gd name="T33" fmla="*/ 65 h 65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65">
                      <a:moveTo>
                        <a:pt x="12" y="59"/>
                      </a:moveTo>
                      <a:cubicBezTo>
                        <a:pt x="13" y="61"/>
                        <a:pt x="17" y="65"/>
                        <a:pt x="24" y="65"/>
                      </a:cubicBezTo>
                      <a:cubicBezTo>
                        <a:pt x="31" y="65"/>
                        <a:pt x="34" y="61"/>
                        <a:pt x="36" y="60"/>
                      </a:cubicBezTo>
                      <a:cubicBezTo>
                        <a:pt x="35" y="58"/>
                        <a:pt x="35" y="56"/>
                        <a:pt x="36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43" y="46"/>
                        <a:pt x="48" y="35"/>
                        <a:pt x="48" y="25"/>
                      </a:cubicBezTo>
                      <a:cubicBezTo>
                        <a:pt x="48" y="8"/>
                        <a:pt x="37" y="0"/>
                        <a:pt x="24" y="0"/>
                      </a:cubicBezTo>
                      <a:cubicBezTo>
                        <a:pt x="11" y="0"/>
                        <a:pt x="0" y="8"/>
                        <a:pt x="0" y="25"/>
                      </a:cubicBezTo>
                      <a:cubicBezTo>
                        <a:pt x="0" y="35"/>
                        <a:pt x="5" y="46"/>
                        <a:pt x="12" y="53"/>
                      </a:cubicBezTo>
                      <a:cubicBezTo>
                        <a:pt x="13" y="56"/>
                        <a:pt x="13" y="58"/>
                        <a:pt x="12" y="5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3293" y="656"/>
                  <a:ext cx="176" cy="80"/>
                </a:xfrm>
                <a:custGeom>
                  <a:gdLst>
                    <a:gd name="T0" fmla="*/ 3840 w 88"/>
                    <a:gd name="T1" fmla="*/ 0 h 40"/>
                    <a:gd name="T2" fmla="*/ 2816 w 88"/>
                    <a:gd name="T3" fmla="*/ 2368 h 40"/>
                    <a:gd name="T4" fmla="*/ 1792 w 88"/>
                    <a:gd name="T5" fmla="*/ 0 h 40"/>
                    <a:gd name="T6" fmla="*/ 1792 w 88"/>
                    <a:gd name="T7" fmla="*/ 0 h 40"/>
                    <a:gd name="T8" fmla="*/ 0 w 88"/>
                    <a:gd name="T9" fmla="*/ 1408 h 40"/>
                    <a:gd name="T10" fmla="*/ 0 w 88"/>
                    <a:gd name="T11" fmla="*/ 1600 h 40"/>
                    <a:gd name="T12" fmla="*/ 2816 w 88"/>
                    <a:gd name="T13" fmla="*/ 2560 h 40"/>
                    <a:gd name="T14" fmla="*/ 5632 w 88"/>
                    <a:gd name="T15" fmla="*/ 1600 h 40"/>
                    <a:gd name="T16" fmla="*/ 5632 w 88"/>
                    <a:gd name="T17" fmla="*/ 1408 h 40"/>
                    <a:gd name="T18" fmla="*/ 3840 w 88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40"/>
                    <a:gd name="T32" fmla="*/ 88 w 88"/>
                    <a:gd name="T33" fmla="*/ 40 h 4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40">
                      <a:moveTo>
                        <a:pt x="60" y="0"/>
                      </a:moveTo>
                      <a:cubicBezTo>
                        <a:pt x="60" y="0"/>
                        <a:pt x="52" y="37"/>
                        <a:pt x="44" y="37"/>
                      </a:cubicBezTo>
                      <a:cubicBezTo>
                        <a:pt x="36" y="37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5" y="5"/>
                        <a:pt x="0" y="13"/>
                        <a:pt x="0" y="22"/>
                      </a:cubicBezTo>
                      <a:cubicBezTo>
                        <a:pt x="0" y="24"/>
                        <a:pt x="0" y="23"/>
                        <a:pt x="0" y="25"/>
                      </a:cubicBezTo>
                      <a:cubicBezTo>
                        <a:pt x="0" y="37"/>
                        <a:pt x="23" y="40"/>
                        <a:pt x="44" y="40"/>
                      </a:cubicBezTo>
                      <a:cubicBezTo>
                        <a:pt x="65" y="40"/>
                        <a:pt x="88" y="37"/>
                        <a:pt x="88" y="25"/>
                      </a:cubicBezTo>
                      <a:cubicBezTo>
                        <a:pt x="88" y="23"/>
                        <a:pt x="88" y="24"/>
                        <a:pt x="88" y="22"/>
                      </a:cubicBezTo>
                      <a:cubicBezTo>
                        <a:pt x="88" y="13"/>
                        <a:pt x="73" y="5"/>
                        <a:pt x="6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9"/>
                <p:cNvSpPr/>
                <p:nvPr/>
              </p:nvSpPr>
              <p:spPr bwMode="auto">
                <a:xfrm>
                  <a:off x="3365" y="662"/>
                  <a:ext cx="32" cy="74"/>
                </a:xfrm>
                <a:custGeom>
                  <a:gdLst>
                    <a:gd name="T0" fmla="*/ 0 w 16"/>
                    <a:gd name="T1" fmla="*/ 2240 h 37"/>
                    <a:gd name="T2" fmla="*/ 448 w 16"/>
                    <a:gd name="T3" fmla="*/ 704 h 37"/>
                    <a:gd name="T4" fmla="*/ 128 w 16"/>
                    <a:gd name="T5" fmla="*/ 384 h 37"/>
                    <a:gd name="T6" fmla="*/ 512 w 16"/>
                    <a:gd name="T7" fmla="*/ 0 h 37"/>
                    <a:gd name="T8" fmla="*/ 896 w 16"/>
                    <a:gd name="T9" fmla="*/ 384 h 37"/>
                    <a:gd name="T10" fmla="*/ 576 w 16"/>
                    <a:gd name="T11" fmla="*/ 704 h 37"/>
                    <a:gd name="T12" fmla="*/ 1024 w 16"/>
                    <a:gd name="T13" fmla="*/ 2240 h 37"/>
                    <a:gd name="T14" fmla="*/ 0 w 16"/>
                    <a:gd name="T15" fmla="*/ 224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7"/>
                    <a:gd name="T26" fmla="*/ 16 w 16"/>
                    <a:gd name="T27" fmla="*/ 37 h 3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7">
                      <a:moveTo>
                        <a:pt x="0" y="35"/>
                      </a:moveTo>
                      <a:cubicBezTo>
                        <a:pt x="0" y="25"/>
                        <a:pt x="7" y="11"/>
                        <a:pt x="7" y="11"/>
                      </a:cubicBezTo>
                      <a:cubicBezTo>
                        <a:pt x="7" y="11"/>
                        <a:pt x="2" y="9"/>
                        <a:pt x="2" y="6"/>
                      </a:cubicBezTo>
                      <a:cubicBezTo>
                        <a:pt x="2" y="2"/>
                        <a:pt x="8" y="0"/>
                        <a:pt x="8" y="0"/>
                      </a:cubicBezTo>
                      <a:cubicBezTo>
                        <a:pt x="8" y="0"/>
                        <a:pt x="14" y="2"/>
                        <a:pt x="14" y="6"/>
                      </a:cubicBezTo>
                      <a:cubicBezTo>
                        <a:pt x="14" y="9"/>
                        <a:pt x="9" y="11"/>
                        <a:pt x="9" y="11"/>
                      </a:cubicBezTo>
                      <a:cubicBezTo>
                        <a:pt x="9" y="11"/>
                        <a:pt x="16" y="25"/>
                        <a:pt x="16" y="35"/>
                      </a:cubicBezTo>
                      <a:cubicBezTo>
                        <a:pt x="16" y="37"/>
                        <a:pt x="0" y="36"/>
                        <a:pt x="0" y="3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5383213" y="2262188"/>
              <a:ext cx="1166812" cy="1166812"/>
              <a:chOff x="5383530" y="2262434"/>
              <a:chExt cx="1166566" cy="116656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383530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" name="Group 348"/>
              <p:cNvGrpSpPr/>
              <p:nvPr/>
            </p:nvGrpSpPr>
            <p:grpSpPr>
              <a:xfrm>
                <a:off x="5729204" y="2679721"/>
                <a:ext cx="474694" cy="401334"/>
                <a:chOff x="2996" y="3065"/>
                <a:chExt cx="208" cy="177"/>
              </a:xfrm>
            </p:grpSpPr>
            <p:sp>
              <p:nvSpPr>
                <p:cNvPr id="30" name="Freeform 67"/>
                <p:cNvSpPr/>
                <p:nvPr/>
              </p:nvSpPr>
              <p:spPr bwMode="auto">
                <a:xfrm>
                  <a:off x="3052" y="3065"/>
                  <a:ext cx="96" cy="41"/>
                </a:xfrm>
                <a:custGeom>
                  <a:gdLst>
                    <a:gd name="T0" fmla="*/ 3072 w 48"/>
                    <a:gd name="T1" fmla="*/ 1484 h 20"/>
                    <a:gd name="T2" fmla="*/ 2560 w 48"/>
                    <a:gd name="T3" fmla="*/ 1484 h 20"/>
                    <a:gd name="T4" fmla="*/ 2560 w 48"/>
                    <a:gd name="T5" fmla="*/ 1197 h 20"/>
                    <a:gd name="T6" fmla="*/ 2048 w 48"/>
                    <a:gd name="T7" fmla="*/ 584 h 20"/>
                    <a:gd name="T8" fmla="*/ 1024 w 48"/>
                    <a:gd name="T9" fmla="*/ 584 h 20"/>
                    <a:gd name="T10" fmla="*/ 512 w 48"/>
                    <a:gd name="T11" fmla="*/ 1197 h 20"/>
                    <a:gd name="T12" fmla="*/ 512 w 48"/>
                    <a:gd name="T13" fmla="*/ 1484 h 20"/>
                    <a:gd name="T14" fmla="*/ 0 w 48"/>
                    <a:gd name="T15" fmla="*/ 1484 h 20"/>
                    <a:gd name="T16" fmla="*/ 0 w 48"/>
                    <a:gd name="T17" fmla="*/ 1197 h 20"/>
                    <a:gd name="T18" fmla="*/ 1024 w 48"/>
                    <a:gd name="T19" fmla="*/ 0 h 20"/>
                    <a:gd name="T20" fmla="*/ 2048 w 48"/>
                    <a:gd name="T21" fmla="*/ 0 h 20"/>
                    <a:gd name="T22" fmla="*/ 3072 w 48"/>
                    <a:gd name="T23" fmla="*/ 1197 h 20"/>
                    <a:gd name="T24" fmla="*/ 3072 w 48"/>
                    <a:gd name="T25" fmla="*/ 1484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0"/>
                    <a:gd name="T41" fmla="*/ 48 w 48"/>
                    <a:gd name="T42" fmla="*/ 20 h 20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0">
                      <a:moveTo>
                        <a:pt x="48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2"/>
                        <a:pt x="36" y="8"/>
                        <a:pt x="32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1" y="0"/>
                        <a:pt x="48" y="7"/>
                        <a:pt x="48" y="16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153"/>
                <p:cNvSpPr/>
                <p:nvPr/>
              </p:nvSpPr>
              <p:spPr bwMode="auto">
                <a:xfrm>
                  <a:off x="2996" y="3154"/>
                  <a:ext cx="208" cy="88"/>
                </a:xfrm>
                <a:custGeom>
                  <a:gdLst>
                    <a:gd name="T0" fmla="*/ 5376 w 104"/>
                    <a:gd name="T1" fmla="*/ 384 h 44"/>
                    <a:gd name="T2" fmla="*/ 5248 w 104"/>
                    <a:gd name="T3" fmla="*/ 512 h 44"/>
                    <a:gd name="T4" fmla="*/ 4736 w 104"/>
                    <a:gd name="T5" fmla="*/ 512 h 44"/>
                    <a:gd name="T6" fmla="*/ 4608 w 104"/>
                    <a:gd name="T7" fmla="*/ 384 h 44"/>
                    <a:gd name="T8" fmla="*/ 4608 w 104"/>
                    <a:gd name="T9" fmla="*/ 0 h 44"/>
                    <a:gd name="T10" fmla="*/ 2048 w 104"/>
                    <a:gd name="T11" fmla="*/ 0 h 44"/>
                    <a:gd name="T12" fmla="*/ 2048 w 104"/>
                    <a:gd name="T13" fmla="*/ 384 h 44"/>
                    <a:gd name="T14" fmla="*/ 1920 w 104"/>
                    <a:gd name="T15" fmla="*/ 512 h 44"/>
                    <a:gd name="T16" fmla="*/ 1408 w 104"/>
                    <a:gd name="T17" fmla="*/ 512 h 44"/>
                    <a:gd name="T18" fmla="*/ 1280 w 104"/>
                    <a:gd name="T19" fmla="*/ 384 h 44"/>
                    <a:gd name="T20" fmla="*/ 1280 w 104"/>
                    <a:gd name="T21" fmla="*/ 0 h 44"/>
                    <a:gd name="T22" fmla="*/ 0 w 104"/>
                    <a:gd name="T23" fmla="*/ 0 h 44"/>
                    <a:gd name="T24" fmla="*/ 0 w 104"/>
                    <a:gd name="T25" fmla="*/ 2048 h 44"/>
                    <a:gd name="T26" fmla="*/ 768 w 104"/>
                    <a:gd name="T27" fmla="*/ 2816 h 44"/>
                    <a:gd name="T28" fmla="*/ 5888 w 104"/>
                    <a:gd name="T29" fmla="*/ 2816 h 44"/>
                    <a:gd name="T30" fmla="*/ 6656 w 104"/>
                    <a:gd name="T31" fmla="*/ 2048 h 44"/>
                    <a:gd name="T32" fmla="*/ 6656 w 104"/>
                    <a:gd name="T33" fmla="*/ 0 h 44"/>
                    <a:gd name="T34" fmla="*/ 5376 w 104"/>
                    <a:gd name="T35" fmla="*/ 0 h 44"/>
                    <a:gd name="T36" fmla="*/ 5376 w 104"/>
                    <a:gd name="T37" fmla="*/ 384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4"/>
                    <a:gd name="T59" fmla="*/ 104 w 104"/>
                    <a:gd name="T60" fmla="*/ 44 h 44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4">
                      <a:moveTo>
                        <a:pt x="84" y="6"/>
                      </a:moveTo>
                      <a:cubicBezTo>
                        <a:pt x="84" y="7"/>
                        <a:pt x="83" y="8"/>
                        <a:pt x="82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3" y="8"/>
                        <a:pt x="72" y="7"/>
                        <a:pt x="72" y="6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7"/>
                        <a:pt x="31" y="8"/>
                        <a:pt x="30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0" y="7"/>
                        <a:pt x="20" y="6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5" y="44"/>
                        <a:pt x="12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cubicBezTo>
                        <a:pt x="99" y="44"/>
                        <a:pt x="104" y="39"/>
                        <a:pt x="104" y="32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154"/>
                <p:cNvSpPr/>
                <p:nvPr/>
              </p:nvSpPr>
              <p:spPr bwMode="auto">
                <a:xfrm>
                  <a:off x="2996" y="3114"/>
                  <a:ext cx="208" cy="32"/>
                </a:xfrm>
                <a:custGeom>
                  <a:gdLst>
                    <a:gd name="T0" fmla="*/ 5888 w 104"/>
                    <a:gd name="T1" fmla="*/ 0 h 16"/>
                    <a:gd name="T2" fmla="*/ 768 w 104"/>
                    <a:gd name="T3" fmla="*/ 0 h 16"/>
                    <a:gd name="T4" fmla="*/ 0 w 104"/>
                    <a:gd name="T5" fmla="*/ 768 h 16"/>
                    <a:gd name="T6" fmla="*/ 0 w 104"/>
                    <a:gd name="T7" fmla="*/ 1024 h 16"/>
                    <a:gd name="T8" fmla="*/ 1280 w 104"/>
                    <a:gd name="T9" fmla="*/ 1024 h 16"/>
                    <a:gd name="T10" fmla="*/ 1280 w 104"/>
                    <a:gd name="T11" fmla="*/ 896 h 16"/>
                    <a:gd name="T12" fmla="*/ 1408 w 104"/>
                    <a:gd name="T13" fmla="*/ 768 h 16"/>
                    <a:gd name="T14" fmla="*/ 1920 w 104"/>
                    <a:gd name="T15" fmla="*/ 768 h 16"/>
                    <a:gd name="T16" fmla="*/ 2048 w 104"/>
                    <a:gd name="T17" fmla="*/ 896 h 16"/>
                    <a:gd name="T18" fmla="*/ 2048 w 104"/>
                    <a:gd name="T19" fmla="*/ 1024 h 16"/>
                    <a:gd name="T20" fmla="*/ 4608 w 104"/>
                    <a:gd name="T21" fmla="*/ 1024 h 16"/>
                    <a:gd name="T22" fmla="*/ 4608 w 104"/>
                    <a:gd name="T23" fmla="*/ 896 h 16"/>
                    <a:gd name="T24" fmla="*/ 4736 w 104"/>
                    <a:gd name="T25" fmla="*/ 768 h 16"/>
                    <a:gd name="T26" fmla="*/ 5248 w 104"/>
                    <a:gd name="T27" fmla="*/ 768 h 16"/>
                    <a:gd name="T28" fmla="*/ 5376 w 104"/>
                    <a:gd name="T29" fmla="*/ 896 h 16"/>
                    <a:gd name="T30" fmla="*/ 5376 w 104"/>
                    <a:gd name="T31" fmla="*/ 1024 h 16"/>
                    <a:gd name="T32" fmla="*/ 6656 w 104"/>
                    <a:gd name="T33" fmla="*/ 1024 h 16"/>
                    <a:gd name="T34" fmla="*/ 6656 w 104"/>
                    <a:gd name="T35" fmla="*/ 768 h 16"/>
                    <a:gd name="T36" fmla="*/ 5888 w 104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6"/>
                    <a:gd name="T59" fmla="*/ 104 w 104"/>
                    <a:gd name="T60" fmla="*/ 16 h 1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6">
                      <a:moveTo>
                        <a:pt x="9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1" y="12"/>
                        <a:pt x="22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2" y="13"/>
                        <a:pt x="32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3"/>
                        <a:pt x="73" y="12"/>
                        <a:pt x="74" y="12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3" y="12"/>
                        <a:pt x="84" y="13"/>
                        <a:pt x="84" y="14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2"/>
                        <a:pt x="104" y="12"/>
                        <a:pt x="104" y="12"/>
                      </a:cubicBezTo>
                      <a:cubicBezTo>
                        <a:pt x="104" y="5"/>
                        <a:pt x="99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7678738" y="2262188"/>
              <a:ext cx="1166812" cy="1166812"/>
              <a:chOff x="7679352" y="2262434"/>
              <a:chExt cx="1166566" cy="116656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7679352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275"/>
              <p:cNvGrpSpPr/>
              <p:nvPr/>
            </p:nvGrpSpPr>
            <p:grpSpPr>
              <a:xfrm>
                <a:off x="8026671" y="2674620"/>
                <a:ext cx="548058" cy="422910"/>
                <a:chOff x="-566" y="190"/>
                <a:chExt cx="208" cy="160"/>
              </a:xfrm>
            </p:grpSpPr>
            <p:sp>
              <p:nvSpPr>
                <p:cNvPr id="36" name="Freeform 182"/>
                <p:cNvSpPr>
                  <a:spLocks noEditPoints="1"/>
                </p:cNvSpPr>
                <p:nvPr/>
              </p:nvSpPr>
              <p:spPr bwMode="auto">
                <a:xfrm>
                  <a:off x="-562" y="238"/>
                  <a:ext cx="204" cy="112"/>
                </a:xfrm>
                <a:custGeom>
                  <a:gdLst>
                    <a:gd name="T0" fmla="*/ 4736 w 102"/>
                    <a:gd name="T1" fmla="*/ 3584 h 56"/>
                    <a:gd name="T2" fmla="*/ 640 w 102"/>
                    <a:gd name="T3" fmla="*/ 3584 h 56"/>
                    <a:gd name="T4" fmla="*/ 128 w 102"/>
                    <a:gd name="T5" fmla="*/ 3328 h 56"/>
                    <a:gd name="T6" fmla="*/ 64 w 102"/>
                    <a:gd name="T7" fmla="*/ 2752 h 56"/>
                    <a:gd name="T8" fmla="*/ 896 w 102"/>
                    <a:gd name="T9" fmla="*/ 640 h 56"/>
                    <a:gd name="T10" fmla="*/ 1856 w 102"/>
                    <a:gd name="T11" fmla="*/ 0 h 56"/>
                    <a:gd name="T12" fmla="*/ 5952 w 102"/>
                    <a:gd name="T13" fmla="*/ 0 h 56"/>
                    <a:gd name="T14" fmla="*/ 6464 w 102"/>
                    <a:gd name="T15" fmla="*/ 256 h 56"/>
                    <a:gd name="T16" fmla="*/ 6464 w 102"/>
                    <a:gd name="T17" fmla="*/ 832 h 56"/>
                    <a:gd name="T18" fmla="*/ 5696 w 102"/>
                    <a:gd name="T19" fmla="*/ 2944 h 56"/>
                    <a:gd name="T20" fmla="*/ 4736 w 102"/>
                    <a:gd name="T21" fmla="*/ 3584 h 56"/>
                    <a:gd name="T22" fmla="*/ 1856 w 102"/>
                    <a:gd name="T23" fmla="*/ 512 h 56"/>
                    <a:gd name="T24" fmla="*/ 1344 w 102"/>
                    <a:gd name="T25" fmla="*/ 832 h 56"/>
                    <a:gd name="T26" fmla="*/ 576 w 102"/>
                    <a:gd name="T27" fmla="*/ 2944 h 56"/>
                    <a:gd name="T28" fmla="*/ 576 w 102"/>
                    <a:gd name="T29" fmla="*/ 3072 h 56"/>
                    <a:gd name="T30" fmla="*/ 640 w 102"/>
                    <a:gd name="T31" fmla="*/ 3072 h 56"/>
                    <a:gd name="T32" fmla="*/ 4736 w 102"/>
                    <a:gd name="T33" fmla="*/ 3072 h 56"/>
                    <a:gd name="T34" fmla="*/ 5184 w 102"/>
                    <a:gd name="T35" fmla="*/ 2752 h 56"/>
                    <a:gd name="T36" fmla="*/ 6016 w 102"/>
                    <a:gd name="T37" fmla="*/ 640 h 56"/>
                    <a:gd name="T38" fmla="*/ 6016 w 102"/>
                    <a:gd name="T39" fmla="*/ 512 h 56"/>
                    <a:gd name="T40" fmla="*/ 5952 w 102"/>
                    <a:gd name="T41" fmla="*/ 512 h 56"/>
                    <a:gd name="T42" fmla="*/ 1856 w 102"/>
                    <a:gd name="T43" fmla="*/ 512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2"/>
                    <a:gd name="T67" fmla="*/ 0 h 56"/>
                    <a:gd name="T68" fmla="*/ 102 w 102"/>
                    <a:gd name="T69" fmla="*/ 56 h 56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2" h="56">
                      <a:moveTo>
                        <a:pt x="74" y="56"/>
                      </a:move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6" y="56"/>
                        <a:pt x="4" y="55"/>
                        <a:pt x="2" y="52"/>
                      </a:cubicBezTo>
                      <a:cubicBezTo>
                        <a:pt x="0" y="50"/>
                        <a:pt x="0" y="46"/>
                        <a:pt x="1" y="4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4"/>
                        <a:pt x="22" y="0"/>
                        <a:pt x="29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6" y="0"/>
                        <a:pt x="99" y="1"/>
                        <a:pt x="101" y="4"/>
                      </a:cubicBezTo>
                      <a:cubicBezTo>
                        <a:pt x="102" y="6"/>
                        <a:pt x="102" y="10"/>
                        <a:pt x="101" y="13"/>
                      </a:cubicBezTo>
                      <a:cubicBezTo>
                        <a:pt x="89" y="46"/>
                        <a:pt x="89" y="46"/>
                        <a:pt x="89" y="46"/>
                      </a:cubicBezTo>
                      <a:cubicBezTo>
                        <a:pt x="86" y="52"/>
                        <a:pt x="80" y="56"/>
                        <a:pt x="74" y="56"/>
                      </a:cubicBezTo>
                      <a:close/>
                      <a:moveTo>
                        <a:pt x="29" y="8"/>
                      </a:moveTo>
                      <a:cubicBezTo>
                        <a:pt x="26" y="8"/>
                        <a:pt x="22" y="10"/>
                        <a:pt x="21" y="13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8"/>
                        <a:pt x="9" y="48"/>
                        <a:pt x="10" y="48"/>
                      </a:cubicBez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7" y="48"/>
                        <a:pt x="80" y="46"/>
                        <a:pt x="81" y="43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9"/>
                        <a:pt x="94" y="9"/>
                        <a:pt x="94" y="8"/>
                      </a:cubicBezTo>
                      <a:cubicBezTo>
                        <a:pt x="94" y="8"/>
                        <a:pt x="93" y="8"/>
                        <a:pt x="93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183"/>
                <p:cNvSpPr/>
                <p:nvPr/>
              </p:nvSpPr>
              <p:spPr bwMode="auto">
                <a:xfrm>
                  <a:off x="-566" y="190"/>
                  <a:ext cx="176" cy="158"/>
                </a:xfrm>
                <a:custGeom>
                  <a:gdLst>
                    <a:gd name="T0" fmla="*/ 320 w 88"/>
                    <a:gd name="T1" fmla="*/ 4736 h 79"/>
                    <a:gd name="T2" fmla="*/ 448 w 88"/>
                    <a:gd name="T3" fmla="*/ 4288 h 79"/>
                    <a:gd name="T4" fmla="*/ 1344 w 88"/>
                    <a:gd name="T5" fmla="*/ 2240 h 79"/>
                    <a:gd name="T6" fmla="*/ 2112 w 88"/>
                    <a:gd name="T7" fmla="*/ 1728 h 79"/>
                    <a:gd name="T8" fmla="*/ 5312 w 88"/>
                    <a:gd name="T9" fmla="*/ 1728 h 79"/>
                    <a:gd name="T10" fmla="*/ 5632 w 88"/>
                    <a:gd name="T11" fmla="*/ 1536 h 79"/>
                    <a:gd name="T12" fmla="*/ 5632 w 88"/>
                    <a:gd name="T13" fmla="*/ 1536 h 79"/>
                    <a:gd name="T14" fmla="*/ 4864 w 88"/>
                    <a:gd name="T15" fmla="*/ 768 h 79"/>
                    <a:gd name="T16" fmla="*/ 2816 w 88"/>
                    <a:gd name="T17" fmla="*/ 768 h 79"/>
                    <a:gd name="T18" fmla="*/ 2048 w 88"/>
                    <a:gd name="T19" fmla="*/ 0 h 79"/>
                    <a:gd name="T20" fmla="*/ 768 w 88"/>
                    <a:gd name="T21" fmla="*/ 0 h 79"/>
                    <a:gd name="T22" fmla="*/ 0 w 88"/>
                    <a:gd name="T23" fmla="*/ 768 h 79"/>
                    <a:gd name="T24" fmla="*/ 0 w 88"/>
                    <a:gd name="T25" fmla="*/ 4352 h 79"/>
                    <a:gd name="T26" fmla="*/ 576 w 88"/>
                    <a:gd name="T27" fmla="*/ 5056 h 79"/>
                    <a:gd name="T28" fmla="*/ 320 w 88"/>
                    <a:gd name="T29" fmla="*/ 4736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8"/>
                    <a:gd name="T46" fmla="*/ 0 h 79"/>
                    <a:gd name="T47" fmla="*/ 88 w 88"/>
                    <a:gd name="T48" fmla="*/ 79 h 79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8" h="79">
                      <a:moveTo>
                        <a:pt x="5" y="74"/>
                      </a:moveTo>
                      <a:cubicBezTo>
                        <a:pt x="4" y="72"/>
                        <a:pt x="6" y="70"/>
                        <a:pt x="7" y="67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4" y="29"/>
                        <a:pt x="27" y="27"/>
                        <a:pt x="33" y="2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17"/>
                        <a:pt x="83" y="12"/>
                        <a:pt x="76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5"/>
                        <a:pt x="39" y="0"/>
                        <a:pt x="3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3"/>
                        <a:pt x="4" y="78"/>
                        <a:pt x="9" y="79"/>
                      </a:cubicBezTo>
                      <a:cubicBezTo>
                        <a:pt x="7" y="79"/>
                        <a:pt x="6" y="76"/>
                        <a:pt x="5" y="7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叁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90600" y="2261053"/>
            <a:ext cx="10170319" cy="3263900"/>
            <a:chOff x="990600" y="2261053"/>
            <a:chExt cx="10170319" cy="3263900"/>
          </a:xfrm>
        </p:grpSpPr>
        <p:sp>
          <p:nvSpPr>
            <p:cNvPr id="8" name="Rectangle 17"/>
            <p:cNvSpPr/>
            <p:nvPr/>
          </p:nvSpPr>
          <p:spPr bwMode="auto">
            <a:xfrm>
              <a:off x="11930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7"/>
            <p:cNvSpPr/>
            <p:nvPr/>
          </p:nvSpPr>
          <p:spPr bwMode="auto">
            <a:xfrm>
              <a:off x="376475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17"/>
            <p:cNvSpPr/>
            <p:nvPr/>
          </p:nvSpPr>
          <p:spPr bwMode="auto">
            <a:xfrm>
              <a:off x="64127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7"/>
            <p:cNvSpPr/>
            <p:nvPr/>
          </p:nvSpPr>
          <p:spPr bwMode="auto">
            <a:xfrm>
              <a:off x="8963819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32673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521994" y="2818266"/>
              <a:ext cx="514350" cy="342900"/>
            </a:xfrm>
            <a:custGeom>
              <a:gdLst>
                <a:gd name="T0" fmla="*/ 1503158495 w 176"/>
                <a:gd name="T1" fmla="*/ 850351114 h 117"/>
                <a:gd name="T2" fmla="*/ 1503158495 w 176"/>
                <a:gd name="T3" fmla="*/ 927655994 h 117"/>
                <a:gd name="T4" fmla="*/ 1375047397 w 176"/>
                <a:gd name="T5" fmla="*/ 1004960873 h 117"/>
                <a:gd name="T6" fmla="*/ 128111143 w 176"/>
                <a:gd name="T7" fmla="*/ 1004960873 h 117"/>
                <a:gd name="T8" fmla="*/ 0 w 176"/>
                <a:gd name="T9" fmla="*/ 927655994 h 117"/>
                <a:gd name="T10" fmla="*/ 0 w 176"/>
                <a:gd name="T11" fmla="*/ 850351114 h 117"/>
                <a:gd name="T12" fmla="*/ 128111143 w 176"/>
                <a:gd name="T13" fmla="*/ 850351114 h 117"/>
                <a:gd name="T14" fmla="*/ 1375047397 w 176"/>
                <a:gd name="T15" fmla="*/ 850351114 h 117"/>
                <a:gd name="T16" fmla="*/ 1503158495 w 176"/>
                <a:gd name="T17" fmla="*/ 850351114 h 117"/>
                <a:gd name="T18" fmla="*/ 204977263 w 176"/>
                <a:gd name="T19" fmla="*/ 678563937 h 117"/>
                <a:gd name="T20" fmla="*/ 204977263 w 176"/>
                <a:gd name="T21" fmla="*/ 120252407 h 117"/>
                <a:gd name="T22" fmla="*/ 324546061 w 176"/>
                <a:gd name="T23" fmla="*/ 0 h 117"/>
                <a:gd name="T24" fmla="*/ 1178612524 w 176"/>
                <a:gd name="T25" fmla="*/ 0 h 117"/>
                <a:gd name="T26" fmla="*/ 1298181323 w 176"/>
                <a:gd name="T27" fmla="*/ 120252407 h 117"/>
                <a:gd name="T28" fmla="*/ 1298181323 w 176"/>
                <a:gd name="T29" fmla="*/ 678563937 h 117"/>
                <a:gd name="T30" fmla="*/ 1178612524 w 176"/>
                <a:gd name="T31" fmla="*/ 798816481 h 117"/>
                <a:gd name="T32" fmla="*/ 324546061 w 176"/>
                <a:gd name="T33" fmla="*/ 798816481 h 117"/>
                <a:gd name="T34" fmla="*/ 204977263 w 176"/>
                <a:gd name="T35" fmla="*/ 678563937 h 117"/>
                <a:gd name="T36" fmla="*/ 298925011 w 176"/>
                <a:gd name="T37" fmla="*/ 678563937 h 117"/>
                <a:gd name="T38" fmla="*/ 324546061 w 176"/>
                <a:gd name="T39" fmla="*/ 704331253 h 117"/>
                <a:gd name="T40" fmla="*/ 1178612524 w 176"/>
                <a:gd name="T41" fmla="*/ 704331253 h 117"/>
                <a:gd name="T42" fmla="*/ 1204233575 w 176"/>
                <a:gd name="T43" fmla="*/ 678563937 h 117"/>
                <a:gd name="T44" fmla="*/ 1204233575 w 176"/>
                <a:gd name="T45" fmla="*/ 120252407 h 117"/>
                <a:gd name="T46" fmla="*/ 1178612524 w 176"/>
                <a:gd name="T47" fmla="*/ 94482137 h 117"/>
                <a:gd name="T48" fmla="*/ 324546061 w 176"/>
                <a:gd name="T49" fmla="*/ 94482137 h 117"/>
                <a:gd name="T50" fmla="*/ 298925011 w 176"/>
                <a:gd name="T51" fmla="*/ 120252407 h 117"/>
                <a:gd name="T52" fmla="*/ 298925011 w 176"/>
                <a:gd name="T53" fmla="*/ 678563937 h 117"/>
                <a:gd name="T54" fmla="*/ 828445504 w 176"/>
                <a:gd name="T55" fmla="*/ 919065911 h 117"/>
                <a:gd name="T56" fmla="*/ 811363829 w 176"/>
                <a:gd name="T57" fmla="*/ 901888677 h 117"/>
                <a:gd name="T58" fmla="*/ 691794848 w 176"/>
                <a:gd name="T59" fmla="*/ 901888677 h 117"/>
                <a:gd name="T60" fmla="*/ 674713173 w 176"/>
                <a:gd name="T61" fmla="*/ 919065911 h 117"/>
                <a:gd name="T62" fmla="*/ 691794848 w 176"/>
                <a:gd name="T63" fmla="*/ 927655994 h 117"/>
                <a:gd name="T64" fmla="*/ 811363829 w 176"/>
                <a:gd name="T65" fmla="*/ 927655994 h 117"/>
                <a:gd name="T66" fmla="*/ 828445504 w 176"/>
                <a:gd name="T67" fmla="*/ 919065911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954008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9736932" y="2765878"/>
              <a:ext cx="484187" cy="447675"/>
            </a:xfrm>
            <a:custGeom>
              <a:gdLst>
                <a:gd name="T0" fmla="*/ 231974818 w 177"/>
                <a:gd name="T1" fmla="*/ 700431123 h 164"/>
                <a:gd name="T2" fmla="*/ 142178634 w 177"/>
                <a:gd name="T3" fmla="*/ 700431123 h 164"/>
                <a:gd name="T4" fmla="*/ 7484382 w 177"/>
                <a:gd name="T5" fmla="*/ 588659820 h 164"/>
                <a:gd name="T6" fmla="*/ 89796184 w 177"/>
                <a:gd name="T7" fmla="*/ 350215562 h 164"/>
                <a:gd name="T8" fmla="*/ 269391244 w 177"/>
                <a:gd name="T9" fmla="*/ 409827373 h 164"/>
                <a:gd name="T10" fmla="*/ 359187471 w 177"/>
                <a:gd name="T11" fmla="*/ 387473658 h 164"/>
                <a:gd name="T12" fmla="*/ 359187471 w 177"/>
                <a:gd name="T13" fmla="*/ 439633235 h 164"/>
                <a:gd name="T14" fmla="*/ 411569921 w 177"/>
                <a:gd name="T15" fmla="*/ 611016264 h 164"/>
                <a:gd name="T16" fmla="*/ 231974818 w 177"/>
                <a:gd name="T17" fmla="*/ 700431123 h 164"/>
                <a:gd name="T18" fmla="*/ 269391244 w 177"/>
                <a:gd name="T19" fmla="*/ 350215562 h 164"/>
                <a:gd name="T20" fmla="*/ 89796184 w 177"/>
                <a:gd name="T21" fmla="*/ 171383072 h 164"/>
                <a:gd name="T22" fmla="*/ 269391244 w 177"/>
                <a:gd name="T23" fmla="*/ 0 h 164"/>
                <a:gd name="T24" fmla="*/ 441501968 w 177"/>
                <a:gd name="T25" fmla="*/ 171383072 h 164"/>
                <a:gd name="T26" fmla="*/ 269391244 w 177"/>
                <a:gd name="T27" fmla="*/ 350215562 h 164"/>
                <a:gd name="T28" fmla="*/ 965315698 w 177"/>
                <a:gd name="T29" fmla="*/ 1222029799 h 164"/>
                <a:gd name="T30" fmla="*/ 366669115 w 177"/>
                <a:gd name="T31" fmla="*/ 1222029799 h 164"/>
                <a:gd name="T32" fmla="*/ 179592368 w 177"/>
                <a:gd name="T33" fmla="*/ 1043197351 h 164"/>
                <a:gd name="T34" fmla="*/ 419051565 w 177"/>
                <a:gd name="T35" fmla="*/ 655723694 h 164"/>
                <a:gd name="T36" fmla="*/ 665992321 w 177"/>
                <a:gd name="T37" fmla="*/ 752590871 h 164"/>
                <a:gd name="T38" fmla="*/ 905451604 w 177"/>
                <a:gd name="T39" fmla="*/ 655723694 h 164"/>
                <a:gd name="T40" fmla="*/ 1144910716 w 177"/>
                <a:gd name="T41" fmla="*/ 1043197351 h 164"/>
                <a:gd name="T42" fmla="*/ 965315698 w 177"/>
                <a:gd name="T43" fmla="*/ 1222029799 h 164"/>
                <a:gd name="T44" fmla="*/ 665992321 w 177"/>
                <a:gd name="T45" fmla="*/ 700431123 h 164"/>
                <a:gd name="T46" fmla="*/ 396603898 w 177"/>
                <a:gd name="T47" fmla="*/ 439633235 h 164"/>
                <a:gd name="T48" fmla="*/ 665992321 w 177"/>
                <a:gd name="T49" fmla="*/ 171383072 h 164"/>
                <a:gd name="T50" fmla="*/ 927899271 w 177"/>
                <a:gd name="T51" fmla="*/ 439633235 h 164"/>
                <a:gd name="T52" fmla="*/ 665992321 w 177"/>
                <a:gd name="T53" fmla="*/ 700431123 h 164"/>
                <a:gd name="T54" fmla="*/ 1055111839 w 177"/>
                <a:gd name="T55" fmla="*/ 350215562 h 164"/>
                <a:gd name="T56" fmla="*/ 883001201 w 177"/>
                <a:gd name="T57" fmla="*/ 171383072 h 164"/>
                <a:gd name="T58" fmla="*/ 1055111839 w 177"/>
                <a:gd name="T59" fmla="*/ 0 h 164"/>
                <a:gd name="T60" fmla="*/ 1234706857 w 177"/>
                <a:gd name="T61" fmla="*/ 171383072 h 164"/>
                <a:gd name="T62" fmla="*/ 1055111839 w 177"/>
                <a:gd name="T63" fmla="*/ 350215562 h 164"/>
                <a:gd name="T64" fmla="*/ 1189808786 w 177"/>
                <a:gd name="T65" fmla="*/ 700431123 h 164"/>
                <a:gd name="T66" fmla="*/ 1092528266 w 177"/>
                <a:gd name="T67" fmla="*/ 700431123 h 164"/>
                <a:gd name="T68" fmla="*/ 912933248 w 177"/>
                <a:gd name="T69" fmla="*/ 611016264 h 164"/>
                <a:gd name="T70" fmla="*/ 972800077 w 177"/>
                <a:gd name="T71" fmla="*/ 439633235 h 164"/>
                <a:gd name="T72" fmla="*/ 965315698 w 177"/>
                <a:gd name="T73" fmla="*/ 387473658 h 164"/>
                <a:gd name="T74" fmla="*/ 1055111839 w 177"/>
                <a:gd name="T75" fmla="*/ 409827373 h 164"/>
                <a:gd name="T76" fmla="*/ 1234706857 w 177"/>
                <a:gd name="T77" fmla="*/ 350215562 h 164"/>
                <a:gd name="T78" fmla="*/ 1324502998 w 177"/>
                <a:gd name="T79" fmla="*/ 588659820 h 164"/>
                <a:gd name="T80" fmla="*/ 1189808786 w 177"/>
                <a:gd name="T81" fmla="*/ 700431123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708944" y="2530928"/>
              <a:ext cx="901700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020094" y="2746828"/>
              <a:ext cx="325438" cy="485775"/>
            </a:xfrm>
            <a:custGeom>
              <a:gdLst>
                <a:gd name="T0" fmla="*/ 1018825306 w 94"/>
                <a:gd name="T1" fmla="*/ 529744563 h 140"/>
                <a:gd name="T2" fmla="*/ 539378905 w 94"/>
                <a:gd name="T3" fmla="*/ 1083569676 h 140"/>
                <a:gd name="T4" fmla="*/ 311641513 w 94"/>
                <a:gd name="T5" fmla="*/ 1264163393 h 140"/>
                <a:gd name="T6" fmla="*/ 311641513 w 94"/>
                <a:gd name="T7" fmla="*/ 1300284219 h 140"/>
                <a:gd name="T8" fmla="*/ 419517251 w 94"/>
                <a:gd name="T9" fmla="*/ 1480877936 h 140"/>
                <a:gd name="T10" fmla="*/ 203765721 w 94"/>
                <a:gd name="T11" fmla="*/ 1685552203 h 140"/>
                <a:gd name="T12" fmla="*/ 0 w 94"/>
                <a:gd name="T13" fmla="*/ 1480877936 h 140"/>
                <a:gd name="T14" fmla="*/ 107875765 w 94"/>
                <a:gd name="T15" fmla="*/ 1300284219 h 140"/>
                <a:gd name="T16" fmla="*/ 107875765 w 94"/>
                <a:gd name="T17" fmla="*/ 397308368 h 140"/>
                <a:gd name="T18" fmla="*/ 0 w 94"/>
                <a:gd name="T19" fmla="*/ 204674322 h 140"/>
                <a:gd name="T20" fmla="*/ 203765721 w 94"/>
                <a:gd name="T21" fmla="*/ 0 h 140"/>
                <a:gd name="T22" fmla="*/ 419517251 w 94"/>
                <a:gd name="T23" fmla="*/ 204674322 h 140"/>
                <a:gd name="T24" fmla="*/ 311641513 w 94"/>
                <a:gd name="T25" fmla="*/ 397308368 h 140"/>
                <a:gd name="T26" fmla="*/ 311641513 w 94"/>
                <a:gd name="T27" fmla="*/ 939093315 h 140"/>
                <a:gd name="T28" fmla="*/ 479446401 w 94"/>
                <a:gd name="T29" fmla="*/ 878895192 h 140"/>
                <a:gd name="T30" fmla="*/ 803073614 w 94"/>
                <a:gd name="T31" fmla="*/ 529744563 h 140"/>
                <a:gd name="T32" fmla="*/ 695197877 w 94"/>
                <a:gd name="T33" fmla="*/ 349150737 h 140"/>
                <a:gd name="T34" fmla="*/ 910949569 w 94"/>
                <a:gd name="T35" fmla="*/ 132436141 h 140"/>
                <a:gd name="T36" fmla="*/ 1126701044 w 94"/>
                <a:gd name="T37" fmla="*/ 349150737 h 140"/>
                <a:gd name="T38" fmla="*/ 1018825306 w 94"/>
                <a:gd name="T39" fmla="*/ 529744563 h 140"/>
                <a:gd name="T40" fmla="*/ 203765721 w 94"/>
                <a:gd name="T41" fmla="*/ 108355563 h 140"/>
                <a:gd name="T42" fmla="*/ 107875765 w 94"/>
                <a:gd name="T43" fmla="*/ 204674322 h 140"/>
                <a:gd name="T44" fmla="*/ 203765721 w 94"/>
                <a:gd name="T45" fmla="*/ 313029912 h 140"/>
                <a:gd name="T46" fmla="*/ 311641513 w 94"/>
                <a:gd name="T47" fmla="*/ 204674322 h 140"/>
                <a:gd name="T48" fmla="*/ 203765721 w 94"/>
                <a:gd name="T49" fmla="*/ 108355563 h 140"/>
                <a:gd name="T50" fmla="*/ 203765721 w 94"/>
                <a:gd name="T51" fmla="*/ 1372522400 h 140"/>
                <a:gd name="T52" fmla="*/ 107875765 w 94"/>
                <a:gd name="T53" fmla="*/ 1480877936 h 140"/>
                <a:gd name="T54" fmla="*/ 203765721 w 94"/>
                <a:gd name="T55" fmla="*/ 1589233472 h 140"/>
                <a:gd name="T56" fmla="*/ 311641513 w 94"/>
                <a:gd name="T57" fmla="*/ 1480877936 h 140"/>
                <a:gd name="T58" fmla="*/ 203765721 w 94"/>
                <a:gd name="T59" fmla="*/ 1372522400 h 140"/>
                <a:gd name="T60" fmla="*/ 910949569 w 94"/>
                <a:gd name="T61" fmla="*/ 240791731 h 140"/>
                <a:gd name="T62" fmla="*/ 803073614 w 94"/>
                <a:gd name="T63" fmla="*/ 349150737 h 140"/>
                <a:gd name="T64" fmla="*/ 910949569 w 94"/>
                <a:gd name="T65" fmla="*/ 457506382 h 140"/>
                <a:gd name="T66" fmla="*/ 1018825306 w 94"/>
                <a:gd name="T67" fmla="*/ 349150737 h 140"/>
                <a:gd name="T68" fmla="*/ 910949569 w 94"/>
                <a:gd name="T69" fmla="*/ 240791731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6950869" y="2530928"/>
              <a:ext cx="900113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7195344" y="2784928"/>
              <a:ext cx="411163" cy="409575"/>
            </a:xfrm>
            <a:custGeom>
              <a:gdLst>
                <a:gd name="T0" fmla="*/ 1031716092 w 152"/>
                <a:gd name="T1" fmla="*/ 1103629371 h 152"/>
                <a:gd name="T2" fmla="*/ 965862413 w 152"/>
                <a:gd name="T3" fmla="*/ 1074587282 h 152"/>
                <a:gd name="T4" fmla="*/ 739030369 w 152"/>
                <a:gd name="T5" fmla="*/ 849504353 h 152"/>
                <a:gd name="T6" fmla="*/ 475612778 w 152"/>
                <a:gd name="T7" fmla="*/ 929371446 h 152"/>
                <a:gd name="T8" fmla="*/ 0 w 152"/>
                <a:gd name="T9" fmla="*/ 464687070 h 152"/>
                <a:gd name="T10" fmla="*/ 475612778 w 152"/>
                <a:gd name="T11" fmla="*/ 0 h 152"/>
                <a:gd name="T12" fmla="*/ 943911186 w 152"/>
                <a:gd name="T13" fmla="*/ 464687070 h 152"/>
                <a:gd name="T14" fmla="*/ 863420651 w 152"/>
                <a:gd name="T15" fmla="*/ 726071432 h 152"/>
                <a:gd name="T16" fmla="*/ 1090252695 w 152"/>
                <a:gd name="T17" fmla="*/ 958416230 h 152"/>
                <a:gd name="T18" fmla="*/ 1112203922 w 152"/>
                <a:gd name="T19" fmla="*/ 1016500409 h 152"/>
                <a:gd name="T20" fmla="*/ 1031716092 w 152"/>
                <a:gd name="T21" fmla="*/ 1103629371 h 152"/>
                <a:gd name="T22" fmla="*/ 475612778 w 152"/>
                <a:gd name="T23" fmla="*/ 166996098 h 152"/>
                <a:gd name="T24" fmla="*/ 175609853 w 152"/>
                <a:gd name="T25" fmla="*/ 464687070 h 152"/>
                <a:gd name="T26" fmla="*/ 475612778 w 152"/>
                <a:gd name="T27" fmla="*/ 762375391 h 152"/>
                <a:gd name="T28" fmla="*/ 775615746 w 152"/>
                <a:gd name="T29" fmla="*/ 464687070 h 152"/>
                <a:gd name="T30" fmla="*/ 475612778 w 152"/>
                <a:gd name="T31" fmla="*/ 166996098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990600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3567113" y="392951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62317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8225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13585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712369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637772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911431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819597" y="2195796"/>
            <a:ext cx="8552807" cy="3260140"/>
            <a:chOff x="1812700" y="2166768"/>
            <a:chExt cx="8552807" cy="3260140"/>
          </a:xfrm>
        </p:grpSpPr>
        <p:sp>
          <p:nvSpPr>
            <p:cNvPr id="34" name="矩形 33"/>
            <p:cNvSpPr/>
            <p:nvPr/>
          </p:nvSpPr>
          <p:spPr>
            <a:xfrm>
              <a:off x="1939229" y="2166768"/>
              <a:ext cx="2388495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872546" y="2166768"/>
              <a:ext cx="2391740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35069" y="2166768"/>
              <a:ext cx="2417702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8"/>
            <p:cNvSpPr>
              <a:spLocks noChangeArrowheads="1"/>
            </p:cNvSpPr>
            <p:nvPr/>
          </p:nvSpPr>
          <p:spPr bwMode="auto">
            <a:xfrm>
              <a:off x="1939229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2322166" y="4164212"/>
              <a:ext cx="1624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圆角矩形 10"/>
            <p:cNvSpPr>
              <a:spLocks noChangeArrowheads="1"/>
            </p:cNvSpPr>
            <p:nvPr/>
          </p:nvSpPr>
          <p:spPr bwMode="auto">
            <a:xfrm>
              <a:off x="4885527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3"/>
            <p:cNvSpPr txBox="1">
              <a:spLocks noChangeArrowheads="1"/>
            </p:cNvSpPr>
            <p:nvPr/>
          </p:nvSpPr>
          <p:spPr bwMode="auto">
            <a:xfrm>
              <a:off x="5284355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圆角矩形 11"/>
            <p:cNvSpPr>
              <a:spLocks noChangeArrowheads="1"/>
            </p:cNvSpPr>
            <p:nvPr/>
          </p:nvSpPr>
          <p:spPr bwMode="auto">
            <a:xfrm>
              <a:off x="7851295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8231799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1812700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4746829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722333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158441" y="2177145"/>
            <a:ext cx="7875118" cy="3844245"/>
            <a:chOff x="1988779" y="2220687"/>
            <a:chExt cx="7875118" cy="3844245"/>
          </a:xfrm>
        </p:grpSpPr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6551259" y="2999716"/>
              <a:ext cx="3312638" cy="4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551259" y="4858922"/>
              <a:ext cx="3312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cxnSp>
          <p:nvCxnSpPr>
            <p:cNvPr id="15" name="Straight Connector 9"/>
            <p:cNvCxnSpPr>
              <a:cxnSpLocks noChangeShapeType="1"/>
            </p:cNvCxnSpPr>
            <p:nvPr/>
          </p:nvCxnSpPr>
          <p:spPr bwMode="auto">
            <a:xfrm>
              <a:off x="3231550" y="3124134"/>
              <a:ext cx="1083005" cy="631988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1"/>
            <p:cNvCxnSpPr>
              <a:cxnSpLocks noChangeShapeType="1"/>
            </p:cNvCxnSpPr>
            <p:nvPr/>
          </p:nvCxnSpPr>
          <p:spPr bwMode="auto">
            <a:xfrm rot="10800000" flipV="1">
              <a:off x="3231550" y="4478598"/>
              <a:ext cx="1083005" cy="722474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ounded Rectangle 2"/>
            <p:cNvSpPr>
              <a:spLocks noChangeArrowheads="1"/>
            </p:cNvSpPr>
            <p:nvPr/>
          </p:nvSpPr>
          <p:spPr bwMode="auto">
            <a:xfrm>
              <a:off x="2328103" y="2220687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7"/>
            <p:cNvSpPr>
              <a:spLocks noChangeArrowheads="1"/>
            </p:cNvSpPr>
            <p:nvPr/>
          </p:nvSpPr>
          <p:spPr bwMode="auto">
            <a:xfrm>
              <a:off x="4225483" y="3665637"/>
              <a:ext cx="952932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6"/>
            <p:cNvSpPr>
              <a:spLocks noChangeArrowheads="1"/>
            </p:cNvSpPr>
            <p:nvPr/>
          </p:nvSpPr>
          <p:spPr bwMode="auto">
            <a:xfrm>
              <a:off x="2328103" y="5110586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2852640" y="3825402"/>
              <a:ext cx="12569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988779" y="4110998"/>
              <a:ext cx="21207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3456351" y="238045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3456350" y="2666049"/>
              <a:ext cx="21532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456351" y="528166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456351" y="5568672"/>
              <a:ext cx="2001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6551259" y="2658979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6551259" y="4518185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769269" y="1770971"/>
            <a:ext cx="8653462" cy="4562475"/>
            <a:chOff x="1719263" y="1814513"/>
            <a:chExt cx="8653462" cy="4562475"/>
          </a:xfrm>
        </p:grpSpPr>
        <p:sp>
          <p:nvSpPr>
            <p:cNvPr id="13" name="Pentagon 3"/>
            <p:cNvSpPr>
              <a:spLocks noChangeArrowheads="1"/>
            </p:cNvSpPr>
            <p:nvPr/>
          </p:nvSpPr>
          <p:spPr bwMode="auto">
            <a:xfrm rot="5400000">
              <a:off x="1448594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>
              <a:off x="1719263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16"/>
            <p:cNvSpPr>
              <a:spLocks noEditPoints="1"/>
            </p:cNvSpPr>
            <p:nvPr/>
          </p:nvSpPr>
          <p:spPr bwMode="auto">
            <a:xfrm>
              <a:off x="2198688" y="3627438"/>
              <a:ext cx="561975" cy="454025"/>
            </a:xfrm>
            <a:custGeom>
              <a:gdLst>
                <a:gd name="T0" fmla="*/ 2147483647 w 57"/>
                <a:gd name="T1" fmla="*/ 2147483647 h 46"/>
                <a:gd name="T2" fmla="*/ 2147483647 w 57"/>
                <a:gd name="T3" fmla="*/ 2147483647 h 46"/>
                <a:gd name="T4" fmla="*/ 2147483647 w 57"/>
                <a:gd name="T5" fmla="*/ 2147483647 h 46"/>
                <a:gd name="T6" fmla="*/ 2147483647 w 57"/>
                <a:gd name="T7" fmla="*/ 2147483647 h 46"/>
                <a:gd name="T8" fmla="*/ 2147483647 w 57"/>
                <a:gd name="T9" fmla="*/ 584517667 h 46"/>
                <a:gd name="T10" fmla="*/ 388817735 w 57"/>
                <a:gd name="T11" fmla="*/ 2147483647 h 46"/>
                <a:gd name="T12" fmla="*/ 291615728 w 57"/>
                <a:gd name="T13" fmla="*/ 2147483647 h 46"/>
                <a:gd name="T14" fmla="*/ 194403938 w 57"/>
                <a:gd name="T15" fmla="*/ 2147483647 h 46"/>
                <a:gd name="T16" fmla="*/ 0 w 57"/>
                <a:gd name="T17" fmla="*/ 2147483647 h 46"/>
                <a:gd name="T18" fmla="*/ 0 w 57"/>
                <a:gd name="T19" fmla="*/ 2147483647 h 46"/>
                <a:gd name="T20" fmla="*/ 2147483647 w 57"/>
                <a:gd name="T21" fmla="*/ 97417979 h 46"/>
                <a:gd name="T22" fmla="*/ 2147483647 w 57"/>
                <a:gd name="T23" fmla="*/ 97417979 h 46"/>
                <a:gd name="T24" fmla="*/ 2147483647 w 57"/>
                <a:gd name="T25" fmla="*/ 779353703 h 46"/>
                <a:gd name="T26" fmla="*/ 2147483647 w 57"/>
                <a:gd name="T27" fmla="*/ 97417979 h 46"/>
                <a:gd name="T28" fmla="*/ 2147483647 w 57"/>
                <a:gd name="T29" fmla="*/ 0 h 46"/>
                <a:gd name="T30" fmla="*/ 2147483647 w 57"/>
                <a:gd name="T31" fmla="*/ 0 h 46"/>
                <a:gd name="T32" fmla="*/ 2147483647 w 57"/>
                <a:gd name="T33" fmla="*/ 97417979 h 46"/>
                <a:gd name="T34" fmla="*/ 2147483647 w 57"/>
                <a:gd name="T35" fmla="*/ 1558707405 h 46"/>
                <a:gd name="T36" fmla="*/ 2147483647 w 57"/>
                <a:gd name="T37" fmla="*/ 2147483647 h 46"/>
                <a:gd name="T38" fmla="*/ 2147483647 w 57"/>
                <a:gd name="T39" fmla="*/ 2147483647 h 46"/>
                <a:gd name="T40" fmla="*/ 2147483647 w 57"/>
                <a:gd name="T41" fmla="*/ 2147483647 h 46"/>
                <a:gd name="T42" fmla="*/ 2147483647 w 57"/>
                <a:gd name="T43" fmla="*/ 2147483647 h 46"/>
                <a:gd name="T44" fmla="*/ 2147483647 w 57"/>
                <a:gd name="T45" fmla="*/ 2147483647 h 46"/>
                <a:gd name="T46" fmla="*/ 2147483647 w 57"/>
                <a:gd name="T47" fmla="*/ 2147483647 h 46"/>
                <a:gd name="T48" fmla="*/ 2147483647 w 57"/>
                <a:gd name="T49" fmla="*/ 2147483647 h 46"/>
                <a:gd name="T50" fmla="*/ 2147483647 w 57"/>
                <a:gd name="T51" fmla="*/ 2147483647 h 46"/>
                <a:gd name="T52" fmla="*/ 2147483647 w 57"/>
                <a:gd name="T53" fmla="*/ 2147483647 h 46"/>
                <a:gd name="T54" fmla="*/ 972039332 w 57"/>
                <a:gd name="T55" fmla="*/ 2147483647 h 46"/>
                <a:gd name="T56" fmla="*/ 777635471 w 57"/>
                <a:gd name="T57" fmla="*/ 2147483647 h 46"/>
                <a:gd name="T58" fmla="*/ 777635471 w 57"/>
                <a:gd name="T59" fmla="*/ 2147483647 h 46"/>
                <a:gd name="T60" fmla="*/ 777635471 w 57"/>
                <a:gd name="T61" fmla="*/ 2147483647 h 46"/>
                <a:gd name="T62" fmla="*/ 2147483647 w 57"/>
                <a:gd name="T63" fmla="*/ 876771643 h 46"/>
                <a:gd name="T64" fmla="*/ 2147483647 w 57"/>
                <a:gd name="T65" fmla="*/ 2147483647 h 46"/>
                <a:gd name="T66" fmla="*/ 2147483647 w 57"/>
                <a:gd name="T67" fmla="*/ 2147483647 h 46"/>
                <a:gd name="T68" fmla="*/ 2147483647 w 57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6"/>
                <a:gd name="T107" fmla="*/ 57 w 57"/>
                <a:gd name="T108" fmla="*/ 46 h 4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Pentagon 11"/>
            <p:cNvSpPr>
              <a:spLocks noChangeArrowheads="1"/>
            </p:cNvSpPr>
            <p:nvPr/>
          </p:nvSpPr>
          <p:spPr bwMode="auto">
            <a:xfrm rot="5400000">
              <a:off x="3826669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12"/>
            <p:cNvCxnSpPr>
              <a:cxnSpLocks noChangeShapeType="1"/>
            </p:cNvCxnSpPr>
            <p:nvPr/>
          </p:nvCxnSpPr>
          <p:spPr bwMode="auto">
            <a:xfrm>
              <a:off x="4097338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Pentagon 17"/>
            <p:cNvSpPr>
              <a:spLocks noChangeArrowheads="1"/>
            </p:cNvSpPr>
            <p:nvPr/>
          </p:nvSpPr>
          <p:spPr bwMode="auto">
            <a:xfrm rot="5400000">
              <a:off x="6203156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6473825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Pentagon 23"/>
            <p:cNvSpPr>
              <a:spLocks noChangeArrowheads="1"/>
            </p:cNvSpPr>
            <p:nvPr/>
          </p:nvSpPr>
          <p:spPr bwMode="auto">
            <a:xfrm rot="5400000">
              <a:off x="8581231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Straight Connector 24"/>
            <p:cNvCxnSpPr>
              <a:cxnSpLocks noChangeShapeType="1"/>
            </p:cNvCxnSpPr>
            <p:nvPr/>
          </p:nvCxnSpPr>
          <p:spPr bwMode="auto">
            <a:xfrm>
              <a:off x="8851900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101"/>
            <p:cNvSpPr>
              <a:spLocks noChangeAspect="1" noEditPoints="1"/>
            </p:cNvSpPr>
            <p:nvPr/>
          </p:nvSpPr>
          <p:spPr bwMode="auto">
            <a:xfrm>
              <a:off x="4629150" y="3621088"/>
              <a:ext cx="520700" cy="481012"/>
            </a:xfrm>
            <a:custGeom>
              <a:gdLst>
                <a:gd name="T0" fmla="*/ 2147483647 w 68"/>
                <a:gd name="T1" fmla="*/ 2098617627 h 63"/>
                <a:gd name="T2" fmla="*/ 2147483647 w 68"/>
                <a:gd name="T3" fmla="*/ 2147483647 h 63"/>
                <a:gd name="T4" fmla="*/ 2052224226 w 68"/>
                <a:gd name="T5" fmla="*/ 2147483647 h 63"/>
                <a:gd name="T6" fmla="*/ 1583149831 w 68"/>
                <a:gd name="T7" fmla="*/ 2147483647 h 63"/>
                <a:gd name="T8" fmla="*/ 1055428276 w 68"/>
                <a:gd name="T9" fmla="*/ 2147483647 h 63"/>
                <a:gd name="T10" fmla="*/ 644986445 w 68"/>
                <a:gd name="T11" fmla="*/ 2147483647 h 63"/>
                <a:gd name="T12" fmla="*/ 234537018 w 68"/>
                <a:gd name="T13" fmla="*/ 2147483647 h 63"/>
                <a:gd name="T14" fmla="*/ 351809385 w 68"/>
                <a:gd name="T15" fmla="*/ 2098617627 h 63"/>
                <a:gd name="T16" fmla="*/ 0 w 68"/>
                <a:gd name="T17" fmla="*/ 1632257041 h 63"/>
                <a:gd name="T18" fmla="*/ 410441710 w 68"/>
                <a:gd name="T19" fmla="*/ 1340786744 h 63"/>
                <a:gd name="T20" fmla="*/ 234537018 w 68"/>
                <a:gd name="T21" fmla="*/ 1049308813 h 63"/>
                <a:gd name="T22" fmla="*/ 879523403 w 68"/>
                <a:gd name="T23" fmla="*/ 932720456 h 63"/>
                <a:gd name="T24" fmla="*/ 1114068258 w 68"/>
                <a:gd name="T25" fmla="*/ 466360228 h 63"/>
                <a:gd name="T26" fmla="*/ 1641782156 w 68"/>
                <a:gd name="T27" fmla="*/ 874426397 h 63"/>
                <a:gd name="T28" fmla="*/ 2052224226 w 68"/>
                <a:gd name="T29" fmla="*/ 699536584 h 63"/>
                <a:gd name="T30" fmla="*/ 2147483647 w 68"/>
                <a:gd name="T31" fmla="*/ 1107602872 h 63"/>
                <a:gd name="T32" fmla="*/ 2147483647 w 68"/>
                <a:gd name="T33" fmla="*/ 1573962981 h 63"/>
                <a:gd name="T34" fmla="*/ 1348605216 w 68"/>
                <a:gd name="T35" fmla="*/ 1282485050 h 63"/>
                <a:gd name="T36" fmla="*/ 1876319114 w 68"/>
                <a:gd name="T37" fmla="*/ 1807139218 h 63"/>
                <a:gd name="T38" fmla="*/ 2147483647 w 68"/>
                <a:gd name="T39" fmla="*/ 932720456 h 63"/>
                <a:gd name="T40" fmla="*/ 2147483647 w 68"/>
                <a:gd name="T41" fmla="*/ 1399080804 h 63"/>
                <a:gd name="T42" fmla="*/ 2147483647 w 68"/>
                <a:gd name="T43" fmla="*/ 1282485050 h 63"/>
                <a:gd name="T44" fmla="*/ 2147483647 w 68"/>
                <a:gd name="T45" fmla="*/ 1399080804 h 63"/>
                <a:gd name="T46" fmla="*/ 2147483647 w 68"/>
                <a:gd name="T47" fmla="*/ 932720456 h 63"/>
                <a:gd name="T48" fmla="*/ 2147483647 w 68"/>
                <a:gd name="T49" fmla="*/ 524654407 h 63"/>
                <a:gd name="T50" fmla="*/ 2147483647 w 68"/>
                <a:gd name="T51" fmla="*/ 116588148 h 63"/>
                <a:gd name="T52" fmla="*/ 2147483647 w 68"/>
                <a:gd name="T53" fmla="*/ 233176297 h 63"/>
                <a:gd name="T54" fmla="*/ 2147483647 w 68"/>
                <a:gd name="T55" fmla="*/ 0 h 63"/>
                <a:gd name="T56" fmla="*/ 2147483647 w 68"/>
                <a:gd name="T57" fmla="*/ 408066169 h 63"/>
                <a:gd name="T58" fmla="*/ 2147483647 w 68"/>
                <a:gd name="T59" fmla="*/ 874426397 h 63"/>
                <a:gd name="T60" fmla="*/ 2147483647 w 68"/>
                <a:gd name="T61" fmla="*/ 2147483647 h 63"/>
                <a:gd name="T62" fmla="*/ 2147483647 w 68"/>
                <a:gd name="T63" fmla="*/ 2147483647 h 63"/>
                <a:gd name="T64" fmla="*/ 2147483647 w 68"/>
                <a:gd name="T65" fmla="*/ 2147483647 h 63"/>
                <a:gd name="T66" fmla="*/ 2147483647 w 68"/>
                <a:gd name="T67" fmla="*/ 2147483647 h 63"/>
                <a:gd name="T68" fmla="*/ 2147483647 w 68"/>
                <a:gd name="T69" fmla="*/ 2147483647 h 63"/>
                <a:gd name="T70" fmla="*/ 2147483647 w 68"/>
                <a:gd name="T71" fmla="*/ 2147483647 h 63"/>
                <a:gd name="T72" fmla="*/ 2147483647 w 68"/>
                <a:gd name="T73" fmla="*/ 2098617627 h 63"/>
                <a:gd name="T74" fmla="*/ 2147483647 w 68"/>
                <a:gd name="T75" fmla="*/ 2147483647 h 63"/>
                <a:gd name="T76" fmla="*/ 2147483647 w 68"/>
                <a:gd name="T77" fmla="*/ 2147483647 h 63"/>
                <a:gd name="T78" fmla="*/ 2147483647 w 68"/>
                <a:gd name="T79" fmla="*/ 2147483647 h 63"/>
                <a:gd name="T80" fmla="*/ 2147483647 w 68"/>
                <a:gd name="T81" fmla="*/ 466360228 h 63"/>
                <a:gd name="T82" fmla="*/ 2147483647 w 68"/>
                <a:gd name="T83" fmla="*/ 757830643 h 63"/>
                <a:gd name="T84" fmla="*/ 2147483647 w 68"/>
                <a:gd name="T85" fmla="*/ 2147483647 h 63"/>
                <a:gd name="T86" fmla="*/ 2147483647 w 68"/>
                <a:gd name="T87" fmla="*/ 21474836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"/>
                <a:gd name="T133" fmla="*/ 0 h 63"/>
                <a:gd name="T134" fmla="*/ 68 w 68"/>
                <a:gd name="T135" fmla="*/ 63 h 6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" h="62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auto">
            <a:xfrm>
              <a:off x="7031038" y="3629025"/>
              <a:ext cx="406400" cy="450850"/>
            </a:xfrm>
            <a:custGeom>
              <a:gdLst>
                <a:gd name="T0" fmla="*/ 2147483647 w 56"/>
                <a:gd name="T1" fmla="*/ 2147483647 h 62"/>
                <a:gd name="T2" fmla="*/ 526658198 w 56"/>
                <a:gd name="T3" fmla="*/ 2147483647 h 62"/>
                <a:gd name="T4" fmla="*/ 0 w 56"/>
                <a:gd name="T5" fmla="*/ 2147483647 h 62"/>
                <a:gd name="T6" fmla="*/ 737325740 w 56"/>
                <a:gd name="T7" fmla="*/ 1533479091 h 62"/>
                <a:gd name="T8" fmla="*/ 1474651480 w 56"/>
                <a:gd name="T9" fmla="*/ 1797873464 h 62"/>
                <a:gd name="T10" fmla="*/ 2147483647 w 56"/>
                <a:gd name="T11" fmla="*/ 1533479091 h 62"/>
                <a:gd name="T12" fmla="*/ 2147483647 w 56"/>
                <a:gd name="T13" fmla="*/ 2147483647 h 62"/>
                <a:gd name="T14" fmla="*/ 2147483647 w 56"/>
                <a:gd name="T15" fmla="*/ 2147483647 h 62"/>
                <a:gd name="T16" fmla="*/ 1474651480 w 56"/>
                <a:gd name="T17" fmla="*/ 1639239749 h 62"/>
                <a:gd name="T18" fmla="*/ 684660669 w 56"/>
                <a:gd name="T19" fmla="*/ 846056403 h 62"/>
                <a:gd name="T20" fmla="*/ 1474651480 w 56"/>
                <a:gd name="T21" fmla="*/ 0 h 62"/>
                <a:gd name="T22" fmla="*/ 2147483647 w 56"/>
                <a:gd name="T23" fmla="*/ 846056403 h 62"/>
                <a:gd name="T24" fmla="*/ 1474651480 w 56"/>
                <a:gd name="T25" fmla="*/ 1639239749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62"/>
                <a:gd name="T41" fmla="*/ 56 w 56"/>
                <a:gd name="T42" fmla="*/ 62 h 6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72"/>
            <p:cNvSpPr>
              <a:spLocks noChangeAspect="1" noEditPoints="1"/>
            </p:cNvSpPr>
            <p:nvPr/>
          </p:nvSpPr>
          <p:spPr bwMode="auto">
            <a:xfrm>
              <a:off x="9332913" y="3640138"/>
              <a:ext cx="558800" cy="406400"/>
            </a:xfrm>
            <a:custGeom>
              <a:gdLst>
                <a:gd name="T0" fmla="*/ 2147483647 w 73"/>
                <a:gd name="T1" fmla="*/ 2147483647 h 53"/>
                <a:gd name="T2" fmla="*/ 996133543 w 73"/>
                <a:gd name="T3" fmla="*/ 2147483647 h 53"/>
                <a:gd name="T4" fmla="*/ 0 w 73"/>
                <a:gd name="T5" fmla="*/ 2116692576 h 53"/>
                <a:gd name="T6" fmla="*/ 585959205 w 73"/>
                <a:gd name="T7" fmla="*/ 1234735339 h 53"/>
                <a:gd name="T8" fmla="*/ 585959205 w 73"/>
                <a:gd name="T9" fmla="*/ 1117147750 h 53"/>
                <a:gd name="T10" fmla="*/ 1757877376 w 73"/>
                <a:gd name="T11" fmla="*/ 0 h 53"/>
                <a:gd name="T12" fmla="*/ 2147483647 w 73"/>
                <a:gd name="T13" fmla="*/ 705564112 h 53"/>
                <a:gd name="T14" fmla="*/ 2147483647 w 73"/>
                <a:gd name="T15" fmla="*/ 529171227 h 53"/>
                <a:gd name="T16" fmla="*/ 2147483647 w 73"/>
                <a:gd name="T17" fmla="*/ 1117147750 h 53"/>
                <a:gd name="T18" fmla="*/ 2147483647 w 73"/>
                <a:gd name="T19" fmla="*/ 1411128224 h 53"/>
                <a:gd name="T20" fmla="*/ 2147483647 w 73"/>
                <a:gd name="T21" fmla="*/ 2147483647 h 53"/>
                <a:gd name="T22" fmla="*/ 2147483647 w 73"/>
                <a:gd name="T23" fmla="*/ 2147483647 h 53"/>
                <a:gd name="T24" fmla="*/ 2147483647 w 73"/>
                <a:gd name="T25" fmla="*/ 1587521109 h 53"/>
                <a:gd name="T26" fmla="*/ 2050857338 w 73"/>
                <a:gd name="T27" fmla="*/ 764361740 h 53"/>
                <a:gd name="T28" fmla="*/ 1992259432 w 73"/>
                <a:gd name="T29" fmla="*/ 764361740 h 53"/>
                <a:gd name="T30" fmla="*/ 1992259432 w 73"/>
                <a:gd name="T31" fmla="*/ 764361740 h 53"/>
                <a:gd name="T32" fmla="*/ 1171918410 w 73"/>
                <a:gd name="T33" fmla="*/ 1587521109 h 53"/>
                <a:gd name="T34" fmla="*/ 1171918410 w 73"/>
                <a:gd name="T35" fmla="*/ 1587521109 h 53"/>
                <a:gd name="T36" fmla="*/ 1230515838 w 73"/>
                <a:gd name="T37" fmla="*/ 1705116366 h 53"/>
                <a:gd name="T38" fmla="*/ 1757877376 w 73"/>
                <a:gd name="T39" fmla="*/ 1705116366 h 53"/>
                <a:gd name="T40" fmla="*/ 1757877376 w 73"/>
                <a:gd name="T41" fmla="*/ 2147483647 h 53"/>
                <a:gd name="T42" fmla="*/ 1816474804 w 73"/>
                <a:gd name="T43" fmla="*/ 2147483647 h 53"/>
                <a:gd name="T44" fmla="*/ 2147483647 w 73"/>
                <a:gd name="T45" fmla="*/ 2147483647 h 53"/>
                <a:gd name="T46" fmla="*/ 2147483647 w 73"/>
                <a:gd name="T47" fmla="*/ 2147483647 h 53"/>
                <a:gd name="T48" fmla="*/ 2147483647 w 73"/>
                <a:gd name="T49" fmla="*/ 1705116366 h 53"/>
                <a:gd name="T50" fmla="*/ 2147483647 w 73"/>
                <a:gd name="T51" fmla="*/ 1705116366 h 53"/>
                <a:gd name="T52" fmla="*/ 2147483647 w 73"/>
                <a:gd name="T53" fmla="*/ 1587521109 h 53"/>
                <a:gd name="T54" fmla="*/ 2147483647 w 73"/>
                <a:gd name="T55" fmla="*/ 1587521109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53"/>
                <a:gd name="T86" fmla="*/ 73 w 73"/>
                <a:gd name="T87" fmla="*/ 53 h 5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52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25" name="Straight Connector 39"/>
            <p:cNvCxnSpPr>
              <a:cxnSpLocks noChangeShapeType="1"/>
            </p:cNvCxnSpPr>
            <p:nvPr/>
          </p:nvCxnSpPr>
          <p:spPr bwMode="auto">
            <a:xfrm flipH="1">
              <a:off x="4860925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0"/>
            <p:cNvCxnSpPr>
              <a:cxnSpLocks noChangeShapeType="1"/>
            </p:cNvCxnSpPr>
            <p:nvPr/>
          </p:nvCxnSpPr>
          <p:spPr bwMode="auto">
            <a:xfrm flipH="1">
              <a:off x="7234238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2"/>
            <p:cNvCxnSpPr>
              <a:cxnSpLocks noChangeShapeType="1"/>
            </p:cNvCxnSpPr>
            <p:nvPr/>
          </p:nvCxnSpPr>
          <p:spPr bwMode="auto">
            <a:xfrm>
              <a:off x="4854575" y="553561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6"/>
            <p:cNvCxnSpPr>
              <a:cxnSpLocks noChangeShapeType="1"/>
            </p:cNvCxnSpPr>
            <p:nvPr/>
          </p:nvCxnSpPr>
          <p:spPr bwMode="auto">
            <a:xfrm flipH="1" flipV="1">
              <a:off x="24892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4862513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48"/>
            <p:cNvCxnSpPr>
              <a:cxnSpLocks noChangeShapeType="1"/>
            </p:cNvCxnSpPr>
            <p:nvPr/>
          </p:nvCxnSpPr>
          <p:spPr bwMode="auto">
            <a:xfrm flipV="1">
              <a:off x="2482850" y="267176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0"/>
            <p:cNvCxnSpPr>
              <a:cxnSpLocks noChangeShapeType="1"/>
            </p:cNvCxnSpPr>
            <p:nvPr/>
          </p:nvCxnSpPr>
          <p:spPr bwMode="auto">
            <a:xfrm flipH="1" flipV="1">
              <a:off x="72390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96139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2"/>
            <p:cNvCxnSpPr>
              <a:cxnSpLocks noChangeShapeType="1"/>
            </p:cNvCxnSpPr>
            <p:nvPr/>
          </p:nvCxnSpPr>
          <p:spPr bwMode="auto">
            <a:xfrm flipV="1">
              <a:off x="7232650" y="2671763"/>
              <a:ext cx="2386013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2466975" y="1814513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2641600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7232650" y="1814513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7408863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4895850" y="5711825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5070475" y="6008688"/>
              <a:ext cx="1987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2143125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4508500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6881813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9247188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149811" y="508372"/>
            <a:ext cx="8861042" cy="4530777"/>
            <a:chOff x="2149811" y="508372"/>
            <a:chExt cx="8861042" cy="4530777"/>
          </a:xfrm>
        </p:grpSpPr>
        <p:sp>
          <p:nvSpPr>
            <p:cNvPr id="21" name="文本框 20"/>
            <p:cNvSpPr txBox="1"/>
            <p:nvPr/>
          </p:nvSpPr>
          <p:spPr>
            <a:xfrm>
              <a:off x="4855404" y="508372"/>
              <a:ext cx="2481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200" b="1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72003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49811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72003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39450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39449" y="2135622"/>
              <a:ext cx="2951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39450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39450" y="4318906"/>
              <a:ext cx="2671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71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71" y="4318906"/>
              <a:ext cx="198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82971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782971" y="2135622"/>
              <a:ext cx="2388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肆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131094" y="2121580"/>
            <a:ext cx="9929813" cy="3657600"/>
            <a:chOff x="1136650" y="1976438"/>
            <a:chExt cx="9929813" cy="3657600"/>
          </a:xfrm>
        </p:grpSpPr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1136650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451"/>
            <p:cNvSpPr>
              <a:spLocks noEditPoints="1"/>
            </p:cNvSpPr>
            <p:nvPr/>
          </p:nvSpPr>
          <p:spPr bwMode="auto">
            <a:xfrm>
              <a:off x="2054930" y="2571632"/>
              <a:ext cx="449438" cy="449438"/>
            </a:xfrm>
            <a:custGeom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2"/>
            <p:cNvSpPr>
              <a:spLocks noChangeArrowheads="1"/>
            </p:cNvSpPr>
            <p:nvPr/>
          </p:nvSpPr>
          <p:spPr bwMode="auto">
            <a:xfrm>
              <a:off x="1810581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255520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409488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16" name="矩形 14"/>
            <p:cNvSpPr>
              <a:spLocks noChangeArrowheads="1"/>
            </p:cNvSpPr>
            <p:nvPr/>
          </p:nvSpPr>
          <p:spPr bwMode="auto">
            <a:xfrm>
              <a:off x="3684588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椭圆 19"/>
            <p:cNvSpPr>
              <a:spLocks noChangeArrowheads="1"/>
            </p:cNvSpPr>
            <p:nvPr/>
          </p:nvSpPr>
          <p:spPr bwMode="auto">
            <a:xfrm>
              <a:off x="4358519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80345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957426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23" name="矩形 28"/>
            <p:cNvSpPr>
              <a:spLocks noChangeArrowheads="1"/>
            </p:cNvSpPr>
            <p:nvPr/>
          </p:nvSpPr>
          <p:spPr bwMode="auto">
            <a:xfrm>
              <a:off x="6232525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304"/>
            <p:cNvSpPr/>
            <p:nvPr/>
          </p:nvSpPr>
          <p:spPr bwMode="auto">
            <a:xfrm>
              <a:off x="7177459" y="2575143"/>
              <a:ext cx="466994" cy="466996"/>
            </a:xfrm>
            <a:custGeom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33"/>
            <p:cNvSpPr>
              <a:spLocks noChangeArrowheads="1"/>
            </p:cNvSpPr>
            <p:nvPr/>
          </p:nvSpPr>
          <p:spPr bwMode="auto">
            <a:xfrm>
              <a:off x="6906456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638682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6505363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8780463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椭圆 40"/>
            <p:cNvSpPr>
              <a:spLocks noChangeArrowheads="1"/>
            </p:cNvSpPr>
            <p:nvPr/>
          </p:nvSpPr>
          <p:spPr bwMode="auto">
            <a:xfrm>
              <a:off x="9454394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899333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9053301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6" name="Freeform 304"/>
            <p:cNvSpPr/>
            <p:nvPr/>
          </p:nvSpPr>
          <p:spPr bwMode="auto">
            <a:xfrm>
              <a:off x="9689965" y="2562853"/>
              <a:ext cx="466994" cy="466996"/>
            </a:xfrm>
            <a:custGeom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51"/>
            <p:cNvSpPr>
              <a:spLocks noEditPoints="1"/>
            </p:cNvSpPr>
            <p:nvPr/>
          </p:nvSpPr>
          <p:spPr bwMode="auto">
            <a:xfrm>
              <a:off x="4602868" y="2536519"/>
              <a:ext cx="449438" cy="449438"/>
            </a:xfrm>
            <a:custGeom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508726" y="2070440"/>
            <a:ext cx="9174549" cy="3268662"/>
            <a:chOff x="1504336" y="1794668"/>
            <a:chExt cx="9174549" cy="3268662"/>
          </a:xfrm>
        </p:grpSpPr>
        <p:grpSp>
          <p:nvGrpSpPr>
            <p:cNvPr id="13" name="组合 12"/>
            <p:cNvGrpSpPr/>
            <p:nvPr/>
          </p:nvGrpSpPr>
          <p:grpSpPr>
            <a:xfrm>
              <a:off x="4649787" y="1794668"/>
              <a:ext cx="2906713" cy="3268662"/>
              <a:chOff x="0" y="-1"/>
              <a:chExt cx="4037012" cy="4538662"/>
            </a:xfrm>
          </p:grpSpPr>
          <p:sp>
            <p:nvSpPr>
              <p:cNvPr id="20" name="Freeform 4"/>
              <p:cNvSpPr/>
              <p:nvPr/>
            </p:nvSpPr>
            <p:spPr bwMode="auto">
              <a:xfrm rot="-5400000">
                <a:off x="-1042193" y="1042192"/>
                <a:ext cx="4191000" cy="2106613"/>
              </a:xfrm>
              <a:custGeom>
                <a:gdLst>
                  <a:gd name="T0" fmla="*/ 2147483647 w 1717"/>
                  <a:gd name="T1" fmla="*/ 2147483647 h 887"/>
                  <a:gd name="T2" fmla="*/ 2147483647 w 1717"/>
                  <a:gd name="T3" fmla="*/ 2147483647 h 887"/>
                  <a:gd name="T4" fmla="*/ 2147483647 w 1717"/>
                  <a:gd name="T5" fmla="*/ 2132132237 h 887"/>
                  <a:gd name="T6" fmla="*/ 2147483647 w 1717"/>
                  <a:gd name="T7" fmla="*/ 1601919028 h 887"/>
                  <a:gd name="T8" fmla="*/ 2147483647 w 1717"/>
                  <a:gd name="T9" fmla="*/ 1133752027 h 887"/>
                  <a:gd name="T10" fmla="*/ 2147483647 w 1717"/>
                  <a:gd name="T11" fmla="*/ 738913009 h 887"/>
                  <a:gd name="T12" fmla="*/ 2147483647 w 1717"/>
                  <a:gd name="T13" fmla="*/ 423042122 h 887"/>
                  <a:gd name="T14" fmla="*/ 2147483647 w 1717"/>
                  <a:gd name="T15" fmla="*/ 191780179 h 887"/>
                  <a:gd name="T16" fmla="*/ 2147483647 w 1717"/>
                  <a:gd name="T17" fmla="*/ 50765340 h 887"/>
                  <a:gd name="T18" fmla="*/ 2147483647 w 1717"/>
                  <a:gd name="T19" fmla="*/ 0 h 887"/>
                  <a:gd name="T20" fmla="*/ 2147483647 w 1717"/>
                  <a:gd name="T21" fmla="*/ 50765340 h 887"/>
                  <a:gd name="T22" fmla="*/ 2147483647 w 1717"/>
                  <a:gd name="T23" fmla="*/ 186139588 h 887"/>
                  <a:gd name="T24" fmla="*/ 2147483647 w 1717"/>
                  <a:gd name="T25" fmla="*/ 417401531 h 887"/>
                  <a:gd name="T26" fmla="*/ 2147483647 w 1717"/>
                  <a:gd name="T27" fmla="*/ 733272418 h 887"/>
                  <a:gd name="T28" fmla="*/ 1638427292 w 1717"/>
                  <a:gd name="T29" fmla="*/ 1122470844 h 887"/>
                  <a:gd name="T30" fmla="*/ 1143920859 w 1717"/>
                  <a:gd name="T31" fmla="*/ 1590637845 h 887"/>
                  <a:gd name="T32" fmla="*/ 726866440 w 1717"/>
                  <a:gd name="T33" fmla="*/ 2109569871 h 887"/>
                  <a:gd name="T34" fmla="*/ 393221775 w 1717"/>
                  <a:gd name="T35" fmla="*/ 2147483647 h 887"/>
                  <a:gd name="T36" fmla="*/ 148947696 w 1717"/>
                  <a:gd name="T37" fmla="*/ 2147483647 h 887"/>
                  <a:gd name="T38" fmla="*/ 0 w 1717"/>
                  <a:gd name="T39" fmla="*/ 2147483647 h 887"/>
                  <a:gd name="T40" fmla="*/ 1412027926 w 1717"/>
                  <a:gd name="T41" fmla="*/ 2147483647 h 887"/>
                  <a:gd name="T42" fmla="*/ 2147483647 w 1717"/>
                  <a:gd name="T43" fmla="*/ 2147483647 h 887"/>
                  <a:gd name="T44" fmla="*/ 2147483647 w 1717"/>
                  <a:gd name="T45" fmla="*/ 2147483647 h 887"/>
                  <a:gd name="T46" fmla="*/ 2147483647 w 1717"/>
                  <a:gd name="T47" fmla="*/ 2147483647 h 887"/>
                  <a:gd name="T48" fmla="*/ 2147483647 w 1717"/>
                  <a:gd name="T49" fmla="*/ 2147483647 h 887"/>
                  <a:gd name="T50" fmla="*/ 2147483647 w 1717"/>
                  <a:gd name="T51" fmla="*/ 2147483647 h 887"/>
                  <a:gd name="T52" fmla="*/ 2147483647 w 1717"/>
                  <a:gd name="T53" fmla="*/ 2147483647 h 887"/>
                  <a:gd name="T54" fmla="*/ 2147483647 w 1717"/>
                  <a:gd name="T55" fmla="*/ 2147483647 h 887"/>
                  <a:gd name="T56" fmla="*/ 2147483647 w 1717"/>
                  <a:gd name="T57" fmla="*/ 2147483647 h 887"/>
                  <a:gd name="T58" fmla="*/ 2147483647 w 1717"/>
                  <a:gd name="T59" fmla="*/ 2147483647 h 887"/>
                  <a:gd name="T60" fmla="*/ 2147483647 w 1717"/>
                  <a:gd name="T61" fmla="*/ 2147483647 h 887"/>
                  <a:gd name="T62" fmla="*/ 2147483647 w 1717"/>
                  <a:gd name="T63" fmla="*/ 2147483647 h 887"/>
                  <a:gd name="T64" fmla="*/ 2147483647 w 1717"/>
                  <a:gd name="T65" fmla="*/ 2147483647 h 887"/>
                  <a:gd name="T66" fmla="*/ 2147483647 w 1717"/>
                  <a:gd name="T67" fmla="*/ 2147483647 h 887"/>
                  <a:gd name="T68" fmla="*/ 2147483647 w 1717"/>
                  <a:gd name="T69" fmla="*/ 2147483647 h 8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17"/>
                  <a:gd name="T106" fmla="*/ 0 h 887"/>
                  <a:gd name="T107" fmla="*/ 1717 w 1717"/>
                  <a:gd name="T108" fmla="*/ 887 h 887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16" h="886">
                    <a:moveTo>
                      <a:pt x="1606" y="646"/>
                    </a:moveTo>
                    <a:lnTo>
                      <a:pt x="1591" y="589"/>
                    </a:lnTo>
                    <a:lnTo>
                      <a:pt x="1573" y="534"/>
                    </a:lnTo>
                    <a:lnTo>
                      <a:pt x="1551" y="480"/>
                    </a:lnTo>
                    <a:lnTo>
                      <a:pt x="1525" y="428"/>
                    </a:lnTo>
                    <a:lnTo>
                      <a:pt x="1495" y="378"/>
                    </a:lnTo>
                    <a:lnTo>
                      <a:pt x="1463" y="330"/>
                    </a:lnTo>
                    <a:lnTo>
                      <a:pt x="1426" y="284"/>
                    </a:lnTo>
                    <a:lnTo>
                      <a:pt x="1386" y="241"/>
                    </a:lnTo>
                    <a:lnTo>
                      <a:pt x="1344" y="201"/>
                    </a:lnTo>
                    <a:lnTo>
                      <a:pt x="1298" y="165"/>
                    </a:lnTo>
                    <a:lnTo>
                      <a:pt x="1251" y="131"/>
                    </a:lnTo>
                    <a:lnTo>
                      <a:pt x="1201" y="102"/>
                    </a:lnTo>
                    <a:lnTo>
                      <a:pt x="1149" y="75"/>
                    </a:lnTo>
                    <a:lnTo>
                      <a:pt x="1095" y="52"/>
                    </a:lnTo>
                    <a:lnTo>
                      <a:pt x="1039" y="34"/>
                    </a:lnTo>
                    <a:lnTo>
                      <a:pt x="983" y="20"/>
                    </a:lnTo>
                    <a:lnTo>
                      <a:pt x="926" y="9"/>
                    </a:lnTo>
                    <a:lnTo>
                      <a:pt x="867" y="2"/>
                    </a:lnTo>
                    <a:lnTo>
                      <a:pt x="809" y="0"/>
                    </a:lnTo>
                    <a:lnTo>
                      <a:pt x="752" y="2"/>
                    </a:lnTo>
                    <a:lnTo>
                      <a:pt x="694" y="9"/>
                    </a:lnTo>
                    <a:lnTo>
                      <a:pt x="636" y="19"/>
                    </a:lnTo>
                    <a:lnTo>
                      <a:pt x="579" y="33"/>
                    </a:lnTo>
                    <a:lnTo>
                      <a:pt x="523" y="51"/>
                    </a:lnTo>
                    <a:lnTo>
                      <a:pt x="470" y="74"/>
                    </a:lnTo>
                    <a:lnTo>
                      <a:pt x="418" y="99"/>
                    </a:lnTo>
                    <a:lnTo>
                      <a:pt x="367" y="130"/>
                    </a:lnTo>
                    <a:lnTo>
                      <a:pt x="320" y="163"/>
                    </a:lnTo>
                    <a:lnTo>
                      <a:pt x="275" y="199"/>
                    </a:lnTo>
                    <a:lnTo>
                      <a:pt x="231" y="239"/>
                    </a:lnTo>
                    <a:lnTo>
                      <a:pt x="192" y="282"/>
                    </a:lnTo>
                    <a:lnTo>
                      <a:pt x="155" y="326"/>
                    </a:lnTo>
                    <a:lnTo>
                      <a:pt x="122" y="374"/>
                    </a:lnTo>
                    <a:lnTo>
                      <a:pt x="93" y="425"/>
                    </a:lnTo>
                    <a:lnTo>
                      <a:pt x="66" y="477"/>
                    </a:lnTo>
                    <a:lnTo>
                      <a:pt x="44" y="530"/>
                    </a:lnTo>
                    <a:lnTo>
                      <a:pt x="25" y="586"/>
                    </a:lnTo>
                    <a:lnTo>
                      <a:pt x="11" y="643"/>
                    </a:lnTo>
                    <a:lnTo>
                      <a:pt x="0" y="699"/>
                    </a:lnTo>
                    <a:lnTo>
                      <a:pt x="120" y="623"/>
                    </a:lnTo>
                    <a:lnTo>
                      <a:pt x="237" y="543"/>
                    </a:lnTo>
                    <a:lnTo>
                      <a:pt x="426" y="697"/>
                    </a:lnTo>
                    <a:lnTo>
                      <a:pt x="442" y="660"/>
                    </a:lnTo>
                    <a:lnTo>
                      <a:pt x="461" y="624"/>
                    </a:lnTo>
                    <a:lnTo>
                      <a:pt x="484" y="591"/>
                    </a:lnTo>
                    <a:lnTo>
                      <a:pt x="510" y="560"/>
                    </a:lnTo>
                    <a:lnTo>
                      <a:pt x="540" y="531"/>
                    </a:lnTo>
                    <a:lnTo>
                      <a:pt x="572" y="506"/>
                    </a:lnTo>
                    <a:lnTo>
                      <a:pt x="605" y="485"/>
                    </a:lnTo>
                    <a:lnTo>
                      <a:pt x="641" y="466"/>
                    </a:lnTo>
                    <a:lnTo>
                      <a:pt x="679" y="451"/>
                    </a:lnTo>
                    <a:lnTo>
                      <a:pt x="718" y="440"/>
                    </a:lnTo>
                    <a:lnTo>
                      <a:pt x="758" y="432"/>
                    </a:lnTo>
                    <a:lnTo>
                      <a:pt x="798" y="429"/>
                    </a:lnTo>
                    <a:lnTo>
                      <a:pt x="839" y="430"/>
                    </a:lnTo>
                    <a:lnTo>
                      <a:pt x="879" y="435"/>
                    </a:lnTo>
                    <a:lnTo>
                      <a:pt x="919" y="444"/>
                    </a:lnTo>
                    <a:lnTo>
                      <a:pt x="958" y="456"/>
                    </a:lnTo>
                    <a:lnTo>
                      <a:pt x="995" y="473"/>
                    </a:lnTo>
                    <a:lnTo>
                      <a:pt x="1030" y="493"/>
                    </a:lnTo>
                    <a:lnTo>
                      <a:pt x="1063" y="516"/>
                    </a:lnTo>
                    <a:lnTo>
                      <a:pt x="1094" y="543"/>
                    </a:lnTo>
                    <a:lnTo>
                      <a:pt x="1121" y="573"/>
                    </a:lnTo>
                    <a:lnTo>
                      <a:pt x="1146" y="605"/>
                    </a:lnTo>
                    <a:lnTo>
                      <a:pt x="1168" y="640"/>
                    </a:lnTo>
                    <a:lnTo>
                      <a:pt x="1171" y="646"/>
                    </a:lnTo>
                    <a:lnTo>
                      <a:pt x="1041" y="646"/>
                    </a:lnTo>
                    <a:lnTo>
                      <a:pt x="1382" y="886"/>
                    </a:lnTo>
                    <a:lnTo>
                      <a:pt x="1716" y="646"/>
                    </a:lnTo>
                    <a:lnTo>
                      <a:pt x="1606" y="646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/>
            </p:nvSpPr>
            <p:spPr bwMode="auto">
              <a:xfrm rot="-5400000">
                <a:off x="569912" y="1071561"/>
                <a:ext cx="4333875" cy="2600325"/>
              </a:xfrm>
              <a:custGeom>
                <a:gdLst>
                  <a:gd name="T0" fmla="*/ 2147483647 w 1776"/>
                  <a:gd name="T1" fmla="*/ 1494419766 h 1095"/>
                  <a:gd name="T2" fmla="*/ 2147483647 w 1776"/>
                  <a:gd name="T3" fmla="*/ 1968122778 h 1095"/>
                  <a:gd name="T4" fmla="*/ 2147483647 w 1776"/>
                  <a:gd name="T5" fmla="*/ 2147483647 h 1095"/>
                  <a:gd name="T6" fmla="*/ 2147483647 w 1776"/>
                  <a:gd name="T7" fmla="*/ 2147483647 h 1095"/>
                  <a:gd name="T8" fmla="*/ 2147483647 w 1776"/>
                  <a:gd name="T9" fmla="*/ 2147483647 h 1095"/>
                  <a:gd name="T10" fmla="*/ 2147483647 w 1776"/>
                  <a:gd name="T11" fmla="*/ 2147483647 h 1095"/>
                  <a:gd name="T12" fmla="*/ 2147483647 w 1776"/>
                  <a:gd name="T13" fmla="*/ 2147483647 h 1095"/>
                  <a:gd name="T14" fmla="*/ 2147483647 w 1776"/>
                  <a:gd name="T15" fmla="*/ 2147483647 h 1095"/>
                  <a:gd name="T16" fmla="*/ 2147483647 w 1776"/>
                  <a:gd name="T17" fmla="*/ 2147483647 h 1095"/>
                  <a:gd name="T18" fmla="*/ 2147483647 w 1776"/>
                  <a:gd name="T19" fmla="*/ 2147483647 h 1095"/>
                  <a:gd name="T20" fmla="*/ 2147483647 w 1776"/>
                  <a:gd name="T21" fmla="*/ 2147483647 h 1095"/>
                  <a:gd name="T22" fmla="*/ 2147483647 w 1776"/>
                  <a:gd name="T23" fmla="*/ 2147483647 h 1095"/>
                  <a:gd name="T24" fmla="*/ 2147483647 w 1776"/>
                  <a:gd name="T25" fmla="*/ 2147483647 h 1095"/>
                  <a:gd name="T26" fmla="*/ 2147483647 w 1776"/>
                  <a:gd name="T27" fmla="*/ 2147483647 h 1095"/>
                  <a:gd name="T28" fmla="*/ 2147483647 w 1776"/>
                  <a:gd name="T29" fmla="*/ 2147483647 h 1095"/>
                  <a:gd name="T30" fmla="*/ 2147483647 w 1776"/>
                  <a:gd name="T31" fmla="*/ 1860977562 h 1095"/>
                  <a:gd name="T32" fmla="*/ 2147483647 w 1776"/>
                  <a:gd name="T33" fmla="*/ 1387274550 h 1095"/>
                  <a:gd name="T34" fmla="*/ 2147483647 w 1776"/>
                  <a:gd name="T35" fmla="*/ 0 h 1095"/>
                  <a:gd name="T36" fmla="*/ 797943097 w 1776"/>
                  <a:gd name="T37" fmla="*/ 1342159525 h 1095"/>
                  <a:gd name="T38" fmla="*/ 821762321 w 1776"/>
                  <a:gd name="T39" fmla="*/ 2013237803 h 1095"/>
                  <a:gd name="T40" fmla="*/ 940858442 w 1776"/>
                  <a:gd name="T41" fmla="*/ 2147483647 h 1095"/>
                  <a:gd name="T42" fmla="*/ 1161185656 w 1776"/>
                  <a:gd name="T43" fmla="*/ 2147483647 h 1095"/>
                  <a:gd name="T44" fmla="*/ 1476790072 w 1776"/>
                  <a:gd name="T45" fmla="*/ 2147483647 h 1095"/>
                  <a:gd name="T46" fmla="*/ 1875760248 w 1776"/>
                  <a:gd name="T47" fmla="*/ 2147483647 h 1095"/>
                  <a:gd name="T48" fmla="*/ 2147483647 w 1776"/>
                  <a:gd name="T49" fmla="*/ 2147483647 h 1095"/>
                  <a:gd name="T50" fmla="*/ 2147483647 w 1776"/>
                  <a:gd name="T51" fmla="*/ 2147483647 h 1095"/>
                  <a:gd name="T52" fmla="*/ 2147483647 w 1776"/>
                  <a:gd name="T53" fmla="*/ 2147483647 h 1095"/>
                  <a:gd name="T54" fmla="*/ 2147483647 w 1776"/>
                  <a:gd name="T55" fmla="*/ 2147483647 h 1095"/>
                  <a:gd name="T56" fmla="*/ 2147483647 w 1776"/>
                  <a:gd name="T57" fmla="*/ 2147483647 h 1095"/>
                  <a:gd name="T58" fmla="*/ 2147483647 w 1776"/>
                  <a:gd name="T59" fmla="*/ 2147483647 h 1095"/>
                  <a:gd name="T60" fmla="*/ 2147483647 w 1776"/>
                  <a:gd name="T61" fmla="*/ 2147483647 h 1095"/>
                  <a:gd name="T62" fmla="*/ 2147483647 w 1776"/>
                  <a:gd name="T63" fmla="*/ 2147483647 h 1095"/>
                  <a:gd name="T64" fmla="*/ 2147483647 w 1776"/>
                  <a:gd name="T65" fmla="*/ 2147483647 h 1095"/>
                  <a:gd name="T66" fmla="*/ 2147483647 w 1776"/>
                  <a:gd name="T67" fmla="*/ 2147483647 h 1095"/>
                  <a:gd name="T68" fmla="*/ 2147483647 w 1776"/>
                  <a:gd name="T69" fmla="*/ 2147483647 h 1095"/>
                  <a:gd name="T70" fmla="*/ 2147483647 w 1776"/>
                  <a:gd name="T71" fmla="*/ 2147483647 h 1095"/>
                  <a:gd name="T72" fmla="*/ 2147483647 w 1776"/>
                  <a:gd name="T73" fmla="*/ 2147483647 h 1095"/>
                  <a:gd name="T74" fmla="*/ 2147483647 w 1776"/>
                  <a:gd name="T75" fmla="*/ 2147483647 h 1095"/>
                  <a:gd name="T76" fmla="*/ 2147483647 w 1776"/>
                  <a:gd name="T77" fmla="*/ 2147483647 h 1095"/>
                  <a:gd name="T78" fmla="*/ 2147483647 w 1776"/>
                  <a:gd name="T79" fmla="*/ 2147483647 h 1095"/>
                  <a:gd name="T80" fmla="*/ 2147483647 w 1776"/>
                  <a:gd name="T81" fmla="*/ 1590289787 h 1095"/>
                  <a:gd name="T82" fmla="*/ 2147483647 w 1776"/>
                  <a:gd name="T83" fmla="*/ 924848809 h 1095"/>
                  <a:gd name="T84" fmla="*/ 2147483647 w 1776"/>
                  <a:gd name="T85" fmla="*/ 1251929475 h 10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76"/>
                  <a:gd name="T130" fmla="*/ 0 h 1095"/>
                  <a:gd name="T131" fmla="*/ 1776 w 1776"/>
                  <a:gd name="T132" fmla="*/ 1095 h 1095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75" h="1095">
                    <a:moveTo>
                      <a:pt x="1361" y="222"/>
                    </a:moveTo>
                    <a:lnTo>
                      <a:pt x="1365" y="265"/>
                    </a:lnTo>
                    <a:lnTo>
                      <a:pt x="1365" y="306"/>
                    </a:lnTo>
                    <a:lnTo>
                      <a:pt x="1360" y="349"/>
                    </a:lnTo>
                    <a:lnTo>
                      <a:pt x="1351" y="389"/>
                    </a:lnTo>
                    <a:lnTo>
                      <a:pt x="1337" y="429"/>
                    </a:lnTo>
                    <a:lnTo>
                      <a:pt x="1321" y="468"/>
                    </a:lnTo>
                    <a:lnTo>
                      <a:pt x="1299" y="504"/>
                    </a:lnTo>
                    <a:lnTo>
                      <a:pt x="1275" y="539"/>
                    </a:lnTo>
                    <a:lnTo>
                      <a:pt x="1247" y="569"/>
                    </a:lnTo>
                    <a:lnTo>
                      <a:pt x="1216" y="597"/>
                    </a:lnTo>
                    <a:lnTo>
                      <a:pt x="1183" y="624"/>
                    </a:lnTo>
                    <a:lnTo>
                      <a:pt x="1146" y="644"/>
                    </a:lnTo>
                    <a:lnTo>
                      <a:pt x="1108" y="663"/>
                    </a:lnTo>
                    <a:lnTo>
                      <a:pt x="1069" y="676"/>
                    </a:lnTo>
                    <a:lnTo>
                      <a:pt x="1028" y="686"/>
                    </a:lnTo>
                    <a:lnTo>
                      <a:pt x="986" y="691"/>
                    </a:lnTo>
                    <a:lnTo>
                      <a:pt x="945" y="692"/>
                    </a:lnTo>
                    <a:lnTo>
                      <a:pt x="902" y="689"/>
                    </a:lnTo>
                    <a:lnTo>
                      <a:pt x="861" y="682"/>
                    </a:lnTo>
                    <a:lnTo>
                      <a:pt x="820" y="670"/>
                    </a:lnTo>
                    <a:lnTo>
                      <a:pt x="782" y="655"/>
                    </a:lnTo>
                    <a:lnTo>
                      <a:pt x="744" y="636"/>
                    </a:lnTo>
                    <a:lnTo>
                      <a:pt x="709" y="613"/>
                    </a:lnTo>
                    <a:lnTo>
                      <a:pt x="676" y="585"/>
                    </a:lnTo>
                    <a:lnTo>
                      <a:pt x="647" y="556"/>
                    </a:lnTo>
                    <a:lnTo>
                      <a:pt x="621" y="523"/>
                    </a:lnTo>
                    <a:lnTo>
                      <a:pt x="598" y="488"/>
                    </a:lnTo>
                    <a:lnTo>
                      <a:pt x="578" y="451"/>
                    </a:lnTo>
                    <a:lnTo>
                      <a:pt x="563" y="412"/>
                    </a:lnTo>
                    <a:lnTo>
                      <a:pt x="552" y="372"/>
                    </a:lnTo>
                    <a:lnTo>
                      <a:pt x="544" y="330"/>
                    </a:lnTo>
                    <a:lnTo>
                      <a:pt x="542" y="288"/>
                    </a:lnTo>
                    <a:lnTo>
                      <a:pt x="543" y="246"/>
                    </a:lnTo>
                    <a:lnTo>
                      <a:pt x="680" y="246"/>
                    </a:lnTo>
                    <a:lnTo>
                      <a:pt x="379" y="0"/>
                    </a:lnTo>
                    <a:lnTo>
                      <a:pt x="0" y="237"/>
                    </a:lnTo>
                    <a:lnTo>
                      <a:pt x="134" y="238"/>
                    </a:lnTo>
                    <a:lnTo>
                      <a:pt x="134" y="297"/>
                    </a:lnTo>
                    <a:lnTo>
                      <a:pt x="138" y="357"/>
                    </a:lnTo>
                    <a:lnTo>
                      <a:pt x="146" y="415"/>
                    </a:lnTo>
                    <a:lnTo>
                      <a:pt x="158" y="473"/>
                    </a:lnTo>
                    <a:lnTo>
                      <a:pt x="175" y="530"/>
                    </a:lnTo>
                    <a:lnTo>
                      <a:pt x="195" y="585"/>
                    </a:lnTo>
                    <a:lnTo>
                      <a:pt x="219" y="640"/>
                    </a:lnTo>
                    <a:lnTo>
                      <a:pt x="248" y="691"/>
                    </a:lnTo>
                    <a:lnTo>
                      <a:pt x="280" y="741"/>
                    </a:lnTo>
                    <a:lnTo>
                      <a:pt x="315" y="788"/>
                    </a:lnTo>
                    <a:lnTo>
                      <a:pt x="355" y="833"/>
                    </a:lnTo>
                    <a:lnTo>
                      <a:pt x="396" y="875"/>
                    </a:lnTo>
                    <a:lnTo>
                      <a:pt x="441" y="914"/>
                    </a:lnTo>
                    <a:lnTo>
                      <a:pt x="489" y="949"/>
                    </a:lnTo>
                    <a:lnTo>
                      <a:pt x="538" y="980"/>
                    </a:lnTo>
                    <a:lnTo>
                      <a:pt x="590" y="1009"/>
                    </a:lnTo>
                    <a:lnTo>
                      <a:pt x="645" y="1033"/>
                    </a:lnTo>
                    <a:lnTo>
                      <a:pt x="699" y="1053"/>
                    </a:lnTo>
                    <a:lnTo>
                      <a:pt x="757" y="1070"/>
                    </a:lnTo>
                    <a:lnTo>
                      <a:pt x="815" y="1082"/>
                    </a:lnTo>
                    <a:lnTo>
                      <a:pt x="873" y="1089"/>
                    </a:lnTo>
                    <a:lnTo>
                      <a:pt x="932" y="1094"/>
                    </a:lnTo>
                    <a:lnTo>
                      <a:pt x="992" y="1093"/>
                    </a:lnTo>
                    <a:lnTo>
                      <a:pt x="1051" y="1088"/>
                    </a:lnTo>
                    <a:lnTo>
                      <a:pt x="1108" y="1080"/>
                    </a:lnTo>
                    <a:lnTo>
                      <a:pt x="1166" y="1067"/>
                    </a:lnTo>
                    <a:lnTo>
                      <a:pt x="1223" y="1049"/>
                    </a:lnTo>
                    <a:lnTo>
                      <a:pt x="1279" y="1027"/>
                    </a:lnTo>
                    <a:lnTo>
                      <a:pt x="1332" y="1002"/>
                    </a:lnTo>
                    <a:lnTo>
                      <a:pt x="1383" y="973"/>
                    </a:lnTo>
                    <a:lnTo>
                      <a:pt x="1432" y="940"/>
                    </a:lnTo>
                    <a:lnTo>
                      <a:pt x="1479" y="904"/>
                    </a:lnTo>
                    <a:lnTo>
                      <a:pt x="1523" y="865"/>
                    </a:lnTo>
                    <a:lnTo>
                      <a:pt x="1564" y="822"/>
                    </a:lnTo>
                    <a:lnTo>
                      <a:pt x="1602" y="776"/>
                    </a:lnTo>
                    <a:lnTo>
                      <a:pt x="1636" y="728"/>
                    </a:lnTo>
                    <a:lnTo>
                      <a:pt x="1668" y="678"/>
                    </a:lnTo>
                    <a:lnTo>
                      <a:pt x="1695" y="626"/>
                    </a:lnTo>
                    <a:lnTo>
                      <a:pt x="1719" y="571"/>
                    </a:lnTo>
                    <a:lnTo>
                      <a:pt x="1738" y="516"/>
                    </a:lnTo>
                    <a:lnTo>
                      <a:pt x="1754" y="459"/>
                    </a:lnTo>
                    <a:lnTo>
                      <a:pt x="1765" y="400"/>
                    </a:lnTo>
                    <a:lnTo>
                      <a:pt x="1772" y="342"/>
                    </a:lnTo>
                    <a:lnTo>
                      <a:pt x="1775" y="282"/>
                    </a:lnTo>
                    <a:lnTo>
                      <a:pt x="1774" y="223"/>
                    </a:lnTo>
                    <a:lnTo>
                      <a:pt x="1767" y="164"/>
                    </a:lnTo>
                    <a:lnTo>
                      <a:pt x="1529" y="342"/>
                    </a:lnTo>
                    <a:lnTo>
                      <a:pt x="1361" y="222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504336" y="2873186"/>
              <a:ext cx="2684463" cy="1112164"/>
              <a:chOff x="1528762" y="2438162"/>
              <a:chExt cx="2684463" cy="1112164"/>
            </a:xfrm>
          </p:grpSpPr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528762" y="2807494"/>
                <a:ext cx="2684463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文本框 10"/>
              <p:cNvSpPr txBox="1">
                <a:spLocks noChangeArrowheads="1"/>
              </p:cNvSpPr>
              <p:nvPr/>
            </p:nvSpPr>
            <p:spPr bwMode="auto">
              <a:xfrm>
                <a:off x="1836737" y="2438162"/>
                <a:ext cx="2068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  <a:endParaRPr lang="zh-CN" altLang="en-US">
                  <a:solidFill>
                    <a:srgbClr val="E7C168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996010" y="2747726"/>
              <a:ext cx="2682875" cy="1112164"/>
              <a:chOff x="8010525" y="2438162"/>
              <a:chExt cx="2682875" cy="1112164"/>
            </a:xfrm>
          </p:grpSpPr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8010525" y="2807494"/>
                <a:ext cx="2682875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文本框 13"/>
              <p:cNvSpPr txBox="1">
                <a:spLocks noChangeArrowheads="1"/>
              </p:cNvSpPr>
              <p:nvPr/>
            </p:nvSpPr>
            <p:spPr bwMode="auto">
              <a:xfrm>
                <a:off x="8316912" y="2438162"/>
                <a:ext cx="2070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  <a:endParaRPr lang="zh-CN" altLang="en-US">
                  <a:solidFill>
                    <a:srgbClr val="E7C168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81415" y="2164758"/>
            <a:ext cx="10829170" cy="3457574"/>
            <a:chOff x="652859" y="2141010"/>
            <a:chExt cx="10814049" cy="3452746"/>
          </a:xfrm>
        </p:grpSpPr>
        <p:sp>
          <p:nvSpPr>
            <p:cNvPr id="14" name="Freeform 4"/>
            <p:cNvSpPr/>
            <p:nvPr/>
          </p:nvSpPr>
          <p:spPr bwMode="auto">
            <a:xfrm>
              <a:off x="652859" y="2145241"/>
              <a:ext cx="4127500" cy="2156883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 58"/>
            <p:cNvSpPr/>
            <p:nvPr/>
          </p:nvSpPr>
          <p:spPr bwMode="auto">
            <a:xfrm>
              <a:off x="985176" y="2479676"/>
              <a:ext cx="1464733" cy="1464733"/>
            </a:xfrm>
            <a:custGeom>
              <a:gdLst>
                <a:gd name="T0" fmla="*/ 172032 w 1385360"/>
                <a:gd name="T1" fmla="*/ 0 h 1385360"/>
                <a:gd name="T2" fmla="*/ 344063 w 1385360"/>
                <a:gd name="T3" fmla="*/ 172032 h 1385360"/>
                <a:gd name="T4" fmla="*/ 172032 w 1385360"/>
                <a:gd name="T5" fmla="*/ 344063 h 1385360"/>
                <a:gd name="T6" fmla="*/ 0 w 1385360"/>
                <a:gd name="T7" fmla="*/ 172032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19" name="任意多边形 57"/>
            <p:cNvSpPr/>
            <p:nvPr/>
          </p:nvSpPr>
          <p:spPr bwMode="auto">
            <a:xfrm>
              <a:off x="31441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2" name="任意多边形 56"/>
            <p:cNvSpPr/>
            <p:nvPr/>
          </p:nvSpPr>
          <p:spPr bwMode="auto">
            <a:xfrm>
              <a:off x="53158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solidFill>
                <a:srgbClr val="E3BF42"/>
              </a:solidFill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4" name="任意多边形 63"/>
            <p:cNvSpPr/>
            <p:nvPr/>
          </p:nvSpPr>
          <p:spPr bwMode="auto">
            <a:xfrm>
              <a:off x="2981193" y="2141010"/>
              <a:ext cx="3960283" cy="2169583"/>
            </a:xfrm>
            <a:custGeom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flipH="1" flipV="1">
              <a:off x="7337292" y="2151593"/>
              <a:ext cx="4129616" cy="2154767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65"/>
            <p:cNvSpPr/>
            <p:nvPr/>
          </p:nvSpPr>
          <p:spPr bwMode="auto">
            <a:xfrm>
              <a:off x="75002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9" name="任意多边形 67"/>
            <p:cNvSpPr/>
            <p:nvPr/>
          </p:nvSpPr>
          <p:spPr bwMode="auto">
            <a:xfrm>
              <a:off x="5152893" y="2141010"/>
              <a:ext cx="3960283" cy="2169583"/>
            </a:xfrm>
            <a:custGeom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任意多边形 68"/>
            <p:cNvSpPr/>
            <p:nvPr/>
          </p:nvSpPr>
          <p:spPr bwMode="auto">
            <a:xfrm>
              <a:off x="9695259" y="2494493"/>
              <a:ext cx="1462616" cy="1462617"/>
            </a:xfrm>
            <a:custGeom>
              <a:gdLst>
                <a:gd name="T0" fmla="*/ 170792 w 1385360"/>
                <a:gd name="T1" fmla="*/ 0 h 1385360"/>
                <a:gd name="T2" fmla="*/ 341584 w 1385360"/>
                <a:gd name="T3" fmla="*/ 170792 h 1385360"/>
                <a:gd name="T4" fmla="*/ 170792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689182" y="460160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2851357" y="461502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17765" y="4601599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7201107" y="4601598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9402100" y="460159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20813" y="2542386"/>
            <a:ext cx="9350375" cy="2533869"/>
            <a:chOff x="1420812" y="2185194"/>
            <a:chExt cx="9350375" cy="2533869"/>
          </a:xfrm>
        </p:grpSpPr>
        <p:sp>
          <p:nvSpPr>
            <p:cNvPr id="13" name="六边形 12"/>
            <p:cNvSpPr>
              <a:spLocks noChangeArrowheads="1"/>
            </p:cNvSpPr>
            <p:nvPr/>
          </p:nvSpPr>
          <p:spPr bwMode="auto">
            <a:xfrm>
              <a:off x="5468937" y="235188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六边形 13"/>
            <p:cNvSpPr>
              <a:spLocks noChangeArrowheads="1"/>
            </p:cNvSpPr>
            <p:nvPr/>
          </p:nvSpPr>
          <p:spPr bwMode="auto">
            <a:xfrm>
              <a:off x="4430712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六边形 14"/>
            <p:cNvSpPr>
              <a:spLocks noChangeArrowheads="1"/>
            </p:cNvSpPr>
            <p:nvPr/>
          </p:nvSpPr>
          <p:spPr bwMode="auto">
            <a:xfrm>
              <a:off x="5468937" y="347583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六边形 15"/>
            <p:cNvSpPr>
              <a:spLocks noChangeArrowheads="1"/>
            </p:cNvSpPr>
            <p:nvPr/>
          </p:nvSpPr>
          <p:spPr bwMode="auto">
            <a:xfrm>
              <a:off x="6510337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590568" y="2737228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  <a:endParaRPr lang="zh-CN" altLang="en-US" sz="16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586917" y="3849480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  <a:endParaRPr lang="zh-CN" altLang="en-US" sz="16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708152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+mn-ea"/>
                  <a:ea typeface="+mn-ea"/>
                  <a:sym typeface="Calibri" panose="020f0502020204030204" pitchFamily="34" charset="0"/>
                </a:rPr>
                <a:t>标题</a:t>
              </a:r>
              <a:endParaRPr lang="zh-CN" altLang="en-US" sz="20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787777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+mn-ea"/>
                  <a:ea typeface="+mn-ea"/>
                  <a:sym typeface="宋体" panose="02010600030101010101" pitchFamily="2" charset="-122"/>
                </a:rPr>
                <a:t>标题</a:t>
              </a:r>
              <a:endParaRPr lang="zh-CN" altLang="en-US" sz="20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1427162" y="2185194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1420812" y="4072732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7137400" y="2185194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7131050" y="4072732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63338" y="2446584"/>
            <a:ext cx="9664372" cy="2449566"/>
            <a:chOff x="2234439" y="2565353"/>
            <a:chExt cx="7721600" cy="1957148"/>
          </a:xfrm>
        </p:grpSpPr>
        <p:sp>
          <p:nvSpPr>
            <p:cNvPr id="6" name="文本框 5"/>
            <p:cNvSpPr txBox="1"/>
            <p:nvPr/>
          </p:nvSpPr>
          <p:spPr>
            <a:xfrm>
              <a:off x="2234439" y="2565353"/>
              <a:ext cx="7721600" cy="148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  <a:cs typeface="经典繁毛楷" panose="02010609000101010101" pitchFamily="49" charset="-122"/>
                </a:rPr>
                <a:t>感谢您的观看</a:t>
              </a:r>
              <a:endParaRPr lang="zh-CN" altLang="en-US" sz="11500">
                <a:blipFill>
                  <a:blip r:embed="rId4"/>
                  <a:stretch>
                    <a:fillRect/>
                  </a:stretch>
                </a:blip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8" name="文本占位符 2"/>
            <p:cNvSpPr txBox="1"/>
            <p:nvPr/>
          </p:nvSpPr>
          <p:spPr>
            <a:xfrm>
              <a:off x="3136580" y="4129051"/>
              <a:ext cx="5918837" cy="3934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>
                  <a:solidFill>
                    <a:srgbClr val="E7C168"/>
                  </a:solidFill>
                </a:rPr>
                <a:t>Lorem ipsum dolor sit er elit lamet, consectetaur cillium adipisicing pecu, sed do eiusmod tempor i</a:t>
              </a:r>
              <a:endParaRPr lang="en-US" sz="1000" b="0">
                <a:solidFill>
                  <a:srgbClr val="E7C168"/>
                </a:solidFill>
                <a:effectLst/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06663" y="1099059"/>
            <a:ext cx="20762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B</a:t>
            </a:r>
            <a:r>
              <a:rPr lang="en-US" altLang="zh-CN" sz="480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aotu</a:t>
            </a:r>
            <a:endParaRPr lang="zh-CN" altLang="en-US" sz="480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壹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231644" y="2616590"/>
            <a:ext cx="7728713" cy="3062601"/>
            <a:chOff x="2231644" y="2630658"/>
            <a:chExt cx="7728713" cy="3062601"/>
          </a:xfrm>
        </p:grpSpPr>
        <p:sp>
          <p:nvSpPr>
            <p:cNvPr id="9" name="Shape 1627"/>
            <p:cNvSpPr/>
            <p:nvPr/>
          </p:nvSpPr>
          <p:spPr>
            <a:xfrm>
              <a:off x="6312363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628"/>
            <p:cNvSpPr/>
            <p:nvPr/>
          </p:nvSpPr>
          <p:spPr>
            <a:xfrm>
              <a:off x="6436678" y="2757582"/>
              <a:ext cx="1359000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631"/>
            <p:cNvSpPr/>
            <p:nvPr/>
          </p:nvSpPr>
          <p:spPr>
            <a:xfrm>
              <a:off x="6736908" y="3088894"/>
              <a:ext cx="671361" cy="6857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623"/>
            <p:cNvSpPr/>
            <p:nvPr/>
          </p:nvSpPr>
          <p:spPr>
            <a:xfrm>
              <a:off x="2231644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624"/>
            <p:cNvSpPr/>
            <p:nvPr/>
          </p:nvSpPr>
          <p:spPr>
            <a:xfrm>
              <a:off x="2355960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632"/>
            <p:cNvSpPr/>
            <p:nvPr/>
          </p:nvSpPr>
          <p:spPr>
            <a:xfrm>
              <a:off x="2684183" y="3116025"/>
              <a:ext cx="701796" cy="6268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8" y="16202"/>
                  </a:lnTo>
                  <a:lnTo>
                    <a:pt x="16198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7"/>
                  </a:moveTo>
                  <a:cubicBezTo>
                    <a:pt x="10955" y="9267"/>
                    <a:pt x="9443" y="7534"/>
                    <a:pt x="9443" y="5403"/>
                  </a:cubicBezTo>
                  <a:cubicBezTo>
                    <a:pt x="9443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7"/>
                    <a:pt x="12824" y="9267"/>
                  </a:cubicBezTo>
                  <a:cubicBezTo>
                    <a:pt x="12824" y="9267"/>
                    <a:pt x="12824" y="9267"/>
                    <a:pt x="12824" y="9267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4" y="20059"/>
                    <a:pt x="13499" y="20059"/>
                  </a:cubicBezTo>
                  <a:lnTo>
                    <a:pt x="2699" y="20059"/>
                  </a:lnTo>
                  <a:cubicBezTo>
                    <a:pt x="1954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4" y="10801"/>
                    <a:pt x="2699" y="10801"/>
                  </a:cubicBezTo>
                  <a:lnTo>
                    <a:pt x="13499" y="10801"/>
                  </a:lnTo>
                  <a:cubicBezTo>
                    <a:pt x="14244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1"/>
                  </a:moveTo>
                  <a:cubicBezTo>
                    <a:pt x="1352" y="4469"/>
                    <a:pt x="2557" y="3085"/>
                    <a:pt x="4051" y="3085"/>
                  </a:cubicBezTo>
                  <a:cubicBezTo>
                    <a:pt x="5539" y="3085"/>
                    <a:pt x="6750" y="4469"/>
                    <a:pt x="6750" y="6171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1"/>
                  </a:cubicBezTo>
                  <a:cubicBezTo>
                    <a:pt x="1352" y="6171"/>
                    <a:pt x="1352" y="6171"/>
                    <a:pt x="1352" y="6171"/>
                  </a:cubicBezTo>
                  <a:close/>
                  <a:moveTo>
                    <a:pt x="20249" y="9259"/>
                  </a:moveTo>
                  <a:lnTo>
                    <a:pt x="16198" y="12345"/>
                  </a:lnTo>
                  <a:cubicBezTo>
                    <a:pt x="16198" y="11406"/>
                    <a:pt x="15826" y="10578"/>
                    <a:pt x="15249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4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8" y="8277"/>
                    <a:pt x="9525" y="9259"/>
                  </a:cubicBezTo>
                  <a:lnTo>
                    <a:pt x="7050" y="9259"/>
                  </a:lnTo>
                  <a:cubicBezTo>
                    <a:pt x="7695" y="8438"/>
                    <a:pt x="8101" y="7365"/>
                    <a:pt x="8101" y="6171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4" y="1546"/>
                    <a:pt x="0" y="3617"/>
                    <a:pt x="0" y="6171"/>
                  </a:cubicBezTo>
                  <a:cubicBezTo>
                    <a:pt x="0" y="7569"/>
                    <a:pt x="551" y="8803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1"/>
                    <a:pt x="1210" y="21600"/>
                    <a:pt x="2699" y="21600"/>
                  </a:cubicBezTo>
                  <a:lnTo>
                    <a:pt x="13499" y="21600"/>
                  </a:lnTo>
                  <a:cubicBezTo>
                    <a:pt x="14989" y="21600"/>
                    <a:pt x="16198" y="20221"/>
                    <a:pt x="16198" y="18514"/>
                  </a:cubicBezTo>
                  <a:lnTo>
                    <a:pt x="16198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625"/>
            <p:cNvSpPr/>
            <p:nvPr/>
          </p:nvSpPr>
          <p:spPr>
            <a:xfrm>
              <a:off x="4272004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626"/>
            <p:cNvSpPr/>
            <p:nvPr/>
          </p:nvSpPr>
          <p:spPr>
            <a:xfrm>
              <a:off x="4396320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633"/>
            <p:cNvSpPr/>
            <p:nvPr/>
          </p:nvSpPr>
          <p:spPr>
            <a:xfrm>
              <a:off x="4705668" y="3097631"/>
              <a:ext cx="735706" cy="6677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extrusionOk="0">
                  <a:moveTo>
                    <a:pt x="12246" y="17"/>
                  </a:moveTo>
                  <a:cubicBezTo>
                    <a:pt x="11990" y="86"/>
                    <a:pt x="11811" y="339"/>
                    <a:pt x="11811" y="635"/>
                  </a:cubicBezTo>
                  <a:lnTo>
                    <a:pt x="11811" y="14336"/>
                  </a:lnTo>
                  <a:cubicBezTo>
                    <a:pt x="11811" y="14689"/>
                    <a:pt x="12064" y="14980"/>
                    <a:pt x="12377" y="14980"/>
                  </a:cubicBezTo>
                  <a:lnTo>
                    <a:pt x="18513" y="14980"/>
                  </a:lnTo>
                  <a:cubicBezTo>
                    <a:pt x="18710" y="14980"/>
                    <a:pt x="18893" y="14860"/>
                    <a:pt x="18996" y="14672"/>
                  </a:cubicBezTo>
                  <a:cubicBezTo>
                    <a:pt x="19099" y="14483"/>
                    <a:pt x="19108" y="14246"/>
                    <a:pt x="19019" y="14048"/>
                  </a:cubicBezTo>
                  <a:lnTo>
                    <a:pt x="12883" y="346"/>
                  </a:lnTo>
                  <a:cubicBezTo>
                    <a:pt x="12765" y="82"/>
                    <a:pt x="12502" y="-51"/>
                    <a:pt x="12246" y="17"/>
                  </a:cubicBezTo>
                  <a:close/>
                  <a:moveTo>
                    <a:pt x="10383" y="219"/>
                  </a:moveTo>
                  <a:cubicBezTo>
                    <a:pt x="10293" y="207"/>
                    <a:pt x="10196" y="214"/>
                    <a:pt x="10109" y="252"/>
                  </a:cubicBezTo>
                  <a:cubicBezTo>
                    <a:pt x="6744" y="1722"/>
                    <a:pt x="4445" y="5308"/>
                    <a:pt x="3110" y="8056"/>
                  </a:cubicBezTo>
                  <a:cubicBezTo>
                    <a:pt x="2307" y="9706"/>
                    <a:pt x="1780" y="11194"/>
                    <a:pt x="1479" y="12149"/>
                  </a:cubicBezTo>
                  <a:cubicBezTo>
                    <a:pt x="1347" y="12567"/>
                    <a:pt x="919" y="13966"/>
                    <a:pt x="955" y="14443"/>
                  </a:cubicBezTo>
                  <a:cubicBezTo>
                    <a:pt x="979" y="14774"/>
                    <a:pt x="1226" y="15034"/>
                    <a:pt x="1520" y="15034"/>
                  </a:cubicBezTo>
                  <a:lnTo>
                    <a:pt x="10317" y="15034"/>
                  </a:lnTo>
                  <a:cubicBezTo>
                    <a:pt x="10631" y="15034"/>
                    <a:pt x="10883" y="14743"/>
                    <a:pt x="10883" y="14390"/>
                  </a:cubicBezTo>
                  <a:lnTo>
                    <a:pt x="10883" y="849"/>
                  </a:lnTo>
                  <a:cubicBezTo>
                    <a:pt x="10883" y="638"/>
                    <a:pt x="10793" y="446"/>
                    <a:pt x="10639" y="326"/>
                  </a:cubicBezTo>
                  <a:cubicBezTo>
                    <a:pt x="10562" y="267"/>
                    <a:pt x="10473" y="231"/>
                    <a:pt x="10383" y="219"/>
                  </a:cubicBezTo>
                  <a:close/>
                  <a:moveTo>
                    <a:pt x="9752" y="1836"/>
                  </a:moveTo>
                  <a:lnTo>
                    <a:pt x="9752" y="13752"/>
                  </a:lnTo>
                  <a:lnTo>
                    <a:pt x="2217" y="13752"/>
                  </a:lnTo>
                  <a:cubicBezTo>
                    <a:pt x="2772" y="11538"/>
                    <a:pt x="5160" y="4462"/>
                    <a:pt x="9752" y="1836"/>
                  </a:cubicBezTo>
                  <a:close/>
                  <a:moveTo>
                    <a:pt x="12942" y="3319"/>
                  </a:moveTo>
                  <a:lnTo>
                    <a:pt x="17591" y="13699"/>
                  </a:lnTo>
                  <a:lnTo>
                    <a:pt x="12942" y="13699"/>
                  </a:lnTo>
                  <a:cubicBezTo>
                    <a:pt x="12942" y="13699"/>
                    <a:pt x="12942" y="3319"/>
                    <a:pt x="12942" y="3319"/>
                  </a:cubicBezTo>
                  <a:close/>
                  <a:moveTo>
                    <a:pt x="568" y="16101"/>
                  </a:moveTo>
                  <a:cubicBezTo>
                    <a:pt x="328" y="16101"/>
                    <a:pt x="113" y="16268"/>
                    <a:pt x="32" y="16523"/>
                  </a:cubicBezTo>
                  <a:cubicBezTo>
                    <a:pt x="-48" y="16778"/>
                    <a:pt x="25" y="17064"/>
                    <a:pt x="211" y="17235"/>
                  </a:cubicBezTo>
                  <a:lnTo>
                    <a:pt x="4764" y="21408"/>
                  </a:lnTo>
                  <a:cubicBezTo>
                    <a:pt x="4865" y="21501"/>
                    <a:pt x="4991" y="21549"/>
                    <a:pt x="5121" y="21549"/>
                  </a:cubicBezTo>
                  <a:lnTo>
                    <a:pt x="16383" y="21549"/>
                  </a:lnTo>
                  <a:cubicBezTo>
                    <a:pt x="16513" y="21549"/>
                    <a:pt x="16639" y="21501"/>
                    <a:pt x="16740" y="21408"/>
                  </a:cubicBezTo>
                  <a:lnTo>
                    <a:pt x="21293" y="17235"/>
                  </a:lnTo>
                  <a:cubicBezTo>
                    <a:pt x="21479" y="17064"/>
                    <a:pt x="21552" y="16778"/>
                    <a:pt x="21472" y="16523"/>
                  </a:cubicBezTo>
                  <a:cubicBezTo>
                    <a:pt x="21391" y="16268"/>
                    <a:pt x="21176" y="16101"/>
                    <a:pt x="20936" y="16101"/>
                  </a:cubicBezTo>
                  <a:lnTo>
                    <a:pt x="568" y="16101"/>
                  </a:lnTo>
                  <a:close/>
                  <a:moveTo>
                    <a:pt x="2163" y="17382"/>
                  </a:moveTo>
                  <a:lnTo>
                    <a:pt x="19341" y="17382"/>
                  </a:lnTo>
                  <a:cubicBezTo>
                    <a:pt x="19341" y="17382"/>
                    <a:pt x="16180" y="20274"/>
                    <a:pt x="16180" y="20274"/>
                  </a:cubicBezTo>
                  <a:lnTo>
                    <a:pt x="5324" y="20274"/>
                  </a:lnTo>
                  <a:lnTo>
                    <a:pt x="2163" y="173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29"/>
            <p:cNvSpPr/>
            <p:nvPr/>
          </p:nvSpPr>
          <p:spPr>
            <a:xfrm>
              <a:off x="8352726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630"/>
            <p:cNvSpPr/>
            <p:nvPr/>
          </p:nvSpPr>
          <p:spPr>
            <a:xfrm>
              <a:off x="8477042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634"/>
            <p:cNvSpPr/>
            <p:nvPr/>
          </p:nvSpPr>
          <p:spPr>
            <a:xfrm>
              <a:off x="8820861" y="3079898"/>
              <a:ext cx="671361" cy="7028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94" extrusionOk="0">
                  <a:moveTo>
                    <a:pt x="20165" y="5"/>
                  </a:moveTo>
                  <a:cubicBezTo>
                    <a:pt x="19915" y="37"/>
                    <a:pt x="19697" y="214"/>
                    <a:pt x="19624" y="474"/>
                  </a:cubicBezTo>
                  <a:cubicBezTo>
                    <a:pt x="19621" y="492"/>
                    <a:pt x="19122" y="2218"/>
                    <a:pt x="17620" y="2962"/>
                  </a:cubicBezTo>
                  <a:cubicBezTo>
                    <a:pt x="16184" y="3674"/>
                    <a:pt x="15501" y="4542"/>
                    <a:pt x="15178" y="5241"/>
                  </a:cubicBezTo>
                  <a:cubicBezTo>
                    <a:pt x="14016" y="4263"/>
                    <a:pt x="12583" y="3707"/>
                    <a:pt x="11050" y="3707"/>
                  </a:cubicBezTo>
                  <a:cubicBezTo>
                    <a:pt x="9316" y="3707"/>
                    <a:pt x="7688" y="4387"/>
                    <a:pt x="6463" y="5621"/>
                  </a:cubicBezTo>
                  <a:lnTo>
                    <a:pt x="1897" y="10223"/>
                  </a:lnTo>
                  <a:cubicBezTo>
                    <a:pt x="-632" y="12772"/>
                    <a:pt x="-632" y="16915"/>
                    <a:pt x="1897" y="19464"/>
                  </a:cubicBezTo>
                  <a:lnTo>
                    <a:pt x="2111" y="19679"/>
                  </a:lnTo>
                  <a:cubicBezTo>
                    <a:pt x="3336" y="20916"/>
                    <a:pt x="4966" y="21594"/>
                    <a:pt x="6698" y="21594"/>
                  </a:cubicBezTo>
                  <a:cubicBezTo>
                    <a:pt x="8431" y="21594"/>
                    <a:pt x="10061" y="20916"/>
                    <a:pt x="11286" y="19679"/>
                  </a:cubicBezTo>
                  <a:lnTo>
                    <a:pt x="15846" y="15084"/>
                  </a:lnTo>
                  <a:cubicBezTo>
                    <a:pt x="18241" y="12670"/>
                    <a:pt x="18342" y="8839"/>
                    <a:pt x="16202" y="6272"/>
                  </a:cubicBezTo>
                  <a:cubicBezTo>
                    <a:pt x="16232" y="5981"/>
                    <a:pt x="16451" y="4999"/>
                    <a:pt x="18189" y="4137"/>
                  </a:cubicBezTo>
                  <a:cubicBezTo>
                    <a:pt x="20205" y="3138"/>
                    <a:pt x="20845" y="927"/>
                    <a:pt x="20872" y="832"/>
                  </a:cubicBezTo>
                  <a:cubicBezTo>
                    <a:pt x="20968" y="485"/>
                    <a:pt x="20767" y="125"/>
                    <a:pt x="20423" y="27"/>
                  </a:cubicBezTo>
                  <a:cubicBezTo>
                    <a:pt x="20337" y="2"/>
                    <a:pt x="20249" y="-6"/>
                    <a:pt x="20165" y="5"/>
                  </a:cubicBezTo>
                  <a:close/>
                  <a:moveTo>
                    <a:pt x="11045" y="5014"/>
                  </a:moveTo>
                  <a:cubicBezTo>
                    <a:pt x="12433" y="5014"/>
                    <a:pt x="13737" y="5554"/>
                    <a:pt x="14718" y="6543"/>
                  </a:cubicBezTo>
                  <a:lnTo>
                    <a:pt x="14932" y="6758"/>
                  </a:lnTo>
                  <a:cubicBezTo>
                    <a:pt x="16957" y="8797"/>
                    <a:pt x="16957" y="12116"/>
                    <a:pt x="14932" y="14157"/>
                  </a:cubicBezTo>
                  <a:lnTo>
                    <a:pt x="14330" y="14764"/>
                  </a:lnTo>
                  <a:cubicBezTo>
                    <a:pt x="9349" y="11981"/>
                    <a:pt x="7244" y="8101"/>
                    <a:pt x="6786" y="7139"/>
                  </a:cubicBezTo>
                  <a:lnTo>
                    <a:pt x="7377" y="6543"/>
                  </a:lnTo>
                  <a:cubicBezTo>
                    <a:pt x="8357" y="5554"/>
                    <a:pt x="9658" y="5014"/>
                    <a:pt x="11045" y="5014"/>
                  </a:cubicBezTo>
                  <a:close/>
                  <a:moveTo>
                    <a:pt x="6304" y="7624"/>
                  </a:moveTo>
                  <a:cubicBezTo>
                    <a:pt x="6960" y="8943"/>
                    <a:pt x="9098" y="12533"/>
                    <a:pt x="13859" y="15244"/>
                  </a:cubicBezTo>
                  <a:lnTo>
                    <a:pt x="10372" y="18758"/>
                  </a:lnTo>
                  <a:cubicBezTo>
                    <a:pt x="9392" y="19748"/>
                    <a:pt x="8085" y="20292"/>
                    <a:pt x="6698" y="20292"/>
                  </a:cubicBezTo>
                  <a:cubicBezTo>
                    <a:pt x="5312" y="20292"/>
                    <a:pt x="4010" y="19748"/>
                    <a:pt x="3030" y="18758"/>
                  </a:cubicBezTo>
                  <a:lnTo>
                    <a:pt x="2817" y="18543"/>
                  </a:lnTo>
                  <a:cubicBezTo>
                    <a:pt x="793" y="16503"/>
                    <a:pt x="793" y="13183"/>
                    <a:pt x="2817" y="11144"/>
                  </a:cubicBezTo>
                  <a:lnTo>
                    <a:pt x="6304" y="7624"/>
                  </a:lnTo>
                  <a:close/>
                  <a:moveTo>
                    <a:pt x="12156" y="8650"/>
                  </a:moveTo>
                  <a:cubicBezTo>
                    <a:pt x="12074" y="8650"/>
                    <a:pt x="11990" y="8680"/>
                    <a:pt x="11926" y="8744"/>
                  </a:cubicBezTo>
                  <a:lnTo>
                    <a:pt x="10782" y="9897"/>
                  </a:lnTo>
                  <a:cubicBezTo>
                    <a:pt x="10655" y="10024"/>
                    <a:pt x="10655" y="10233"/>
                    <a:pt x="10782" y="10361"/>
                  </a:cubicBezTo>
                  <a:cubicBezTo>
                    <a:pt x="10846" y="10424"/>
                    <a:pt x="10930" y="10460"/>
                    <a:pt x="11012" y="10460"/>
                  </a:cubicBezTo>
                  <a:cubicBezTo>
                    <a:pt x="11096" y="10460"/>
                    <a:pt x="11179" y="10424"/>
                    <a:pt x="11242" y="10361"/>
                  </a:cubicBezTo>
                  <a:lnTo>
                    <a:pt x="12386" y="9208"/>
                  </a:lnTo>
                  <a:cubicBezTo>
                    <a:pt x="12513" y="9080"/>
                    <a:pt x="12513" y="8871"/>
                    <a:pt x="12386" y="8744"/>
                  </a:cubicBezTo>
                  <a:cubicBezTo>
                    <a:pt x="12323" y="8680"/>
                    <a:pt x="12239" y="8650"/>
                    <a:pt x="12156" y="8650"/>
                  </a:cubicBezTo>
                  <a:close/>
                  <a:moveTo>
                    <a:pt x="5056" y="10239"/>
                  </a:moveTo>
                  <a:cubicBezTo>
                    <a:pt x="4973" y="10239"/>
                    <a:pt x="4890" y="10269"/>
                    <a:pt x="4826" y="10333"/>
                  </a:cubicBezTo>
                  <a:lnTo>
                    <a:pt x="3813" y="11359"/>
                  </a:lnTo>
                  <a:cubicBezTo>
                    <a:pt x="1943" y="13185"/>
                    <a:pt x="1599" y="15090"/>
                    <a:pt x="2822" y="16871"/>
                  </a:cubicBezTo>
                  <a:cubicBezTo>
                    <a:pt x="2886" y="16962"/>
                    <a:pt x="2988" y="17015"/>
                    <a:pt x="3091" y="17015"/>
                  </a:cubicBezTo>
                  <a:cubicBezTo>
                    <a:pt x="3153" y="17015"/>
                    <a:pt x="3222" y="16992"/>
                    <a:pt x="3277" y="16954"/>
                  </a:cubicBezTo>
                  <a:cubicBezTo>
                    <a:pt x="3424" y="16851"/>
                    <a:pt x="3460" y="16648"/>
                    <a:pt x="3359" y="16501"/>
                  </a:cubicBezTo>
                  <a:cubicBezTo>
                    <a:pt x="2325" y="14997"/>
                    <a:pt x="2628" y="13423"/>
                    <a:pt x="4268" y="11823"/>
                  </a:cubicBezTo>
                  <a:lnTo>
                    <a:pt x="5286" y="10797"/>
                  </a:lnTo>
                  <a:cubicBezTo>
                    <a:pt x="5412" y="10669"/>
                    <a:pt x="5412" y="10460"/>
                    <a:pt x="5286" y="10333"/>
                  </a:cubicBezTo>
                  <a:cubicBezTo>
                    <a:pt x="5223" y="10269"/>
                    <a:pt x="5139" y="10239"/>
                    <a:pt x="5056" y="10239"/>
                  </a:cubicBezTo>
                  <a:close/>
                  <a:moveTo>
                    <a:pt x="3655" y="17125"/>
                  </a:moveTo>
                  <a:cubicBezTo>
                    <a:pt x="3572" y="17125"/>
                    <a:pt x="3488" y="17155"/>
                    <a:pt x="3425" y="17219"/>
                  </a:cubicBezTo>
                  <a:cubicBezTo>
                    <a:pt x="3298" y="17347"/>
                    <a:pt x="3298" y="17555"/>
                    <a:pt x="3425" y="17682"/>
                  </a:cubicBezTo>
                  <a:lnTo>
                    <a:pt x="3578" y="17837"/>
                  </a:lnTo>
                  <a:cubicBezTo>
                    <a:pt x="3641" y="17900"/>
                    <a:pt x="3724" y="17930"/>
                    <a:pt x="3808" y="17930"/>
                  </a:cubicBezTo>
                  <a:cubicBezTo>
                    <a:pt x="3890" y="17930"/>
                    <a:pt x="3975" y="17900"/>
                    <a:pt x="4038" y="17837"/>
                  </a:cubicBezTo>
                  <a:cubicBezTo>
                    <a:pt x="4163" y="17709"/>
                    <a:pt x="4159" y="17501"/>
                    <a:pt x="4032" y="17373"/>
                  </a:cubicBezTo>
                  <a:lnTo>
                    <a:pt x="3884" y="17219"/>
                  </a:lnTo>
                  <a:cubicBezTo>
                    <a:pt x="3821" y="17155"/>
                    <a:pt x="3737" y="17125"/>
                    <a:pt x="3655" y="1712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8108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21412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61903" y="45027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60254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57"/>
            <p:cNvSpPr txBox="1"/>
            <p:nvPr/>
          </p:nvSpPr>
          <p:spPr>
            <a:xfrm>
              <a:off x="2293423" y="4872127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433186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5" name="TextBox 57"/>
            <p:cNvSpPr txBox="1"/>
            <p:nvPr/>
          </p:nvSpPr>
          <p:spPr>
            <a:xfrm>
              <a:off x="637030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6" name="TextBox 57"/>
            <p:cNvSpPr txBox="1"/>
            <p:nvPr/>
          </p:nvSpPr>
          <p:spPr>
            <a:xfrm>
              <a:off x="840874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816100" y="1777543"/>
            <a:ext cx="8559800" cy="4103688"/>
            <a:chOff x="1484313" y="1603375"/>
            <a:chExt cx="8559800" cy="4103688"/>
          </a:xfrm>
        </p:grpSpPr>
        <p:cxnSp>
          <p:nvCxnSpPr>
            <p:cNvPr id="8" name="Straight Connector 8"/>
            <p:cNvCxnSpPr>
              <a:cxnSpLocks noChangeShapeType="1"/>
              <a:stCxn id="12" idx="4"/>
              <a:endCxn id="18" idx="0"/>
            </p:cNvCxnSpPr>
            <p:nvPr/>
          </p:nvCxnSpPr>
          <p:spPr bwMode="auto">
            <a:xfrm flipH="1">
              <a:off x="4719638" y="2193925"/>
              <a:ext cx="0" cy="1028700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484313" y="2717800"/>
              <a:ext cx="1684337" cy="1685925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1849437" y="3356243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 sz="20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424363" y="160337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>
              <a:off x="6718300" y="19018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424363" y="494982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24"/>
            <p:cNvCxnSpPr>
              <a:cxnSpLocks noChangeShapeType="1"/>
            </p:cNvCxnSpPr>
            <p:nvPr/>
          </p:nvCxnSpPr>
          <p:spPr bwMode="auto">
            <a:xfrm>
              <a:off x="6718300" y="52419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424363" y="3222625"/>
              <a:ext cx="592137" cy="592138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23"/>
            <p:cNvCxnSpPr>
              <a:cxnSpLocks noChangeShapeType="1"/>
            </p:cNvCxnSpPr>
            <p:nvPr/>
          </p:nvCxnSpPr>
          <p:spPr bwMode="auto">
            <a:xfrm>
              <a:off x="6718300" y="3551496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456238" y="169862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5456238" y="3318669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5456238" y="504507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034338" y="1714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8034338" y="2036763"/>
              <a:ext cx="2009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034338" y="3419475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8034338" y="3741738"/>
              <a:ext cx="2009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034338" y="5016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8034338" y="5337175"/>
              <a:ext cx="2009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cxnSp>
          <p:nvCxnSpPr>
            <p:cNvPr id="30" name="Straight Connector 8"/>
            <p:cNvCxnSpPr>
              <a:cxnSpLocks noChangeShapeType="1"/>
              <a:stCxn id="18" idx="4"/>
              <a:endCxn id="15" idx="0"/>
            </p:cNvCxnSpPr>
            <p:nvPr/>
          </p:nvCxnSpPr>
          <p:spPr bwMode="auto">
            <a:xfrm flipH="1">
              <a:off x="4719638" y="3814763"/>
              <a:ext cx="0" cy="1135062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694065" y="2308608"/>
            <a:ext cx="8803871" cy="3448885"/>
            <a:chOff x="1647381" y="2395692"/>
            <a:chExt cx="8803871" cy="3448885"/>
          </a:xfrm>
        </p:grpSpPr>
        <p:sp>
          <p:nvSpPr>
            <p:cNvPr id="43" name="矩形 42"/>
            <p:cNvSpPr/>
            <p:nvPr/>
          </p:nvSpPr>
          <p:spPr>
            <a:xfrm>
              <a:off x="1714661" y="2395692"/>
              <a:ext cx="2717227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88645" y="2395692"/>
              <a:ext cx="2718598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664000" y="2395692"/>
              <a:ext cx="2717226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647381" y="4670587"/>
              <a:ext cx="8803871" cy="1173990"/>
              <a:chOff x="992186" y="4479675"/>
              <a:chExt cx="10179053" cy="1357369"/>
            </a:xfrm>
          </p:grpSpPr>
          <p:sp>
            <p:nvSpPr>
              <p:cNvPr id="11" name="文本框 10"/>
              <p:cNvSpPr txBox="1">
                <a:spLocks noChangeArrowheads="1"/>
              </p:cNvSpPr>
              <p:nvPr/>
            </p:nvSpPr>
            <p:spPr bwMode="auto">
              <a:xfrm>
                <a:off x="992186" y="4876244"/>
                <a:ext cx="3297237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2" name="文本框 11"/>
              <p:cNvSpPr txBox="1">
                <a:spLocks noChangeArrowheads="1"/>
              </p:cNvSpPr>
              <p:nvPr/>
            </p:nvSpPr>
            <p:spPr bwMode="auto">
              <a:xfrm>
                <a:off x="4431506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3" name="文本框 12"/>
              <p:cNvSpPr txBox="1">
                <a:spLocks noChangeArrowheads="1"/>
              </p:cNvSpPr>
              <p:nvPr/>
            </p:nvSpPr>
            <p:spPr bwMode="auto">
              <a:xfrm>
                <a:off x="7872414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4" name="文本框 13"/>
              <p:cNvSpPr txBox="1">
                <a:spLocks noChangeArrowheads="1"/>
              </p:cNvSpPr>
              <p:nvPr/>
            </p:nvSpPr>
            <p:spPr bwMode="auto">
              <a:xfrm>
                <a:off x="1728787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5" name="文本框 14"/>
              <p:cNvSpPr txBox="1">
                <a:spLocks noChangeArrowheads="1"/>
              </p:cNvSpPr>
              <p:nvPr/>
            </p:nvSpPr>
            <p:spPr bwMode="auto">
              <a:xfrm>
                <a:off x="4878145" y="4479675"/>
                <a:ext cx="251618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8607425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92959" y="2258861"/>
            <a:ext cx="7420761" cy="3379012"/>
            <a:chOff x="2097837" y="2329188"/>
            <a:chExt cx="9886626" cy="4501832"/>
          </a:xfrm>
        </p:grpSpPr>
        <p:grpSp>
          <p:nvGrpSpPr>
            <p:cNvPr id="8" name="组合 7"/>
            <p:cNvGrpSpPr/>
            <p:nvPr/>
          </p:nvGrpSpPr>
          <p:grpSpPr>
            <a:xfrm>
              <a:off x="3676723" y="3016262"/>
              <a:ext cx="7224079" cy="2159800"/>
              <a:chOff x="5783691" y="5148349"/>
              <a:chExt cx="13913910" cy="4074398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783691" y="5364373"/>
                <a:ext cx="2761290" cy="3024336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8544981" y="5364373"/>
                <a:ext cx="3717540" cy="3456384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2262521" y="5148349"/>
                <a:ext cx="3717538" cy="367240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15980059" y="5148349"/>
                <a:ext cx="3717542" cy="407439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395124" y="4382382"/>
              <a:ext cx="1570230" cy="1603173"/>
              <a:chOff x="4223288" y="7568611"/>
              <a:chExt cx="2768765" cy="276876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22328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2"/>
              <p:cNvSpPr txBox="1"/>
              <p:nvPr/>
            </p:nvSpPr>
            <p:spPr>
              <a:xfrm>
                <a:off x="4852269" y="8220295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5264" y="2329188"/>
              <a:ext cx="1570230" cy="1603173"/>
              <a:chOff x="7626677" y="4022631"/>
              <a:chExt cx="2768765" cy="27687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626677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43"/>
              <p:cNvSpPr txBox="1"/>
              <p:nvPr/>
            </p:nvSpPr>
            <p:spPr>
              <a:xfrm>
                <a:off x="8255658" y="466342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55404" y="4382382"/>
              <a:ext cx="1570230" cy="1603173"/>
              <a:chOff x="11030067" y="7568611"/>
              <a:chExt cx="2768765" cy="276876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1030067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144"/>
              <p:cNvSpPr txBox="1"/>
              <p:nvPr/>
            </p:nvSpPr>
            <p:spPr>
              <a:xfrm>
                <a:off x="11659057" y="821058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185544" y="2329188"/>
              <a:ext cx="1570230" cy="1603173"/>
              <a:chOff x="14433455" y="4022631"/>
              <a:chExt cx="2768765" cy="276876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433455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145"/>
              <p:cNvSpPr txBox="1"/>
              <p:nvPr/>
            </p:nvSpPr>
            <p:spPr>
              <a:xfrm>
                <a:off x="15062437" y="466342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115686" y="4382382"/>
              <a:ext cx="1570230" cy="1603173"/>
              <a:chOff x="17836848" y="7568611"/>
              <a:chExt cx="2768765" cy="276876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83684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147"/>
              <p:cNvSpPr txBox="1"/>
              <p:nvPr/>
            </p:nvSpPr>
            <p:spPr>
              <a:xfrm>
                <a:off x="18465826" y="822290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097837" y="2823241"/>
              <a:ext cx="9886626" cy="4007779"/>
              <a:chOff x="3699086" y="4875888"/>
              <a:chExt cx="17432951" cy="6921653"/>
            </a:xfrm>
          </p:grpSpPr>
          <p:sp>
            <p:nvSpPr>
              <p:cNvPr id="29" name="TextBox 148"/>
              <p:cNvSpPr txBox="1"/>
              <p:nvPr/>
            </p:nvSpPr>
            <p:spPr>
              <a:xfrm>
                <a:off x="3699086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0" name="TextBox 149"/>
              <p:cNvSpPr txBox="1"/>
              <p:nvPr/>
            </p:nvSpPr>
            <p:spPr>
              <a:xfrm>
                <a:off x="3699086" y="504886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1" name="TextBox 150"/>
              <p:cNvSpPr txBox="1"/>
              <p:nvPr/>
            </p:nvSpPr>
            <p:spPr>
              <a:xfrm>
                <a:off x="10519003" y="10735300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2" name="TextBox 151"/>
              <p:cNvSpPr txBox="1"/>
              <p:nvPr/>
            </p:nvSpPr>
            <p:spPr>
              <a:xfrm>
                <a:off x="17338921" y="487588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3" name="TextBox 152"/>
              <p:cNvSpPr txBox="1"/>
              <p:nvPr/>
            </p:nvSpPr>
            <p:spPr>
              <a:xfrm>
                <a:off x="17338921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889125" y="2173967"/>
            <a:ext cx="8413751" cy="3525838"/>
            <a:chOff x="1851023" y="2130425"/>
            <a:chExt cx="8413751" cy="3525838"/>
          </a:xfrm>
        </p:grpSpPr>
        <p:cxnSp>
          <p:nvCxnSpPr>
            <p:cNvPr id="8" name="Straight Connector 36"/>
            <p:cNvCxnSpPr>
              <a:cxnSpLocks noChangeShapeType="1"/>
            </p:cNvCxnSpPr>
            <p:nvPr/>
          </p:nvCxnSpPr>
          <p:spPr bwMode="auto">
            <a:xfrm flipH="1">
              <a:off x="4410075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2"/>
            <p:cNvCxnSpPr>
              <a:cxnSpLocks noChangeShapeType="1"/>
            </p:cNvCxnSpPr>
            <p:nvPr/>
          </p:nvCxnSpPr>
          <p:spPr bwMode="auto">
            <a:xfrm flipH="1">
              <a:off x="7607300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197100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4163" y="2273300"/>
              <a:ext cx="1357312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8562975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851023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2514826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686651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8883875" y="2770969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72538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8216899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贰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237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4">
      <vt:lpstr>Arial</vt:lpstr>
      <vt:lpstr>等线 Light</vt:lpstr>
      <vt:lpstr>等线</vt:lpstr>
      <vt:lpstr>禹卫书法行书简体</vt:lpstr>
      <vt:lpstr>经典繁毛楷</vt:lpstr>
      <vt:lpstr>华文细黑</vt:lpstr>
      <vt:lpstr>微软雅黑</vt:lpstr>
      <vt:lpstr>Nirmala UI Semilight</vt:lpstr>
      <vt:lpstr>Segoe UI</vt:lpstr>
      <vt:lpstr>Gill Sans</vt:lpstr>
      <vt:lpstr>Calibri</vt:lpstr>
      <vt:lpstr>宋体</vt:lpstr>
      <vt:lpstr>造字工房悦黑体验版细体</vt:lpstr>
      <vt:lpstr>Roboto Regular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17</cp:revision>
  <dcterms:created xsi:type="dcterms:W3CDTF">2017-09-26T07:48:00Z</dcterms:created>
  <dcterms:modified xsi:type="dcterms:W3CDTF">2023-05-08T06:39:28Z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