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autoCompressPictures="0">
  <p:sldMasterIdLst>
    <p:sldMasterId id="2147483648" r:id="rId2"/>
    <p:sldMasterId id="2147483673" r:id="rId3"/>
  </p:sldMasterIdLst>
  <p:notesMasterIdLst>
    <p:notesMasterId r:id="rId4"/>
  </p:notesMasterIdLst>
  <p:handoutMasterIdLst>
    <p:handoutMasterId r:id="rId5"/>
  </p:handoutMasterIdLst>
  <p:sldIdLst>
    <p:sldId id="1582" r:id="rId6"/>
    <p:sldId id="1583" r:id="rId7"/>
    <p:sldId id="1584" r:id="rId8"/>
    <p:sldId id="365" r:id="rId9"/>
    <p:sldId id="370" r:id="rId10"/>
    <p:sldId id="371" r:id="rId11"/>
    <p:sldId id="372" r:id="rId12"/>
    <p:sldId id="1585" r:id="rId13"/>
    <p:sldId id="373" r:id="rId14"/>
    <p:sldId id="374" r:id="rId15"/>
    <p:sldId id="375" r:id="rId16"/>
    <p:sldId id="1586" r:id="rId17"/>
    <p:sldId id="376" r:id="rId18"/>
    <p:sldId id="377" r:id="rId19"/>
    <p:sldId id="378" r:id="rId20"/>
    <p:sldId id="1587" r:id="rId21"/>
    <p:sldId id="379" r:id="rId22"/>
    <p:sldId id="380" r:id="rId23"/>
    <p:sldId id="381" r:id="rId24"/>
    <p:sldId id="1588" r:id="rId25"/>
    <p:sldId id="1603" r:id="rId26"/>
    <p:sldId id="1625"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p:cmAuthor id="1" name="橘子 设计" initials="橘子" lastIdx="0" clrIdx="0"/>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6314" autoAdjust="0"/>
  </p:normalViewPr>
  <p:slideViewPr>
    <p:cSldViewPr snapToGrid="0" snapToObjects="1">
      <p:cViewPr varScale="1">
        <p:scale>
          <a:sx n="108" d="100"/>
          <a:sy n="108" d="100"/>
        </p:scale>
        <p:origin x="738"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 Type="http://schemas.openxmlformats.org/officeDocument/2006/relationships/slideMaster" Target="slideMasters/slideMaster1.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tags" Target="tags/tag63.xml" /><Relationship Id="rId29" Type="http://schemas.openxmlformats.org/officeDocument/2006/relationships/presProps" Target="presProps.xml" /><Relationship Id="rId3" Type="http://schemas.openxmlformats.org/officeDocument/2006/relationships/slideMaster" Target="slideMasters/slideMaster2.xml" /><Relationship Id="rId30" Type="http://schemas.openxmlformats.org/officeDocument/2006/relationships/viewProps" Target="viewProps.xml" /><Relationship Id="rId31" Type="http://schemas.openxmlformats.org/officeDocument/2006/relationships/theme" Target="theme/theme1.xml" /><Relationship Id="rId32" Type="http://schemas.openxmlformats.org/officeDocument/2006/relationships/tableStyles" Target="tableStyles.xml" /><Relationship Id="rId4" Type="http://schemas.openxmlformats.org/officeDocument/2006/relationships/notesMaster" Target="notesMasters/notesMaster1.xml" /><Relationship Id="rId5" Type="http://schemas.openxmlformats.org/officeDocument/2006/relationships/handoutMaster" Target="handoutMasters/handoutMaster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
            </a:fld>
            <a:endParaRPr kumimoji="1"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03E6E94-69E9-4129-8C72-1C52CC308EA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https://www.ypppt.com/</a:t>
            </a:r>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03E6E94-69E9-4129-8C72-1C52CC308EA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03E6E94-69E9-4129-8C72-1C52CC308EA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03E6E94-69E9-4129-8C72-1C52CC308EA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03E6E94-69E9-4129-8C72-1C52CC308EA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t>21</a:t>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t>22</a:t>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03E6E94-69E9-4129-8C72-1C52CC308EA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03E6E94-69E9-4129-8C72-1C52CC308EA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cSld>
  <p:clrMapOvr>
    <a:masterClrMapping/>
  </p:clrMapOvr>
  <mc:AlternateContent>
    <mc:Choice xmlns:p15="http://schemas.microsoft.com/office/powerpoint/2012/main" Requires="p15">
      <p:transition spd="slow" advTm="2000" p14:dur="3000">
        <p15:prstTrans prst="curtains"/>
      </p:transition>
    </mc:Choice>
    <mc:Fallback>
      <p:transition spd="slow" advTm="200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和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9A00A2AD-B2CE-DC4F-8015-E18525983D45}" type="datetimeFigureOut">
              <a:rPr kumimoji="1" lang="zh-CN" altLang="en-US" smtClean="0"/>
              <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ECCDFA6-1E83-B64A-81A1-D9DB674537E5}" type="slidenum">
              <a:rPr kumimoji="1" lang="zh-CN" altLang="en-US" smtClean="0"/>
              <a:t/>
            </a:fld>
            <a:endParaRPr kumimoji="1" lang="zh-CN" altLang="en-US"/>
          </a:p>
        </p:txBody>
      </p:sp>
    </p:spTree>
  </p:cSld>
  <p:clrMapOvr>
    <a:masterClrMapping/>
  </p:clrMapOvr>
  <mc:AlternateContent>
    <mc:Choice xmlns:p15="http://schemas.microsoft.com/office/powerpoint/2012/main" Requires="p15">
      <p:transition spd="slow" advTm="2000" p14:dur="3000">
        <p15:prstTrans prst="curtains"/>
      </p:transition>
    </mc:Choice>
    <mc:Fallback>
      <p:transition spd="slow" advTm="2000">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Infographic (2)">
    <p:spTree>
      <p:nvGrpSpPr>
        <p:cNvPr id="1" name=""/>
        <p:cNvGrpSpPr/>
        <p:nvPr/>
      </p:nvGrpSpPr>
      <p:grpSpPr>
        <a:xfrm>
          <a:off x="0" y="0"/>
          <a:ext cx="0" cy="0"/>
        </a:xfrm>
      </p:grpSpPr>
      <p:sp>
        <p:nvSpPr>
          <p:cNvPr id="8" name="Picture Placeholder 8"/>
          <p:cNvSpPr>
            <a:spLocks noGrp="1"/>
          </p:cNvSpPr>
          <p:nvPr>
            <p:ph type="pic" sz="quarter" idx="15"/>
          </p:nvPr>
        </p:nvSpPr>
        <p:spPr>
          <a:xfrm>
            <a:off x="4643717" y="4203174"/>
            <a:ext cx="2904567" cy="2904568"/>
          </a:xfrm>
          <a:custGeom>
            <a:gdLst>
              <a:gd name="connsiteX0" fmla="*/ 0 w 10107827"/>
              <a:gd name="connsiteY0" fmla="*/ 5084618 h 10169236"/>
              <a:gd name="connsiteX1" fmla="*/ 5053914 w 10107827"/>
              <a:gd name="connsiteY1" fmla="*/ 0 h 10169236"/>
              <a:gd name="connsiteX2" fmla="*/ 10107827 w 10107827"/>
              <a:gd name="connsiteY2" fmla="*/ 5084618 h 10169236"/>
              <a:gd name="connsiteX3" fmla="*/ 5053914 w 10107827"/>
              <a:gd name="connsiteY3" fmla="*/ 10169236 h 10169236"/>
              <a:gd name="connsiteX4" fmla="*/ 0 w 10107827"/>
              <a:gd name="connsiteY4" fmla="*/ 5084618 h 10169236"/>
              <a:gd name="connsiteX0-1" fmla="*/ 2138 w 10109965"/>
              <a:gd name="connsiteY0-2" fmla="*/ 5084618 h 10169236"/>
              <a:gd name="connsiteX1-3" fmla="*/ 5056052 w 10109965"/>
              <a:gd name="connsiteY1-4" fmla="*/ 0 h 10169236"/>
              <a:gd name="connsiteX2-5" fmla="*/ 10109965 w 10109965"/>
              <a:gd name="connsiteY2-6" fmla="*/ 5084618 h 10169236"/>
              <a:gd name="connsiteX3-7" fmla="*/ 5056052 w 10109965"/>
              <a:gd name="connsiteY3-8" fmla="*/ 10169236 h 10169236"/>
              <a:gd name="connsiteX4-9" fmla="*/ 2138 w 10109965"/>
              <a:gd name="connsiteY4-10" fmla="*/ 5084618 h 10169236"/>
              <a:gd name="connsiteX0-11" fmla="*/ 27 w 10107854"/>
              <a:gd name="connsiteY0-12" fmla="*/ 5084618 h 10169236"/>
              <a:gd name="connsiteX1-13" fmla="*/ 5053941 w 10107854"/>
              <a:gd name="connsiteY1-14" fmla="*/ 0 h 10169236"/>
              <a:gd name="connsiteX2-15" fmla="*/ 10107854 w 10107854"/>
              <a:gd name="connsiteY2-16" fmla="*/ 5084618 h 10169236"/>
              <a:gd name="connsiteX3-17" fmla="*/ 5053941 w 10107854"/>
              <a:gd name="connsiteY3-18" fmla="*/ 10169236 h 10169236"/>
              <a:gd name="connsiteX4-19" fmla="*/ 27 w 10107854"/>
              <a:gd name="connsiteY4-20" fmla="*/ 5084618 h 10169236"/>
              <a:gd name="connsiteX0-21" fmla="*/ 32 w 10107859"/>
              <a:gd name="connsiteY0-22" fmla="*/ 5261432 h 10346050"/>
              <a:gd name="connsiteX1-23" fmla="*/ 5053946 w 10107859"/>
              <a:gd name="connsiteY1-24" fmla="*/ 176814 h 10346050"/>
              <a:gd name="connsiteX2-25" fmla="*/ 10107859 w 10107859"/>
              <a:gd name="connsiteY2-26" fmla="*/ 5261432 h 10346050"/>
              <a:gd name="connsiteX3-27" fmla="*/ 5053946 w 10107859"/>
              <a:gd name="connsiteY3-28" fmla="*/ 10346050 h 10346050"/>
              <a:gd name="connsiteX4-29" fmla="*/ 32 w 10107859"/>
              <a:gd name="connsiteY4-30" fmla="*/ 5261432 h 10346050"/>
              <a:gd name="connsiteX0-31" fmla="*/ 32 w 10107952"/>
              <a:gd name="connsiteY0-32" fmla="*/ 5303276 h 10387894"/>
              <a:gd name="connsiteX1-33" fmla="*/ 5053946 w 10107952"/>
              <a:gd name="connsiteY1-34" fmla="*/ 218658 h 10387894"/>
              <a:gd name="connsiteX2-35" fmla="*/ 10107859 w 10107952"/>
              <a:gd name="connsiteY2-36" fmla="*/ 5303276 h 10387894"/>
              <a:gd name="connsiteX3-37" fmla="*/ 5053946 w 10107952"/>
              <a:gd name="connsiteY3-38" fmla="*/ 10387894 h 10387894"/>
              <a:gd name="connsiteX4-39" fmla="*/ 32 w 10107952"/>
              <a:gd name="connsiteY4-40" fmla="*/ 5303276 h 10387894"/>
              <a:gd name="connsiteX0-41" fmla="*/ 32 w 10107952"/>
              <a:gd name="connsiteY0-42" fmla="*/ 5303276 h 10564520"/>
              <a:gd name="connsiteX1-43" fmla="*/ 5053946 w 10107952"/>
              <a:gd name="connsiteY1-44" fmla="*/ 218658 h 10564520"/>
              <a:gd name="connsiteX2-45" fmla="*/ 10107859 w 10107952"/>
              <a:gd name="connsiteY2-46" fmla="*/ 5303276 h 10564520"/>
              <a:gd name="connsiteX3-47" fmla="*/ 5053946 w 10107952"/>
              <a:gd name="connsiteY3-48" fmla="*/ 10387894 h 10564520"/>
              <a:gd name="connsiteX4-49" fmla="*/ 32 w 10107952"/>
              <a:gd name="connsiteY4-50" fmla="*/ 5303276 h 10564520"/>
              <a:gd name="connsiteX0-51" fmla="*/ 32 w 10107952"/>
              <a:gd name="connsiteY0-52" fmla="*/ 5303276 h 10387910"/>
              <a:gd name="connsiteX1-53" fmla="*/ 5053946 w 10107952"/>
              <a:gd name="connsiteY1-54" fmla="*/ 218658 h 10387910"/>
              <a:gd name="connsiteX2-55" fmla="*/ 10107859 w 10107952"/>
              <a:gd name="connsiteY2-56" fmla="*/ 5303276 h 10387910"/>
              <a:gd name="connsiteX3-57" fmla="*/ 5053946 w 10107952"/>
              <a:gd name="connsiteY3-58" fmla="*/ 10387894 h 10387910"/>
              <a:gd name="connsiteX4-59" fmla="*/ 32 w 10107952"/>
              <a:gd name="connsiteY4-60" fmla="*/ 5303276 h 10387910"/>
              <a:gd name="connsiteX0-61" fmla="*/ 10369 w 10118289"/>
              <a:gd name="connsiteY0-62" fmla="*/ 5303276 h 10387910"/>
              <a:gd name="connsiteX1-63" fmla="*/ 5064283 w 10118289"/>
              <a:gd name="connsiteY1-64" fmla="*/ 218658 h 10387910"/>
              <a:gd name="connsiteX2-65" fmla="*/ 10118196 w 10118289"/>
              <a:gd name="connsiteY2-66" fmla="*/ 5303276 h 10387910"/>
              <a:gd name="connsiteX3-67" fmla="*/ 5064283 w 10118289"/>
              <a:gd name="connsiteY3-68" fmla="*/ 10387894 h 10387910"/>
              <a:gd name="connsiteX4-69" fmla="*/ 10369 w 10118289"/>
              <a:gd name="connsiteY4-70" fmla="*/ 5303276 h 10387910"/>
              <a:gd name="connsiteX0-71" fmla="*/ 9999 w 10130965"/>
              <a:gd name="connsiteY0-72" fmla="*/ 5019332 h 10169302"/>
              <a:gd name="connsiteX1-73" fmla="*/ 5076976 w 10130965"/>
              <a:gd name="connsiteY1-74" fmla="*/ 28 h 10169302"/>
              <a:gd name="connsiteX2-75" fmla="*/ 10130889 w 10130965"/>
              <a:gd name="connsiteY2-76" fmla="*/ 5084646 h 10169302"/>
              <a:gd name="connsiteX3-77" fmla="*/ 5076976 w 10130965"/>
              <a:gd name="connsiteY3-78" fmla="*/ 10169264 h 10169302"/>
              <a:gd name="connsiteX4-79" fmla="*/ 9999 w 10130965"/>
              <a:gd name="connsiteY4-80" fmla="*/ 5019332 h 10169302"/>
              <a:gd name="connsiteX0-81" fmla="*/ 1240 w 10122206"/>
              <a:gd name="connsiteY0-82" fmla="*/ 5019332 h 10169302"/>
              <a:gd name="connsiteX1-83" fmla="*/ 5068217 w 10122206"/>
              <a:gd name="connsiteY1-84" fmla="*/ 28 h 10169302"/>
              <a:gd name="connsiteX2-85" fmla="*/ 10122130 w 10122206"/>
              <a:gd name="connsiteY2-86" fmla="*/ 5084646 h 10169302"/>
              <a:gd name="connsiteX3-87" fmla="*/ 5068217 w 10122206"/>
              <a:gd name="connsiteY3-88" fmla="*/ 10169264 h 10169302"/>
              <a:gd name="connsiteX4-89" fmla="*/ 1240 w 10122206"/>
              <a:gd name="connsiteY4-90" fmla="*/ 5019332 h 10169302"/>
              <a:gd name="connsiteX0-91" fmla="*/ 1240 w 10122206"/>
              <a:gd name="connsiteY0-92" fmla="*/ 5019332 h 10176323"/>
              <a:gd name="connsiteX1-93" fmla="*/ 5068217 w 10122206"/>
              <a:gd name="connsiteY1-94" fmla="*/ 28 h 10176323"/>
              <a:gd name="connsiteX2-95" fmla="*/ 10122130 w 10122206"/>
              <a:gd name="connsiteY2-96" fmla="*/ 5084646 h 10176323"/>
              <a:gd name="connsiteX3-97" fmla="*/ 5068217 w 10122206"/>
              <a:gd name="connsiteY3-98" fmla="*/ 10169264 h 10176323"/>
              <a:gd name="connsiteX4-99" fmla="*/ 1240 w 10122206"/>
              <a:gd name="connsiteY4-100" fmla="*/ 5019332 h 10176323"/>
              <a:gd name="connsiteX0-101" fmla="*/ 1241 w 10161396"/>
              <a:gd name="connsiteY0-102" fmla="*/ 5019332 h 10169302"/>
              <a:gd name="connsiteX1-103" fmla="*/ 5068218 w 10161396"/>
              <a:gd name="connsiteY1-104" fmla="*/ 28 h 10169302"/>
              <a:gd name="connsiteX2-105" fmla="*/ 10161320 w 10161396"/>
              <a:gd name="connsiteY2-106" fmla="*/ 5084646 h 10169302"/>
              <a:gd name="connsiteX3-107" fmla="*/ 5068218 w 10161396"/>
              <a:gd name="connsiteY3-108" fmla="*/ 10169264 h 10169302"/>
              <a:gd name="connsiteX4-109" fmla="*/ 1241 w 10161396"/>
              <a:gd name="connsiteY4-110" fmla="*/ 5019332 h 10169302"/>
              <a:gd name="connsiteX0-111" fmla="*/ 1169 w 10161319"/>
              <a:gd name="connsiteY0-112" fmla="*/ 5022934 h 10172904"/>
              <a:gd name="connsiteX1-113" fmla="*/ 5068146 w 10161319"/>
              <a:gd name="connsiteY1-114" fmla="*/ 3630 h 10172904"/>
              <a:gd name="connsiteX2-115" fmla="*/ 10161248 w 10161319"/>
              <a:gd name="connsiteY2-116" fmla="*/ 5088248 h 10172904"/>
              <a:gd name="connsiteX3-117" fmla="*/ 5068146 w 10161319"/>
              <a:gd name="connsiteY3-118" fmla="*/ 10172866 h 10172904"/>
              <a:gd name="connsiteX4-119" fmla="*/ 1169 w 10161319"/>
              <a:gd name="connsiteY4-120" fmla="*/ 5022934 h 10172904"/>
              <a:gd name="connsiteX0-121" fmla="*/ 103187 w 10263335"/>
              <a:gd name="connsiteY0-122" fmla="*/ 5113819 h 10263789"/>
              <a:gd name="connsiteX1-123" fmla="*/ 2024840 w 10263335"/>
              <a:gd name="connsiteY1-124" fmla="*/ 2110945 h 10263789"/>
              <a:gd name="connsiteX2-125" fmla="*/ 5170164 w 10263335"/>
              <a:gd name="connsiteY2-126" fmla="*/ 94515 h 10263789"/>
              <a:gd name="connsiteX3-127" fmla="*/ 10263266 w 10263335"/>
              <a:gd name="connsiteY3-128" fmla="*/ 5179133 h 10263789"/>
              <a:gd name="connsiteX4-129" fmla="*/ 5170164 w 10263335"/>
              <a:gd name="connsiteY4-130" fmla="*/ 10263751 h 10263789"/>
              <a:gd name="connsiteX5" fmla="*/ 103187 w 10263335"/>
              <a:gd name="connsiteY5" fmla="*/ 5113819 h 10263789"/>
              <a:gd name="connsiteX0-131" fmla="*/ 1861 w 10162009"/>
              <a:gd name="connsiteY0-132" fmla="*/ 5113819 h 10263789"/>
              <a:gd name="connsiteX1-133" fmla="*/ 1923514 w 10162009"/>
              <a:gd name="connsiteY1-134" fmla="*/ 2110945 h 10263789"/>
              <a:gd name="connsiteX2-135" fmla="*/ 5068838 w 10162009"/>
              <a:gd name="connsiteY2-136" fmla="*/ 94515 h 10263789"/>
              <a:gd name="connsiteX3-137" fmla="*/ 10161940 w 10162009"/>
              <a:gd name="connsiteY3-138" fmla="*/ 5179133 h 10263789"/>
              <a:gd name="connsiteX4-139" fmla="*/ 5068838 w 10162009"/>
              <a:gd name="connsiteY4-140" fmla="*/ 10263751 h 10263789"/>
              <a:gd name="connsiteX5-141" fmla="*/ 1861 w 10162009"/>
              <a:gd name="connsiteY5-142" fmla="*/ 5113819 h 10263789"/>
              <a:gd name="connsiteX0-143" fmla="*/ 14 w 10160162"/>
              <a:gd name="connsiteY0-144" fmla="*/ 5113819 h 10363262"/>
              <a:gd name="connsiteX1-145" fmla="*/ 1921667 w 10160162"/>
              <a:gd name="connsiteY1-146" fmla="*/ 2110945 h 10363262"/>
              <a:gd name="connsiteX2-147" fmla="*/ 5066991 w 10160162"/>
              <a:gd name="connsiteY2-148" fmla="*/ 94515 h 10363262"/>
              <a:gd name="connsiteX3-149" fmla="*/ 10160093 w 10160162"/>
              <a:gd name="connsiteY3-150" fmla="*/ 5179133 h 10363262"/>
              <a:gd name="connsiteX4-151" fmla="*/ 5066991 w 10160162"/>
              <a:gd name="connsiteY4-152" fmla="*/ 10263751 h 10363262"/>
              <a:gd name="connsiteX5-153" fmla="*/ 1895541 w 10160162"/>
              <a:gd name="connsiteY5-154" fmla="*/ 8289677 h 10363262"/>
              <a:gd name="connsiteX6" fmla="*/ 14 w 10160162"/>
              <a:gd name="connsiteY6" fmla="*/ 5113819 h 10363262"/>
              <a:gd name="connsiteX0-155" fmla="*/ 52 w 10160200"/>
              <a:gd name="connsiteY0-156" fmla="*/ 5113819 h 10363262"/>
              <a:gd name="connsiteX1-157" fmla="*/ 1921705 w 10160200"/>
              <a:gd name="connsiteY1-158" fmla="*/ 2110945 h 10363262"/>
              <a:gd name="connsiteX2-159" fmla="*/ 5067029 w 10160200"/>
              <a:gd name="connsiteY2-160" fmla="*/ 94515 h 10363262"/>
              <a:gd name="connsiteX3-161" fmla="*/ 10160131 w 10160200"/>
              <a:gd name="connsiteY3-162" fmla="*/ 5179133 h 10363262"/>
              <a:gd name="connsiteX4-163" fmla="*/ 5067029 w 10160200"/>
              <a:gd name="connsiteY4-164" fmla="*/ 10263751 h 10363262"/>
              <a:gd name="connsiteX5-165" fmla="*/ 1895579 w 10160200"/>
              <a:gd name="connsiteY5-166" fmla="*/ 8289677 h 10363262"/>
              <a:gd name="connsiteX6-167" fmla="*/ 52 w 10160200"/>
              <a:gd name="connsiteY6-168" fmla="*/ 5113819 h 10363262"/>
              <a:gd name="connsiteX0-169" fmla="*/ 53 w 10147138"/>
              <a:gd name="connsiteY0-170" fmla="*/ 5153008 h 10363262"/>
              <a:gd name="connsiteX1-171" fmla="*/ 1908643 w 10147138"/>
              <a:gd name="connsiteY1-172" fmla="*/ 2110945 h 10363262"/>
              <a:gd name="connsiteX2-173" fmla="*/ 5053967 w 10147138"/>
              <a:gd name="connsiteY2-174" fmla="*/ 94515 h 10363262"/>
              <a:gd name="connsiteX3-175" fmla="*/ 10147069 w 10147138"/>
              <a:gd name="connsiteY3-176" fmla="*/ 5179133 h 10363262"/>
              <a:gd name="connsiteX4-177" fmla="*/ 5053967 w 10147138"/>
              <a:gd name="connsiteY4-178" fmla="*/ 10263751 h 10363262"/>
              <a:gd name="connsiteX5-179" fmla="*/ 1882517 w 10147138"/>
              <a:gd name="connsiteY5-180" fmla="*/ 8289677 h 10363262"/>
              <a:gd name="connsiteX6-181" fmla="*/ 53 w 10147138"/>
              <a:gd name="connsiteY6-182" fmla="*/ 5153008 h 10363262"/>
              <a:gd name="connsiteX0-183" fmla="*/ 53 w 10147138"/>
              <a:gd name="connsiteY0-184" fmla="*/ 5153008 h 10363262"/>
              <a:gd name="connsiteX1-185" fmla="*/ 1908643 w 10147138"/>
              <a:gd name="connsiteY1-186" fmla="*/ 2110945 h 10363262"/>
              <a:gd name="connsiteX2-187" fmla="*/ 5053967 w 10147138"/>
              <a:gd name="connsiteY2-188" fmla="*/ 94515 h 10363262"/>
              <a:gd name="connsiteX3-189" fmla="*/ 10147069 w 10147138"/>
              <a:gd name="connsiteY3-190" fmla="*/ 5179133 h 10363262"/>
              <a:gd name="connsiteX4-191" fmla="*/ 5053967 w 10147138"/>
              <a:gd name="connsiteY4-192" fmla="*/ 10263751 h 10363262"/>
              <a:gd name="connsiteX5-193" fmla="*/ 1882517 w 10147138"/>
              <a:gd name="connsiteY5-194" fmla="*/ 8289677 h 10363262"/>
              <a:gd name="connsiteX6-195" fmla="*/ 53 w 10147138"/>
              <a:gd name="connsiteY6-196" fmla="*/ 5153008 h 10363262"/>
              <a:gd name="connsiteX0-197" fmla="*/ 53 w 10148595"/>
              <a:gd name="connsiteY0-198" fmla="*/ 5153008 h 10288781"/>
              <a:gd name="connsiteX1-199" fmla="*/ 1908643 w 10148595"/>
              <a:gd name="connsiteY1-200" fmla="*/ 2110945 h 10288781"/>
              <a:gd name="connsiteX2-201" fmla="*/ 5053967 w 10148595"/>
              <a:gd name="connsiteY2-202" fmla="*/ 94515 h 10288781"/>
              <a:gd name="connsiteX3-203" fmla="*/ 10147069 w 10148595"/>
              <a:gd name="connsiteY3-204" fmla="*/ 5179133 h 10288781"/>
              <a:gd name="connsiteX4-205" fmla="*/ 5550356 w 10148595"/>
              <a:gd name="connsiteY4-206" fmla="*/ 10185374 h 10288781"/>
              <a:gd name="connsiteX5-207" fmla="*/ 1882517 w 10148595"/>
              <a:gd name="connsiteY5-208" fmla="*/ 8289677 h 10288781"/>
              <a:gd name="connsiteX6-209" fmla="*/ 53 w 10148595"/>
              <a:gd name="connsiteY6-210" fmla="*/ 5153008 h 10288781"/>
              <a:gd name="connsiteX0-211" fmla="*/ 53 w 10148695"/>
              <a:gd name="connsiteY0-212" fmla="*/ 5153008 h 10280839"/>
              <a:gd name="connsiteX1-213" fmla="*/ 1908643 w 10148695"/>
              <a:gd name="connsiteY1-214" fmla="*/ 2110945 h 10280839"/>
              <a:gd name="connsiteX2-215" fmla="*/ 5053967 w 10148695"/>
              <a:gd name="connsiteY2-216" fmla="*/ 94515 h 10280839"/>
              <a:gd name="connsiteX3-217" fmla="*/ 10147069 w 10148695"/>
              <a:gd name="connsiteY3-218" fmla="*/ 5179133 h 10280839"/>
              <a:gd name="connsiteX4-219" fmla="*/ 5550356 w 10148695"/>
              <a:gd name="connsiteY4-220" fmla="*/ 10185374 h 10280839"/>
              <a:gd name="connsiteX5-221" fmla="*/ 1882517 w 10148695"/>
              <a:gd name="connsiteY5-222" fmla="*/ 8289677 h 10280839"/>
              <a:gd name="connsiteX6-223" fmla="*/ 53 w 10148695"/>
              <a:gd name="connsiteY6-224" fmla="*/ 5153008 h 10280839"/>
              <a:gd name="connsiteX0-225" fmla="*/ 53 w 10260549"/>
              <a:gd name="connsiteY0-226" fmla="*/ 5153008 h 10185642"/>
              <a:gd name="connsiteX1-227" fmla="*/ 1908643 w 10260549"/>
              <a:gd name="connsiteY1-228" fmla="*/ 2110945 h 10185642"/>
              <a:gd name="connsiteX2-229" fmla="*/ 5053967 w 10260549"/>
              <a:gd name="connsiteY2-230" fmla="*/ 94515 h 10185642"/>
              <a:gd name="connsiteX3-231" fmla="*/ 10147069 w 10260549"/>
              <a:gd name="connsiteY3-232" fmla="*/ 5179133 h 10185642"/>
              <a:gd name="connsiteX4-233" fmla="*/ 8348630 w 10260549"/>
              <a:gd name="connsiteY4-234" fmla="*/ 8172112 h 10185642"/>
              <a:gd name="connsiteX5-235" fmla="*/ 5550356 w 10260549"/>
              <a:gd name="connsiteY5-236" fmla="*/ 10185374 h 10185642"/>
              <a:gd name="connsiteX6-237" fmla="*/ 1882517 w 10260549"/>
              <a:gd name="connsiteY6-238" fmla="*/ 8289677 h 10185642"/>
              <a:gd name="connsiteX7" fmla="*/ 53 w 10260549"/>
              <a:gd name="connsiteY7" fmla="*/ 5153008 h 10185642"/>
              <a:gd name="connsiteX0-239" fmla="*/ 53 w 10149893"/>
              <a:gd name="connsiteY0-240" fmla="*/ 5130410 h 10163044"/>
              <a:gd name="connsiteX1-241" fmla="*/ 1908643 w 10149893"/>
              <a:gd name="connsiteY1-242" fmla="*/ 2088347 h 10163044"/>
              <a:gd name="connsiteX2-243" fmla="*/ 5053967 w 10149893"/>
              <a:gd name="connsiteY2-244" fmla="*/ 71917 h 10163044"/>
              <a:gd name="connsiteX3-245" fmla="*/ 10029503 w 10149893"/>
              <a:gd name="connsiteY3-246" fmla="*/ 4673210 h 10163044"/>
              <a:gd name="connsiteX4-247" fmla="*/ 8348630 w 10149893"/>
              <a:gd name="connsiteY4-248" fmla="*/ 8149514 h 10163044"/>
              <a:gd name="connsiteX5-249" fmla="*/ 5550356 w 10149893"/>
              <a:gd name="connsiteY5-250" fmla="*/ 10162776 h 10163044"/>
              <a:gd name="connsiteX6-251" fmla="*/ 1882517 w 10149893"/>
              <a:gd name="connsiteY6-252" fmla="*/ 8267079 h 10163044"/>
              <a:gd name="connsiteX7-253" fmla="*/ 53 w 10149893"/>
              <a:gd name="connsiteY7-254" fmla="*/ 5130410 h 10163044"/>
              <a:gd name="connsiteX0-255" fmla="*/ 53 w 10141398"/>
              <a:gd name="connsiteY0-256" fmla="*/ 5130410 h 10163044"/>
              <a:gd name="connsiteX1-257" fmla="*/ 1908643 w 10141398"/>
              <a:gd name="connsiteY1-258" fmla="*/ 2088347 h 10163044"/>
              <a:gd name="connsiteX2-259" fmla="*/ 5053967 w 10141398"/>
              <a:gd name="connsiteY2-260" fmla="*/ 71917 h 10163044"/>
              <a:gd name="connsiteX3-261" fmla="*/ 10029503 w 10141398"/>
              <a:gd name="connsiteY3-262" fmla="*/ 4673210 h 10163044"/>
              <a:gd name="connsiteX4-263" fmla="*/ 8348630 w 10141398"/>
              <a:gd name="connsiteY4-264" fmla="*/ 8149514 h 10163044"/>
              <a:gd name="connsiteX5-265" fmla="*/ 5550356 w 10141398"/>
              <a:gd name="connsiteY5-266" fmla="*/ 10162776 h 10163044"/>
              <a:gd name="connsiteX6-267" fmla="*/ 1882517 w 10141398"/>
              <a:gd name="connsiteY6-268" fmla="*/ 8267079 h 10163044"/>
              <a:gd name="connsiteX7-269" fmla="*/ 53 w 10141398"/>
              <a:gd name="connsiteY7-270" fmla="*/ 5130410 h 10163044"/>
              <a:gd name="connsiteX0-271" fmla="*/ 53 w 10120825"/>
              <a:gd name="connsiteY0-272" fmla="*/ 5130410 h 10163044"/>
              <a:gd name="connsiteX1-273" fmla="*/ 1908643 w 10120825"/>
              <a:gd name="connsiteY1-274" fmla="*/ 2088347 h 10163044"/>
              <a:gd name="connsiteX2-275" fmla="*/ 5053967 w 10120825"/>
              <a:gd name="connsiteY2-276" fmla="*/ 71917 h 10163044"/>
              <a:gd name="connsiteX3-277" fmla="*/ 10029503 w 10120825"/>
              <a:gd name="connsiteY3-278" fmla="*/ 4673210 h 10163044"/>
              <a:gd name="connsiteX4-279" fmla="*/ 8348630 w 10120825"/>
              <a:gd name="connsiteY4-280" fmla="*/ 8149514 h 10163044"/>
              <a:gd name="connsiteX5-281" fmla="*/ 5550356 w 10120825"/>
              <a:gd name="connsiteY5-282" fmla="*/ 10162776 h 10163044"/>
              <a:gd name="connsiteX6-283" fmla="*/ 1882517 w 10120825"/>
              <a:gd name="connsiteY6-284" fmla="*/ 8267079 h 10163044"/>
              <a:gd name="connsiteX7-285" fmla="*/ 53 w 10120825"/>
              <a:gd name="connsiteY7-286" fmla="*/ 5130410 h 10163044"/>
              <a:gd name="connsiteX0-287" fmla="*/ 54 w 10120826"/>
              <a:gd name="connsiteY0-288" fmla="*/ 5130410 h 10163044"/>
              <a:gd name="connsiteX1-289" fmla="*/ 1908644 w 10120826"/>
              <a:gd name="connsiteY1-290" fmla="*/ 2088347 h 10163044"/>
              <a:gd name="connsiteX2-291" fmla="*/ 5053968 w 10120826"/>
              <a:gd name="connsiteY2-292" fmla="*/ 71917 h 10163044"/>
              <a:gd name="connsiteX3-293" fmla="*/ 10029504 w 10120826"/>
              <a:gd name="connsiteY3-294" fmla="*/ 4673210 h 10163044"/>
              <a:gd name="connsiteX4-295" fmla="*/ 8348631 w 10120826"/>
              <a:gd name="connsiteY4-296" fmla="*/ 8149514 h 10163044"/>
              <a:gd name="connsiteX5-297" fmla="*/ 5550357 w 10120826"/>
              <a:gd name="connsiteY5-298" fmla="*/ 10162776 h 10163044"/>
              <a:gd name="connsiteX6-299" fmla="*/ 1882518 w 10120826"/>
              <a:gd name="connsiteY6-300" fmla="*/ 8267079 h 10163044"/>
              <a:gd name="connsiteX7-301" fmla="*/ 54 w 10120826"/>
              <a:gd name="connsiteY7-302" fmla="*/ 5130410 h 10163044"/>
              <a:gd name="connsiteX0-303" fmla="*/ 54 w 10120826"/>
              <a:gd name="connsiteY0-304" fmla="*/ 5130410 h 10163044"/>
              <a:gd name="connsiteX1-305" fmla="*/ 1908644 w 10120826"/>
              <a:gd name="connsiteY1-306" fmla="*/ 2088347 h 10163044"/>
              <a:gd name="connsiteX2-307" fmla="*/ 5053968 w 10120826"/>
              <a:gd name="connsiteY2-308" fmla="*/ 71917 h 10163044"/>
              <a:gd name="connsiteX3-309" fmla="*/ 10029504 w 10120826"/>
              <a:gd name="connsiteY3-310" fmla="*/ 4673210 h 10163044"/>
              <a:gd name="connsiteX4-311" fmla="*/ 8348631 w 10120826"/>
              <a:gd name="connsiteY4-312" fmla="*/ 8149514 h 10163044"/>
              <a:gd name="connsiteX5-313" fmla="*/ 5550357 w 10120826"/>
              <a:gd name="connsiteY5-314" fmla="*/ 10162776 h 10163044"/>
              <a:gd name="connsiteX6-315" fmla="*/ 1882518 w 10120826"/>
              <a:gd name="connsiteY6-316" fmla="*/ 8267079 h 10163044"/>
              <a:gd name="connsiteX7-317" fmla="*/ 54 w 10120826"/>
              <a:gd name="connsiteY7-318" fmla="*/ 5130410 h 10163044"/>
              <a:gd name="connsiteX0-319" fmla="*/ 54 w 10107041"/>
              <a:gd name="connsiteY0-320" fmla="*/ 5130410 h 10163044"/>
              <a:gd name="connsiteX1-321" fmla="*/ 1894859 w 10107041"/>
              <a:gd name="connsiteY1-322" fmla="*/ 2088347 h 10163044"/>
              <a:gd name="connsiteX2-323" fmla="*/ 5040183 w 10107041"/>
              <a:gd name="connsiteY2-324" fmla="*/ 71917 h 10163044"/>
              <a:gd name="connsiteX3-325" fmla="*/ 10015719 w 10107041"/>
              <a:gd name="connsiteY3-326" fmla="*/ 4673210 h 10163044"/>
              <a:gd name="connsiteX4-327" fmla="*/ 8334846 w 10107041"/>
              <a:gd name="connsiteY4-328" fmla="*/ 8149514 h 10163044"/>
              <a:gd name="connsiteX5-329" fmla="*/ 5536572 w 10107041"/>
              <a:gd name="connsiteY5-330" fmla="*/ 10162776 h 10163044"/>
              <a:gd name="connsiteX6-331" fmla="*/ 1868733 w 10107041"/>
              <a:gd name="connsiteY6-332" fmla="*/ 8267079 h 10163044"/>
              <a:gd name="connsiteX7-333" fmla="*/ 54 w 10107041"/>
              <a:gd name="connsiteY7-334" fmla="*/ 5130410 h 10163044"/>
              <a:gd name="connsiteX0-335" fmla="*/ 54 w 10130736"/>
              <a:gd name="connsiteY0-336" fmla="*/ 4928866 h 9961500"/>
              <a:gd name="connsiteX1-337" fmla="*/ 1894859 w 10130736"/>
              <a:gd name="connsiteY1-338" fmla="*/ 1886803 h 9961500"/>
              <a:gd name="connsiteX2-339" fmla="*/ 5139037 w 10130736"/>
              <a:gd name="connsiteY2-340" fmla="*/ 80438 h 9961500"/>
              <a:gd name="connsiteX3-341" fmla="*/ 10015719 w 10130736"/>
              <a:gd name="connsiteY3-342" fmla="*/ 4471666 h 9961500"/>
              <a:gd name="connsiteX4-343" fmla="*/ 8334846 w 10130736"/>
              <a:gd name="connsiteY4-344" fmla="*/ 7947970 h 9961500"/>
              <a:gd name="connsiteX5-345" fmla="*/ 5536572 w 10130736"/>
              <a:gd name="connsiteY5-346" fmla="*/ 9961232 h 9961500"/>
              <a:gd name="connsiteX6-347" fmla="*/ 1868733 w 10130736"/>
              <a:gd name="connsiteY6-348" fmla="*/ 8065535 h 9961500"/>
              <a:gd name="connsiteX7-349" fmla="*/ 54 w 10130736"/>
              <a:gd name="connsiteY7-350" fmla="*/ 4928866 h 9961500"/>
              <a:gd name="connsiteX0-351" fmla="*/ 54 w 10130736"/>
              <a:gd name="connsiteY0-352" fmla="*/ 4848429 h 9881063"/>
              <a:gd name="connsiteX1-353" fmla="*/ 1894859 w 10130736"/>
              <a:gd name="connsiteY1-354" fmla="*/ 1806366 h 9881063"/>
              <a:gd name="connsiteX2-355" fmla="*/ 5139037 w 10130736"/>
              <a:gd name="connsiteY2-356" fmla="*/ 1 h 9881063"/>
              <a:gd name="connsiteX3-357" fmla="*/ 10015719 w 10130736"/>
              <a:gd name="connsiteY3-358" fmla="*/ 4391229 h 9881063"/>
              <a:gd name="connsiteX4-359" fmla="*/ 8334846 w 10130736"/>
              <a:gd name="connsiteY4-360" fmla="*/ 7867533 h 9881063"/>
              <a:gd name="connsiteX5-361" fmla="*/ 5536572 w 10130736"/>
              <a:gd name="connsiteY5-362" fmla="*/ 9880795 h 9881063"/>
              <a:gd name="connsiteX6-363" fmla="*/ 1868733 w 10130736"/>
              <a:gd name="connsiteY6-364" fmla="*/ 7985098 h 9881063"/>
              <a:gd name="connsiteX7-365" fmla="*/ 54 w 10130736"/>
              <a:gd name="connsiteY7-366" fmla="*/ 4848429 h 9881063"/>
              <a:gd name="connsiteX0-367" fmla="*/ 54 w 10130736"/>
              <a:gd name="connsiteY0-368" fmla="*/ 5021423 h 10054057"/>
              <a:gd name="connsiteX1-369" fmla="*/ 1894859 w 10130736"/>
              <a:gd name="connsiteY1-370" fmla="*/ 1979360 h 10054057"/>
              <a:gd name="connsiteX2-371" fmla="*/ 5139037 w 10130736"/>
              <a:gd name="connsiteY2-372" fmla="*/ 0 h 10054057"/>
              <a:gd name="connsiteX3-373" fmla="*/ 10015719 w 10130736"/>
              <a:gd name="connsiteY3-374" fmla="*/ 4564223 h 10054057"/>
              <a:gd name="connsiteX4-375" fmla="*/ 8334846 w 10130736"/>
              <a:gd name="connsiteY4-376" fmla="*/ 8040527 h 10054057"/>
              <a:gd name="connsiteX5-377" fmla="*/ 5536572 w 10130736"/>
              <a:gd name="connsiteY5-378" fmla="*/ 10053789 h 10054057"/>
              <a:gd name="connsiteX6-379" fmla="*/ 1868733 w 10130736"/>
              <a:gd name="connsiteY6-380" fmla="*/ 8158092 h 10054057"/>
              <a:gd name="connsiteX7-381" fmla="*/ 54 w 10130736"/>
              <a:gd name="connsiteY7-382" fmla="*/ 5021423 h 10054057"/>
              <a:gd name="connsiteX0-383" fmla="*/ 54 w 10130736"/>
              <a:gd name="connsiteY0-384" fmla="*/ 5022202 h 10054836"/>
              <a:gd name="connsiteX1-385" fmla="*/ 1894859 w 10130736"/>
              <a:gd name="connsiteY1-386" fmla="*/ 1980139 h 10054836"/>
              <a:gd name="connsiteX2-387" fmla="*/ 5139037 w 10130736"/>
              <a:gd name="connsiteY2-388" fmla="*/ 779 h 10054836"/>
              <a:gd name="connsiteX3-389" fmla="*/ 10015719 w 10130736"/>
              <a:gd name="connsiteY3-390" fmla="*/ 4565002 h 10054836"/>
              <a:gd name="connsiteX4-391" fmla="*/ 8334846 w 10130736"/>
              <a:gd name="connsiteY4-392" fmla="*/ 8041306 h 10054836"/>
              <a:gd name="connsiteX5-393" fmla="*/ 5536572 w 10130736"/>
              <a:gd name="connsiteY5-394" fmla="*/ 10054568 h 10054836"/>
              <a:gd name="connsiteX6-395" fmla="*/ 1868733 w 10130736"/>
              <a:gd name="connsiteY6-396" fmla="*/ 8158871 h 10054836"/>
              <a:gd name="connsiteX7-397" fmla="*/ 54 w 10130736"/>
              <a:gd name="connsiteY7-398" fmla="*/ 5022202 h 10054836"/>
              <a:gd name="connsiteX0-399" fmla="*/ 54 w 10017214"/>
              <a:gd name="connsiteY0-400" fmla="*/ 5021946 h 10054580"/>
              <a:gd name="connsiteX1-401" fmla="*/ 1894859 w 10017214"/>
              <a:gd name="connsiteY1-402" fmla="*/ 1979883 h 10054580"/>
              <a:gd name="connsiteX2-403" fmla="*/ 5139037 w 10017214"/>
              <a:gd name="connsiteY2-404" fmla="*/ 523 h 10054580"/>
              <a:gd name="connsiteX3-405" fmla="*/ 8067587 w 10017214"/>
              <a:gd name="connsiteY3-406" fmla="*/ 1813597 h 10054580"/>
              <a:gd name="connsiteX4-407" fmla="*/ 10015719 w 10017214"/>
              <a:gd name="connsiteY4-408" fmla="*/ 4564746 h 10054580"/>
              <a:gd name="connsiteX5-409" fmla="*/ 8334846 w 10017214"/>
              <a:gd name="connsiteY5-410" fmla="*/ 8041050 h 10054580"/>
              <a:gd name="connsiteX6-411" fmla="*/ 5536572 w 10017214"/>
              <a:gd name="connsiteY6-412" fmla="*/ 10054312 h 10054580"/>
              <a:gd name="connsiteX7-413" fmla="*/ 1868733 w 10017214"/>
              <a:gd name="connsiteY7-414" fmla="*/ 8158615 h 10054580"/>
              <a:gd name="connsiteX8" fmla="*/ 54 w 10017214"/>
              <a:gd name="connsiteY8" fmla="*/ 5021946 h 10054580"/>
              <a:gd name="connsiteX0-415" fmla="*/ 54 w 10017214"/>
              <a:gd name="connsiteY0-416" fmla="*/ 5021723 h 10054357"/>
              <a:gd name="connsiteX1-417" fmla="*/ 1894859 w 10017214"/>
              <a:gd name="connsiteY1-418" fmla="*/ 1979660 h 10054357"/>
              <a:gd name="connsiteX2-419" fmla="*/ 5139037 w 10017214"/>
              <a:gd name="connsiteY2-420" fmla="*/ 300 h 10054357"/>
              <a:gd name="connsiteX3-421" fmla="*/ 8067587 w 10017214"/>
              <a:gd name="connsiteY3-422" fmla="*/ 1813374 h 10054357"/>
              <a:gd name="connsiteX4-423" fmla="*/ 10015719 w 10017214"/>
              <a:gd name="connsiteY4-424" fmla="*/ 4564523 h 10054357"/>
              <a:gd name="connsiteX5-425" fmla="*/ 8334846 w 10017214"/>
              <a:gd name="connsiteY5-426" fmla="*/ 8040827 h 10054357"/>
              <a:gd name="connsiteX6-427" fmla="*/ 5536572 w 10017214"/>
              <a:gd name="connsiteY6-428" fmla="*/ 10054089 h 10054357"/>
              <a:gd name="connsiteX7-429" fmla="*/ 1868733 w 10017214"/>
              <a:gd name="connsiteY7-430" fmla="*/ 8158392 h 10054357"/>
              <a:gd name="connsiteX8-431" fmla="*/ 54 w 10017214"/>
              <a:gd name="connsiteY8-432" fmla="*/ 5021723 h 10054357"/>
              <a:gd name="connsiteX0-433" fmla="*/ 54 w 10017214"/>
              <a:gd name="connsiteY0-434" fmla="*/ 5023500 h 10056134"/>
              <a:gd name="connsiteX1-435" fmla="*/ 1894859 w 10017214"/>
              <a:gd name="connsiteY1-436" fmla="*/ 1981437 h 10056134"/>
              <a:gd name="connsiteX2-437" fmla="*/ 5139037 w 10017214"/>
              <a:gd name="connsiteY2-438" fmla="*/ 2077 h 10056134"/>
              <a:gd name="connsiteX3-439" fmla="*/ 8067587 w 10017214"/>
              <a:gd name="connsiteY3-440" fmla="*/ 1815151 h 10056134"/>
              <a:gd name="connsiteX4-441" fmla="*/ 10015719 w 10017214"/>
              <a:gd name="connsiteY4-442" fmla="*/ 4566300 h 10056134"/>
              <a:gd name="connsiteX5-443" fmla="*/ 8334846 w 10017214"/>
              <a:gd name="connsiteY5-444" fmla="*/ 8042604 h 10056134"/>
              <a:gd name="connsiteX6-445" fmla="*/ 5536572 w 10017214"/>
              <a:gd name="connsiteY6-446" fmla="*/ 10055866 h 10056134"/>
              <a:gd name="connsiteX7-447" fmla="*/ 1868733 w 10017214"/>
              <a:gd name="connsiteY7-448" fmla="*/ 8160169 h 10056134"/>
              <a:gd name="connsiteX8-449" fmla="*/ 54 w 10017214"/>
              <a:gd name="connsiteY8-450" fmla="*/ 5023500 h 10056134"/>
              <a:gd name="connsiteX0-451" fmla="*/ 54 w 10140617"/>
              <a:gd name="connsiteY0-452" fmla="*/ 5023500 h 10056134"/>
              <a:gd name="connsiteX1-453" fmla="*/ 1894859 w 10140617"/>
              <a:gd name="connsiteY1-454" fmla="*/ 1981437 h 10056134"/>
              <a:gd name="connsiteX2-455" fmla="*/ 5139037 w 10140617"/>
              <a:gd name="connsiteY2-456" fmla="*/ 2077 h 10056134"/>
              <a:gd name="connsiteX3-457" fmla="*/ 8067587 w 10140617"/>
              <a:gd name="connsiteY3-458" fmla="*/ 1815151 h 10056134"/>
              <a:gd name="connsiteX4-459" fmla="*/ 10139286 w 10140617"/>
              <a:gd name="connsiteY4-460" fmla="*/ 5085284 h 10056134"/>
              <a:gd name="connsiteX5-461" fmla="*/ 8334846 w 10140617"/>
              <a:gd name="connsiteY5-462" fmla="*/ 8042604 h 10056134"/>
              <a:gd name="connsiteX6-463" fmla="*/ 5536572 w 10140617"/>
              <a:gd name="connsiteY6-464" fmla="*/ 10055866 h 10056134"/>
              <a:gd name="connsiteX7-465" fmla="*/ 1868733 w 10140617"/>
              <a:gd name="connsiteY7-466" fmla="*/ 8160169 h 10056134"/>
              <a:gd name="connsiteX8-467" fmla="*/ 54 w 10140617"/>
              <a:gd name="connsiteY8-468" fmla="*/ 5023500 h 10056134"/>
              <a:gd name="connsiteX0-469" fmla="*/ 54 w 10141707"/>
              <a:gd name="connsiteY0-470" fmla="*/ 5023500 h 10056134"/>
              <a:gd name="connsiteX1-471" fmla="*/ 1894859 w 10141707"/>
              <a:gd name="connsiteY1-472" fmla="*/ 1981437 h 10056134"/>
              <a:gd name="connsiteX2-473" fmla="*/ 5139037 w 10141707"/>
              <a:gd name="connsiteY2-474" fmla="*/ 2077 h 10056134"/>
              <a:gd name="connsiteX3-475" fmla="*/ 8067587 w 10141707"/>
              <a:gd name="connsiteY3-476" fmla="*/ 1815151 h 10056134"/>
              <a:gd name="connsiteX4-477" fmla="*/ 10139286 w 10141707"/>
              <a:gd name="connsiteY4-478" fmla="*/ 5085284 h 10056134"/>
              <a:gd name="connsiteX5-479" fmla="*/ 8334846 w 10141707"/>
              <a:gd name="connsiteY5-480" fmla="*/ 8042604 h 10056134"/>
              <a:gd name="connsiteX6-481" fmla="*/ 5536572 w 10141707"/>
              <a:gd name="connsiteY6-482" fmla="*/ 10055866 h 10056134"/>
              <a:gd name="connsiteX7-483" fmla="*/ 1868733 w 10141707"/>
              <a:gd name="connsiteY7-484" fmla="*/ 8160169 h 10056134"/>
              <a:gd name="connsiteX8-485" fmla="*/ 54 w 10141707"/>
              <a:gd name="connsiteY8-486" fmla="*/ 5023500 h 10056134"/>
              <a:gd name="connsiteX0-487" fmla="*/ 54 w 10141509"/>
              <a:gd name="connsiteY0-488" fmla="*/ 5023500 h 10056134"/>
              <a:gd name="connsiteX1-489" fmla="*/ 1894859 w 10141509"/>
              <a:gd name="connsiteY1-490" fmla="*/ 1981437 h 10056134"/>
              <a:gd name="connsiteX2-491" fmla="*/ 5139037 w 10141509"/>
              <a:gd name="connsiteY2-492" fmla="*/ 2077 h 10056134"/>
              <a:gd name="connsiteX3-493" fmla="*/ 8067587 w 10141509"/>
              <a:gd name="connsiteY3-494" fmla="*/ 1815151 h 10056134"/>
              <a:gd name="connsiteX4-495" fmla="*/ 10139286 w 10141509"/>
              <a:gd name="connsiteY4-496" fmla="*/ 5085284 h 10056134"/>
              <a:gd name="connsiteX5-497" fmla="*/ 8334846 w 10141509"/>
              <a:gd name="connsiteY5-498" fmla="*/ 8042604 h 10056134"/>
              <a:gd name="connsiteX6-499" fmla="*/ 5536572 w 10141509"/>
              <a:gd name="connsiteY6-500" fmla="*/ 10055866 h 10056134"/>
              <a:gd name="connsiteX7-501" fmla="*/ 1868733 w 10141509"/>
              <a:gd name="connsiteY7-502" fmla="*/ 8160169 h 10056134"/>
              <a:gd name="connsiteX8-503" fmla="*/ 54 w 10141509"/>
              <a:gd name="connsiteY8-504" fmla="*/ 5023500 h 10056134"/>
              <a:gd name="connsiteX0-505" fmla="*/ 54 w 10139298"/>
              <a:gd name="connsiteY0-506" fmla="*/ 5023500 h 10056134"/>
              <a:gd name="connsiteX1-507" fmla="*/ 1894859 w 10139298"/>
              <a:gd name="connsiteY1-508" fmla="*/ 1981437 h 10056134"/>
              <a:gd name="connsiteX2-509" fmla="*/ 5139037 w 10139298"/>
              <a:gd name="connsiteY2-510" fmla="*/ 2077 h 10056134"/>
              <a:gd name="connsiteX3-511" fmla="*/ 8067587 w 10139298"/>
              <a:gd name="connsiteY3-512" fmla="*/ 1815151 h 10056134"/>
              <a:gd name="connsiteX4-513" fmla="*/ 10139286 w 10139298"/>
              <a:gd name="connsiteY4-514" fmla="*/ 5085284 h 10056134"/>
              <a:gd name="connsiteX5-515" fmla="*/ 8334846 w 10139298"/>
              <a:gd name="connsiteY5-516" fmla="*/ 8042604 h 10056134"/>
              <a:gd name="connsiteX6-517" fmla="*/ 5536572 w 10139298"/>
              <a:gd name="connsiteY6-518" fmla="*/ 10055866 h 10056134"/>
              <a:gd name="connsiteX7-519" fmla="*/ 1868733 w 10139298"/>
              <a:gd name="connsiteY7-520" fmla="*/ 8160169 h 10056134"/>
              <a:gd name="connsiteX8-521" fmla="*/ 54 w 10139298"/>
              <a:gd name="connsiteY8-522" fmla="*/ 5023500 h 10056134"/>
              <a:gd name="connsiteX0-523" fmla="*/ 54 w 10140192"/>
              <a:gd name="connsiteY0-524" fmla="*/ 5023500 h 10056134"/>
              <a:gd name="connsiteX1-525" fmla="*/ 1894859 w 10140192"/>
              <a:gd name="connsiteY1-526" fmla="*/ 1981437 h 10056134"/>
              <a:gd name="connsiteX2-527" fmla="*/ 5139037 w 10140192"/>
              <a:gd name="connsiteY2-528" fmla="*/ 2077 h 10056134"/>
              <a:gd name="connsiteX3-529" fmla="*/ 8067587 w 10140192"/>
              <a:gd name="connsiteY3-530" fmla="*/ 1815151 h 10056134"/>
              <a:gd name="connsiteX4-531" fmla="*/ 10139286 w 10140192"/>
              <a:gd name="connsiteY4-532" fmla="*/ 5085284 h 10056134"/>
              <a:gd name="connsiteX5-533" fmla="*/ 8334846 w 10140192"/>
              <a:gd name="connsiteY5-534" fmla="*/ 8042604 h 10056134"/>
              <a:gd name="connsiteX6-535" fmla="*/ 5536572 w 10140192"/>
              <a:gd name="connsiteY6-536" fmla="*/ 10055866 h 10056134"/>
              <a:gd name="connsiteX7-537" fmla="*/ 1868733 w 10140192"/>
              <a:gd name="connsiteY7-538" fmla="*/ 8160169 h 10056134"/>
              <a:gd name="connsiteX8-539" fmla="*/ 54 w 10140192"/>
              <a:gd name="connsiteY8-540" fmla="*/ 5023500 h 10056134"/>
              <a:gd name="connsiteX0-541" fmla="*/ 54 w 10140192"/>
              <a:gd name="connsiteY0-542" fmla="*/ 5023500 h 10154965"/>
              <a:gd name="connsiteX1-543" fmla="*/ 1894859 w 10140192"/>
              <a:gd name="connsiteY1-544" fmla="*/ 1981437 h 10154965"/>
              <a:gd name="connsiteX2-545" fmla="*/ 5139037 w 10140192"/>
              <a:gd name="connsiteY2-546" fmla="*/ 2077 h 10154965"/>
              <a:gd name="connsiteX3-547" fmla="*/ 8067587 w 10140192"/>
              <a:gd name="connsiteY3-548" fmla="*/ 1815151 h 10154965"/>
              <a:gd name="connsiteX4-549" fmla="*/ 10139286 w 10140192"/>
              <a:gd name="connsiteY4-550" fmla="*/ 5085284 h 10154965"/>
              <a:gd name="connsiteX5-551" fmla="*/ 8334846 w 10140192"/>
              <a:gd name="connsiteY5-552" fmla="*/ 8042604 h 10154965"/>
              <a:gd name="connsiteX6-553" fmla="*/ 5178226 w 10140192"/>
              <a:gd name="connsiteY6-554" fmla="*/ 10154720 h 10154965"/>
              <a:gd name="connsiteX7-555" fmla="*/ 1868733 w 10140192"/>
              <a:gd name="connsiteY7-556" fmla="*/ 8160169 h 10154965"/>
              <a:gd name="connsiteX8-557" fmla="*/ 54 w 10140192"/>
              <a:gd name="connsiteY8-558" fmla="*/ 5023500 h 10154965"/>
              <a:gd name="connsiteX0-559" fmla="*/ 54 w 10140192"/>
              <a:gd name="connsiteY0-560" fmla="*/ 5023500 h 10156343"/>
              <a:gd name="connsiteX1-561" fmla="*/ 1894859 w 10140192"/>
              <a:gd name="connsiteY1-562" fmla="*/ 1981437 h 10156343"/>
              <a:gd name="connsiteX2-563" fmla="*/ 5139037 w 10140192"/>
              <a:gd name="connsiteY2-564" fmla="*/ 2077 h 10156343"/>
              <a:gd name="connsiteX3-565" fmla="*/ 8067587 w 10140192"/>
              <a:gd name="connsiteY3-566" fmla="*/ 1815151 h 10156343"/>
              <a:gd name="connsiteX4-567" fmla="*/ 10139286 w 10140192"/>
              <a:gd name="connsiteY4-568" fmla="*/ 5085284 h 10156343"/>
              <a:gd name="connsiteX5-569" fmla="*/ 8334846 w 10140192"/>
              <a:gd name="connsiteY5-570" fmla="*/ 8042604 h 10156343"/>
              <a:gd name="connsiteX6-571" fmla="*/ 5178226 w 10140192"/>
              <a:gd name="connsiteY6-572" fmla="*/ 10154720 h 10156343"/>
              <a:gd name="connsiteX7-573" fmla="*/ 1868733 w 10140192"/>
              <a:gd name="connsiteY7-574" fmla="*/ 8160169 h 10156343"/>
              <a:gd name="connsiteX8-575" fmla="*/ 54 w 10140192"/>
              <a:gd name="connsiteY8-576" fmla="*/ 5023500 h 10156343"/>
              <a:gd name="connsiteX0-577" fmla="*/ 54 w 10140192"/>
              <a:gd name="connsiteY0-578" fmla="*/ 5023500 h 10156343"/>
              <a:gd name="connsiteX1-579" fmla="*/ 1894859 w 10140192"/>
              <a:gd name="connsiteY1-580" fmla="*/ 1981437 h 10156343"/>
              <a:gd name="connsiteX2-581" fmla="*/ 5139037 w 10140192"/>
              <a:gd name="connsiteY2-582" fmla="*/ 2077 h 10156343"/>
              <a:gd name="connsiteX3-583" fmla="*/ 8067587 w 10140192"/>
              <a:gd name="connsiteY3-584" fmla="*/ 1815151 h 10156343"/>
              <a:gd name="connsiteX4-585" fmla="*/ 10139286 w 10140192"/>
              <a:gd name="connsiteY4-586" fmla="*/ 5085284 h 10156343"/>
              <a:gd name="connsiteX5-587" fmla="*/ 8334846 w 10140192"/>
              <a:gd name="connsiteY5-588" fmla="*/ 8042604 h 10156343"/>
              <a:gd name="connsiteX6-589" fmla="*/ 5178226 w 10140192"/>
              <a:gd name="connsiteY6-590" fmla="*/ 10154720 h 10156343"/>
              <a:gd name="connsiteX7-591" fmla="*/ 1868733 w 10140192"/>
              <a:gd name="connsiteY7-592" fmla="*/ 8160169 h 10156343"/>
              <a:gd name="connsiteX8-593" fmla="*/ 54 w 10140192"/>
              <a:gd name="connsiteY8-594" fmla="*/ 5023500 h 10156343"/>
              <a:gd name="connsiteX0-595" fmla="*/ 54 w 10140192"/>
              <a:gd name="connsiteY0-596" fmla="*/ 5023500 h 10155931"/>
              <a:gd name="connsiteX1-597" fmla="*/ 1894859 w 10140192"/>
              <a:gd name="connsiteY1-598" fmla="*/ 1981437 h 10155931"/>
              <a:gd name="connsiteX2-599" fmla="*/ 5139037 w 10140192"/>
              <a:gd name="connsiteY2-600" fmla="*/ 2077 h 10155931"/>
              <a:gd name="connsiteX3-601" fmla="*/ 8067587 w 10140192"/>
              <a:gd name="connsiteY3-602" fmla="*/ 1815151 h 10155931"/>
              <a:gd name="connsiteX4-603" fmla="*/ 10139286 w 10140192"/>
              <a:gd name="connsiteY4-604" fmla="*/ 5085284 h 10155931"/>
              <a:gd name="connsiteX5-605" fmla="*/ 8334846 w 10140192"/>
              <a:gd name="connsiteY5-606" fmla="*/ 8042604 h 10155931"/>
              <a:gd name="connsiteX6-607" fmla="*/ 5178226 w 10140192"/>
              <a:gd name="connsiteY6-608" fmla="*/ 10154720 h 10155931"/>
              <a:gd name="connsiteX7-609" fmla="*/ 1868733 w 10140192"/>
              <a:gd name="connsiteY7-610" fmla="*/ 8160169 h 10155931"/>
              <a:gd name="connsiteX8-611" fmla="*/ 54 w 10140192"/>
              <a:gd name="connsiteY8-612" fmla="*/ 5023500 h 10155931"/>
              <a:gd name="connsiteX0-613" fmla="*/ 54 w 10140192"/>
              <a:gd name="connsiteY0-614" fmla="*/ 5023500 h 10155931"/>
              <a:gd name="connsiteX1-615" fmla="*/ 1894859 w 10140192"/>
              <a:gd name="connsiteY1-616" fmla="*/ 1981437 h 10155931"/>
              <a:gd name="connsiteX2-617" fmla="*/ 5139037 w 10140192"/>
              <a:gd name="connsiteY2-618" fmla="*/ 2077 h 10155931"/>
              <a:gd name="connsiteX3-619" fmla="*/ 8067587 w 10140192"/>
              <a:gd name="connsiteY3-620" fmla="*/ 1815151 h 10155931"/>
              <a:gd name="connsiteX4-621" fmla="*/ 10139286 w 10140192"/>
              <a:gd name="connsiteY4-622" fmla="*/ 5085284 h 10155931"/>
              <a:gd name="connsiteX5-623" fmla="*/ 8334846 w 10140192"/>
              <a:gd name="connsiteY5-624" fmla="*/ 8042604 h 10155931"/>
              <a:gd name="connsiteX6-625" fmla="*/ 5178226 w 10140192"/>
              <a:gd name="connsiteY6-626" fmla="*/ 10154720 h 10155931"/>
              <a:gd name="connsiteX7-627" fmla="*/ 1868733 w 10140192"/>
              <a:gd name="connsiteY7-628" fmla="*/ 8160169 h 10155931"/>
              <a:gd name="connsiteX8-629" fmla="*/ 54 w 10140192"/>
              <a:gd name="connsiteY8-630" fmla="*/ 5023500 h 10155931"/>
              <a:gd name="connsiteX0-631" fmla="*/ 3857 w 10143995"/>
              <a:gd name="connsiteY0-632" fmla="*/ 5023500 h 10155931"/>
              <a:gd name="connsiteX1-633" fmla="*/ 1898662 w 10143995"/>
              <a:gd name="connsiteY1-634" fmla="*/ 1981437 h 10155931"/>
              <a:gd name="connsiteX2-635" fmla="*/ 5142840 w 10143995"/>
              <a:gd name="connsiteY2-636" fmla="*/ 2077 h 10155931"/>
              <a:gd name="connsiteX3-637" fmla="*/ 8071390 w 10143995"/>
              <a:gd name="connsiteY3-638" fmla="*/ 1815151 h 10155931"/>
              <a:gd name="connsiteX4-639" fmla="*/ 10143089 w 10143995"/>
              <a:gd name="connsiteY4-640" fmla="*/ 5085284 h 10155931"/>
              <a:gd name="connsiteX5-641" fmla="*/ 8338649 w 10143995"/>
              <a:gd name="connsiteY5-642" fmla="*/ 8042604 h 10155931"/>
              <a:gd name="connsiteX6-643" fmla="*/ 5182029 w 10143995"/>
              <a:gd name="connsiteY6-644" fmla="*/ 10154720 h 10155931"/>
              <a:gd name="connsiteX7-645" fmla="*/ 1872536 w 10143995"/>
              <a:gd name="connsiteY7-646" fmla="*/ 8160169 h 10155931"/>
              <a:gd name="connsiteX8-647" fmla="*/ 3857 w 10143995"/>
              <a:gd name="connsiteY8-648" fmla="*/ 5023500 h 10155931"/>
              <a:gd name="connsiteX0-649" fmla="*/ 3857 w 10143995"/>
              <a:gd name="connsiteY0-650" fmla="*/ 5023500 h 10155907"/>
              <a:gd name="connsiteX1-651" fmla="*/ 1898662 w 10143995"/>
              <a:gd name="connsiteY1-652" fmla="*/ 1981437 h 10155907"/>
              <a:gd name="connsiteX2-653" fmla="*/ 5142840 w 10143995"/>
              <a:gd name="connsiteY2-654" fmla="*/ 2077 h 10155907"/>
              <a:gd name="connsiteX3-655" fmla="*/ 8071390 w 10143995"/>
              <a:gd name="connsiteY3-656" fmla="*/ 1815151 h 10155907"/>
              <a:gd name="connsiteX4-657" fmla="*/ 10143089 w 10143995"/>
              <a:gd name="connsiteY4-658" fmla="*/ 5085284 h 10155907"/>
              <a:gd name="connsiteX5-659" fmla="*/ 8338649 w 10143995"/>
              <a:gd name="connsiteY5-660" fmla="*/ 8042604 h 10155907"/>
              <a:gd name="connsiteX6-661" fmla="*/ 5182029 w 10143995"/>
              <a:gd name="connsiteY6-662" fmla="*/ 10154720 h 10155907"/>
              <a:gd name="connsiteX7-663" fmla="*/ 1872536 w 10143995"/>
              <a:gd name="connsiteY7-664" fmla="*/ 8160169 h 10155907"/>
              <a:gd name="connsiteX8-665" fmla="*/ 3857 w 10143995"/>
              <a:gd name="connsiteY8-666" fmla="*/ 5023500 h 10155907"/>
              <a:gd name="connsiteX0-667" fmla="*/ 57 w 10140195"/>
              <a:gd name="connsiteY0-668" fmla="*/ 5023500 h 10155907"/>
              <a:gd name="connsiteX1-669" fmla="*/ 1894862 w 10140195"/>
              <a:gd name="connsiteY1-670" fmla="*/ 1981437 h 10155907"/>
              <a:gd name="connsiteX2-671" fmla="*/ 5139040 w 10140195"/>
              <a:gd name="connsiteY2-672" fmla="*/ 2077 h 10155907"/>
              <a:gd name="connsiteX3-673" fmla="*/ 8067590 w 10140195"/>
              <a:gd name="connsiteY3-674" fmla="*/ 1815151 h 10155907"/>
              <a:gd name="connsiteX4-675" fmla="*/ 10139289 w 10140195"/>
              <a:gd name="connsiteY4-676" fmla="*/ 5085284 h 10155907"/>
              <a:gd name="connsiteX5-677" fmla="*/ 8334849 w 10140195"/>
              <a:gd name="connsiteY5-678" fmla="*/ 8042604 h 10155907"/>
              <a:gd name="connsiteX6-679" fmla="*/ 5178229 w 10140195"/>
              <a:gd name="connsiteY6-680" fmla="*/ 10154720 h 10155907"/>
              <a:gd name="connsiteX7-681" fmla="*/ 1868736 w 10140195"/>
              <a:gd name="connsiteY7-682" fmla="*/ 8160169 h 10155907"/>
              <a:gd name="connsiteX8-683" fmla="*/ 57 w 10140195"/>
              <a:gd name="connsiteY8-684" fmla="*/ 5023500 h 10155907"/>
              <a:gd name="connsiteX0-685" fmla="*/ 787 w 10140925"/>
              <a:gd name="connsiteY0-686" fmla="*/ 5023500 h 10155907"/>
              <a:gd name="connsiteX1-687" fmla="*/ 1895592 w 10140925"/>
              <a:gd name="connsiteY1-688" fmla="*/ 1981437 h 10155907"/>
              <a:gd name="connsiteX2-689" fmla="*/ 5139770 w 10140925"/>
              <a:gd name="connsiteY2-690" fmla="*/ 2077 h 10155907"/>
              <a:gd name="connsiteX3-691" fmla="*/ 8068320 w 10140925"/>
              <a:gd name="connsiteY3-692" fmla="*/ 1815151 h 10155907"/>
              <a:gd name="connsiteX4-693" fmla="*/ 10140019 w 10140925"/>
              <a:gd name="connsiteY4-694" fmla="*/ 5085284 h 10155907"/>
              <a:gd name="connsiteX5-695" fmla="*/ 8335579 w 10140925"/>
              <a:gd name="connsiteY5-696" fmla="*/ 8042604 h 10155907"/>
              <a:gd name="connsiteX6-697" fmla="*/ 5178959 w 10140925"/>
              <a:gd name="connsiteY6-698" fmla="*/ 10154720 h 10155907"/>
              <a:gd name="connsiteX7-699" fmla="*/ 1869466 w 10140925"/>
              <a:gd name="connsiteY7-700" fmla="*/ 8160169 h 10155907"/>
              <a:gd name="connsiteX8-701" fmla="*/ 787 w 10140925"/>
              <a:gd name="connsiteY8-702" fmla="*/ 5023500 h 10155907"/>
              <a:gd name="connsiteX0-703" fmla="*/ 787 w 10140925"/>
              <a:gd name="connsiteY0-704" fmla="*/ 5023500 h 10155907"/>
              <a:gd name="connsiteX1-705" fmla="*/ 1895592 w 10140925"/>
              <a:gd name="connsiteY1-706" fmla="*/ 1981437 h 10155907"/>
              <a:gd name="connsiteX2-707" fmla="*/ 5139770 w 10140925"/>
              <a:gd name="connsiteY2-708" fmla="*/ 2077 h 10155907"/>
              <a:gd name="connsiteX3-709" fmla="*/ 8068320 w 10140925"/>
              <a:gd name="connsiteY3-710" fmla="*/ 1815151 h 10155907"/>
              <a:gd name="connsiteX4-711" fmla="*/ 10140019 w 10140925"/>
              <a:gd name="connsiteY4-712" fmla="*/ 5085284 h 10155907"/>
              <a:gd name="connsiteX5-713" fmla="*/ 8335579 w 10140925"/>
              <a:gd name="connsiteY5-714" fmla="*/ 8042604 h 10155907"/>
              <a:gd name="connsiteX6-715" fmla="*/ 5178959 w 10140925"/>
              <a:gd name="connsiteY6-716" fmla="*/ 10154720 h 10155907"/>
              <a:gd name="connsiteX7-717" fmla="*/ 1869466 w 10140925"/>
              <a:gd name="connsiteY7-718" fmla="*/ 8160169 h 10155907"/>
              <a:gd name="connsiteX8-719" fmla="*/ 787 w 10140925"/>
              <a:gd name="connsiteY8-720" fmla="*/ 5023500 h 10155907"/>
              <a:gd name="connsiteX0-721" fmla="*/ 787 w 10140925"/>
              <a:gd name="connsiteY0-722" fmla="*/ 5023480 h 10155887"/>
              <a:gd name="connsiteX1-723" fmla="*/ 1895592 w 10140925"/>
              <a:gd name="connsiteY1-724" fmla="*/ 1981417 h 10155887"/>
              <a:gd name="connsiteX2-725" fmla="*/ 5139770 w 10140925"/>
              <a:gd name="connsiteY2-726" fmla="*/ 2057 h 10155887"/>
              <a:gd name="connsiteX3-727" fmla="*/ 8068320 w 10140925"/>
              <a:gd name="connsiteY3-728" fmla="*/ 1815131 h 10155887"/>
              <a:gd name="connsiteX4-729" fmla="*/ 10140019 w 10140925"/>
              <a:gd name="connsiteY4-730" fmla="*/ 5085264 h 10155887"/>
              <a:gd name="connsiteX5-731" fmla="*/ 8335579 w 10140925"/>
              <a:gd name="connsiteY5-732" fmla="*/ 8042584 h 10155887"/>
              <a:gd name="connsiteX6-733" fmla="*/ 5178959 w 10140925"/>
              <a:gd name="connsiteY6-734" fmla="*/ 10154700 h 10155887"/>
              <a:gd name="connsiteX7-735" fmla="*/ 1869466 w 10140925"/>
              <a:gd name="connsiteY7-736" fmla="*/ 8160149 h 10155887"/>
              <a:gd name="connsiteX8-737" fmla="*/ 787 w 10140925"/>
              <a:gd name="connsiteY8-738" fmla="*/ 5023480 h 10155887"/>
              <a:gd name="connsiteX0-739" fmla="*/ 787 w 10140925"/>
              <a:gd name="connsiteY0-740" fmla="*/ 5022720 h 10155127"/>
              <a:gd name="connsiteX1-741" fmla="*/ 1895592 w 10140925"/>
              <a:gd name="connsiteY1-742" fmla="*/ 1980657 h 10155127"/>
              <a:gd name="connsiteX2-743" fmla="*/ 5139770 w 10140925"/>
              <a:gd name="connsiteY2-744" fmla="*/ 1297 h 10155127"/>
              <a:gd name="connsiteX3-745" fmla="*/ 8068320 w 10140925"/>
              <a:gd name="connsiteY3-746" fmla="*/ 1814371 h 10155127"/>
              <a:gd name="connsiteX4-747" fmla="*/ 10140019 w 10140925"/>
              <a:gd name="connsiteY4-748" fmla="*/ 5084504 h 10155127"/>
              <a:gd name="connsiteX5-749" fmla="*/ 8335579 w 10140925"/>
              <a:gd name="connsiteY5-750" fmla="*/ 8041824 h 10155127"/>
              <a:gd name="connsiteX6-751" fmla="*/ 5178959 w 10140925"/>
              <a:gd name="connsiteY6-752" fmla="*/ 10153940 h 10155127"/>
              <a:gd name="connsiteX7-753" fmla="*/ 1869466 w 10140925"/>
              <a:gd name="connsiteY7-754" fmla="*/ 8159389 h 10155127"/>
              <a:gd name="connsiteX8-755" fmla="*/ 787 w 10140925"/>
              <a:gd name="connsiteY8-756" fmla="*/ 5022720 h 10155127"/>
              <a:gd name="connsiteX0-757" fmla="*/ 787 w 10140925"/>
              <a:gd name="connsiteY0-758" fmla="*/ 5022739 h 10155146"/>
              <a:gd name="connsiteX1-759" fmla="*/ 1895592 w 10140925"/>
              <a:gd name="connsiteY1-760" fmla="*/ 1980676 h 10155146"/>
              <a:gd name="connsiteX2-761" fmla="*/ 5139770 w 10140925"/>
              <a:gd name="connsiteY2-762" fmla="*/ 1316 h 10155146"/>
              <a:gd name="connsiteX3-763" fmla="*/ 8068320 w 10140925"/>
              <a:gd name="connsiteY3-764" fmla="*/ 1814390 h 10155146"/>
              <a:gd name="connsiteX4-765" fmla="*/ 10140019 w 10140925"/>
              <a:gd name="connsiteY4-766" fmla="*/ 5084523 h 10155146"/>
              <a:gd name="connsiteX5-767" fmla="*/ 8335579 w 10140925"/>
              <a:gd name="connsiteY5-768" fmla="*/ 8041843 h 10155146"/>
              <a:gd name="connsiteX6-769" fmla="*/ 5178959 w 10140925"/>
              <a:gd name="connsiteY6-770" fmla="*/ 10153959 h 10155146"/>
              <a:gd name="connsiteX7-771" fmla="*/ 1869466 w 10140925"/>
              <a:gd name="connsiteY7-772" fmla="*/ 8159408 h 10155146"/>
              <a:gd name="connsiteX8-773" fmla="*/ 787 w 10140925"/>
              <a:gd name="connsiteY8-774" fmla="*/ 5022739 h 10155146"/>
              <a:gd name="connsiteX0-775" fmla="*/ 787 w 10140925"/>
              <a:gd name="connsiteY0-776" fmla="*/ 5021567 h 10153974"/>
              <a:gd name="connsiteX1-777" fmla="*/ 1895592 w 10140925"/>
              <a:gd name="connsiteY1-778" fmla="*/ 1979504 h 10153974"/>
              <a:gd name="connsiteX2-779" fmla="*/ 5139770 w 10140925"/>
              <a:gd name="connsiteY2-780" fmla="*/ 144 h 10153974"/>
              <a:gd name="connsiteX3-781" fmla="*/ 8068320 w 10140925"/>
              <a:gd name="connsiteY3-782" fmla="*/ 1813218 h 10153974"/>
              <a:gd name="connsiteX4-783" fmla="*/ 10140019 w 10140925"/>
              <a:gd name="connsiteY4-784" fmla="*/ 5083351 h 10153974"/>
              <a:gd name="connsiteX5-785" fmla="*/ 8335579 w 10140925"/>
              <a:gd name="connsiteY5-786" fmla="*/ 8040671 h 10153974"/>
              <a:gd name="connsiteX6-787" fmla="*/ 5178959 w 10140925"/>
              <a:gd name="connsiteY6-788" fmla="*/ 10152787 h 10153974"/>
              <a:gd name="connsiteX7-789" fmla="*/ 1869466 w 10140925"/>
              <a:gd name="connsiteY7-790" fmla="*/ 8158236 h 10153974"/>
              <a:gd name="connsiteX8-791" fmla="*/ 787 w 10140925"/>
              <a:gd name="connsiteY8-792" fmla="*/ 5021567 h 10153974"/>
              <a:gd name="connsiteX0-793" fmla="*/ 787 w 10140925"/>
              <a:gd name="connsiteY0-794" fmla="*/ 5015305 h 10147712"/>
              <a:gd name="connsiteX1-795" fmla="*/ 1895592 w 10140925"/>
              <a:gd name="connsiteY1-796" fmla="*/ 1973242 h 10147712"/>
              <a:gd name="connsiteX2-797" fmla="*/ 5039562 w 10140925"/>
              <a:gd name="connsiteY2-798" fmla="*/ 145 h 10147712"/>
              <a:gd name="connsiteX3-799" fmla="*/ 8068320 w 10140925"/>
              <a:gd name="connsiteY3-800" fmla="*/ 1806956 h 10147712"/>
              <a:gd name="connsiteX4-801" fmla="*/ 10140019 w 10140925"/>
              <a:gd name="connsiteY4-802" fmla="*/ 5077089 h 10147712"/>
              <a:gd name="connsiteX5-803" fmla="*/ 8335579 w 10140925"/>
              <a:gd name="connsiteY5-804" fmla="*/ 8034409 h 10147712"/>
              <a:gd name="connsiteX6-805" fmla="*/ 5178959 w 10140925"/>
              <a:gd name="connsiteY6-806" fmla="*/ 10146525 h 10147712"/>
              <a:gd name="connsiteX7-807" fmla="*/ 1869466 w 10140925"/>
              <a:gd name="connsiteY7-808" fmla="*/ 8151974 h 10147712"/>
              <a:gd name="connsiteX8-809" fmla="*/ 787 w 10140925"/>
              <a:gd name="connsiteY8-810" fmla="*/ 5015305 h 10147712"/>
              <a:gd name="connsiteX0-811" fmla="*/ 787 w 10140925"/>
              <a:gd name="connsiteY0-812" fmla="*/ 5015164 h 10147571"/>
              <a:gd name="connsiteX1-813" fmla="*/ 1895592 w 10140925"/>
              <a:gd name="connsiteY1-814" fmla="*/ 1973101 h 10147571"/>
              <a:gd name="connsiteX2-815" fmla="*/ 5039562 w 10140925"/>
              <a:gd name="connsiteY2-816" fmla="*/ 4 h 10147571"/>
              <a:gd name="connsiteX3-817" fmla="*/ 8068320 w 10140925"/>
              <a:gd name="connsiteY3-818" fmla="*/ 1806815 h 10147571"/>
              <a:gd name="connsiteX4-819" fmla="*/ 10140019 w 10140925"/>
              <a:gd name="connsiteY4-820" fmla="*/ 5076948 h 10147571"/>
              <a:gd name="connsiteX5-821" fmla="*/ 8335579 w 10140925"/>
              <a:gd name="connsiteY5-822" fmla="*/ 8034268 h 10147571"/>
              <a:gd name="connsiteX6-823" fmla="*/ 5178959 w 10140925"/>
              <a:gd name="connsiteY6-824" fmla="*/ 10146384 h 10147571"/>
              <a:gd name="connsiteX7-825" fmla="*/ 1869466 w 10140925"/>
              <a:gd name="connsiteY7-826" fmla="*/ 8151833 h 10147571"/>
              <a:gd name="connsiteX8-827" fmla="*/ 787 w 10140925"/>
              <a:gd name="connsiteY8-828" fmla="*/ 5015164 h 10147571"/>
              <a:gd name="connsiteX0-829" fmla="*/ 787 w 10140079"/>
              <a:gd name="connsiteY0-830" fmla="*/ 5015164 h 10147571"/>
              <a:gd name="connsiteX1-831" fmla="*/ 1895592 w 10140079"/>
              <a:gd name="connsiteY1-832" fmla="*/ 1973101 h 10147571"/>
              <a:gd name="connsiteX2-833" fmla="*/ 5039562 w 10140079"/>
              <a:gd name="connsiteY2-834" fmla="*/ 4 h 10147571"/>
              <a:gd name="connsiteX3-835" fmla="*/ 8068320 w 10140079"/>
              <a:gd name="connsiteY3-836" fmla="*/ 1806815 h 10147571"/>
              <a:gd name="connsiteX4-837" fmla="*/ 10140019 w 10140079"/>
              <a:gd name="connsiteY4-838" fmla="*/ 5076948 h 10147571"/>
              <a:gd name="connsiteX5-839" fmla="*/ 8335579 w 10140079"/>
              <a:gd name="connsiteY5-840" fmla="*/ 8034268 h 10147571"/>
              <a:gd name="connsiteX6-841" fmla="*/ 5178959 w 10140079"/>
              <a:gd name="connsiteY6-842" fmla="*/ 10146384 h 10147571"/>
              <a:gd name="connsiteX7-843" fmla="*/ 1869466 w 10140079"/>
              <a:gd name="connsiteY7-844" fmla="*/ 8151833 h 10147571"/>
              <a:gd name="connsiteX8-845" fmla="*/ 787 w 10140079"/>
              <a:gd name="connsiteY8-846" fmla="*/ 5015164 h 10147571"/>
              <a:gd name="connsiteX0-847" fmla="*/ 787 w 10142684"/>
              <a:gd name="connsiteY0-848" fmla="*/ 5015164 h 10147571"/>
              <a:gd name="connsiteX1-849" fmla="*/ 1895592 w 10142684"/>
              <a:gd name="connsiteY1-850" fmla="*/ 1973101 h 10147571"/>
              <a:gd name="connsiteX2-851" fmla="*/ 5039562 w 10142684"/>
              <a:gd name="connsiteY2-852" fmla="*/ 4 h 10147571"/>
              <a:gd name="connsiteX3-853" fmla="*/ 8068320 w 10142684"/>
              <a:gd name="connsiteY3-854" fmla="*/ 1806815 h 10147571"/>
              <a:gd name="connsiteX4-855" fmla="*/ 10140019 w 10142684"/>
              <a:gd name="connsiteY4-856" fmla="*/ 5076948 h 10147571"/>
              <a:gd name="connsiteX5-857" fmla="*/ 8335579 w 10142684"/>
              <a:gd name="connsiteY5-858" fmla="*/ 8034268 h 10147571"/>
              <a:gd name="connsiteX6-859" fmla="*/ 5178959 w 10142684"/>
              <a:gd name="connsiteY6-860" fmla="*/ 10146384 h 10147571"/>
              <a:gd name="connsiteX7-861" fmla="*/ 1869466 w 10142684"/>
              <a:gd name="connsiteY7-862" fmla="*/ 8151833 h 10147571"/>
              <a:gd name="connsiteX8-863" fmla="*/ 787 w 10142684"/>
              <a:gd name="connsiteY8-864" fmla="*/ 5015164 h 10147571"/>
              <a:gd name="connsiteX0-865" fmla="*/ 787 w 10130180"/>
              <a:gd name="connsiteY0-866" fmla="*/ 5015164 h 10147571"/>
              <a:gd name="connsiteX1-867" fmla="*/ 1895592 w 10130180"/>
              <a:gd name="connsiteY1-868" fmla="*/ 1973101 h 10147571"/>
              <a:gd name="connsiteX2-869" fmla="*/ 5039562 w 10130180"/>
              <a:gd name="connsiteY2-870" fmla="*/ 4 h 10147571"/>
              <a:gd name="connsiteX3-871" fmla="*/ 8068320 w 10130180"/>
              <a:gd name="connsiteY3-872" fmla="*/ 1806815 h 10147571"/>
              <a:gd name="connsiteX4-873" fmla="*/ 10127493 w 10130180"/>
              <a:gd name="connsiteY4-874" fmla="*/ 5095737 h 10147571"/>
              <a:gd name="connsiteX5-875" fmla="*/ 8335579 w 10130180"/>
              <a:gd name="connsiteY5-876" fmla="*/ 8034268 h 10147571"/>
              <a:gd name="connsiteX6-877" fmla="*/ 5178959 w 10130180"/>
              <a:gd name="connsiteY6-878" fmla="*/ 10146384 h 10147571"/>
              <a:gd name="connsiteX7-879" fmla="*/ 1869466 w 10130180"/>
              <a:gd name="connsiteY7-880" fmla="*/ 8151833 h 10147571"/>
              <a:gd name="connsiteX8-881" fmla="*/ 787 w 10130180"/>
              <a:gd name="connsiteY8-882" fmla="*/ 5015164 h 10147571"/>
              <a:gd name="connsiteX0-883" fmla="*/ 787 w 10129060"/>
              <a:gd name="connsiteY0-884" fmla="*/ 5015164 h 10146587"/>
              <a:gd name="connsiteX1-885" fmla="*/ 1895592 w 10129060"/>
              <a:gd name="connsiteY1-886" fmla="*/ 1973101 h 10146587"/>
              <a:gd name="connsiteX2-887" fmla="*/ 5039562 w 10129060"/>
              <a:gd name="connsiteY2-888" fmla="*/ 4 h 10146587"/>
              <a:gd name="connsiteX3-889" fmla="*/ 8068320 w 10129060"/>
              <a:gd name="connsiteY3-890" fmla="*/ 1806815 h 10146587"/>
              <a:gd name="connsiteX4-891" fmla="*/ 10127493 w 10129060"/>
              <a:gd name="connsiteY4-892" fmla="*/ 5095737 h 10146587"/>
              <a:gd name="connsiteX5-893" fmla="*/ 8354931 w 10129060"/>
              <a:gd name="connsiteY5-894" fmla="*/ 8043945 h 10146587"/>
              <a:gd name="connsiteX6-895" fmla="*/ 5178959 w 10129060"/>
              <a:gd name="connsiteY6-896" fmla="*/ 10146384 h 10146587"/>
              <a:gd name="connsiteX7-897" fmla="*/ 1869466 w 10129060"/>
              <a:gd name="connsiteY7-898" fmla="*/ 8151833 h 10146587"/>
              <a:gd name="connsiteX8-899" fmla="*/ 787 w 10129060"/>
              <a:gd name="connsiteY8-900" fmla="*/ 5015164 h 10146587"/>
              <a:gd name="connsiteX0-901" fmla="*/ 787 w 10129060"/>
              <a:gd name="connsiteY0-902" fmla="*/ 5015164 h 10146587"/>
              <a:gd name="connsiteX1-903" fmla="*/ 1895592 w 10129060"/>
              <a:gd name="connsiteY1-904" fmla="*/ 1973101 h 10146587"/>
              <a:gd name="connsiteX2-905" fmla="*/ 5039562 w 10129060"/>
              <a:gd name="connsiteY2-906" fmla="*/ 4 h 10146587"/>
              <a:gd name="connsiteX3-907" fmla="*/ 8068320 w 10129060"/>
              <a:gd name="connsiteY3-908" fmla="*/ 1806815 h 10146587"/>
              <a:gd name="connsiteX4-909" fmla="*/ 10127493 w 10129060"/>
              <a:gd name="connsiteY4-910" fmla="*/ 5095737 h 10146587"/>
              <a:gd name="connsiteX5-911" fmla="*/ 8354931 w 10129060"/>
              <a:gd name="connsiteY5-912" fmla="*/ 8043945 h 10146587"/>
              <a:gd name="connsiteX6-913" fmla="*/ 5178959 w 10129060"/>
              <a:gd name="connsiteY6-914" fmla="*/ 10146384 h 10146587"/>
              <a:gd name="connsiteX7-915" fmla="*/ 1869466 w 10129060"/>
              <a:gd name="connsiteY7-916" fmla="*/ 8151833 h 10146587"/>
              <a:gd name="connsiteX8-917" fmla="*/ 787 w 10129060"/>
              <a:gd name="connsiteY8-918" fmla="*/ 5015164 h 10146587"/>
              <a:gd name="connsiteX0-919" fmla="*/ 787 w 10129243"/>
              <a:gd name="connsiteY0-920" fmla="*/ 5015164 h 10146587"/>
              <a:gd name="connsiteX1-921" fmla="*/ 1895592 w 10129243"/>
              <a:gd name="connsiteY1-922" fmla="*/ 1973101 h 10146587"/>
              <a:gd name="connsiteX2-923" fmla="*/ 5039562 w 10129243"/>
              <a:gd name="connsiteY2-924" fmla="*/ 4 h 10146587"/>
              <a:gd name="connsiteX3-925" fmla="*/ 8068320 w 10129243"/>
              <a:gd name="connsiteY3-926" fmla="*/ 1806815 h 10146587"/>
              <a:gd name="connsiteX4-927" fmla="*/ 10127493 w 10129243"/>
              <a:gd name="connsiteY4-928" fmla="*/ 5095737 h 10146587"/>
              <a:gd name="connsiteX5-929" fmla="*/ 8354931 w 10129243"/>
              <a:gd name="connsiteY5-930" fmla="*/ 8043945 h 10146587"/>
              <a:gd name="connsiteX6-931" fmla="*/ 5178959 w 10129243"/>
              <a:gd name="connsiteY6-932" fmla="*/ 10146384 h 10146587"/>
              <a:gd name="connsiteX7-933" fmla="*/ 1869466 w 10129243"/>
              <a:gd name="connsiteY7-934" fmla="*/ 8151833 h 10146587"/>
              <a:gd name="connsiteX8-935" fmla="*/ 787 w 10129243"/>
              <a:gd name="connsiteY8-936" fmla="*/ 5015164 h 10146587"/>
              <a:gd name="connsiteX0-937" fmla="*/ 787 w 10128135"/>
              <a:gd name="connsiteY0-938" fmla="*/ 5015164 h 10146587"/>
              <a:gd name="connsiteX1-939" fmla="*/ 1895592 w 10128135"/>
              <a:gd name="connsiteY1-940" fmla="*/ 1973101 h 10146587"/>
              <a:gd name="connsiteX2-941" fmla="*/ 5039562 w 10128135"/>
              <a:gd name="connsiteY2-942" fmla="*/ 4 h 10146587"/>
              <a:gd name="connsiteX3-943" fmla="*/ 8068320 w 10128135"/>
              <a:gd name="connsiteY3-944" fmla="*/ 1806815 h 10146587"/>
              <a:gd name="connsiteX4-945" fmla="*/ 10127493 w 10128135"/>
              <a:gd name="connsiteY4-946" fmla="*/ 5095737 h 10146587"/>
              <a:gd name="connsiteX5-947" fmla="*/ 8354931 w 10128135"/>
              <a:gd name="connsiteY5-948" fmla="*/ 8043945 h 10146587"/>
              <a:gd name="connsiteX6-949" fmla="*/ 5178959 w 10128135"/>
              <a:gd name="connsiteY6-950" fmla="*/ 10146384 h 10146587"/>
              <a:gd name="connsiteX7-951" fmla="*/ 1869466 w 10128135"/>
              <a:gd name="connsiteY7-952" fmla="*/ 8151833 h 10146587"/>
              <a:gd name="connsiteX8-953" fmla="*/ 787 w 10128135"/>
              <a:gd name="connsiteY8-954" fmla="*/ 5015164 h 10146587"/>
              <a:gd name="connsiteX0-955" fmla="*/ 787 w 10128212"/>
              <a:gd name="connsiteY0-956" fmla="*/ 5015164 h 10146587"/>
              <a:gd name="connsiteX1-957" fmla="*/ 1895592 w 10128212"/>
              <a:gd name="connsiteY1-958" fmla="*/ 1973101 h 10146587"/>
              <a:gd name="connsiteX2-959" fmla="*/ 5039562 w 10128212"/>
              <a:gd name="connsiteY2-960" fmla="*/ 4 h 10146587"/>
              <a:gd name="connsiteX3-961" fmla="*/ 8068320 w 10128212"/>
              <a:gd name="connsiteY3-962" fmla="*/ 1806815 h 10146587"/>
              <a:gd name="connsiteX4-963" fmla="*/ 10127493 w 10128212"/>
              <a:gd name="connsiteY4-964" fmla="*/ 5095737 h 10146587"/>
              <a:gd name="connsiteX5-965" fmla="*/ 8354931 w 10128212"/>
              <a:gd name="connsiteY5-966" fmla="*/ 8043945 h 10146587"/>
              <a:gd name="connsiteX6-967" fmla="*/ 5178959 w 10128212"/>
              <a:gd name="connsiteY6-968" fmla="*/ 10146384 h 10146587"/>
              <a:gd name="connsiteX7-969" fmla="*/ 1869466 w 10128212"/>
              <a:gd name="connsiteY7-970" fmla="*/ 8151833 h 10146587"/>
              <a:gd name="connsiteX8-971" fmla="*/ 787 w 10128212"/>
              <a:gd name="connsiteY8-972" fmla="*/ 5015164 h 10146587"/>
              <a:gd name="connsiteX0-973" fmla="*/ 787 w 10127543"/>
              <a:gd name="connsiteY0-974" fmla="*/ 5015164 h 10146587"/>
              <a:gd name="connsiteX1-975" fmla="*/ 1895592 w 10127543"/>
              <a:gd name="connsiteY1-976" fmla="*/ 1973101 h 10146587"/>
              <a:gd name="connsiteX2-977" fmla="*/ 5039562 w 10127543"/>
              <a:gd name="connsiteY2-978" fmla="*/ 4 h 10146587"/>
              <a:gd name="connsiteX3-979" fmla="*/ 8068320 w 10127543"/>
              <a:gd name="connsiteY3-980" fmla="*/ 1806815 h 10146587"/>
              <a:gd name="connsiteX4-981" fmla="*/ 10127493 w 10127543"/>
              <a:gd name="connsiteY4-982" fmla="*/ 5095737 h 10146587"/>
              <a:gd name="connsiteX5-983" fmla="*/ 8354931 w 10127543"/>
              <a:gd name="connsiteY5-984" fmla="*/ 8043945 h 10146587"/>
              <a:gd name="connsiteX6-985" fmla="*/ 5178959 w 10127543"/>
              <a:gd name="connsiteY6-986" fmla="*/ 10146384 h 10146587"/>
              <a:gd name="connsiteX7-987" fmla="*/ 1869466 w 10127543"/>
              <a:gd name="connsiteY7-988" fmla="*/ 8151833 h 10146587"/>
              <a:gd name="connsiteX8-989" fmla="*/ 787 w 10127543"/>
              <a:gd name="connsiteY8-990" fmla="*/ 5015164 h 10146587"/>
              <a:gd name="connsiteX0-991" fmla="*/ 787 w 10127543"/>
              <a:gd name="connsiteY0-992" fmla="*/ 5015164 h 10146587"/>
              <a:gd name="connsiteX1-993" fmla="*/ 1895592 w 10127543"/>
              <a:gd name="connsiteY1-994" fmla="*/ 1973101 h 10146587"/>
              <a:gd name="connsiteX2-995" fmla="*/ 5039562 w 10127543"/>
              <a:gd name="connsiteY2-996" fmla="*/ 4 h 10146587"/>
              <a:gd name="connsiteX3-997" fmla="*/ 8068320 w 10127543"/>
              <a:gd name="connsiteY3-998" fmla="*/ 1806815 h 10146587"/>
              <a:gd name="connsiteX4-999" fmla="*/ 10127493 w 10127543"/>
              <a:gd name="connsiteY4-1000" fmla="*/ 5095737 h 10146587"/>
              <a:gd name="connsiteX5-1001" fmla="*/ 8354931 w 10127543"/>
              <a:gd name="connsiteY5-1002" fmla="*/ 8043945 h 10146587"/>
              <a:gd name="connsiteX6-1003" fmla="*/ 5178959 w 10127543"/>
              <a:gd name="connsiteY6-1004" fmla="*/ 10146384 h 10146587"/>
              <a:gd name="connsiteX7-1005" fmla="*/ 1869466 w 10127543"/>
              <a:gd name="connsiteY7-1006" fmla="*/ 8151833 h 10146587"/>
              <a:gd name="connsiteX8-1007" fmla="*/ 787 w 10127543"/>
              <a:gd name="connsiteY8-1008" fmla="*/ 5015164 h 10146587"/>
              <a:gd name="connsiteX0-1009" fmla="*/ 787 w 10127543"/>
              <a:gd name="connsiteY0-1010" fmla="*/ 5015164 h 10146587"/>
              <a:gd name="connsiteX1-1011" fmla="*/ 1895592 w 10127543"/>
              <a:gd name="connsiteY1-1012" fmla="*/ 1973101 h 10146587"/>
              <a:gd name="connsiteX2-1013" fmla="*/ 5039562 w 10127543"/>
              <a:gd name="connsiteY2-1014" fmla="*/ 4 h 10146587"/>
              <a:gd name="connsiteX3-1015" fmla="*/ 8068320 w 10127543"/>
              <a:gd name="connsiteY3-1016" fmla="*/ 1806815 h 10146587"/>
              <a:gd name="connsiteX4-1017" fmla="*/ 10127493 w 10127543"/>
              <a:gd name="connsiteY4-1018" fmla="*/ 5095737 h 10146587"/>
              <a:gd name="connsiteX5-1019" fmla="*/ 8354931 w 10127543"/>
              <a:gd name="connsiteY5-1020" fmla="*/ 8043945 h 10146587"/>
              <a:gd name="connsiteX6-1021" fmla="*/ 5178959 w 10127543"/>
              <a:gd name="connsiteY6-1022" fmla="*/ 10146384 h 10146587"/>
              <a:gd name="connsiteX7-1023" fmla="*/ 1869466 w 10127543"/>
              <a:gd name="connsiteY7-1024" fmla="*/ 8151833 h 10146587"/>
              <a:gd name="connsiteX8-1025" fmla="*/ 787 w 10127543"/>
              <a:gd name="connsiteY8-1026" fmla="*/ 5015164 h 10146587"/>
              <a:gd name="connsiteX0-1027" fmla="*/ 787 w 10127543"/>
              <a:gd name="connsiteY0-1028" fmla="*/ 5015164 h 10146587"/>
              <a:gd name="connsiteX1-1029" fmla="*/ 1895592 w 10127543"/>
              <a:gd name="connsiteY1-1030" fmla="*/ 1973101 h 10146587"/>
              <a:gd name="connsiteX2-1031" fmla="*/ 5039562 w 10127543"/>
              <a:gd name="connsiteY2-1032" fmla="*/ 4 h 10146587"/>
              <a:gd name="connsiteX3-1033" fmla="*/ 8068320 w 10127543"/>
              <a:gd name="connsiteY3-1034" fmla="*/ 1806815 h 10146587"/>
              <a:gd name="connsiteX4-1035" fmla="*/ 10127493 w 10127543"/>
              <a:gd name="connsiteY4-1036" fmla="*/ 5095737 h 10146587"/>
              <a:gd name="connsiteX5-1037" fmla="*/ 8354931 w 10127543"/>
              <a:gd name="connsiteY5-1038" fmla="*/ 8043945 h 10146587"/>
              <a:gd name="connsiteX6-1039" fmla="*/ 5178959 w 10127543"/>
              <a:gd name="connsiteY6-1040" fmla="*/ 10146384 h 10146587"/>
              <a:gd name="connsiteX7-1041" fmla="*/ 1869466 w 10127543"/>
              <a:gd name="connsiteY7-1042" fmla="*/ 8151833 h 10146587"/>
              <a:gd name="connsiteX8-1043" fmla="*/ 787 w 10127543"/>
              <a:gd name="connsiteY8-1044" fmla="*/ 5015164 h 10146587"/>
              <a:gd name="connsiteX0-1045" fmla="*/ 787 w 10127543"/>
              <a:gd name="connsiteY0-1046" fmla="*/ 5015164 h 10146587"/>
              <a:gd name="connsiteX1-1047" fmla="*/ 1895592 w 10127543"/>
              <a:gd name="connsiteY1-1048" fmla="*/ 1973101 h 10146587"/>
              <a:gd name="connsiteX2-1049" fmla="*/ 5039562 w 10127543"/>
              <a:gd name="connsiteY2-1050" fmla="*/ 4 h 10146587"/>
              <a:gd name="connsiteX3-1051" fmla="*/ 8068320 w 10127543"/>
              <a:gd name="connsiteY3-1052" fmla="*/ 1806815 h 10146587"/>
              <a:gd name="connsiteX4-1053" fmla="*/ 10127493 w 10127543"/>
              <a:gd name="connsiteY4-1054" fmla="*/ 5095737 h 10146587"/>
              <a:gd name="connsiteX5-1055" fmla="*/ 8354931 w 10127543"/>
              <a:gd name="connsiteY5-1056" fmla="*/ 8043945 h 10146587"/>
              <a:gd name="connsiteX6-1057" fmla="*/ 5178959 w 10127543"/>
              <a:gd name="connsiteY6-1058" fmla="*/ 10146384 h 10146587"/>
              <a:gd name="connsiteX7-1059" fmla="*/ 1869466 w 10127543"/>
              <a:gd name="connsiteY7-1060" fmla="*/ 8151833 h 10146587"/>
              <a:gd name="connsiteX8-1061" fmla="*/ 787 w 10127543"/>
              <a:gd name="connsiteY8-1062" fmla="*/ 5015164 h 10146587"/>
              <a:gd name="connsiteX0-1063" fmla="*/ 787 w 10127543"/>
              <a:gd name="connsiteY0-1064" fmla="*/ 5015164 h 10146587"/>
              <a:gd name="connsiteX1-1065" fmla="*/ 1895592 w 10127543"/>
              <a:gd name="connsiteY1-1066" fmla="*/ 1973101 h 10146587"/>
              <a:gd name="connsiteX2-1067" fmla="*/ 5039562 w 10127543"/>
              <a:gd name="connsiteY2-1068" fmla="*/ 4 h 10146587"/>
              <a:gd name="connsiteX3-1069" fmla="*/ 8068320 w 10127543"/>
              <a:gd name="connsiteY3-1070" fmla="*/ 1806815 h 10146587"/>
              <a:gd name="connsiteX4-1071" fmla="*/ 10127493 w 10127543"/>
              <a:gd name="connsiteY4-1072" fmla="*/ 5095737 h 10146587"/>
              <a:gd name="connsiteX5-1073" fmla="*/ 8354931 w 10127543"/>
              <a:gd name="connsiteY5-1074" fmla="*/ 8043945 h 10146587"/>
              <a:gd name="connsiteX6-1075" fmla="*/ 5178959 w 10127543"/>
              <a:gd name="connsiteY6-1076" fmla="*/ 10146384 h 10146587"/>
              <a:gd name="connsiteX7-1077" fmla="*/ 1869466 w 10127543"/>
              <a:gd name="connsiteY7-1078" fmla="*/ 8151833 h 10146587"/>
              <a:gd name="connsiteX8-1079" fmla="*/ 787 w 10127543"/>
              <a:gd name="connsiteY8-1080" fmla="*/ 5015164 h 10146587"/>
              <a:gd name="connsiteX0-1081" fmla="*/ 787 w 10128171"/>
              <a:gd name="connsiteY0-1082" fmla="*/ 5015164 h 10146394"/>
              <a:gd name="connsiteX1-1083" fmla="*/ 1895592 w 10128171"/>
              <a:gd name="connsiteY1-1084" fmla="*/ 1973101 h 10146394"/>
              <a:gd name="connsiteX2-1085" fmla="*/ 5039562 w 10128171"/>
              <a:gd name="connsiteY2-1086" fmla="*/ 4 h 10146394"/>
              <a:gd name="connsiteX3-1087" fmla="*/ 8068320 w 10128171"/>
              <a:gd name="connsiteY3-1088" fmla="*/ 1806815 h 10146394"/>
              <a:gd name="connsiteX4-1089" fmla="*/ 10127493 w 10128171"/>
              <a:gd name="connsiteY4-1090" fmla="*/ 5095737 h 10146394"/>
              <a:gd name="connsiteX5-1091" fmla="*/ 8262099 w 10128171"/>
              <a:gd name="connsiteY5-1092" fmla="*/ 8127495 h 10146394"/>
              <a:gd name="connsiteX6-1093" fmla="*/ 5178959 w 10128171"/>
              <a:gd name="connsiteY6-1094" fmla="*/ 10146384 h 10146394"/>
              <a:gd name="connsiteX7-1095" fmla="*/ 1869466 w 10128171"/>
              <a:gd name="connsiteY7-1096" fmla="*/ 8151833 h 10146394"/>
              <a:gd name="connsiteX8-1097" fmla="*/ 787 w 10128171"/>
              <a:gd name="connsiteY8-1098" fmla="*/ 5015164 h 10146394"/>
              <a:gd name="connsiteX0-1099" fmla="*/ 787 w 10128274"/>
              <a:gd name="connsiteY0-1100" fmla="*/ 5015164 h 10146394"/>
              <a:gd name="connsiteX1-1101" fmla="*/ 1895592 w 10128274"/>
              <a:gd name="connsiteY1-1102" fmla="*/ 1973101 h 10146394"/>
              <a:gd name="connsiteX2-1103" fmla="*/ 5039562 w 10128274"/>
              <a:gd name="connsiteY2-1104" fmla="*/ 4 h 10146394"/>
              <a:gd name="connsiteX3-1105" fmla="*/ 8068320 w 10128274"/>
              <a:gd name="connsiteY3-1106" fmla="*/ 1806815 h 10146394"/>
              <a:gd name="connsiteX4-1107" fmla="*/ 10127493 w 10128274"/>
              <a:gd name="connsiteY4-1108" fmla="*/ 5095737 h 10146394"/>
              <a:gd name="connsiteX5-1109" fmla="*/ 8262099 w 10128274"/>
              <a:gd name="connsiteY5-1110" fmla="*/ 8127495 h 10146394"/>
              <a:gd name="connsiteX6-1111" fmla="*/ 5178959 w 10128274"/>
              <a:gd name="connsiteY6-1112" fmla="*/ 10146384 h 10146394"/>
              <a:gd name="connsiteX7-1113" fmla="*/ 1869466 w 10128274"/>
              <a:gd name="connsiteY7-1114" fmla="*/ 8151833 h 10146394"/>
              <a:gd name="connsiteX8-1115" fmla="*/ 787 w 10128274"/>
              <a:gd name="connsiteY8-1116" fmla="*/ 5015164 h 10146394"/>
              <a:gd name="connsiteX0-1117" fmla="*/ 787 w 10129368"/>
              <a:gd name="connsiteY0-1118" fmla="*/ 5015164 h 10146394"/>
              <a:gd name="connsiteX1-1119" fmla="*/ 1895592 w 10129368"/>
              <a:gd name="connsiteY1-1120" fmla="*/ 1973101 h 10146394"/>
              <a:gd name="connsiteX2-1121" fmla="*/ 5039562 w 10129368"/>
              <a:gd name="connsiteY2-1122" fmla="*/ 4 h 10146394"/>
              <a:gd name="connsiteX3-1123" fmla="*/ 8068320 w 10129368"/>
              <a:gd name="connsiteY3-1124" fmla="*/ 1806815 h 10146394"/>
              <a:gd name="connsiteX4-1125" fmla="*/ 10127493 w 10129368"/>
              <a:gd name="connsiteY4-1126" fmla="*/ 5095737 h 10146394"/>
              <a:gd name="connsiteX5-1127" fmla="*/ 8262099 w 10129368"/>
              <a:gd name="connsiteY5-1128" fmla="*/ 8127495 h 10146394"/>
              <a:gd name="connsiteX6-1129" fmla="*/ 5178959 w 10129368"/>
              <a:gd name="connsiteY6-1130" fmla="*/ 10146384 h 10146394"/>
              <a:gd name="connsiteX7-1131" fmla="*/ 1869466 w 10129368"/>
              <a:gd name="connsiteY7-1132" fmla="*/ 8151833 h 10146394"/>
              <a:gd name="connsiteX8-1133" fmla="*/ 787 w 10129368"/>
              <a:gd name="connsiteY8-1134" fmla="*/ 5015164 h 10146394"/>
              <a:gd name="connsiteX0-1135" fmla="*/ 787 w 10211939"/>
              <a:gd name="connsiteY0-1136" fmla="*/ 5015164 h 10146394"/>
              <a:gd name="connsiteX1-1137" fmla="*/ 1895592 w 10211939"/>
              <a:gd name="connsiteY1-1138" fmla="*/ 1973101 h 10146394"/>
              <a:gd name="connsiteX2-1139" fmla="*/ 5039562 w 10211939"/>
              <a:gd name="connsiteY2-1140" fmla="*/ 4 h 10146394"/>
              <a:gd name="connsiteX3-1141" fmla="*/ 8068320 w 10211939"/>
              <a:gd name="connsiteY3-1142" fmla="*/ 1806815 h 10146394"/>
              <a:gd name="connsiteX4-1143" fmla="*/ 10127493 w 10211939"/>
              <a:gd name="connsiteY4-1144" fmla="*/ 5095737 h 10146394"/>
              <a:gd name="connsiteX5-1145" fmla="*/ 9663282 w 10211939"/>
              <a:gd name="connsiteY5-1146" fmla="*/ 6635547 h 10146394"/>
              <a:gd name="connsiteX6-1147" fmla="*/ 8262099 w 10211939"/>
              <a:gd name="connsiteY6-1148" fmla="*/ 8127495 h 10146394"/>
              <a:gd name="connsiteX7-1149" fmla="*/ 5178959 w 10211939"/>
              <a:gd name="connsiteY7-1150" fmla="*/ 10146384 h 10146394"/>
              <a:gd name="connsiteX8-1151" fmla="*/ 1869466 w 10211939"/>
              <a:gd name="connsiteY8-1152" fmla="*/ 8151833 h 10146394"/>
              <a:gd name="connsiteX9" fmla="*/ 787 w 10211939"/>
              <a:gd name="connsiteY9" fmla="*/ 5015164 h 10146394"/>
              <a:gd name="connsiteX0-1153" fmla="*/ 787 w 10129010"/>
              <a:gd name="connsiteY0-1154" fmla="*/ 5015164 h 10146394"/>
              <a:gd name="connsiteX1-1155" fmla="*/ 1895592 w 10129010"/>
              <a:gd name="connsiteY1-1156" fmla="*/ 1973101 h 10146394"/>
              <a:gd name="connsiteX2-1157" fmla="*/ 5039562 w 10129010"/>
              <a:gd name="connsiteY2-1158" fmla="*/ 4 h 10146394"/>
              <a:gd name="connsiteX3-1159" fmla="*/ 8068320 w 10129010"/>
              <a:gd name="connsiteY3-1160" fmla="*/ 1806815 h 10146394"/>
              <a:gd name="connsiteX4-1161" fmla="*/ 10127493 w 10129010"/>
              <a:gd name="connsiteY4-1162" fmla="*/ 5095737 h 10146394"/>
              <a:gd name="connsiteX5-1163" fmla="*/ 9663282 w 10129010"/>
              <a:gd name="connsiteY5-1164" fmla="*/ 6635547 h 10146394"/>
              <a:gd name="connsiteX6-1165" fmla="*/ 8262099 w 10129010"/>
              <a:gd name="connsiteY6-1166" fmla="*/ 8127495 h 10146394"/>
              <a:gd name="connsiteX7-1167" fmla="*/ 5178959 w 10129010"/>
              <a:gd name="connsiteY7-1168" fmla="*/ 10146384 h 10146394"/>
              <a:gd name="connsiteX8-1169" fmla="*/ 1869466 w 10129010"/>
              <a:gd name="connsiteY8-1170" fmla="*/ 8151833 h 10146394"/>
              <a:gd name="connsiteX9-1171" fmla="*/ 787 w 10129010"/>
              <a:gd name="connsiteY9-1172" fmla="*/ 5015164 h 10146394"/>
              <a:gd name="connsiteX0-1173" fmla="*/ 787 w 10129010"/>
              <a:gd name="connsiteY0-1174" fmla="*/ 5015164 h 10146394"/>
              <a:gd name="connsiteX1-1175" fmla="*/ 1895592 w 10129010"/>
              <a:gd name="connsiteY1-1176" fmla="*/ 1973101 h 10146394"/>
              <a:gd name="connsiteX2-1177" fmla="*/ 5039562 w 10129010"/>
              <a:gd name="connsiteY2-1178" fmla="*/ 4 h 10146394"/>
              <a:gd name="connsiteX3-1179" fmla="*/ 8068320 w 10129010"/>
              <a:gd name="connsiteY3-1180" fmla="*/ 1806815 h 10146394"/>
              <a:gd name="connsiteX4-1181" fmla="*/ 10127493 w 10129010"/>
              <a:gd name="connsiteY4-1182" fmla="*/ 5095737 h 10146394"/>
              <a:gd name="connsiteX5-1183" fmla="*/ 9663282 w 10129010"/>
              <a:gd name="connsiteY5-1184" fmla="*/ 6635547 h 10146394"/>
              <a:gd name="connsiteX6-1185" fmla="*/ 8262099 w 10129010"/>
              <a:gd name="connsiteY6-1186" fmla="*/ 8127495 h 10146394"/>
              <a:gd name="connsiteX7-1187" fmla="*/ 5178959 w 10129010"/>
              <a:gd name="connsiteY7-1188" fmla="*/ 10146384 h 10146394"/>
              <a:gd name="connsiteX8-1189" fmla="*/ 1869466 w 10129010"/>
              <a:gd name="connsiteY8-1190" fmla="*/ 8151833 h 10146394"/>
              <a:gd name="connsiteX9-1191" fmla="*/ 787 w 10129010"/>
              <a:gd name="connsiteY9-1192" fmla="*/ 5015164 h 10146394"/>
              <a:gd name="connsiteX0-1193" fmla="*/ 787 w 10129010"/>
              <a:gd name="connsiteY0-1194" fmla="*/ 5015164 h 10146394"/>
              <a:gd name="connsiteX1-1195" fmla="*/ 1895592 w 10129010"/>
              <a:gd name="connsiteY1-1196" fmla="*/ 1973101 h 10146394"/>
              <a:gd name="connsiteX2-1197" fmla="*/ 5039562 w 10129010"/>
              <a:gd name="connsiteY2-1198" fmla="*/ 4 h 10146394"/>
              <a:gd name="connsiteX3-1199" fmla="*/ 8068320 w 10129010"/>
              <a:gd name="connsiteY3-1200" fmla="*/ 1806815 h 10146394"/>
              <a:gd name="connsiteX4-1201" fmla="*/ 10127493 w 10129010"/>
              <a:gd name="connsiteY4-1202" fmla="*/ 5095737 h 10146394"/>
              <a:gd name="connsiteX5-1203" fmla="*/ 9663282 w 10129010"/>
              <a:gd name="connsiteY5-1204" fmla="*/ 6635547 h 10146394"/>
              <a:gd name="connsiteX6-1205" fmla="*/ 8262099 w 10129010"/>
              <a:gd name="connsiteY6-1206" fmla="*/ 8127495 h 10146394"/>
              <a:gd name="connsiteX7-1207" fmla="*/ 5178959 w 10129010"/>
              <a:gd name="connsiteY7-1208" fmla="*/ 10146384 h 10146394"/>
              <a:gd name="connsiteX8-1209" fmla="*/ 1869466 w 10129010"/>
              <a:gd name="connsiteY8-1210" fmla="*/ 8151833 h 10146394"/>
              <a:gd name="connsiteX9-1211" fmla="*/ 787 w 10129010"/>
              <a:gd name="connsiteY9-1212" fmla="*/ 5015164 h 10146394"/>
              <a:gd name="connsiteX0-1213" fmla="*/ 787 w 10129010"/>
              <a:gd name="connsiteY0-1214" fmla="*/ 5015164 h 10158584"/>
              <a:gd name="connsiteX1-1215" fmla="*/ 1895592 w 10129010"/>
              <a:gd name="connsiteY1-1216" fmla="*/ 1973101 h 10158584"/>
              <a:gd name="connsiteX2-1217" fmla="*/ 5039562 w 10129010"/>
              <a:gd name="connsiteY2-1218" fmla="*/ 4 h 10158584"/>
              <a:gd name="connsiteX3-1219" fmla="*/ 8068320 w 10129010"/>
              <a:gd name="connsiteY3-1220" fmla="*/ 1806815 h 10158584"/>
              <a:gd name="connsiteX4-1221" fmla="*/ 10127493 w 10129010"/>
              <a:gd name="connsiteY4-1222" fmla="*/ 5095737 h 10158584"/>
              <a:gd name="connsiteX5-1223" fmla="*/ 9663282 w 10129010"/>
              <a:gd name="connsiteY5-1224" fmla="*/ 6635547 h 10158584"/>
              <a:gd name="connsiteX6-1225" fmla="*/ 8262099 w 10129010"/>
              <a:gd name="connsiteY6-1226" fmla="*/ 8127495 h 10158584"/>
              <a:gd name="connsiteX7-1227" fmla="*/ 5178959 w 10129010"/>
              <a:gd name="connsiteY7-1228" fmla="*/ 10146384 h 10158584"/>
              <a:gd name="connsiteX8-1229" fmla="*/ 1869466 w 10129010"/>
              <a:gd name="connsiteY8-1230" fmla="*/ 8151833 h 10158584"/>
              <a:gd name="connsiteX9-1231" fmla="*/ 787 w 10129010"/>
              <a:gd name="connsiteY9-1232" fmla="*/ 5015164 h 10158584"/>
              <a:gd name="connsiteX0-1233" fmla="*/ 787 w 10129010"/>
              <a:gd name="connsiteY0-1234" fmla="*/ 5015164 h 10158584"/>
              <a:gd name="connsiteX1-1235" fmla="*/ 1895592 w 10129010"/>
              <a:gd name="connsiteY1-1236" fmla="*/ 1973101 h 10158584"/>
              <a:gd name="connsiteX2-1237" fmla="*/ 5039562 w 10129010"/>
              <a:gd name="connsiteY2-1238" fmla="*/ 4 h 10158584"/>
              <a:gd name="connsiteX3-1239" fmla="*/ 8068320 w 10129010"/>
              <a:gd name="connsiteY3-1240" fmla="*/ 1806815 h 10158584"/>
              <a:gd name="connsiteX4-1241" fmla="*/ 10127493 w 10129010"/>
              <a:gd name="connsiteY4-1242" fmla="*/ 5095737 h 10158584"/>
              <a:gd name="connsiteX5-1243" fmla="*/ 9663282 w 10129010"/>
              <a:gd name="connsiteY5-1244" fmla="*/ 6635547 h 10158584"/>
              <a:gd name="connsiteX6-1245" fmla="*/ 8262099 w 10129010"/>
              <a:gd name="connsiteY6-1246" fmla="*/ 8127495 h 10158584"/>
              <a:gd name="connsiteX7-1247" fmla="*/ 5178959 w 10129010"/>
              <a:gd name="connsiteY7-1248" fmla="*/ 10146384 h 10158584"/>
              <a:gd name="connsiteX8-1249" fmla="*/ 1869466 w 10129010"/>
              <a:gd name="connsiteY8-1250" fmla="*/ 8151833 h 10158584"/>
              <a:gd name="connsiteX9-1251" fmla="*/ 787 w 10129010"/>
              <a:gd name="connsiteY9-1252" fmla="*/ 5015164 h 10158584"/>
              <a:gd name="connsiteX0-1253" fmla="*/ 787 w 10129010"/>
              <a:gd name="connsiteY0-1254" fmla="*/ 5015164 h 10161391"/>
              <a:gd name="connsiteX1-1255" fmla="*/ 1895592 w 10129010"/>
              <a:gd name="connsiteY1-1256" fmla="*/ 1973101 h 10161391"/>
              <a:gd name="connsiteX2-1257" fmla="*/ 5039562 w 10129010"/>
              <a:gd name="connsiteY2-1258" fmla="*/ 4 h 10161391"/>
              <a:gd name="connsiteX3-1259" fmla="*/ 8068320 w 10129010"/>
              <a:gd name="connsiteY3-1260" fmla="*/ 1806815 h 10161391"/>
              <a:gd name="connsiteX4-1261" fmla="*/ 10127493 w 10129010"/>
              <a:gd name="connsiteY4-1262" fmla="*/ 5095737 h 10161391"/>
              <a:gd name="connsiteX5-1263" fmla="*/ 9663282 w 10129010"/>
              <a:gd name="connsiteY5-1264" fmla="*/ 6635547 h 10161391"/>
              <a:gd name="connsiteX6-1265" fmla="*/ 8262099 w 10129010"/>
              <a:gd name="connsiteY6-1266" fmla="*/ 8127495 h 10161391"/>
              <a:gd name="connsiteX7-1267" fmla="*/ 5178959 w 10129010"/>
              <a:gd name="connsiteY7-1268" fmla="*/ 10146384 h 10161391"/>
              <a:gd name="connsiteX8-1269" fmla="*/ 1869466 w 10129010"/>
              <a:gd name="connsiteY8-1270" fmla="*/ 8151833 h 10161391"/>
              <a:gd name="connsiteX9-1271" fmla="*/ 787 w 10129010"/>
              <a:gd name="connsiteY9-1272" fmla="*/ 5015164 h 10161391"/>
              <a:gd name="connsiteX0-1273" fmla="*/ 787 w 10129010"/>
              <a:gd name="connsiteY0-1274" fmla="*/ 5015164 h 10165212"/>
              <a:gd name="connsiteX1-1275" fmla="*/ 1895592 w 10129010"/>
              <a:gd name="connsiteY1-1276" fmla="*/ 1973101 h 10165212"/>
              <a:gd name="connsiteX2-1277" fmla="*/ 5039562 w 10129010"/>
              <a:gd name="connsiteY2-1278" fmla="*/ 4 h 10165212"/>
              <a:gd name="connsiteX3-1279" fmla="*/ 8068320 w 10129010"/>
              <a:gd name="connsiteY3-1280" fmla="*/ 1806815 h 10165212"/>
              <a:gd name="connsiteX4-1281" fmla="*/ 10127493 w 10129010"/>
              <a:gd name="connsiteY4-1282" fmla="*/ 5095737 h 10165212"/>
              <a:gd name="connsiteX5-1283" fmla="*/ 9663282 w 10129010"/>
              <a:gd name="connsiteY5-1284" fmla="*/ 6635547 h 10165212"/>
              <a:gd name="connsiteX6-1285" fmla="*/ 8262099 w 10129010"/>
              <a:gd name="connsiteY6-1286" fmla="*/ 8127495 h 10165212"/>
              <a:gd name="connsiteX7-1287" fmla="*/ 5178959 w 10129010"/>
              <a:gd name="connsiteY7-1288" fmla="*/ 10146384 h 10165212"/>
              <a:gd name="connsiteX8-1289" fmla="*/ 1869466 w 10129010"/>
              <a:gd name="connsiteY8-1290" fmla="*/ 8151833 h 10165212"/>
              <a:gd name="connsiteX9-1291" fmla="*/ 787 w 10129010"/>
              <a:gd name="connsiteY9-1292" fmla="*/ 5015164 h 10165212"/>
              <a:gd name="connsiteX0-1293" fmla="*/ 787 w 10129528"/>
              <a:gd name="connsiteY0-1294" fmla="*/ 5015164 h 10165212"/>
              <a:gd name="connsiteX1-1295" fmla="*/ 1895592 w 10129528"/>
              <a:gd name="connsiteY1-1296" fmla="*/ 1973101 h 10165212"/>
              <a:gd name="connsiteX2-1297" fmla="*/ 5039562 w 10129528"/>
              <a:gd name="connsiteY2-1298" fmla="*/ 4 h 10165212"/>
              <a:gd name="connsiteX3-1299" fmla="*/ 8068320 w 10129528"/>
              <a:gd name="connsiteY3-1300" fmla="*/ 1806815 h 10165212"/>
              <a:gd name="connsiteX4-1301" fmla="*/ 9524033 w 10129528"/>
              <a:gd name="connsiteY4-1302" fmla="*/ 3279652 h 10165212"/>
              <a:gd name="connsiteX5-1303" fmla="*/ 10127493 w 10129528"/>
              <a:gd name="connsiteY5-1304" fmla="*/ 5095737 h 10165212"/>
              <a:gd name="connsiteX6-1305" fmla="*/ 9663282 w 10129528"/>
              <a:gd name="connsiteY6-1306" fmla="*/ 6635547 h 10165212"/>
              <a:gd name="connsiteX7-1307" fmla="*/ 8262099 w 10129528"/>
              <a:gd name="connsiteY7-1308" fmla="*/ 8127495 h 10165212"/>
              <a:gd name="connsiteX8-1309" fmla="*/ 5178959 w 10129528"/>
              <a:gd name="connsiteY8-1310" fmla="*/ 10146384 h 10165212"/>
              <a:gd name="connsiteX9-1311" fmla="*/ 1869466 w 10129528"/>
              <a:gd name="connsiteY9-1312" fmla="*/ 8151833 h 10165212"/>
              <a:gd name="connsiteX10" fmla="*/ 787 w 10129528"/>
              <a:gd name="connsiteY10" fmla="*/ 5015164 h 10165212"/>
              <a:gd name="connsiteX0-1313" fmla="*/ 787 w 10129528"/>
              <a:gd name="connsiteY0-1314" fmla="*/ 5015164 h 10165212"/>
              <a:gd name="connsiteX1-1315" fmla="*/ 1895592 w 10129528"/>
              <a:gd name="connsiteY1-1316" fmla="*/ 1973101 h 10165212"/>
              <a:gd name="connsiteX2-1317" fmla="*/ 5039562 w 10129528"/>
              <a:gd name="connsiteY2-1318" fmla="*/ 4 h 10165212"/>
              <a:gd name="connsiteX3-1319" fmla="*/ 8068320 w 10129528"/>
              <a:gd name="connsiteY3-1320" fmla="*/ 1806815 h 10165212"/>
              <a:gd name="connsiteX4-1321" fmla="*/ 9524033 w 10129528"/>
              <a:gd name="connsiteY4-1322" fmla="*/ 3279652 h 10165212"/>
              <a:gd name="connsiteX5-1323" fmla="*/ 10127493 w 10129528"/>
              <a:gd name="connsiteY5-1324" fmla="*/ 5095737 h 10165212"/>
              <a:gd name="connsiteX6-1325" fmla="*/ 9663282 w 10129528"/>
              <a:gd name="connsiteY6-1326" fmla="*/ 6635547 h 10165212"/>
              <a:gd name="connsiteX7-1327" fmla="*/ 8262099 w 10129528"/>
              <a:gd name="connsiteY7-1328" fmla="*/ 8127495 h 10165212"/>
              <a:gd name="connsiteX8-1329" fmla="*/ 5178959 w 10129528"/>
              <a:gd name="connsiteY8-1330" fmla="*/ 10146384 h 10165212"/>
              <a:gd name="connsiteX9-1331" fmla="*/ 1869466 w 10129528"/>
              <a:gd name="connsiteY9-1332" fmla="*/ 8151833 h 10165212"/>
              <a:gd name="connsiteX10-1333" fmla="*/ 787 w 10129528"/>
              <a:gd name="connsiteY10-1334" fmla="*/ 5015164 h 10165212"/>
              <a:gd name="connsiteX0-1335" fmla="*/ 787 w 10129528"/>
              <a:gd name="connsiteY0-1336" fmla="*/ 5015164 h 10165212"/>
              <a:gd name="connsiteX1-1337" fmla="*/ 1895592 w 10129528"/>
              <a:gd name="connsiteY1-1338" fmla="*/ 1973101 h 10165212"/>
              <a:gd name="connsiteX2-1339" fmla="*/ 5039562 w 10129528"/>
              <a:gd name="connsiteY2-1340" fmla="*/ 4 h 10165212"/>
              <a:gd name="connsiteX3-1341" fmla="*/ 8068320 w 10129528"/>
              <a:gd name="connsiteY3-1342" fmla="*/ 1806815 h 10165212"/>
              <a:gd name="connsiteX4-1343" fmla="*/ 9524033 w 10129528"/>
              <a:gd name="connsiteY4-1344" fmla="*/ 3279652 h 10165212"/>
              <a:gd name="connsiteX5-1345" fmla="*/ 10127493 w 10129528"/>
              <a:gd name="connsiteY5-1346" fmla="*/ 5095737 h 10165212"/>
              <a:gd name="connsiteX6-1347" fmla="*/ 9663282 w 10129528"/>
              <a:gd name="connsiteY6-1348" fmla="*/ 6635547 h 10165212"/>
              <a:gd name="connsiteX7-1349" fmla="*/ 8262099 w 10129528"/>
              <a:gd name="connsiteY7-1350" fmla="*/ 8127495 h 10165212"/>
              <a:gd name="connsiteX8-1351" fmla="*/ 5178959 w 10129528"/>
              <a:gd name="connsiteY8-1352" fmla="*/ 10146384 h 10165212"/>
              <a:gd name="connsiteX9-1353" fmla="*/ 1869466 w 10129528"/>
              <a:gd name="connsiteY9-1354" fmla="*/ 8151833 h 10165212"/>
              <a:gd name="connsiteX10-1355" fmla="*/ 787 w 10129528"/>
              <a:gd name="connsiteY10-1356" fmla="*/ 5015164 h 10165212"/>
              <a:gd name="connsiteX0-1357" fmla="*/ 787 w 10132097"/>
              <a:gd name="connsiteY0-1358" fmla="*/ 5015164 h 10165212"/>
              <a:gd name="connsiteX1-1359" fmla="*/ 1895592 w 10132097"/>
              <a:gd name="connsiteY1-1360" fmla="*/ 1973101 h 10165212"/>
              <a:gd name="connsiteX2-1361" fmla="*/ 5039562 w 10132097"/>
              <a:gd name="connsiteY2-1362" fmla="*/ 4 h 10165212"/>
              <a:gd name="connsiteX3-1363" fmla="*/ 8068320 w 10132097"/>
              <a:gd name="connsiteY3-1364" fmla="*/ 1806815 h 10165212"/>
              <a:gd name="connsiteX4-1365" fmla="*/ 9524033 w 10132097"/>
              <a:gd name="connsiteY4-1366" fmla="*/ 3279652 h 10165212"/>
              <a:gd name="connsiteX5-1367" fmla="*/ 10127493 w 10132097"/>
              <a:gd name="connsiteY5-1368" fmla="*/ 5095737 h 10165212"/>
              <a:gd name="connsiteX6-1369" fmla="*/ 9663282 w 10132097"/>
              <a:gd name="connsiteY6-1370" fmla="*/ 6635547 h 10165212"/>
              <a:gd name="connsiteX7-1371" fmla="*/ 8262099 w 10132097"/>
              <a:gd name="connsiteY7-1372" fmla="*/ 8127495 h 10165212"/>
              <a:gd name="connsiteX8-1373" fmla="*/ 5178959 w 10132097"/>
              <a:gd name="connsiteY8-1374" fmla="*/ 10146384 h 10165212"/>
              <a:gd name="connsiteX9-1375" fmla="*/ 1869466 w 10132097"/>
              <a:gd name="connsiteY9-1376" fmla="*/ 8151833 h 10165212"/>
              <a:gd name="connsiteX10-1377" fmla="*/ 787 w 10132097"/>
              <a:gd name="connsiteY10-1378" fmla="*/ 5015164 h 10165212"/>
              <a:gd name="connsiteX0-1379" fmla="*/ 787 w 10128369"/>
              <a:gd name="connsiteY0-1380" fmla="*/ 5015164 h 10165212"/>
              <a:gd name="connsiteX1-1381" fmla="*/ 1895592 w 10128369"/>
              <a:gd name="connsiteY1-1382" fmla="*/ 1973101 h 10165212"/>
              <a:gd name="connsiteX2-1383" fmla="*/ 5039562 w 10128369"/>
              <a:gd name="connsiteY2-1384" fmla="*/ 4 h 10165212"/>
              <a:gd name="connsiteX3-1385" fmla="*/ 8068320 w 10128369"/>
              <a:gd name="connsiteY3-1386" fmla="*/ 1806815 h 10165212"/>
              <a:gd name="connsiteX4-1387" fmla="*/ 9524033 w 10128369"/>
              <a:gd name="connsiteY4-1388" fmla="*/ 3279652 h 10165212"/>
              <a:gd name="connsiteX5-1389" fmla="*/ 10127493 w 10128369"/>
              <a:gd name="connsiteY5-1390" fmla="*/ 5095737 h 10165212"/>
              <a:gd name="connsiteX6-1391" fmla="*/ 9663282 w 10128369"/>
              <a:gd name="connsiteY6-1392" fmla="*/ 6635547 h 10165212"/>
              <a:gd name="connsiteX7-1393" fmla="*/ 8262099 w 10128369"/>
              <a:gd name="connsiteY7-1394" fmla="*/ 8127495 h 10165212"/>
              <a:gd name="connsiteX8-1395" fmla="*/ 5178959 w 10128369"/>
              <a:gd name="connsiteY8-1396" fmla="*/ 10146384 h 10165212"/>
              <a:gd name="connsiteX9-1397" fmla="*/ 1869466 w 10128369"/>
              <a:gd name="connsiteY9-1398" fmla="*/ 8151833 h 10165212"/>
              <a:gd name="connsiteX10-1399" fmla="*/ 787 w 10128369"/>
              <a:gd name="connsiteY10-1400" fmla="*/ 5015164 h 10165212"/>
              <a:gd name="connsiteX0-1401" fmla="*/ 787 w 10128675"/>
              <a:gd name="connsiteY0-1402" fmla="*/ 5015164 h 10165212"/>
              <a:gd name="connsiteX1-1403" fmla="*/ 1895592 w 10128675"/>
              <a:gd name="connsiteY1-1404" fmla="*/ 1973101 h 10165212"/>
              <a:gd name="connsiteX2-1405" fmla="*/ 5039562 w 10128675"/>
              <a:gd name="connsiteY2-1406" fmla="*/ 4 h 10165212"/>
              <a:gd name="connsiteX3-1407" fmla="*/ 8068320 w 10128675"/>
              <a:gd name="connsiteY3-1408" fmla="*/ 1806815 h 10165212"/>
              <a:gd name="connsiteX4-1409" fmla="*/ 9524033 w 10128675"/>
              <a:gd name="connsiteY4-1410" fmla="*/ 3279652 h 10165212"/>
              <a:gd name="connsiteX5-1411" fmla="*/ 10127493 w 10128675"/>
              <a:gd name="connsiteY5-1412" fmla="*/ 5095737 h 10165212"/>
              <a:gd name="connsiteX6-1413" fmla="*/ 9663282 w 10128675"/>
              <a:gd name="connsiteY6-1414" fmla="*/ 6635547 h 10165212"/>
              <a:gd name="connsiteX7-1415" fmla="*/ 8262099 w 10128675"/>
              <a:gd name="connsiteY7-1416" fmla="*/ 8127495 h 10165212"/>
              <a:gd name="connsiteX8-1417" fmla="*/ 5178959 w 10128675"/>
              <a:gd name="connsiteY8-1418" fmla="*/ 10146384 h 10165212"/>
              <a:gd name="connsiteX9-1419" fmla="*/ 1869466 w 10128675"/>
              <a:gd name="connsiteY9-1420" fmla="*/ 8151833 h 10165212"/>
              <a:gd name="connsiteX10-1421" fmla="*/ 787 w 10128675"/>
              <a:gd name="connsiteY10-1422" fmla="*/ 5015164 h 10165212"/>
              <a:gd name="connsiteX0-1423" fmla="*/ 787 w 10128675"/>
              <a:gd name="connsiteY0-1424" fmla="*/ 5015164 h 10165212"/>
              <a:gd name="connsiteX1-1425" fmla="*/ 1895592 w 10128675"/>
              <a:gd name="connsiteY1-1426" fmla="*/ 1973101 h 10165212"/>
              <a:gd name="connsiteX2-1427" fmla="*/ 5039562 w 10128675"/>
              <a:gd name="connsiteY2-1428" fmla="*/ 4 h 10165212"/>
              <a:gd name="connsiteX3-1429" fmla="*/ 8068320 w 10128675"/>
              <a:gd name="connsiteY3-1430" fmla="*/ 1806815 h 10165212"/>
              <a:gd name="connsiteX4-1431" fmla="*/ 9524033 w 10128675"/>
              <a:gd name="connsiteY4-1432" fmla="*/ 3279652 h 10165212"/>
              <a:gd name="connsiteX5-1433" fmla="*/ 10127493 w 10128675"/>
              <a:gd name="connsiteY5-1434" fmla="*/ 5095737 h 10165212"/>
              <a:gd name="connsiteX6-1435" fmla="*/ 9663282 w 10128675"/>
              <a:gd name="connsiteY6-1436" fmla="*/ 6635547 h 10165212"/>
              <a:gd name="connsiteX7-1437" fmla="*/ 8262099 w 10128675"/>
              <a:gd name="connsiteY7-1438" fmla="*/ 8127495 h 10165212"/>
              <a:gd name="connsiteX8-1439" fmla="*/ 5178959 w 10128675"/>
              <a:gd name="connsiteY8-1440" fmla="*/ 10146384 h 10165212"/>
              <a:gd name="connsiteX9-1441" fmla="*/ 1869466 w 10128675"/>
              <a:gd name="connsiteY9-1442" fmla="*/ 8151833 h 10165212"/>
              <a:gd name="connsiteX10-1443" fmla="*/ 787 w 10128675"/>
              <a:gd name="connsiteY10-1444" fmla="*/ 5015164 h 10165212"/>
              <a:gd name="connsiteX0-1445" fmla="*/ 787 w 10128675"/>
              <a:gd name="connsiteY0-1446" fmla="*/ 5015424 h 10165472"/>
              <a:gd name="connsiteX1-1447" fmla="*/ 1895592 w 10128675"/>
              <a:gd name="connsiteY1-1448" fmla="*/ 1973361 h 10165472"/>
              <a:gd name="connsiteX2-1449" fmla="*/ 5039562 w 10128675"/>
              <a:gd name="connsiteY2-1450" fmla="*/ 264 h 10165472"/>
              <a:gd name="connsiteX3-1451" fmla="*/ 8068320 w 10128675"/>
              <a:gd name="connsiteY3-1452" fmla="*/ 1807075 h 10165472"/>
              <a:gd name="connsiteX4-1453" fmla="*/ 9524033 w 10128675"/>
              <a:gd name="connsiteY4-1454" fmla="*/ 3279912 h 10165472"/>
              <a:gd name="connsiteX5-1455" fmla="*/ 10127493 w 10128675"/>
              <a:gd name="connsiteY5-1456" fmla="*/ 5095997 h 10165472"/>
              <a:gd name="connsiteX6-1457" fmla="*/ 9663282 w 10128675"/>
              <a:gd name="connsiteY6-1458" fmla="*/ 6635807 h 10165472"/>
              <a:gd name="connsiteX7-1459" fmla="*/ 8262099 w 10128675"/>
              <a:gd name="connsiteY7-1460" fmla="*/ 8127755 h 10165472"/>
              <a:gd name="connsiteX8-1461" fmla="*/ 5178959 w 10128675"/>
              <a:gd name="connsiteY8-1462" fmla="*/ 10146644 h 10165472"/>
              <a:gd name="connsiteX9-1463" fmla="*/ 1869466 w 10128675"/>
              <a:gd name="connsiteY9-1464" fmla="*/ 8152093 h 10165472"/>
              <a:gd name="connsiteX10-1465" fmla="*/ 787 w 10128675"/>
              <a:gd name="connsiteY10-1466" fmla="*/ 5015424 h 10165472"/>
              <a:gd name="connsiteX0-1467" fmla="*/ 787 w 10128675"/>
              <a:gd name="connsiteY0-1468" fmla="*/ 5015424 h 10165472"/>
              <a:gd name="connsiteX1-1469" fmla="*/ 1895592 w 10128675"/>
              <a:gd name="connsiteY1-1470" fmla="*/ 1973361 h 10165472"/>
              <a:gd name="connsiteX2-1471" fmla="*/ 5039562 w 10128675"/>
              <a:gd name="connsiteY2-1472" fmla="*/ 264 h 10165472"/>
              <a:gd name="connsiteX3-1473" fmla="*/ 8068320 w 10128675"/>
              <a:gd name="connsiteY3-1474" fmla="*/ 1807075 h 10165472"/>
              <a:gd name="connsiteX4-1475" fmla="*/ 9524033 w 10128675"/>
              <a:gd name="connsiteY4-1476" fmla="*/ 3279912 h 10165472"/>
              <a:gd name="connsiteX5-1477" fmla="*/ 10127493 w 10128675"/>
              <a:gd name="connsiteY5-1478" fmla="*/ 5095997 h 10165472"/>
              <a:gd name="connsiteX6-1479" fmla="*/ 9663282 w 10128675"/>
              <a:gd name="connsiteY6-1480" fmla="*/ 6635807 h 10165472"/>
              <a:gd name="connsiteX7-1481" fmla="*/ 8262099 w 10128675"/>
              <a:gd name="connsiteY7-1482" fmla="*/ 8127755 h 10165472"/>
              <a:gd name="connsiteX8-1483" fmla="*/ 5178959 w 10128675"/>
              <a:gd name="connsiteY8-1484" fmla="*/ 10146644 h 10165472"/>
              <a:gd name="connsiteX9-1485" fmla="*/ 1869466 w 10128675"/>
              <a:gd name="connsiteY9-1486" fmla="*/ 8152093 h 10165472"/>
              <a:gd name="connsiteX10-1487" fmla="*/ 787 w 10128675"/>
              <a:gd name="connsiteY10-1488" fmla="*/ 5015424 h 10165472"/>
              <a:gd name="connsiteX0-1489" fmla="*/ 777 w 10128665"/>
              <a:gd name="connsiteY0-1490" fmla="*/ 5015424 h 10165472"/>
              <a:gd name="connsiteX1-1491" fmla="*/ 1895582 w 10128665"/>
              <a:gd name="connsiteY1-1492" fmla="*/ 1973361 h 10165472"/>
              <a:gd name="connsiteX2-1493" fmla="*/ 5039552 w 10128665"/>
              <a:gd name="connsiteY2-1494" fmla="*/ 264 h 10165472"/>
              <a:gd name="connsiteX3-1495" fmla="*/ 8068310 w 10128665"/>
              <a:gd name="connsiteY3-1496" fmla="*/ 1807075 h 10165472"/>
              <a:gd name="connsiteX4-1497" fmla="*/ 9524023 w 10128665"/>
              <a:gd name="connsiteY4-1498" fmla="*/ 3279912 h 10165472"/>
              <a:gd name="connsiteX5-1499" fmla="*/ 10127483 w 10128665"/>
              <a:gd name="connsiteY5-1500" fmla="*/ 5095997 h 10165472"/>
              <a:gd name="connsiteX6-1501" fmla="*/ 9663272 w 10128665"/>
              <a:gd name="connsiteY6-1502" fmla="*/ 6635807 h 10165472"/>
              <a:gd name="connsiteX7-1503" fmla="*/ 8262089 w 10128665"/>
              <a:gd name="connsiteY7-1504" fmla="*/ 8127755 h 10165472"/>
              <a:gd name="connsiteX8-1505" fmla="*/ 5178949 w 10128665"/>
              <a:gd name="connsiteY8-1506" fmla="*/ 10146644 h 10165472"/>
              <a:gd name="connsiteX9-1507" fmla="*/ 1869456 w 10128665"/>
              <a:gd name="connsiteY9-1508" fmla="*/ 8152093 h 10165472"/>
              <a:gd name="connsiteX10-1509" fmla="*/ 777 w 10128665"/>
              <a:gd name="connsiteY10-1510" fmla="*/ 5015424 h 10165472"/>
              <a:gd name="connsiteX0-1511" fmla="*/ 777 w 10128665"/>
              <a:gd name="connsiteY0-1512" fmla="*/ 5015424 h 10165653"/>
              <a:gd name="connsiteX1-1513" fmla="*/ 1895582 w 10128665"/>
              <a:gd name="connsiteY1-1514" fmla="*/ 1973361 h 10165653"/>
              <a:gd name="connsiteX2-1515" fmla="*/ 5039552 w 10128665"/>
              <a:gd name="connsiteY2-1516" fmla="*/ 264 h 10165653"/>
              <a:gd name="connsiteX3-1517" fmla="*/ 8068310 w 10128665"/>
              <a:gd name="connsiteY3-1518" fmla="*/ 1807075 h 10165653"/>
              <a:gd name="connsiteX4-1519" fmla="*/ 9524023 w 10128665"/>
              <a:gd name="connsiteY4-1520" fmla="*/ 3279912 h 10165653"/>
              <a:gd name="connsiteX5-1521" fmla="*/ 10127483 w 10128665"/>
              <a:gd name="connsiteY5-1522" fmla="*/ 5095997 h 10165653"/>
              <a:gd name="connsiteX6-1523" fmla="*/ 9663272 w 10128665"/>
              <a:gd name="connsiteY6-1524" fmla="*/ 6635807 h 10165653"/>
              <a:gd name="connsiteX7-1525" fmla="*/ 8262089 w 10128665"/>
              <a:gd name="connsiteY7-1526" fmla="*/ 8127755 h 10165653"/>
              <a:gd name="connsiteX8-1527" fmla="*/ 5178949 w 10128665"/>
              <a:gd name="connsiteY8-1528" fmla="*/ 10146644 h 10165653"/>
              <a:gd name="connsiteX9-1529" fmla="*/ 1869456 w 10128665"/>
              <a:gd name="connsiteY9-1530" fmla="*/ 8152093 h 10165653"/>
              <a:gd name="connsiteX10-1531" fmla="*/ 777 w 10128665"/>
              <a:gd name="connsiteY10-1532" fmla="*/ 5015424 h 10165653"/>
              <a:gd name="connsiteX0-1533" fmla="*/ 781 w 10128669"/>
              <a:gd name="connsiteY0-1534" fmla="*/ 5015424 h 10165653"/>
              <a:gd name="connsiteX1-1535" fmla="*/ 1895586 w 10128669"/>
              <a:gd name="connsiteY1-1536" fmla="*/ 1973361 h 10165653"/>
              <a:gd name="connsiteX2-1537" fmla="*/ 5039556 w 10128669"/>
              <a:gd name="connsiteY2-1538" fmla="*/ 264 h 10165653"/>
              <a:gd name="connsiteX3-1539" fmla="*/ 8068314 w 10128669"/>
              <a:gd name="connsiteY3-1540" fmla="*/ 1807075 h 10165653"/>
              <a:gd name="connsiteX4-1541" fmla="*/ 9524027 w 10128669"/>
              <a:gd name="connsiteY4-1542" fmla="*/ 3279912 h 10165653"/>
              <a:gd name="connsiteX5-1543" fmla="*/ 10127487 w 10128669"/>
              <a:gd name="connsiteY5-1544" fmla="*/ 5095997 h 10165653"/>
              <a:gd name="connsiteX6-1545" fmla="*/ 9663276 w 10128669"/>
              <a:gd name="connsiteY6-1546" fmla="*/ 6635807 h 10165653"/>
              <a:gd name="connsiteX7-1547" fmla="*/ 8262093 w 10128669"/>
              <a:gd name="connsiteY7-1548" fmla="*/ 8127755 h 10165653"/>
              <a:gd name="connsiteX8-1549" fmla="*/ 5178953 w 10128669"/>
              <a:gd name="connsiteY8-1550" fmla="*/ 10146644 h 10165653"/>
              <a:gd name="connsiteX9-1551" fmla="*/ 1869460 w 10128669"/>
              <a:gd name="connsiteY9-1552" fmla="*/ 8152093 h 10165653"/>
              <a:gd name="connsiteX10-1553" fmla="*/ 781 w 10128669"/>
              <a:gd name="connsiteY10-1554" fmla="*/ 5015424 h 10165653"/>
              <a:gd name="connsiteX0-1555" fmla="*/ 777 w 10128665"/>
              <a:gd name="connsiteY0-1556" fmla="*/ 5015424 h 10165653"/>
              <a:gd name="connsiteX1-1557" fmla="*/ 1895582 w 10128665"/>
              <a:gd name="connsiteY1-1558" fmla="*/ 1973361 h 10165653"/>
              <a:gd name="connsiteX2-1559" fmla="*/ 5039552 w 10128665"/>
              <a:gd name="connsiteY2-1560" fmla="*/ 264 h 10165653"/>
              <a:gd name="connsiteX3-1561" fmla="*/ 8068310 w 10128665"/>
              <a:gd name="connsiteY3-1562" fmla="*/ 1807075 h 10165653"/>
              <a:gd name="connsiteX4-1563" fmla="*/ 9524023 w 10128665"/>
              <a:gd name="connsiteY4-1564" fmla="*/ 3279912 h 10165653"/>
              <a:gd name="connsiteX5-1565" fmla="*/ 10127483 w 10128665"/>
              <a:gd name="connsiteY5-1566" fmla="*/ 5095997 h 10165653"/>
              <a:gd name="connsiteX6-1567" fmla="*/ 9663272 w 10128665"/>
              <a:gd name="connsiteY6-1568" fmla="*/ 6635807 h 10165653"/>
              <a:gd name="connsiteX7-1569" fmla="*/ 8262089 w 10128665"/>
              <a:gd name="connsiteY7-1570" fmla="*/ 8127755 h 10165653"/>
              <a:gd name="connsiteX8-1571" fmla="*/ 5178949 w 10128665"/>
              <a:gd name="connsiteY8-1572" fmla="*/ 10146644 h 10165653"/>
              <a:gd name="connsiteX9-1573" fmla="*/ 1869456 w 10128665"/>
              <a:gd name="connsiteY9-1574" fmla="*/ 8152093 h 10165653"/>
              <a:gd name="connsiteX10-1575" fmla="*/ 777 w 10128665"/>
              <a:gd name="connsiteY10-1576" fmla="*/ 5015424 h 10165653"/>
              <a:gd name="connsiteX0-1577" fmla="*/ 777 w 10128665"/>
              <a:gd name="connsiteY0-1578" fmla="*/ 5015424 h 10154591"/>
              <a:gd name="connsiteX1-1579" fmla="*/ 1895582 w 10128665"/>
              <a:gd name="connsiteY1-1580" fmla="*/ 1973361 h 10154591"/>
              <a:gd name="connsiteX2-1581" fmla="*/ 5039552 w 10128665"/>
              <a:gd name="connsiteY2-1582" fmla="*/ 264 h 10154591"/>
              <a:gd name="connsiteX3-1583" fmla="*/ 8068310 w 10128665"/>
              <a:gd name="connsiteY3-1584" fmla="*/ 1807075 h 10154591"/>
              <a:gd name="connsiteX4-1585" fmla="*/ 9524023 w 10128665"/>
              <a:gd name="connsiteY4-1586" fmla="*/ 3279912 h 10154591"/>
              <a:gd name="connsiteX5-1587" fmla="*/ 10127483 w 10128665"/>
              <a:gd name="connsiteY5-1588" fmla="*/ 5095997 h 10154591"/>
              <a:gd name="connsiteX6-1589" fmla="*/ 9663272 w 10128665"/>
              <a:gd name="connsiteY6-1590" fmla="*/ 6635807 h 10154591"/>
              <a:gd name="connsiteX7-1591" fmla="*/ 8262089 w 10128665"/>
              <a:gd name="connsiteY7-1592" fmla="*/ 8127755 h 10154591"/>
              <a:gd name="connsiteX8-1593" fmla="*/ 5178949 w 10128665"/>
              <a:gd name="connsiteY8-1594" fmla="*/ 10146644 h 10154591"/>
              <a:gd name="connsiteX9-1595" fmla="*/ 1869456 w 10128665"/>
              <a:gd name="connsiteY9-1596" fmla="*/ 8152093 h 10154591"/>
              <a:gd name="connsiteX10-1597" fmla="*/ 777 w 10128665"/>
              <a:gd name="connsiteY10-1598" fmla="*/ 5015424 h 10154591"/>
              <a:gd name="connsiteX0-1599" fmla="*/ 777 w 10128665"/>
              <a:gd name="connsiteY0-1600" fmla="*/ 5015424 h 10139810"/>
              <a:gd name="connsiteX1-1601" fmla="*/ 1895582 w 10128665"/>
              <a:gd name="connsiteY1-1602" fmla="*/ 1973361 h 10139810"/>
              <a:gd name="connsiteX2-1603" fmla="*/ 5039552 w 10128665"/>
              <a:gd name="connsiteY2-1604" fmla="*/ 264 h 10139810"/>
              <a:gd name="connsiteX3-1605" fmla="*/ 8068310 w 10128665"/>
              <a:gd name="connsiteY3-1606" fmla="*/ 1807075 h 10139810"/>
              <a:gd name="connsiteX4-1607" fmla="*/ 9524023 w 10128665"/>
              <a:gd name="connsiteY4-1608" fmla="*/ 3279912 h 10139810"/>
              <a:gd name="connsiteX5-1609" fmla="*/ 10127483 w 10128665"/>
              <a:gd name="connsiteY5-1610" fmla="*/ 5095997 h 10139810"/>
              <a:gd name="connsiteX6-1611" fmla="*/ 9663272 w 10128665"/>
              <a:gd name="connsiteY6-1612" fmla="*/ 6635807 h 10139810"/>
              <a:gd name="connsiteX7-1613" fmla="*/ 8262089 w 10128665"/>
              <a:gd name="connsiteY7-1614" fmla="*/ 8127755 h 10139810"/>
              <a:gd name="connsiteX8-1615" fmla="*/ 5178949 w 10128665"/>
              <a:gd name="connsiteY8-1616" fmla="*/ 10131776 h 10139810"/>
              <a:gd name="connsiteX9-1617" fmla="*/ 1869456 w 10128665"/>
              <a:gd name="connsiteY9-1618" fmla="*/ 8152093 h 10139810"/>
              <a:gd name="connsiteX10-1619" fmla="*/ 777 w 10128665"/>
              <a:gd name="connsiteY10-1620" fmla="*/ 5015424 h 10139810"/>
              <a:gd name="connsiteX0-1621" fmla="*/ 777 w 10128665"/>
              <a:gd name="connsiteY0-1622" fmla="*/ 5015424 h 10139724"/>
              <a:gd name="connsiteX1-1623" fmla="*/ 1895582 w 10128665"/>
              <a:gd name="connsiteY1-1624" fmla="*/ 1973361 h 10139724"/>
              <a:gd name="connsiteX2-1625" fmla="*/ 5039552 w 10128665"/>
              <a:gd name="connsiteY2-1626" fmla="*/ 264 h 10139724"/>
              <a:gd name="connsiteX3-1627" fmla="*/ 8068310 w 10128665"/>
              <a:gd name="connsiteY3-1628" fmla="*/ 1807075 h 10139724"/>
              <a:gd name="connsiteX4-1629" fmla="*/ 9524023 w 10128665"/>
              <a:gd name="connsiteY4-1630" fmla="*/ 3279912 h 10139724"/>
              <a:gd name="connsiteX5-1631" fmla="*/ 10127483 w 10128665"/>
              <a:gd name="connsiteY5-1632" fmla="*/ 5095997 h 10139724"/>
              <a:gd name="connsiteX6-1633" fmla="*/ 9663272 w 10128665"/>
              <a:gd name="connsiteY6-1634" fmla="*/ 6635807 h 10139724"/>
              <a:gd name="connsiteX7-1635" fmla="*/ 8262089 w 10128665"/>
              <a:gd name="connsiteY7-1636" fmla="*/ 8127755 h 10139724"/>
              <a:gd name="connsiteX8-1637" fmla="*/ 5178949 w 10128665"/>
              <a:gd name="connsiteY8-1638" fmla="*/ 10131776 h 10139724"/>
              <a:gd name="connsiteX9-1639" fmla="*/ 1869456 w 10128665"/>
              <a:gd name="connsiteY9-1640" fmla="*/ 8152093 h 10139724"/>
              <a:gd name="connsiteX10-1641" fmla="*/ 777 w 10128665"/>
              <a:gd name="connsiteY10-1642" fmla="*/ 5015424 h 10139724"/>
              <a:gd name="connsiteX0-1643" fmla="*/ 777 w 10128665"/>
              <a:gd name="connsiteY0-1644" fmla="*/ 5015424 h 10139682"/>
              <a:gd name="connsiteX1-1645" fmla="*/ 1895582 w 10128665"/>
              <a:gd name="connsiteY1-1646" fmla="*/ 1973361 h 10139682"/>
              <a:gd name="connsiteX2-1647" fmla="*/ 5039552 w 10128665"/>
              <a:gd name="connsiteY2-1648" fmla="*/ 264 h 10139682"/>
              <a:gd name="connsiteX3-1649" fmla="*/ 8068310 w 10128665"/>
              <a:gd name="connsiteY3-1650" fmla="*/ 1807075 h 10139682"/>
              <a:gd name="connsiteX4-1651" fmla="*/ 9524023 w 10128665"/>
              <a:gd name="connsiteY4-1652" fmla="*/ 3279912 h 10139682"/>
              <a:gd name="connsiteX5-1653" fmla="*/ 10127483 w 10128665"/>
              <a:gd name="connsiteY5-1654" fmla="*/ 5095997 h 10139682"/>
              <a:gd name="connsiteX6-1655" fmla="*/ 9663272 w 10128665"/>
              <a:gd name="connsiteY6-1656" fmla="*/ 6635807 h 10139682"/>
              <a:gd name="connsiteX7-1657" fmla="*/ 8262089 w 10128665"/>
              <a:gd name="connsiteY7-1658" fmla="*/ 8127755 h 10139682"/>
              <a:gd name="connsiteX8-1659" fmla="*/ 5178949 w 10128665"/>
              <a:gd name="connsiteY8-1660" fmla="*/ 10131776 h 10139682"/>
              <a:gd name="connsiteX9-1661" fmla="*/ 1869456 w 10128665"/>
              <a:gd name="connsiteY9-1662" fmla="*/ 8152093 h 10139682"/>
              <a:gd name="connsiteX10-1663" fmla="*/ 777 w 10128665"/>
              <a:gd name="connsiteY10-1664" fmla="*/ 5015424 h 10139682"/>
              <a:gd name="connsiteX0-1665" fmla="*/ 777 w 10128665"/>
              <a:gd name="connsiteY0-1666" fmla="*/ 5015424 h 10132673"/>
              <a:gd name="connsiteX1-1667" fmla="*/ 1895582 w 10128665"/>
              <a:gd name="connsiteY1-1668" fmla="*/ 1973361 h 10132673"/>
              <a:gd name="connsiteX2-1669" fmla="*/ 5039552 w 10128665"/>
              <a:gd name="connsiteY2-1670" fmla="*/ 264 h 10132673"/>
              <a:gd name="connsiteX3-1671" fmla="*/ 8068310 w 10128665"/>
              <a:gd name="connsiteY3-1672" fmla="*/ 1807075 h 10132673"/>
              <a:gd name="connsiteX4-1673" fmla="*/ 9524023 w 10128665"/>
              <a:gd name="connsiteY4-1674" fmla="*/ 3279912 h 10132673"/>
              <a:gd name="connsiteX5-1675" fmla="*/ 10127483 w 10128665"/>
              <a:gd name="connsiteY5-1676" fmla="*/ 5095997 h 10132673"/>
              <a:gd name="connsiteX6-1677" fmla="*/ 9663272 w 10128665"/>
              <a:gd name="connsiteY6-1678" fmla="*/ 6635807 h 10132673"/>
              <a:gd name="connsiteX7-1679" fmla="*/ 8262089 w 10128665"/>
              <a:gd name="connsiteY7-1680" fmla="*/ 8127755 h 10132673"/>
              <a:gd name="connsiteX8-1681" fmla="*/ 5178949 w 10128665"/>
              <a:gd name="connsiteY8-1682" fmla="*/ 10131776 h 10132673"/>
              <a:gd name="connsiteX9-1683" fmla="*/ 1869456 w 10128665"/>
              <a:gd name="connsiteY9-1684" fmla="*/ 8152093 h 10132673"/>
              <a:gd name="connsiteX10-1685" fmla="*/ 777 w 10128665"/>
              <a:gd name="connsiteY10-1686" fmla="*/ 5015424 h 10132673"/>
              <a:gd name="connsiteX0-1687" fmla="*/ 777 w 10128665"/>
              <a:gd name="connsiteY0-1688" fmla="*/ 5015424 h 10132673"/>
              <a:gd name="connsiteX1-1689" fmla="*/ 1895582 w 10128665"/>
              <a:gd name="connsiteY1-1690" fmla="*/ 1973361 h 10132673"/>
              <a:gd name="connsiteX2-1691" fmla="*/ 5039552 w 10128665"/>
              <a:gd name="connsiteY2-1692" fmla="*/ 264 h 10132673"/>
              <a:gd name="connsiteX3-1693" fmla="*/ 8068310 w 10128665"/>
              <a:gd name="connsiteY3-1694" fmla="*/ 1807075 h 10132673"/>
              <a:gd name="connsiteX4-1695" fmla="*/ 9524023 w 10128665"/>
              <a:gd name="connsiteY4-1696" fmla="*/ 3279912 h 10132673"/>
              <a:gd name="connsiteX5-1697" fmla="*/ 10127483 w 10128665"/>
              <a:gd name="connsiteY5-1698" fmla="*/ 5095997 h 10132673"/>
              <a:gd name="connsiteX6-1699" fmla="*/ 9663272 w 10128665"/>
              <a:gd name="connsiteY6-1700" fmla="*/ 6635807 h 10132673"/>
              <a:gd name="connsiteX7-1701" fmla="*/ 8262089 w 10128665"/>
              <a:gd name="connsiteY7-1702" fmla="*/ 8127755 h 10132673"/>
              <a:gd name="connsiteX8-1703" fmla="*/ 5178949 w 10128665"/>
              <a:gd name="connsiteY8-1704" fmla="*/ 10131776 h 10132673"/>
              <a:gd name="connsiteX9-1705" fmla="*/ 1869456 w 10128665"/>
              <a:gd name="connsiteY9-1706" fmla="*/ 8152093 h 10132673"/>
              <a:gd name="connsiteX10-1707" fmla="*/ 777 w 10128665"/>
              <a:gd name="connsiteY10-1708" fmla="*/ 5015424 h 10132673"/>
              <a:gd name="connsiteX0-1709" fmla="*/ 777 w 10128665"/>
              <a:gd name="connsiteY0-1710" fmla="*/ 5015424 h 10132673"/>
              <a:gd name="connsiteX1-1711" fmla="*/ 1895582 w 10128665"/>
              <a:gd name="connsiteY1-1712" fmla="*/ 1973361 h 10132673"/>
              <a:gd name="connsiteX2-1713" fmla="*/ 5039552 w 10128665"/>
              <a:gd name="connsiteY2-1714" fmla="*/ 264 h 10132673"/>
              <a:gd name="connsiteX3-1715" fmla="*/ 8068310 w 10128665"/>
              <a:gd name="connsiteY3-1716" fmla="*/ 1807075 h 10132673"/>
              <a:gd name="connsiteX4-1717" fmla="*/ 9524023 w 10128665"/>
              <a:gd name="connsiteY4-1718" fmla="*/ 3279912 h 10132673"/>
              <a:gd name="connsiteX5-1719" fmla="*/ 10127483 w 10128665"/>
              <a:gd name="connsiteY5-1720" fmla="*/ 5095997 h 10132673"/>
              <a:gd name="connsiteX6-1721" fmla="*/ 9663272 w 10128665"/>
              <a:gd name="connsiteY6-1722" fmla="*/ 6635807 h 10132673"/>
              <a:gd name="connsiteX7-1723" fmla="*/ 8262089 w 10128665"/>
              <a:gd name="connsiteY7-1724" fmla="*/ 8127755 h 10132673"/>
              <a:gd name="connsiteX8-1725" fmla="*/ 5178949 w 10128665"/>
              <a:gd name="connsiteY8-1726" fmla="*/ 10131776 h 10132673"/>
              <a:gd name="connsiteX9-1727" fmla="*/ 1869456 w 10128665"/>
              <a:gd name="connsiteY9-1728" fmla="*/ 8152093 h 10132673"/>
              <a:gd name="connsiteX10-1729" fmla="*/ 777 w 10128665"/>
              <a:gd name="connsiteY10-1730" fmla="*/ 5015424 h 10132673"/>
              <a:gd name="connsiteX0-1731" fmla="*/ 777 w 10128665"/>
              <a:gd name="connsiteY0-1732" fmla="*/ 5015424 h 10136221"/>
              <a:gd name="connsiteX1-1733" fmla="*/ 1895582 w 10128665"/>
              <a:gd name="connsiteY1-1734" fmla="*/ 1973361 h 10136221"/>
              <a:gd name="connsiteX2-1735" fmla="*/ 5039552 w 10128665"/>
              <a:gd name="connsiteY2-1736" fmla="*/ 264 h 10136221"/>
              <a:gd name="connsiteX3-1737" fmla="*/ 8068310 w 10128665"/>
              <a:gd name="connsiteY3-1738" fmla="*/ 1807075 h 10136221"/>
              <a:gd name="connsiteX4-1739" fmla="*/ 9524023 w 10128665"/>
              <a:gd name="connsiteY4-1740" fmla="*/ 3279912 h 10136221"/>
              <a:gd name="connsiteX5-1741" fmla="*/ 10127483 w 10128665"/>
              <a:gd name="connsiteY5-1742" fmla="*/ 5095997 h 10136221"/>
              <a:gd name="connsiteX6-1743" fmla="*/ 9663272 w 10128665"/>
              <a:gd name="connsiteY6-1744" fmla="*/ 6635807 h 10136221"/>
              <a:gd name="connsiteX7-1745" fmla="*/ 8262089 w 10128665"/>
              <a:gd name="connsiteY7-1746" fmla="*/ 8127755 h 10136221"/>
              <a:gd name="connsiteX8-1747" fmla="*/ 5178949 w 10128665"/>
              <a:gd name="connsiteY8-1748" fmla="*/ 10131776 h 10136221"/>
              <a:gd name="connsiteX9-1749" fmla="*/ 1869456 w 10128665"/>
              <a:gd name="connsiteY9-1750" fmla="*/ 8152093 h 10136221"/>
              <a:gd name="connsiteX10-1751" fmla="*/ 777 w 10128665"/>
              <a:gd name="connsiteY10-1752" fmla="*/ 5015424 h 10136221"/>
              <a:gd name="connsiteX0-1753" fmla="*/ 777 w 10128665"/>
              <a:gd name="connsiteY0-1754" fmla="*/ 5015424 h 10140893"/>
              <a:gd name="connsiteX1-1755" fmla="*/ 1895582 w 10128665"/>
              <a:gd name="connsiteY1-1756" fmla="*/ 1973361 h 10140893"/>
              <a:gd name="connsiteX2-1757" fmla="*/ 5039552 w 10128665"/>
              <a:gd name="connsiteY2-1758" fmla="*/ 264 h 10140893"/>
              <a:gd name="connsiteX3-1759" fmla="*/ 8068310 w 10128665"/>
              <a:gd name="connsiteY3-1760" fmla="*/ 1807075 h 10140893"/>
              <a:gd name="connsiteX4-1761" fmla="*/ 9524023 w 10128665"/>
              <a:gd name="connsiteY4-1762" fmla="*/ 3279912 h 10140893"/>
              <a:gd name="connsiteX5-1763" fmla="*/ 10127483 w 10128665"/>
              <a:gd name="connsiteY5-1764" fmla="*/ 5095997 h 10140893"/>
              <a:gd name="connsiteX6-1765" fmla="*/ 9663272 w 10128665"/>
              <a:gd name="connsiteY6-1766" fmla="*/ 6635807 h 10140893"/>
              <a:gd name="connsiteX7-1767" fmla="*/ 8262089 w 10128665"/>
              <a:gd name="connsiteY7-1768" fmla="*/ 8127755 h 10140893"/>
              <a:gd name="connsiteX8-1769" fmla="*/ 5178949 w 10128665"/>
              <a:gd name="connsiteY8-1770" fmla="*/ 10131776 h 10140893"/>
              <a:gd name="connsiteX9-1771" fmla="*/ 1869456 w 10128665"/>
              <a:gd name="connsiteY9-1772" fmla="*/ 8152093 h 10140893"/>
              <a:gd name="connsiteX10-1773" fmla="*/ 777 w 10128665"/>
              <a:gd name="connsiteY10-1774" fmla="*/ 5015424 h 10140893"/>
              <a:gd name="connsiteX0-1775" fmla="*/ 777 w 10128665"/>
              <a:gd name="connsiteY0-1776" fmla="*/ 5015424 h 10137040"/>
              <a:gd name="connsiteX1-1777" fmla="*/ 1895582 w 10128665"/>
              <a:gd name="connsiteY1-1778" fmla="*/ 1973361 h 10137040"/>
              <a:gd name="connsiteX2-1779" fmla="*/ 5039552 w 10128665"/>
              <a:gd name="connsiteY2-1780" fmla="*/ 264 h 10137040"/>
              <a:gd name="connsiteX3-1781" fmla="*/ 8068310 w 10128665"/>
              <a:gd name="connsiteY3-1782" fmla="*/ 1807075 h 10137040"/>
              <a:gd name="connsiteX4-1783" fmla="*/ 9524023 w 10128665"/>
              <a:gd name="connsiteY4-1784" fmla="*/ 3279912 h 10137040"/>
              <a:gd name="connsiteX5-1785" fmla="*/ 10127483 w 10128665"/>
              <a:gd name="connsiteY5-1786" fmla="*/ 5095997 h 10137040"/>
              <a:gd name="connsiteX6-1787" fmla="*/ 9663272 w 10128665"/>
              <a:gd name="connsiteY6-1788" fmla="*/ 6635807 h 10137040"/>
              <a:gd name="connsiteX7-1789" fmla="*/ 8262089 w 10128665"/>
              <a:gd name="connsiteY7-1790" fmla="*/ 8127755 h 10137040"/>
              <a:gd name="connsiteX8-1791" fmla="*/ 5178949 w 10128665"/>
              <a:gd name="connsiteY8-1792" fmla="*/ 10131776 h 10137040"/>
              <a:gd name="connsiteX9-1793" fmla="*/ 1869456 w 10128665"/>
              <a:gd name="connsiteY9-1794" fmla="*/ 8152093 h 10137040"/>
              <a:gd name="connsiteX10-1795" fmla="*/ 777 w 10128665"/>
              <a:gd name="connsiteY10-1796" fmla="*/ 5015424 h 10137040"/>
              <a:gd name="connsiteX0-1797" fmla="*/ 777 w 10128665"/>
              <a:gd name="connsiteY0-1798" fmla="*/ 5015424 h 10139847"/>
              <a:gd name="connsiteX1-1799" fmla="*/ 1895582 w 10128665"/>
              <a:gd name="connsiteY1-1800" fmla="*/ 1973361 h 10139847"/>
              <a:gd name="connsiteX2-1801" fmla="*/ 5039552 w 10128665"/>
              <a:gd name="connsiteY2-1802" fmla="*/ 264 h 10139847"/>
              <a:gd name="connsiteX3-1803" fmla="*/ 8068310 w 10128665"/>
              <a:gd name="connsiteY3-1804" fmla="*/ 1807075 h 10139847"/>
              <a:gd name="connsiteX4-1805" fmla="*/ 9524023 w 10128665"/>
              <a:gd name="connsiteY4-1806" fmla="*/ 3279912 h 10139847"/>
              <a:gd name="connsiteX5-1807" fmla="*/ 10127483 w 10128665"/>
              <a:gd name="connsiteY5-1808" fmla="*/ 5095997 h 10139847"/>
              <a:gd name="connsiteX6-1809" fmla="*/ 9663272 w 10128665"/>
              <a:gd name="connsiteY6-1810" fmla="*/ 6635807 h 10139847"/>
              <a:gd name="connsiteX7-1811" fmla="*/ 8262089 w 10128665"/>
              <a:gd name="connsiteY7-1812" fmla="*/ 8127755 h 10139847"/>
              <a:gd name="connsiteX8-1813" fmla="*/ 5178949 w 10128665"/>
              <a:gd name="connsiteY8-1814" fmla="*/ 10131776 h 10139847"/>
              <a:gd name="connsiteX9-1815" fmla="*/ 1869456 w 10128665"/>
              <a:gd name="connsiteY9-1816" fmla="*/ 8152093 h 10139847"/>
              <a:gd name="connsiteX10-1817" fmla="*/ 777 w 10128665"/>
              <a:gd name="connsiteY10-1818" fmla="*/ 5015424 h 10139847"/>
              <a:gd name="connsiteX0-1819" fmla="*/ 777 w 10128665"/>
              <a:gd name="connsiteY0-1820" fmla="*/ 5015424 h 10139847"/>
              <a:gd name="connsiteX1-1821" fmla="*/ 1895582 w 10128665"/>
              <a:gd name="connsiteY1-1822" fmla="*/ 1973361 h 10139847"/>
              <a:gd name="connsiteX2-1823" fmla="*/ 5039552 w 10128665"/>
              <a:gd name="connsiteY2-1824" fmla="*/ 264 h 10139847"/>
              <a:gd name="connsiteX3-1825" fmla="*/ 8068310 w 10128665"/>
              <a:gd name="connsiteY3-1826" fmla="*/ 1807075 h 10139847"/>
              <a:gd name="connsiteX4-1827" fmla="*/ 9524023 w 10128665"/>
              <a:gd name="connsiteY4-1828" fmla="*/ 3279912 h 10139847"/>
              <a:gd name="connsiteX5-1829" fmla="*/ 10127483 w 10128665"/>
              <a:gd name="connsiteY5-1830" fmla="*/ 5095997 h 10139847"/>
              <a:gd name="connsiteX6-1831" fmla="*/ 9663272 w 10128665"/>
              <a:gd name="connsiteY6-1832" fmla="*/ 6635807 h 10139847"/>
              <a:gd name="connsiteX7-1833" fmla="*/ 8262089 w 10128665"/>
              <a:gd name="connsiteY7-1834" fmla="*/ 8127755 h 10139847"/>
              <a:gd name="connsiteX8-1835" fmla="*/ 5178949 w 10128665"/>
              <a:gd name="connsiteY8-1836" fmla="*/ 10131776 h 10139847"/>
              <a:gd name="connsiteX9-1837" fmla="*/ 1869456 w 10128665"/>
              <a:gd name="connsiteY9-1838" fmla="*/ 8152093 h 10139847"/>
              <a:gd name="connsiteX10-1839" fmla="*/ 777 w 10128665"/>
              <a:gd name="connsiteY10-1840" fmla="*/ 5015424 h 10139847"/>
              <a:gd name="connsiteX0-1841" fmla="*/ 777 w 10211929"/>
              <a:gd name="connsiteY0-1842" fmla="*/ 5015424 h 10139847"/>
              <a:gd name="connsiteX1-1843" fmla="*/ 1895582 w 10211929"/>
              <a:gd name="connsiteY1-1844" fmla="*/ 1973361 h 10139847"/>
              <a:gd name="connsiteX2-1845" fmla="*/ 5039552 w 10211929"/>
              <a:gd name="connsiteY2-1846" fmla="*/ 264 h 10139847"/>
              <a:gd name="connsiteX3-1847" fmla="*/ 8068310 w 10211929"/>
              <a:gd name="connsiteY3-1848" fmla="*/ 1807075 h 10139847"/>
              <a:gd name="connsiteX4-1849" fmla="*/ 10127483 w 10211929"/>
              <a:gd name="connsiteY4-1850" fmla="*/ 5095997 h 10139847"/>
              <a:gd name="connsiteX5-1851" fmla="*/ 9663272 w 10211929"/>
              <a:gd name="connsiteY5-1852" fmla="*/ 6635807 h 10139847"/>
              <a:gd name="connsiteX6-1853" fmla="*/ 8262089 w 10211929"/>
              <a:gd name="connsiteY6-1854" fmla="*/ 8127755 h 10139847"/>
              <a:gd name="connsiteX7-1855" fmla="*/ 5178949 w 10211929"/>
              <a:gd name="connsiteY7-1856" fmla="*/ 10131776 h 10139847"/>
              <a:gd name="connsiteX8-1857" fmla="*/ 1869456 w 10211929"/>
              <a:gd name="connsiteY8-1858" fmla="*/ 8152093 h 10139847"/>
              <a:gd name="connsiteX9-1859" fmla="*/ 777 w 10211929"/>
              <a:gd name="connsiteY9-1860" fmla="*/ 5015424 h 10139847"/>
              <a:gd name="connsiteX0-1861" fmla="*/ 777 w 10095194"/>
              <a:gd name="connsiteY0-1862" fmla="*/ 5015424 h 10139847"/>
              <a:gd name="connsiteX1-1863" fmla="*/ 1895582 w 10095194"/>
              <a:gd name="connsiteY1-1864" fmla="*/ 1973361 h 10139847"/>
              <a:gd name="connsiteX2-1865" fmla="*/ 5039552 w 10095194"/>
              <a:gd name="connsiteY2-1866" fmla="*/ 264 h 10139847"/>
              <a:gd name="connsiteX3-1867" fmla="*/ 8068310 w 10095194"/>
              <a:gd name="connsiteY3-1868" fmla="*/ 1807075 h 10139847"/>
              <a:gd name="connsiteX4-1869" fmla="*/ 9989124 w 10095194"/>
              <a:gd name="connsiteY4-1870" fmla="*/ 4086473 h 10139847"/>
              <a:gd name="connsiteX5-1871" fmla="*/ 9663272 w 10095194"/>
              <a:gd name="connsiteY5-1872" fmla="*/ 6635807 h 10139847"/>
              <a:gd name="connsiteX6-1873" fmla="*/ 8262089 w 10095194"/>
              <a:gd name="connsiteY6-1874" fmla="*/ 8127755 h 10139847"/>
              <a:gd name="connsiteX7-1875" fmla="*/ 5178949 w 10095194"/>
              <a:gd name="connsiteY7-1876" fmla="*/ 10131776 h 10139847"/>
              <a:gd name="connsiteX8-1877" fmla="*/ 1869456 w 10095194"/>
              <a:gd name="connsiteY8-1878" fmla="*/ 8152093 h 10139847"/>
              <a:gd name="connsiteX9-1879" fmla="*/ 777 w 10095194"/>
              <a:gd name="connsiteY9-1880" fmla="*/ 5015424 h 10139847"/>
              <a:gd name="connsiteX0-1881" fmla="*/ 777 w 10143243"/>
              <a:gd name="connsiteY0-1882" fmla="*/ 5015424 h 10139847"/>
              <a:gd name="connsiteX1-1883" fmla="*/ 1895582 w 10143243"/>
              <a:gd name="connsiteY1-1884" fmla="*/ 1973361 h 10139847"/>
              <a:gd name="connsiteX2-1885" fmla="*/ 5039552 w 10143243"/>
              <a:gd name="connsiteY2-1886" fmla="*/ 264 h 10139847"/>
              <a:gd name="connsiteX3-1887" fmla="*/ 8068310 w 10143243"/>
              <a:gd name="connsiteY3-1888" fmla="*/ 1807075 h 10139847"/>
              <a:gd name="connsiteX4-1889" fmla="*/ 10047380 w 10143243"/>
              <a:gd name="connsiteY4-1890" fmla="*/ 4369721 h 10139847"/>
              <a:gd name="connsiteX5-1891" fmla="*/ 9663272 w 10143243"/>
              <a:gd name="connsiteY5-1892" fmla="*/ 6635807 h 10139847"/>
              <a:gd name="connsiteX6-1893" fmla="*/ 8262089 w 10143243"/>
              <a:gd name="connsiteY6-1894" fmla="*/ 8127755 h 10139847"/>
              <a:gd name="connsiteX7-1895" fmla="*/ 5178949 w 10143243"/>
              <a:gd name="connsiteY7-1896" fmla="*/ 10131776 h 10139847"/>
              <a:gd name="connsiteX8-1897" fmla="*/ 1869456 w 10143243"/>
              <a:gd name="connsiteY8-1898" fmla="*/ 8152093 h 10139847"/>
              <a:gd name="connsiteX9-1899" fmla="*/ 777 w 10143243"/>
              <a:gd name="connsiteY9-1900" fmla="*/ 5015424 h 10139847"/>
              <a:gd name="connsiteX0-1901" fmla="*/ 777 w 10188867"/>
              <a:gd name="connsiteY0-1902" fmla="*/ 5015424 h 10139847"/>
              <a:gd name="connsiteX1-1903" fmla="*/ 1895582 w 10188867"/>
              <a:gd name="connsiteY1-1904" fmla="*/ 1973361 h 10139847"/>
              <a:gd name="connsiteX2-1905" fmla="*/ 5039552 w 10188867"/>
              <a:gd name="connsiteY2-1906" fmla="*/ 264 h 10139847"/>
              <a:gd name="connsiteX3-1907" fmla="*/ 8068310 w 10188867"/>
              <a:gd name="connsiteY3-1908" fmla="*/ 1807075 h 10139847"/>
              <a:gd name="connsiteX4-1909" fmla="*/ 10100925 w 10188867"/>
              <a:gd name="connsiteY4-1910" fmla="*/ 4654536 h 10139847"/>
              <a:gd name="connsiteX5-1911" fmla="*/ 9663272 w 10188867"/>
              <a:gd name="connsiteY5-1912" fmla="*/ 6635807 h 10139847"/>
              <a:gd name="connsiteX6-1913" fmla="*/ 8262089 w 10188867"/>
              <a:gd name="connsiteY6-1914" fmla="*/ 8127755 h 10139847"/>
              <a:gd name="connsiteX7-1915" fmla="*/ 5178949 w 10188867"/>
              <a:gd name="connsiteY7-1916" fmla="*/ 10131776 h 10139847"/>
              <a:gd name="connsiteX8-1917" fmla="*/ 1869456 w 10188867"/>
              <a:gd name="connsiteY8-1918" fmla="*/ 8152093 h 10139847"/>
              <a:gd name="connsiteX9-1919" fmla="*/ 777 w 10188867"/>
              <a:gd name="connsiteY9-1920" fmla="*/ 5015424 h 10139847"/>
              <a:gd name="connsiteX0-1921" fmla="*/ 777 w 10142580"/>
              <a:gd name="connsiteY0-1922" fmla="*/ 5015424 h 10139847"/>
              <a:gd name="connsiteX1-1923" fmla="*/ 1895582 w 10142580"/>
              <a:gd name="connsiteY1-1924" fmla="*/ 1973361 h 10139847"/>
              <a:gd name="connsiteX2-1925" fmla="*/ 5039552 w 10142580"/>
              <a:gd name="connsiteY2-1926" fmla="*/ 264 h 10139847"/>
              <a:gd name="connsiteX3-1927" fmla="*/ 8068310 w 10142580"/>
              <a:gd name="connsiteY3-1928" fmla="*/ 1807075 h 10139847"/>
              <a:gd name="connsiteX4-1929" fmla="*/ 10100925 w 10142580"/>
              <a:gd name="connsiteY4-1930" fmla="*/ 4654536 h 10139847"/>
              <a:gd name="connsiteX5-1931" fmla="*/ 9663272 w 10142580"/>
              <a:gd name="connsiteY5-1932" fmla="*/ 6635807 h 10139847"/>
              <a:gd name="connsiteX6-1933" fmla="*/ 8262089 w 10142580"/>
              <a:gd name="connsiteY6-1934" fmla="*/ 8127755 h 10139847"/>
              <a:gd name="connsiteX7-1935" fmla="*/ 5178949 w 10142580"/>
              <a:gd name="connsiteY7-1936" fmla="*/ 10131776 h 10139847"/>
              <a:gd name="connsiteX8-1937" fmla="*/ 1869456 w 10142580"/>
              <a:gd name="connsiteY8-1938" fmla="*/ 8152093 h 10139847"/>
              <a:gd name="connsiteX9-1939" fmla="*/ 777 w 10142580"/>
              <a:gd name="connsiteY9-1940" fmla="*/ 5015424 h 10139847"/>
              <a:gd name="connsiteX0-1941" fmla="*/ 777 w 10131835"/>
              <a:gd name="connsiteY0-1942" fmla="*/ 5015424 h 10139847"/>
              <a:gd name="connsiteX1-1943" fmla="*/ 1895582 w 10131835"/>
              <a:gd name="connsiteY1-1944" fmla="*/ 1973361 h 10139847"/>
              <a:gd name="connsiteX2-1945" fmla="*/ 5039552 w 10131835"/>
              <a:gd name="connsiteY2-1946" fmla="*/ 264 h 10139847"/>
              <a:gd name="connsiteX3-1947" fmla="*/ 8068310 w 10131835"/>
              <a:gd name="connsiteY3-1948" fmla="*/ 1807075 h 10139847"/>
              <a:gd name="connsiteX4-1949" fmla="*/ 10100925 w 10131835"/>
              <a:gd name="connsiteY4-1950" fmla="*/ 4654536 h 10139847"/>
              <a:gd name="connsiteX5-1951" fmla="*/ 9663272 w 10131835"/>
              <a:gd name="connsiteY5-1952" fmla="*/ 6635807 h 10139847"/>
              <a:gd name="connsiteX6-1953" fmla="*/ 8262089 w 10131835"/>
              <a:gd name="connsiteY6-1954" fmla="*/ 8127755 h 10139847"/>
              <a:gd name="connsiteX7-1955" fmla="*/ 5178949 w 10131835"/>
              <a:gd name="connsiteY7-1956" fmla="*/ 10131776 h 10139847"/>
              <a:gd name="connsiteX8-1957" fmla="*/ 1869456 w 10131835"/>
              <a:gd name="connsiteY8-1958" fmla="*/ 8152093 h 10139847"/>
              <a:gd name="connsiteX9-1959" fmla="*/ 777 w 10131835"/>
              <a:gd name="connsiteY9-1960" fmla="*/ 5015424 h 10139847"/>
              <a:gd name="connsiteX0-1961" fmla="*/ 14 w 10131072"/>
              <a:gd name="connsiteY0-1962" fmla="*/ 5015424 h 10139742"/>
              <a:gd name="connsiteX1-1963" fmla="*/ 1894819 w 10131072"/>
              <a:gd name="connsiteY1-1964" fmla="*/ 1973361 h 10139742"/>
              <a:gd name="connsiteX2-1965" fmla="*/ 5038789 w 10131072"/>
              <a:gd name="connsiteY2-1966" fmla="*/ 264 h 10139742"/>
              <a:gd name="connsiteX3-1967" fmla="*/ 8067547 w 10131072"/>
              <a:gd name="connsiteY3-1968" fmla="*/ 1807075 h 10139742"/>
              <a:gd name="connsiteX4-1969" fmla="*/ 10100162 w 10131072"/>
              <a:gd name="connsiteY4-1970" fmla="*/ 4654536 h 10139742"/>
              <a:gd name="connsiteX5-1971" fmla="*/ 9662509 w 10131072"/>
              <a:gd name="connsiteY5-1972" fmla="*/ 6635807 h 10139742"/>
              <a:gd name="connsiteX6-1973" fmla="*/ 8261326 w 10131072"/>
              <a:gd name="connsiteY6-1974" fmla="*/ 8127755 h 10139742"/>
              <a:gd name="connsiteX7-1975" fmla="*/ 5178186 w 10131072"/>
              <a:gd name="connsiteY7-1976" fmla="*/ 10131776 h 10139742"/>
              <a:gd name="connsiteX8-1977" fmla="*/ 1868693 w 10131072"/>
              <a:gd name="connsiteY8-1978" fmla="*/ 8133929 h 10139742"/>
              <a:gd name="connsiteX9-1979" fmla="*/ 14 w 10131072"/>
              <a:gd name="connsiteY9-1980" fmla="*/ 5015424 h 10139742"/>
              <a:gd name="connsiteX0-1981" fmla="*/ 2430 w 10133488"/>
              <a:gd name="connsiteY0-1982" fmla="*/ 5015424 h 10139742"/>
              <a:gd name="connsiteX1-1983" fmla="*/ 1897235 w 10133488"/>
              <a:gd name="connsiteY1-1984" fmla="*/ 1973361 h 10139742"/>
              <a:gd name="connsiteX2-1985" fmla="*/ 5041205 w 10133488"/>
              <a:gd name="connsiteY2-1986" fmla="*/ 264 h 10139742"/>
              <a:gd name="connsiteX3-1987" fmla="*/ 8069963 w 10133488"/>
              <a:gd name="connsiteY3-1988" fmla="*/ 1807075 h 10139742"/>
              <a:gd name="connsiteX4-1989" fmla="*/ 10102578 w 10133488"/>
              <a:gd name="connsiteY4-1990" fmla="*/ 4654536 h 10139742"/>
              <a:gd name="connsiteX5-1991" fmla="*/ 9664925 w 10133488"/>
              <a:gd name="connsiteY5-1992" fmla="*/ 6635807 h 10139742"/>
              <a:gd name="connsiteX6-1993" fmla="*/ 8263742 w 10133488"/>
              <a:gd name="connsiteY6-1994" fmla="*/ 8127755 h 10139742"/>
              <a:gd name="connsiteX7-1995" fmla="*/ 5180602 w 10133488"/>
              <a:gd name="connsiteY7-1996" fmla="*/ 10131776 h 10139742"/>
              <a:gd name="connsiteX8-1997" fmla="*/ 1871109 w 10133488"/>
              <a:gd name="connsiteY8-1998" fmla="*/ 8133929 h 10139742"/>
              <a:gd name="connsiteX9-1999" fmla="*/ 2430 w 10133488"/>
              <a:gd name="connsiteY9-2000" fmla="*/ 5015424 h 10139742"/>
              <a:gd name="connsiteX0-2001" fmla="*/ 2430 w 10133488"/>
              <a:gd name="connsiteY0-2002" fmla="*/ 5015424 h 10139742"/>
              <a:gd name="connsiteX1-2003" fmla="*/ 1897235 w 10133488"/>
              <a:gd name="connsiteY1-2004" fmla="*/ 1973361 h 10139742"/>
              <a:gd name="connsiteX2-2005" fmla="*/ 5041205 w 10133488"/>
              <a:gd name="connsiteY2-2006" fmla="*/ 264 h 10139742"/>
              <a:gd name="connsiteX3-2007" fmla="*/ 8069963 w 10133488"/>
              <a:gd name="connsiteY3-2008" fmla="*/ 1807075 h 10139742"/>
              <a:gd name="connsiteX4-2009" fmla="*/ 10102578 w 10133488"/>
              <a:gd name="connsiteY4-2010" fmla="*/ 4654536 h 10139742"/>
              <a:gd name="connsiteX5-2011" fmla="*/ 9664925 w 10133488"/>
              <a:gd name="connsiteY5-2012" fmla="*/ 6635807 h 10139742"/>
              <a:gd name="connsiteX6-2013" fmla="*/ 8263742 w 10133488"/>
              <a:gd name="connsiteY6-2014" fmla="*/ 8127755 h 10139742"/>
              <a:gd name="connsiteX7-2015" fmla="*/ 5180602 w 10133488"/>
              <a:gd name="connsiteY7-2016" fmla="*/ 10131776 h 10139742"/>
              <a:gd name="connsiteX8-2017" fmla="*/ 1871109 w 10133488"/>
              <a:gd name="connsiteY8-2018" fmla="*/ 8133929 h 10139742"/>
              <a:gd name="connsiteX9-2019" fmla="*/ 2430 w 10133488"/>
              <a:gd name="connsiteY9-2020" fmla="*/ 5015424 h 10139742"/>
              <a:gd name="connsiteX0-2021" fmla="*/ 2430 w 10133488"/>
              <a:gd name="connsiteY0-2022" fmla="*/ 5015424 h 10139776"/>
              <a:gd name="connsiteX1-2023" fmla="*/ 1897235 w 10133488"/>
              <a:gd name="connsiteY1-2024" fmla="*/ 1973361 h 10139776"/>
              <a:gd name="connsiteX2-2025" fmla="*/ 5041205 w 10133488"/>
              <a:gd name="connsiteY2-2026" fmla="*/ 264 h 10139776"/>
              <a:gd name="connsiteX3-2027" fmla="*/ 8069963 w 10133488"/>
              <a:gd name="connsiteY3-2028" fmla="*/ 1807075 h 10139776"/>
              <a:gd name="connsiteX4-2029" fmla="*/ 10102578 w 10133488"/>
              <a:gd name="connsiteY4-2030" fmla="*/ 4654536 h 10139776"/>
              <a:gd name="connsiteX5-2031" fmla="*/ 9664925 w 10133488"/>
              <a:gd name="connsiteY5-2032" fmla="*/ 6635807 h 10139776"/>
              <a:gd name="connsiteX6-2033" fmla="*/ 8263742 w 10133488"/>
              <a:gd name="connsiteY6-2034" fmla="*/ 8127755 h 10139776"/>
              <a:gd name="connsiteX7-2035" fmla="*/ 5180602 w 10133488"/>
              <a:gd name="connsiteY7-2036" fmla="*/ 10131776 h 10139776"/>
              <a:gd name="connsiteX8-2037" fmla="*/ 1871109 w 10133488"/>
              <a:gd name="connsiteY8-2038" fmla="*/ 8133929 h 10139776"/>
              <a:gd name="connsiteX9-2039" fmla="*/ 2430 w 10133488"/>
              <a:gd name="connsiteY9-2040" fmla="*/ 5015424 h 10139776"/>
              <a:gd name="connsiteX0-2041" fmla="*/ 797 w 10131855"/>
              <a:gd name="connsiteY0-2042" fmla="*/ 5015424 h 10139776"/>
              <a:gd name="connsiteX1-2043" fmla="*/ 1895602 w 10131855"/>
              <a:gd name="connsiteY1-2044" fmla="*/ 1973361 h 10139776"/>
              <a:gd name="connsiteX2-2045" fmla="*/ 5039572 w 10131855"/>
              <a:gd name="connsiteY2-2046" fmla="*/ 264 h 10139776"/>
              <a:gd name="connsiteX3-2047" fmla="*/ 8068330 w 10131855"/>
              <a:gd name="connsiteY3-2048" fmla="*/ 1807075 h 10139776"/>
              <a:gd name="connsiteX4-2049" fmla="*/ 10100945 w 10131855"/>
              <a:gd name="connsiteY4-2050" fmla="*/ 4654536 h 10139776"/>
              <a:gd name="connsiteX5-2051" fmla="*/ 9663292 w 10131855"/>
              <a:gd name="connsiteY5-2052" fmla="*/ 6635807 h 10139776"/>
              <a:gd name="connsiteX6-2053" fmla="*/ 8262109 w 10131855"/>
              <a:gd name="connsiteY6-2054" fmla="*/ 8127755 h 10139776"/>
              <a:gd name="connsiteX7-2055" fmla="*/ 5178969 w 10131855"/>
              <a:gd name="connsiteY7-2056" fmla="*/ 10131776 h 10139776"/>
              <a:gd name="connsiteX8-2057" fmla="*/ 1869476 w 10131855"/>
              <a:gd name="connsiteY8-2058" fmla="*/ 8133929 h 10139776"/>
              <a:gd name="connsiteX9-2059" fmla="*/ 797 w 10131855"/>
              <a:gd name="connsiteY9-2060" fmla="*/ 5015424 h 10139776"/>
              <a:gd name="connsiteX0-2061" fmla="*/ 797 w 10131855"/>
              <a:gd name="connsiteY0-2062" fmla="*/ 5015424 h 10139776"/>
              <a:gd name="connsiteX1-2063" fmla="*/ 1895602 w 10131855"/>
              <a:gd name="connsiteY1-2064" fmla="*/ 1973361 h 10139776"/>
              <a:gd name="connsiteX2-2065" fmla="*/ 5039572 w 10131855"/>
              <a:gd name="connsiteY2-2066" fmla="*/ 264 h 10139776"/>
              <a:gd name="connsiteX3-2067" fmla="*/ 8068330 w 10131855"/>
              <a:gd name="connsiteY3-2068" fmla="*/ 1807075 h 10139776"/>
              <a:gd name="connsiteX4-2069" fmla="*/ 10100945 w 10131855"/>
              <a:gd name="connsiteY4-2070" fmla="*/ 4654536 h 10139776"/>
              <a:gd name="connsiteX5-2071" fmla="*/ 9663292 w 10131855"/>
              <a:gd name="connsiteY5-2072" fmla="*/ 6635807 h 10139776"/>
              <a:gd name="connsiteX6-2073" fmla="*/ 8262109 w 10131855"/>
              <a:gd name="connsiteY6-2074" fmla="*/ 8127755 h 10139776"/>
              <a:gd name="connsiteX7-2075" fmla="*/ 5178969 w 10131855"/>
              <a:gd name="connsiteY7-2076" fmla="*/ 10131776 h 10139776"/>
              <a:gd name="connsiteX8-2077" fmla="*/ 1869476 w 10131855"/>
              <a:gd name="connsiteY8-2078" fmla="*/ 8133929 h 10139776"/>
              <a:gd name="connsiteX9-2079" fmla="*/ 797 w 10131855"/>
              <a:gd name="connsiteY9-2080" fmla="*/ 5015424 h 10139776"/>
              <a:gd name="connsiteX0-2081" fmla="*/ 809 w 10131867"/>
              <a:gd name="connsiteY0-2082" fmla="*/ 5015424 h 10140107"/>
              <a:gd name="connsiteX1-2083" fmla="*/ 1895614 w 10131867"/>
              <a:gd name="connsiteY1-2084" fmla="*/ 1973361 h 10140107"/>
              <a:gd name="connsiteX2-2085" fmla="*/ 5039584 w 10131867"/>
              <a:gd name="connsiteY2-2086" fmla="*/ 264 h 10140107"/>
              <a:gd name="connsiteX3-2087" fmla="*/ 8068342 w 10131867"/>
              <a:gd name="connsiteY3-2088" fmla="*/ 1807075 h 10140107"/>
              <a:gd name="connsiteX4-2089" fmla="*/ 10100957 w 10131867"/>
              <a:gd name="connsiteY4-2090" fmla="*/ 4654536 h 10140107"/>
              <a:gd name="connsiteX5-2091" fmla="*/ 9663304 w 10131867"/>
              <a:gd name="connsiteY5-2092" fmla="*/ 6635807 h 10140107"/>
              <a:gd name="connsiteX6-2093" fmla="*/ 8262121 w 10131867"/>
              <a:gd name="connsiteY6-2094" fmla="*/ 8127755 h 10140107"/>
              <a:gd name="connsiteX7-2095" fmla="*/ 5178981 w 10131867"/>
              <a:gd name="connsiteY7-2096" fmla="*/ 10131776 h 10140107"/>
              <a:gd name="connsiteX8-2097" fmla="*/ 1869488 w 10131867"/>
              <a:gd name="connsiteY8-2098" fmla="*/ 8133929 h 10140107"/>
              <a:gd name="connsiteX9-2099" fmla="*/ 809 w 10131867"/>
              <a:gd name="connsiteY9-2100" fmla="*/ 5015424 h 10140107"/>
              <a:gd name="connsiteX0-2101" fmla="*/ 189 w 10131247"/>
              <a:gd name="connsiteY0-2102" fmla="*/ 5015424 h 10140107"/>
              <a:gd name="connsiteX1-2103" fmla="*/ 1894994 w 10131247"/>
              <a:gd name="connsiteY1-2104" fmla="*/ 1973361 h 10140107"/>
              <a:gd name="connsiteX2-2105" fmla="*/ 5038964 w 10131247"/>
              <a:gd name="connsiteY2-2106" fmla="*/ 264 h 10140107"/>
              <a:gd name="connsiteX3-2107" fmla="*/ 8067722 w 10131247"/>
              <a:gd name="connsiteY3-2108" fmla="*/ 1807075 h 10140107"/>
              <a:gd name="connsiteX4-2109" fmla="*/ 10100337 w 10131247"/>
              <a:gd name="connsiteY4-2110" fmla="*/ 4654536 h 10140107"/>
              <a:gd name="connsiteX5-2111" fmla="*/ 9662684 w 10131247"/>
              <a:gd name="connsiteY5-2112" fmla="*/ 6635807 h 10140107"/>
              <a:gd name="connsiteX6-2113" fmla="*/ 8261501 w 10131247"/>
              <a:gd name="connsiteY6-2114" fmla="*/ 8127755 h 10140107"/>
              <a:gd name="connsiteX7-2115" fmla="*/ 5178361 w 10131247"/>
              <a:gd name="connsiteY7-2116" fmla="*/ 10131776 h 10140107"/>
              <a:gd name="connsiteX8-2117" fmla="*/ 1868868 w 10131247"/>
              <a:gd name="connsiteY8-2118" fmla="*/ 8133929 h 10140107"/>
              <a:gd name="connsiteX9-2119" fmla="*/ 189 w 10131247"/>
              <a:gd name="connsiteY9-2120" fmla="*/ 5015424 h 10140107"/>
              <a:gd name="connsiteX0-2121" fmla="*/ 349 w 10131407"/>
              <a:gd name="connsiteY0-2122" fmla="*/ 5015424 h 10140107"/>
              <a:gd name="connsiteX1-2123" fmla="*/ 1895154 w 10131407"/>
              <a:gd name="connsiteY1-2124" fmla="*/ 1973361 h 10140107"/>
              <a:gd name="connsiteX2-2125" fmla="*/ 5039124 w 10131407"/>
              <a:gd name="connsiteY2-2126" fmla="*/ 264 h 10140107"/>
              <a:gd name="connsiteX3-2127" fmla="*/ 8067882 w 10131407"/>
              <a:gd name="connsiteY3-2128" fmla="*/ 1807075 h 10140107"/>
              <a:gd name="connsiteX4-2129" fmla="*/ 10100497 w 10131407"/>
              <a:gd name="connsiteY4-2130" fmla="*/ 4654536 h 10140107"/>
              <a:gd name="connsiteX5-2131" fmla="*/ 9662844 w 10131407"/>
              <a:gd name="connsiteY5-2132" fmla="*/ 6635807 h 10140107"/>
              <a:gd name="connsiteX6-2133" fmla="*/ 8261661 w 10131407"/>
              <a:gd name="connsiteY6-2134" fmla="*/ 8127755 h 10140107"/>
              <a:gd name="connsiteX7-2135" fmla="*/ 5178521 w 10131407"/>
              <a:gd name="connsiteY7-2136" fmla="*/ 10131776 h 10140107"/>
              <a:gd name="connsiteX8-2137" fmla="*/ 1869028 w 10131407"/>
              <a:gd name="connsiteY8-2138" fmla="*/ 8133929 h 10140107"/>
              <a:gd name="connsiteX9-2139" fmla="*/ 349 w 10131407"/>
              <a:gd name="connsiteY9-2140" fmla="*/ 5015424 h 10140107"/>
              <a:gd name="connsiteX0-2141" fmla="*/ 354 w 10131412"/>
              <a:gd name="connsiteY0-2142" fmla="*/ 5015424 h 10139997"/>
              <a:gd name="connsiteX1-2143" fmla="*/ 1895159 w 10131412"/>
              <a:gd name="connsiteY1-2144" fmla="*/ 1973361 h 10139997"/>
              <a:gd name="connsiteX2-2145" fmla="*/ 5039129 w 10131412"/>
              <a:gd name="connsiteY2-2146" fmla="*/ 264 h 10139997"/>
              <a:gd name="connsiteX3-2147" fmla="*/ 8067887 w 10131412"/>
              <a:gd name="connsiteY3-2148" fmla="*/ 1807075 h 10139997"/>
              <a:gd name="connsiteX4-2149" fmla="*/ 10100502 w 10131412"/>
              <a:gd name="connsiteY4-2150" fmla="*/ 4654536 h 10139997"/>
              <a:gd name="connsiteX5-2151" fmla="*/ 9662849 w 10131412"/>
              <a:gd name="connsiteY5-2152" fmla="*/ 6635807 h 10139997"/>
              <a:gd name="connsiteX6-2153" fmla="*/ 8261666 w 10131412"/>
              <a:gd name="connsiteY6-2154" fmla="*/ 8127755 h 10139997"/>
              <a:gd name="connsiteX7-2155" fmla="*/ 5178526 w 10131412"/>
              <a:gd name="connsiteY7-2156" fmla="*/ 10131776 h 10139997"/>
              <a:gd name="connsiteX8-2157" fmla="*/ 1869033 w 10131412"/>
              <a:gd name="connsiteY8-2158" fmla="*/ 8133929 h 10139997"/>
              <a:gd name="connsiteX9-2159" fmla="*/ 354 w 10131412"/>
              <a:gd name="connsiteY9-2160" fmla="*/ 5015424 h 10139997"/>
              <a:gd name="connsiteX0-2161" fmla="*/ 354 w 10131412"/>
              <a:gd name="connsiteY0-2162" fmla="*/ 5015424 h 10131802"/>
              <a:gd name="connsiteX1-2163" fmla="*/ 1895159 w 10131412"/>
              <a:gd name="connsiteY1-2164" fmla="*/ 1973361 h 10131802"/>
              <a:gd name="connsiteX2-2165" fmla="*/ 5039129 w 10131412"/>
              <a:gd name="connsiteY2-2166" fmla="*/ 264 h 10131802"/>
              <a:gd name="connsiteX3-2167" fmla="*/ 8067887 w 10131412"/>
              <a:gd name="connsiteY3-2168" fmla="*/ 1807075 h 10131802"/>
              <a:gd name="connsiteX4-2169" fmla="*/ 10100502 w 10131412"/>
              <a:gd name="connsiteY4-2170" fmla="*/ 4654536 h 10131802"/>
              <a:gd name="connsiteX5-2171" fmla="*/ 9662849 w 10131412"/>
              <a:gd name="connsiteY5-2172" fmla="*/ 6635807 h 10131802"/>
              <a:gd name="connsiteX6-2173" fmla="*/ 8261666 w 10131412"/>
              <a:gd name="connsiteY6-2174" fmla="*/ 8127755 h 10131802"/>
              <a:gd name="connsiteX7-2175" fmla="*/ 5178526 w 10131412"/>
              <a:gd name="connsiteY7-2176" fmla="*/ 10131776 h 10131802"/>
              <a:gd name="connsiteX8-2177" fmla="*/ 1869033 w 10131412"/>
              <a:gd name="connsiteY8-2178" fmla="*/ 8133929 h 10131802"/>
              <a:gd name="connsiteX9-2179" fmla="*/ 354 w 10131412"/>
              <a:gd name="connsiteY9-2180" fmla="*/ 5015424 h 10131802"/>
              <a:gd name="connsiteX0-2181" fmla="*/ 354 w 10130848"/>
              <a:gd name="connsiteY0-2182" fmla="*/ 5015424 h 10131802"/>
              <a:gd name="connsiteX1-2183" fmla="*/ 1895159 w 10130848"/>
              <a:gd name="connsiteY1-2184" fmla="*/ 1973361 h 10131802"/>
              <a:gd name="connsiteX2-2185" fmla="*/ 5039129 w 10130848"/>
              <a:gd name="connsiteY2-2186" fmla="*/ 264 h 10131802"/>
              <a:gd name="connsiteX3-2187" fmla="*/ 8067887 w 10130848"/>
              <a:gd name="connsiteY3-2188" fmla="*/ 1807075 h 10131802"/>
              <a:gd name="connsiteX4-2189" fmla="*/ 10100502 w 10130848"/>
              <a:gd name="connsiteY4-2190" fmla="*/ 4654536 h 10131802"/>
              <a:gd name="connsiteX5-2191" fmla="*/ 9662849 w 10130848"/>
              <a:gd name="connsiteY5-2192" fmla="*/ 6635807 h 10131802"/>
              <a:gd name="connsiteX6-2193" fmla="*/ 8279860 w 10130848"/>
              <a:gd name="connsiteY6-2194" fmla="*/ 8139865 h 10131802"/>
              <a:gd name="connsiteX7-2195" fmla="*/ 5178526 w 10130848"/>
              <a:gd name="connsiteY7-2196" fmla="*/ 10131776 h 10131802"/>
              <a:gd name="connsiteX8-2197" fmla="*/ 1869033 w 10130848"/>
              <a:gd name="connsiteY8-2198" fmla="*/ 8133929 h 10131802"/>
              <a:gd name="connsiteX9-2199" fmla="*/ 354 w 10130848"/>
              <a:gd name="connsiteY9-2200" fmla="*/ 5015424 h 10131802"/>
              <a:gd name="connsiteX0-2201" fmla="*/ 354 w 10130848"/>
              <a:gd name="connsiteY0-2202" fmla="*/ 5015424 h 10136015"/>
              <a:gd name="connsiteX1-2203" fmla="*/ 1895159 w 10130848"/>
              <a:gd name="connsiteY1-2204" fmla="*/ 1973361 h 10136015"/>
              <a:gd name="connsiteX2-2205" fmla="*/ 5039129 w 10130848"/>
              <a:gd name="connsiteY2-2206" fmla="*/ 264 h 10136015"/>
              <a:gd name="connsiteX3-2207" fmla="*/ 8067887 w 10130848"/>
              <a:gd name="connsiteY3-2208" fmla="*/ 1807075 h 10136015"/>
              <a:gd name="connsiteX4-2209" fmla="*/ 10100502 w 10130848"/>
              <a:gd name="connsiteY4-2210" fmla="*/ 4654536 h 10136015"/>
              <a:gd name="connsiteX5-2211" fmla="*/ 9662849 w 10130848"/>
              <a:gd name="connsiteY5-2212" fmla="*/ 6635807 h 10136015"/>
              <a:gd name="connsiteX6-2213" fmla="*/ 8279860 w 10130848"/>
              <a:gd name="connsiteY6-2214" fmla="*/ 8139865 h 10136015"/>
              <a:gd name="connsiteX7-2215" fmla="*/ 5178526 w 10130848"/>
              <a:gd name="connsiteY7-2216" fmla="*/ 10131776 h 10136015"/>
              <a:gd name="connsiteX8-2217" fmla="*/ 1869033 w 10130848"/>
              <a:gd name="connsiteY8-2218" fmla="*/ 8133929 h 10136015"/>
              <a:gd name="connsiteX9-2219" fmla="*/ 354 w 10130848"/>
              <a:gd name="connsiteY9-2220" fmla="*/ 5015424 h 10136015"/>
              <a:gd name="connsiteX0-2221" fmla="*/ 390 w 10130884"/>
              <a:gd name="connsiteY0-2222" fmla="*/ 5015424 h 10136191"/>
              <a:gd name="connsiteX1-2223" fmla="*/ 1895195 w 10130884"/>
              <a:gd name="connsiteY1-2224" fmla="*/ 1973361 h 10136191"/>
              <a:gd name="connsiteX2-2225" fmla="*/ 5039165 w 10130884"/>
              <a:gd name="connsiteY2-2226" fmla="*/ 264 h 10136191"/>
              <a:gd name="connsiteX3-2227" fmla="*/ 8067923 w 10130884"/>
              <a:gd name="connsiteY3-2228" fmla="*/ 1807075 h 10136191"/>
              <a:gd name="connsiteX4-2229" fmla="*/ 10100538 w 10130884"/>
              <a:gd name="connsiteY4-2230" fmla="*/ 4654536 h 10136191"/>
              <a:gd name="connsiteX5-2231" fmla="*/ 9662885 w 10130884"/>
              <a:gd name="connsiteY5-2232" fmla="*/ 6635807 h 10136191"/>
              <a:gd name="connsiteX6-2233" fmla="*/ 8279896 w 10130884"/>
              <a:gd name="connsiteY6-2234" fmla="*/ 8139865 h 10136191"/>
              <a:gd name="connsiteX7-2235" fmla="*/ 5178562 w 10130884"/>
              <a:gd name="connsiteY7-2236" fmla="*/ 10131776 h 10136191"/>
              <a:gd name="connsiteX8-2237" fmla="*/ 1869069 w 10130884"/>
              <a:gd name="connsiteY8-2238" fmla="*/ 8133929 h 10136191"/>
              <a:gd name="connsiteX9-2239" fmla="*/ 390 w 10130884"/>
              <a:gd name="connsiteY9-2240" fmla="*/ 5015424 h 10136191"/>
              <a:gd name="connsiteX0-2241" fmla="*/ 390 w 10191597"/>
              <a:gd name="connsiteY0-2242" fmla="*/ 5015424 h 10136191"/>
              <a:gd name="connsiteX1-2243" fmla="*/ 1895195 w 10191597"/>
              <a:gd name="connsiteY1-2244" fmla="*/ 1973361 h 10136191"/>
              <a:gd name="connsiteX2-2245" fmla="*/ 5039165 w 10191597"/>
              <a:gd name="connsiteY2-2246" fmla="*/ 264 h 10136191"/>
              <a:gd name="connsiteX3-2247" fmla="*/ 8067923 w 10191597"/>
              <a:gd name="connsiteY3-2248" fmla="*/ 1807075 h 10136191"/>
              <a:gd name="connsiteX4-2249" fmla="*/ 10100538 w 10191597"/>
              <a:gd name="connsiteY4-2250" fmla="*/ 4654536 h 10136191"/>
              <a:gd name="connsiteX5-2251" fmla="*/ 9682369 w 10191597"/>
              <a:gd name="connsiteY5-2252" fmla="*/ 6642291 h 10136191"/>
              <a:gd name="connsiteX6-2253" fmla="*/ 8279896 w 10191597"/>
              <a:gd name="connsiteY6-2254" fmla="*/ 8139865 h 10136191"/>
              <a:gd name="connsiteX7-2255" fmla="*/ 5178562 w 10191597"/>
              <a:gd name="connsiteY7-2256" fmla="*/ 10131776 h 10136191"/>
              <a:gd name="connsiteX8-2257" fmla="*/ 1869069 w 10191597"/>
              <a:gd name="connsiteY8-2258" fmla="*/ 8133929 h 10136191"/>
              <a:gd name="connsiteX9-2259" fmla="*/ 390 w 10191597"/>
              <a:gd name="connsiteY9-2260" fmla="*/ 5015424 h 10136191"/>
              <a:gd name="connsiteX0-2261" fmla="*/ 390 w 10201626"/>
              <a:gd name="connsiteY0-2262" fmla="*/ 5015424 h 10136191"/>
              <a:gd name="connsiteX1-2263" fmla="*/ 1895195 w 10201626"/>
              <a:gd name="connsiteY1-2264" fmla="*/ 1973361 h 10136191"/>
              <a:gd name="connsiteX2-2265" fmla="*/ 5039165 w 10201626"/>
              <a:gd name="connsiteY2-2266" fmla="*/ 264 h 10136191"/>
              <a:gd name="connsiteX3-2267" fmla="*/ 8067923 w 10201626"/>
              <a:gd name="connsiteY3-2268" fmla="*/ 1807075 h 10136191"/>
              <a:gd name="connsiteX4-2269" fmla="*/ 10100538 w 10201626"/>
              <a:gd name="connsiteY4-2270" fmla="*/ 4654536 h 10136191"/>
              <a:gd name="connsiteX5-2271" fmla="*/ 9682369 w 10201626"/>
              <a:gd name="connsiteY5-2272" fmla="*/ 6642291 h 10136191"/>
              <a:gd name="connsiteX6-2273" fmla="*/ 8279896 w 10201626"/>
              <a:gd name="connsiteY6-2274" fmla="*/ 8139865 h 10136191"/>
              <a:gd name="connsiteX7-2275" fmla="*/ 5178562 w 10201626"/>
              <a:gd name="connsiteY7-2276" fmla="*/ 10131776 h 10136191"/>
              <a:gd name="connsiteX8-2277" fmla="*/ 1869069 w 10201626"/>
              <a:gd name="connsiteY8-2278" fmla="*/ 8133929 h 10136191"/>
              <a:gd name="connsiteX9-2279" fmla="*/ 390 w 10201626"/>
              <a:gd name="connsiteY9-2280" fmla="*/ 5015424 h 10136191"/>
              <a:gd name="connsiteX0-2281" fmla="*/ 390 w 10106208"/>
              <a:gd name="connsiteY0-2282" fmla="*/ 5015424 h 10136191"/>
              <a:gd name="connsiteX1-2283" fmla="*/ 1895195 w 10106208"/>
              <a:gd name="connsiteY1-2284" fmla="*/ 1973361 h 10136191"/>
              <a:gd name="connsiteX2-2285" fmla="*/ 5039165 w 10106208"/>
              <a:gd name="connsiteY2-2286" fmla="*/ 264 h 10136191"/>
              <a:gd name="connsiteX3-2287" fmla="*/ 8067923 w 10106208"/>
              <a:gd name="connsiteY3-2288" fmla="*/ 1807075 h 10136191"/>
              <a:gd name="connsiteX4-2289" fmla="*/ 10100538 w 10106208"/>
              <a:gd name="connsiteY4-2290" fmla="*/ 4654536 h 10136191"/>
              <a:gd name="connsiteX5-2291" fmla="*/ 9682369 w 10106208"/>
              <a:gd name="connsiteY5-2292" fmla="*/ 6642291 h 10136191"/>
              <a:gd name="connsiteX6-2293" fmla="*/ 8279896 w 10106208"/>
              <a:gd name="connsiteY6-2294" fmla="*/ 8139865 h 10136191"/>
              <a:gd name="connsiteX7-2295" fmla="*/ 5178562 w 10106208"/>
              <a:gd name="connsiteY7-2296" fmla="*/ 10131776 h 10136191"/>
              <a:gd name="connsiteX8-2297" fmla="*/ 1869069 w 10106208"/>
              <a:gd name="connsiteY8-2298" fmla="*/ 8133929 h 10136191"/>
              <a:gd name="connsiteX9-2299" fmla="*/ 390 w 10106208"/>
              <a:gd name="connsiteY9-2300" fmla="*/ 5015424 h 10136191"/>
              <a:gd name="connsiteX0-2301" fmla="*/ 390 w 10148981"/>
              <a:gd name="connsiteY0-2302" fmla="*/ 5015424 h 10136191"/>
              <a:gd name="connsiteX1-2303" fmla="*/ 1895195 w 10148981"/>
              <a:gd name="connsiteY1-2304" fmla="*/ 1973361 h 10136191"/>
              <a:gd name="connsiteX2-2305" fmla="*/ 5039165 w 10148981"/>
              <a:gd name="connsiteY2-2306" fmla="*/ 264 h 10136191"/>
              <a:gd name="connsiteX3-2307" fmla="*/ 8067923 w 10148981"/>
              <a:gd name="connsiteY3-2308" fmla="*/ 1807075 h 10136191"/>
              <a:gd name="connsiteX4-2309" fmla="*/ 10146000 w 10148981"/>
              <a:gd name="connsiteY4-2310" fmla="*/ 4913898 h 10136191"/>
              <a:gd name="connsiteX5-2311" fmla="*/ 9682369 w 10148981"/>
              <a:gd name="connsiteY5-2312" fmla="*/ 6642291 h 10136191"/>
              <a:gd name="connsiteX6-2313" fmla="*/ 8279896 w 10148981"/>
              <a:gd name="connsiteY6-2314" fmla="*/ 8139865 h 10136191"/>
              <a:gd name="connsiteX7-2315" fmla="*/ 5178562 w 10148981"/>
              <a:gd name="connsiteY7-2316" fmla="*/ 10131776 h 10136191"/>
              <a:gd name="connsiteX8-2317" fmla="*/ 1869069 w 10148981"/>
              <a:gd name="connsiteY8-2318" fmla="*/ 8133929 h 10136191"/>
              <a:gd name="connsiteX9-2319" fmla="*/ 390 w 10148981"/>
              <a:gd name="connsiteY9-2320" fmla="*/ 5015424 h 10136191"/>
              <a:gd name="connsiteX0-2321" fmla="*/ 390 w 10146062"/>
              <a:gd name="connsiteY0-2322" fmla="*/ 5015424 h 10136191"/>
              <a:gd name="connsiteX1-2323" fmla="*/ 1895195 w 10146062"/>
              <a:gd name="connsiteY1-2324" fmla="*/ 1973361 h 10136191"/>
              <a:gd name="connsiteX2-2325" fmla="*/ 5039165 w 10146062"/>
              <a:gd name="connsiteY2-2326" fmla="*/ 264 h 10136191"/>
              <a:gd name="connsiteX3-2327" fmla="*/ 8067923 w 10146062"/>
              <a:gd name="connsiteY3-2328" fmla="*/ 1807075 h 10136191"/>
              <a:gd name="connsiteX4-2329" fmla="*/ 10146000 w 10146062"/>
              <a:gd name="connsiteY4-2330" fmla="*/ 4913898 h 10136191"/>
              <a:gd name="connsiteX5-2331" fmla="*/ 9682369 w 10146062"/>
              <a:gd name="connsiteY5-2332" fmla="*/ 6642291 h 10136191"/>
              <a:gd name="connsiteX6-2333" fmla="*/ 8279896 w 10146062"/>
              <a:gd name="connsiteY6-2334" fmla="*/ 8139865 h 10136191"/>
              <a:gd name="connsiteX7-2335" fmla="*/ 5178562 w 10146062"/>
              <a:gd name="connsiteY7-2336" fmla="*/ 10131776 h 10136191"/>
              <a:gd name="connsiteX8-2337" fmla="*/ 1869069 w 10146062"/>
              <a:gd name="connsiteY8-2338" fmla="*/ 8133929 h 10136191"/>
              <a:gd name="connsiteX9-2339" fmla="*/ 390 w 10146062"/>
              <a:gd name="connsiteY9-2340" fmla="*/ 5015424 h 10136191"/>
              <a:gd name="connsiteX0-2341" fmla="*/ 390 w 10146514"/>
              <a:gd name="connsiteY0-2342" fmla="*/ 5015424 h 10136191"/>
              <a:gd name="connsiteX1-2343" fmla="*/ 1895195 w 10146514"/>
              <a:gd name="connsiteY1-2344" fmla="*/ 1973361 h 10136191"/>
              <a:gd name="connsiteX2-2345" fmla="*/ 5039165 w 10146514"/>
              <a:gd name="connsiteY2-2346" fmla="*/ 264 h 10136191"/>
              <a:gd name="connsiteX3-2347" fmla="*/ 8067923 w 10146514"/>
              <a:gd name="connsiteY3-2348" fmla="*/ 1807075 h 10136191"/>
              <a:gd name="connsiteX4-2349" fmla="*/ 10146000 w 10146514"/>
              <a:gd name="connsiteY4-2350" fmla="*/ 4913898 h 10136191"/>
              <a:gd name="connsiteX5-2351" fmla="*/ 9682369 w 10146514"/>
              <a:gd name="connsiteY5-2352" fmla="*/ 6642291 h 10136191"/>
              <a:gd name="connsiteX6-2353" fmla="*/ 8279896 w 10146514"/>
              <a:gd name="connsiteY6-2354" fmla="*/ 8139865 h 10136191"/>
              <a:gd name="connsiteX7-2355" fmla="*/ 5178562 w 10146514"/>
              <a:gd name="connsiteY7-2356" fmla="*/ 10131776 h 10136191"/>
              <a:gd name="connsiteX8-2357" fmla="*/ 1869069 w 10146514"/>
              <a:gd name="connsiteY8-2358" fmla="*/ 8133929 h 10136191"/>
              <a:gd name="connsiteX9-2359" fmla="*/ 390 w 10146514"/>
              <a:gd name="connsiteY9-2360" fmla="*/ 5015424 h 10136191"/>
              <a:gd name="connsiteX0-2361" fmla="*/ 390 w 10146062"/>
              <a:gd name="connsiteY0-2362" fmla="*/ 5015424 h 10136191"/>
              <a:gd name="connsiteX1-2363" fmla="*/ 1895195 w 10146062"/>
              <a:gd name="connsiteY1-2364" fmla="*/ 1973361 h 10136191"/>
              <a:gd name="connsiteX2-2365" fmla="*/ 5039165 w 10146062"/>
              <a:gd name="connsiteY2-2366" fmla="*/ 264 h 10136191"/>
              <a:gd name="connsiteX3-2367" fmla="*/ 8067923 w 10146062"/>
              <a:gd name="connsiteY3-2368" fmla="*/ 1807075 h 10136191"/>
              <a:gd name="connsiteX4-2369" fmla="*/ 10146000 w 10146062"/>
              <a:gd name="connsiteY4-2370" fmla="*/ 4913898 h 10136191"/>
              <a:gd name="connsiteX5-2371" fmla="*/ 9682369 w 10146062"/>
              <a:gd name="connsiteY5-2372" fmla="*/ 6642291 h 10136191"/>
              <a:gd name="connsiteX6-2373" fmla="*/ 8279896 w 10146062"/>
              <a:gd name="connsiteY6-2374" fmla="*/ 8139865 h 10136191"/>
              <a:gd name="connsiteX7-2375" fmla="*/ 5178562 w 10146062"/>
              <a:gd name="connsiteY7-2376" fmla="*/ 10131776 h 10136191"/>
              <a:gd name="connsiteX8-2377" fmla="*/ 1869069 w 10146062"/>
              <a:gd name="connsiteY8-2378" fmla="*/ 8133929 h 10136191"/>
              <a:gd name="connsiteX9-2379" fmla="*/ 390 w 10146062"/>
              <a:gd name="connsiteY9-2380" fmla="*/ 5015424 h 10136191"/>
              <a:gd name="connsiteX0-2381" fmla="*/ 390 w 10146062"/>
              <a:gd name="connsiteY0-2382" fmla="*/ 5015424 h 10136191"/>
              <a:gd name="connsiteX1-2383" fmla="*/ 1895195 w 10146062"/>
              <a:gd name="connsiteY1-2384" fmla="*/ 1973361 h 10136191"/>
              <a:gd name="connsiteX2-2385" fmla="*/ 5039165 w 10146062"/>
              <a:gd name="connsiteY2-2386" fmla="*/ 264 h 10136191"/>
              <a:gd name="connsiteX3-2387" fmla="*/ 8067923 w 10146062"/>
              <a:gd name="connsiteY3-2388" fmla="*/ 1807075 h 10136191"/>
              <a:gd name="connsiteX4-2389" fmla="*/ 10146000 w 10146062"/>
              <a:gd name="connsiteY4-2390" fmla="*/ 4913898 h 10136191"/>
              <a:gd name="connsiteX5-2391" fmla="*/ 9682369 w 10146062"/>
              <a:gd name="connsiteY5-2392" fmla="*/ 6642291 h 10136191"/>
              <a:gd name="connsiteX6-2393" fmla="*/ 8279896 w 10146062"/>
              <a:gd name="connsiteY6-2394" fmla="*/ 8139865 h 10136191"/>
              <a:gd name="connsiteX7-2395" fmla="*/ 5178562 w 10146062"/>
              <a:gd name="connsiteY7-2396" fmla="*/ 10131776 h 10136191"/>
              <a:gd name="connsiteX8-2397" fmla="*/ 1869069 w 10146062"/>
              <a:gd name="connsiteY8-2398" fmla="*/ 8133929 h 10136191"/>
              <a:gd name="connsiteX9-2399" fmla="*/ 390 w 10146062"/>
              <a:gd name="connsiteY9-2400" fmla="*/ 5015424 h 10136191"/>
              <a:gd name="connsiteX0-2401" fmla="*/ 390 w 10146020"/>
              <a:gd name="connsiteY0-2402" fmla="*/ 5015424 h 10136191"/>
              <a:gd name="connsiteX1-2403" fmla="*/ 1895195 w 10146020"/>
              <a:gd name="connsiteY1-2404" fmla="*/ 1973361 h 10136191"/>
              <a:gd name="connsiteX2-2405" fmla="*/ 5039165 w 10146020"/>
              <a:gd name="connsiteY2-2406" fmla="*/ 264 h 10136191"/>
              <a:gd name="connsiteX3-2407" fmla="*/ 8067923 w 10146020"/>
              <a:gd name="connsiteY3-2408" fmla="*/ 1807075 h 10136191"/>
              <a:gd name="connsiteX4-2409" fmla="*/ 10146000 w 10146020"/>
              <a:gd name="connsiteY4-2410" fmla="*/ 4913898 h 10136191"/>
              <a:gd name="connsiteX5-2411" fmla="*/ 9682369 w 10146020"/>
              <a:gd name="connsiteY5-2412" fmla="*/ 6642291 h 10136191"/>
              <a:gd name="connsiteX6-2413" fmla="*/ 8279896 w 10146020"/>
              <a:gd name="connsiteY6-2414" fmla="*/ 8139865 h 10136191"/>
              <a:gd name="connsiteX7-2415" fmla="*/ 5178562 w 10146020"/>
              <a:gd name="connsiteY7-2416" fmla="*/ 10131776 h 10136191"/>
              <a:gd name="connsiteX8-2417" fmla="*/ 1869069 w 10146020"/>
              <a:gd name="connsiteY8-2418" fmla="*/ 8133929 h 10136191"/>
              <a:gd name="connsiteX9-2419" fmla="*/ 390 w 10146020"/>
              <a:gd name="connsiteY9-2420" fmla="*/ 5015424 h 10136191"/>
              <a:gd name="connsiteX0-2421" fmla="*/ 390 w 10146020"/>
              <a:gd name="connsiteY0-2422" fmla="*/ 5015424 h 10136191"/>
              <a:gd name="connsiteX1-2423" fmla="*/ 1895195 w 10146020"/>
              <a:gd name="connsiteY1-2424" fmla="*/ 1973361 h 10136191"/>
              <a:gd name="connsiteX2-2425" fmla="*/ 5039165 w 10146020"/>
              <a:gd name="connsiteY2-2426" fmla="*/ 264 h 10136191"/>
              <a:gd name="connsiteX3-2427" fmla="*/ 8067923 w 10146020"/>
              <a:gd name="connsiteY3-2428" fmla="*/ 1807075 h 10136191"/>
              <a:gd name="connsiteX4-2429" fmla="*/ 10146000 w 10146020"/>
              <a:gd name="connsiteY4-2430" fmla="*/ 4913898 h 10136191"/>
              <a:gd name="connsiteX5-2431" fmla="*/ 9682369 w 10146020"/>
              <a:gd name="connsiteY5-2432" fmla="*/ 6642291 h 10136191"/>
              <a:gd name="connsiteX6-2433" fmla="*/ 8279896 w 10146020"/>
              <a:gd name="connsiteY6-2434" fmla="*/ 8139865 h 10136191"/>
              <a:gd name="connsiteX7-2435" fmla="*/ 5178562 w 10146020"/>
              <a:gd name="connsiteY7-2436" fmla="*/ 10131776 h 10136191"/>
              <a:gd name="connsiteX8-2437" fmla="*/ 1869069 w 10146020"/>
              <a:gd name="connsiteY8-2438" fmla="*/ 8133929 h 10136191"/>
              <a:gd name="connsiteX9-2439" fmla="*/ 390 w 10146020"/>
              <a:gd name="connsiteY9-2440" fmla="*/ 5015424 h 10136191"/>
              <a:gd name="connsiteX0-2441" fmla="*/ 390 w 10146062"/>
              <a:gd name="connsiteY0-2442" fmla="*/ 5015424 h 10136191"/>
              <a:gd name="connsiteX1-2443" fmla="*/ 1895195 w 10146062"/>
              <a:gd name="connsiteY1-2444" fmla="*/ 1973361 h 10136191"/>
              <a:gd name="connsiteX2-2445" fmla="*/ 5039165 w 10146062"/>
              <a:gd name="connsiteY2-2446" fmla="*/ 264 h 10136191"/>
              <a:gd name="connsiteX3-2447" fmla="*/ 8067923 w 10146062"/>
              <a:gd name="connsiteY3-2448" fmla="*/ 1807075 h 10136191"/>
              <a:gd name="connsiteX4-2449" fmla="*/ 10146000 w 10146062"/>
              <a:gd name="connsiteY4-2450" fmla="*/ 4913898 h 10136191"/>
              <a:gd name="connsiteX5-2451" fmla="*/ 9682369 w 10146062"/>
              <a:gd name="connsiteY5-2452" fmla="*/ 6642291 h 10136191"/>
              <a:gd name="connsiteX6-2453" fmla="*/ 8279896 w 10146062"/>
              <a:gd name="connsiteY6-2454" fmla="*/ 8139865 h 10136191"/>
              <a:gd name="connsiteX7-2455" fmla="*/ 5178562 w 10146062"/>
              <a:gd name="connsiteY7-2456" fmla="*/ 10131776 h 10136191"/>
              <a:gd name="connsiteX8-2457" fmla="*/ 1869069 w 10146062"/>
              <a:gd name="connsiteY8-2458" fmla="*/ 8133929 h 10136191"/>
              <a:gd name="connsiteX9-2459" fmla="*/ 390 w 10146062"/>
              <a:gd name="connsiteY9-2460" fmla="*/ 5015424 h 10136191"/>
              <a:gd name="connsiteX0-2461" fmla="*/ 390 w 10218833"/>
              <a:gd name="connsiteY0-2462" fmla="*/ 5015747 h 10136514"/>
              <a:gd name="connsiteX1-2463" fmla="*/ 1895195 w 10218833"/>
              <a:gd name="connsiteY1-2464" fmla="*/ 1973684 h 10136514"/>
              <a:gd name="connsiteX2-2465" fmla="*/ 5039165 w 10218833"/>
              <a:gd name="connsiteY2-2466" fmla="*/ 587 h 10136514"/>
              <a:gd name="connsiteX3-2467" fmla="*/ 8074417 w 10218833"/>
              <a:gd name="connsiteY3-2468" fmla="*/ 1787947 h 10136514"/>
              <a:gd name="connsiteX4-2469" fmla="*/ 10146000 w 10218833"/>
              <a:gd name="connsiteY4-2470" fmla="*/ 4914221 h 10136514"/>
              <a:gd name="connsiteX5-2471" fmla="*/ 9682369 w 10218833"/>
              <a:gd name="connsiteY5-2472" fmla="*/ 6642614 h 10136514"/>
              <a:gd name="connsiteX6-2473" fmla="*/ 8279896 w 10218833"/>
              <a:gd name="connsiteY6-2474" fmla="*/ 8140188 h 10136514"/>
              <a:gd name="connsiteX7-2475" fmla="*/ 5178562 w 10218833"/>
              <a:gd name="connsiteY7-2476" fmla="*/ 10132099 h 10136514"/>
              <a:gd name="connsiteX8-2477" fmla="*/ 1869069 w 10218833"/>
              <a:gd name="connsiteY8-2478" fmla="*/ 8134252 h 10136514"/>
              <a:gd name="connsiteX9-2479" fmla="*/ 390 w 10218833"/>
              <a:gd name="connsiteY9-2480" fmla="*/ 5015747 h 10136514"/>
              <a:gd name="connsiteX0-2481" fmla="*/ 390 w 10218833"/>
              <a:gd name="connsiteY0-2482" fmla="*/ 5015825 h 10136592"/>
              <a:gd name="connsiteX1-2483" fmla="*/ 1895195 w 10218833"/>
              <a:gd name="connsiteY1-2484" fmla="*/ 1973762 h 10136592"/>
              <a:gd name="connsiteX2-2485" fmla="*/ 5039165 w 10218833"/>
              <a:gd name="connsiteY2-2486" fmla="*/ 665 h 10136592"/>
              <a:gd name="connsiteX3-2487" fmla="*/ 8074417 w 10218833"/>
              <a:gd name="connsiteY3-2488" fmla="*/ 1788025 h 10136592"/>
              <a:gd name="connsiteX4-2489" fmla="*/ 10146000 w 10218833"/>
              <a:gd name="connsiteY4-2490" fmla="*/ 4914299 h 10136592"/>
              <a:gd name="connsiteX5-2491" fmla="*/ 9682369 w 10218833"/>
              <a:gd name="connsiteY5-2492" fmla="*/ 6642692 h 10136592"/>
              <a:gd name="connsiteX6-2493" fmla="*/ 8279896 w 10218833"/>
              <a:gd name="connsiteY6-2494" fmla="*/ 8140266 h 10136592"/>
              <a:gd name="connsiteX7-2495" fmla="*/ 5178562 w 10218833"/>
              <a:gd name="connsiteY7-2496" fmla="*/ 10132177 h 10136592"/>
              <a:gd name="connsiteX8-2497" fmla="*/ 1869069 w 10218833"/>
              <a:gd name="connsiteY8-2498" fmla="*/ 8134330 h 10136592"/>
              <a:gd name="connsiteX9-2499" fmla="*/ 390 w 10218833"/>
              <a:gd name="connsiteY9-2500" fmla="*/ 5015825 h 10136592"/>
              <a:gd name="connsiteX0-2501" fmla="*/ 390 w 10218833"/>
              <a:gd name="connsiteY0-2502" fmla="*/ 5015179 h 10135946"/>
              <a:gd name="connsiteX1-2503" fmla="*/ 1895195 w 10218833"/>
              <a:gd name="connsiteY1-2504" fmla="*/ 1973116 h 10135946"/>
              <a:gd name="connsiteX2-2505" fmla="*/ 5039165 w 10218833"/>
              <a:gd name="connsiteY2-2506" fmla="*/ 19 h 10135946"/>
              <a:gd name="connsiteX3-2507" fmla="*/ 8074417 w 10218833"/>
              <a:gd name="connsiteY3-2508" fmla="*/ 1787379 h 10135946"/>
              <a:gd name="connsiteX4-2509" fmla="*/ 10146000 w 10218833"/>
              <a:gd name="connsiteY4-2510" fmla="*/ 4913653 h 10135946"/>
              <a:gd name="connsiteX5-2511" fmla="*/ 9682369 w 10218833"/>
              <a:gd name="connsiteY5-2512" fmla="*/ 6642046 h 10135946"/>
              <a:gd name="connsiteX6-2513" fmla="*/ 8279896 w 10218833"/>
              <a:gd name="connsiteY6-2514" fmla="*/ 8139620 h 10135946"/>
              <a:gd name="connsiteX7-2515" fmla="*/ 5178562 w 10218833"/>
              <a:gd name="connsiteY7-2516" fmla="*/ 10131531 h 10135946"/>
              <a:gd name="connsiteX8-2517" fmla="*/ 1869069 w 10218833"/>
              <a:gd name="connsiteY8-2518" fmla="*/ 8133684 h 10135946"/>
              <a:gd name="connsiteX9-2519" fmla="*/ 390 w 10218833"/>
              <a:gd name="connsiteY9-2520" fmla="*/ 5015179 h 10135946"/>
              <a:gd name="connsiteX0-2521" fmla="*/ 390 w 10218833"/>
              <a:gd name="connsiteY0-2522" fmla="*/ 5015637 h 10136404"/>
              <a:gd name="connsiteX1-2523" fmla="*/ 1895195 w 10218833"/>
              <a:gd name="connsiteY1-2524" fmla="*/ 1973574 h 10136404"/>
              <a:gd name="connsiteX2-2525" fmla="*/ 5039165 w 10218833"/>
              <a:gd name="connsiteY2-2526" fmla="*/ 477 h 10136404"/>
              <a:gd name="connsiteX3-2527" fmla="*/ 8074417 w 10218833"/>
              <a:gd name="connsiteY3-2528" fmla="*/ 1787837 h 10136404"/>
              <a:gd name="connsiteX4-2529" fmla="*/ 10146000 w 10218833"/>
              <a:gd name="connsiteY4-2530" fmla="*/ 4914111 h 10136404"/>
              <a:gd name="connsiteX5-2531" fmla="*/ 9682369 w 10218833"/>
              <a:gd name="connsiteY5-2532" fmla="*/ 6642504 h 10136404"/>
              <a:gd name="connsiteX6-2533" fmla="*/ 8279896 w 10218833"/>
              <a:gd name="connsiteY6-2534" fmla="*/ 8140078 h 10136404"/>
              <a:gd name="connsiteX7-2535" fmla="*/ 5178562 w 10218833"/>
              <a:gd name="connsiteY7-2536" fmla="*/ 10131989 h 10136404"/>
              <a:gd name="connsiteX8-2537" fmla="*/ 1869069 w 10218833"/>
              <a:gd name="connsiteY8-2538" fmla="*/ 8134142 h 10136404"/>
              <a:gd name="connsiteX9-2539" fmla="*/ 390 w 10218833"/>
              <a:gd name="connsiteY9-2540" fmla="*/ 5015637 h 10136404"/>
              <a:gd name="connsiteX0-2541" fmla="*/ 390 w 10218833"/>
              <a:gd name="connsiteY0-2542" fmla="*/ 5015162 h 10135929"/>
              <a:gd name="connsiteX1-2543" fmla="*/ 1895195 w 10218833"/>
              <a:gd name="connsiteY1-2544" fmla="*/ 1973099 h 10135929"/>
              <a:gd name="connsiteX2-2545" fmla="*/ 5039165 w 10218833"/>
              <a:gd name="connsiteY2-2546" fmla="*/ 2 h 10135929"/>
              <a:gd name="connsiteX3-2547" fmla="*/ 8074417 w 10218833"/>
              <a:gd name="connsiteY3-2548" fmla="*/ 1787362 h 10135929"/>
              <a:gd name="connsiteX4-2549" fmla="*/ 10146000 w 10218833"/>
              <a:gd name="connsiteY4-2550" fmla="*/ 4913636 h 10135929"/>
              <a:gd name="connsiteX5-2551" fmla="*/ 9682369 w 10218833"/>
              <a:gd name="connsiteY5-2552" fmla="*/ 6642029 h 10135929"/>
              <a:gd name="connsiteX6-2553" fmla="*/ 8279896 w 10218833"/>
              <a:gd name="connsiteY6-2554" fmla="*/ 8139603 h 10135929"/>
              <a:gd name="connsiteX7-2555" fmla="*/ 5178562 w 10218833"/>
              <a:gd name="connsiteY7-2556" fmla="*/ 10131514 h 10135929"/>
              <a:gd name="connsiteX8-2557" fmla="*/ 1869069 w 10218833"/>
              <a:gd name="connsiteY8-2558" fmla="*/ 8133667 h 10135929"/>
              <a:gd name="connsiteX9-2559" fmla="*/ 390 w 10218833"/>
              <a:gd name="connsiteY9-2560" fmla="*/ 5015162 h 10135929"/>
              <a:gd name="connsiteX0-2561" fmla="*/ 390 w 10218833"/>
              <a:gd name="connsiteY0-2562" fmla="*/ 5015162 h 10135929"/>
              <a:gd name="connsiteX1-2563" fmla="*/ 1895195 w 10218833"/>
              <a:gd name="connsiteY1-2564" fmla="*/ 1973099 h 10135929"/>
              <a:gd name="connsiteX2-2565" fmla="*/ 5039165 w 10218833"/>
              <a:gd name="connsiteY2-2566" fmla="*/ 2 h 10135929"/>
              <a:gd name="connsiteX3-2567" fmla="*/ 8074417 w 10218833"/>
              <a:gd name="connsiteY3-2568" fmla="*/ 1787362 h 10135929"/>
              <a:gd name="connsiteX4-2569" fmla="*/ 10146000 w 10218833"/>
              <a:gd name="connsiteY4-2570" fmla="*/ 4913636 h 10135929"/>
              <a:gd name="connsiteX5-2571" fmla="*/ 9682369 w 10218833"/>
              <a:gd name="connsiteY5-2572" fmla="*/ 6642029 h 10135929"/>
              <a:gd name="connsiteX6-2573" fmla="*/ 8279896 w 10218833"/>
              <a:gd name="connsiteY6-2574" fmla="*/ 8139603 h 10135929"/>
              <a:gd name="connsiteX7-2575" fmla="*/ 5178562 w 10218833"/>
              <a:gd name="connsiteY7-2576" fmla="*/ 10131514 h 10135929"/>
              <a:gd name="connsiteX8-2577" fmla="*/ 1869069 w 10218833"/>
              <a:gd name="connsiteY8-2578" fmla="*/ 8133667 h 10135929"/>
              <a:gd name="connsiteX9-2579" fmla="*/ 390 w 10218833"/>
              <a:gd name="connsiteY9-2580" fmla="*/ 5015162 h 10135929"/>
              <a:gd name="connsiteX0-2581" fmla="*/ 390 w 10156825"/>
              <a:gd name="connsiteY0-2582" fmla="*/ 5015162 h 10135929"/>
              <a:gd name="connsiteX1-2583" fmla="*/ 1895195 w 10156825"/>
              <a:gd name="connsiteY1-2584" fmla="*/ 1973099 h 10135929"/>
              <a:gd name="connsiteX2-2585" fmla="*/ 5039165 w 10156825"/>
              <a:gd name="connsiteY2-2586" fmla="*/ 2 h 10135929"/>
              <a:gd name="connsiteX3-2587" fmla="*/ 8074417 w 10156825"/>
              <a:gd name="connsiteY3-2588" fmla="*/ 1787362 h 10135929"/>
              <a:gd name="connsiteX4-2589" fmla="*/ 10061209 w 10156825"/>
              <a:gd name="connsiteY4-2590" fmla="*/ 4321069 h 10135929"/>
              <a:gd name="connsiteX5-2591" fmla="*/ 9682369 w 10156825"/>
              <a:gd name="connsiteY5-2592" fmla="*/ 6642029 h 10135929"/>
              <a:gd name="connsiteX6-2593" fmla="*/ 8279896 w 10156825"/>
              <a:gd name="connsiteY6-2594" fmla="*/ 8139603 h 10135929"/>
              <a:gd name="connsiteX7-2595" fmla="*/ 5178562 w 10156825"/>
              <a:gd name="connsiteY7-2596" fmla="*/ 10131514 h 10135929"/>
              <a:gd name="connsiteX8-2597" fmla="*/ 1869069 w 10156825"/>
              <a:gd name="connsiteY8-2598" fmla="*/ 8133667 h 10135929"/>
              <a:gd name="connsiteX9-2599" fmla="*/ 390 w 10156825"/>
              <a:gd name="connsiteY9-2600" fmla="*/ 5015162 h 10135929"/>
              <a:gd name="connsiteX0-2601" fmla="*/ 390 w 10159874"/>
              <a:gd name="connsiteY0-2602" fmla="*/ 5015162 h 10135929"/>
              <a:gd name="connsiteX1-2603" fmla="*/ 1895195 w 10159874"/>
              <a:gd name="connsiteY1-2604" fmla="*/ 1973099 h 10135929"/>
              <a:gd name="connsiteX2-2605" fmla="*/ 5039165 w 10159874"/>
              <a:gd name="connsiteY2-2606" fmla="*/ 2 h 10135929"/>
              <a:gd name="connsiteX3-2607" fmla="*/ 8074417 w 10159874"/>
              <a:gd name="connsiteY3-2608" fmla="*/ 1787362 h 10135929"/>
              <a:gd name="connsiteX4-2609" fmla="*/ 10061209 w 10159874"/>
              <a:gd name="connsiteY4-2610" fmla="*/ 4321069 h 10135929"/>
              <a:gd name="connsiteX5-2611" fmla="*/ 9682369 w 10159874"/>
              <a:gd name="connsiteY5-2612" fmla="*/ 6642029 h 10135929"/>
              <a:gd name="connsiteX6-2613" fmla="*/ 8279896 w 10159874"/>
              <a:gd name="connsiteY6-2614" fmla="*/ 8139603 h 10135929"/>
              <a:gd name="connsiteX7-2615" fmla="*/ 5178562 w 10159874"/>
              <a:gd name="connsiteY7-2616" fmla="*/ 10131514 h 10135929"/>
              <a:gd name="connsiteX8-2617" fmla="*/ 1869069 w 10159874"/>
              <a:gd name="connsiteY8-2618" fmla="*/ 8133667 h 10135929"/>
              <a:gd name="connsiteX9-2619" fmla="*/ 390 w 10159874"/>
              <a:gd name="connsiteY9-2620" fmla="*/ 5015162 h 10135929"/>
              <a:gd name="connsiteX0-2621" fmla="*/ 390 w 10159874"/>
              <a:gd name="connsiteY0-2622" fmla="*/ 5015162 h 10135929"/>
              <a:gd name="connsiteX1-2623" fmla="*/ 1895195 w 10159874"/>
              <a:gd name="connsiteY1-2624" fmla="*/ 1973099 h 10135929"/>
              <a:gd name="connsiteX2-2625" fmla="*/ 5039165 w 10159874"/>
              <a:gd name="connsiteY2-2626" fmla="*/ 2 h 10135929"/>
              <a:gd name="connsiteX3-2627" fmla="*/ 8074417 w 10159874"/>
              <a:gd name="connsiteY3-2628" fmla="*/ 1787362 h 10135929"/>
              <a:gd name="connsiteX4-2629" fmla="*/ 10061209 w 10159874"/>
              <a:gd name="connsiteY4-2630" fmla="*/ 4321069 h 10135929"/>
              <a:gd name="connsiteX5-2631" fmla="*/ 9682369 w 10159874"/>
              <a:gd name="connsiteY5-2632" fmla="*/ 6642029 h 10135929"/>
              <a:gd name="connsiteX6-2633" fmla="*/ 8279896 w 10159874"/>
              <a:gd name="connsiteY6-2634" fmla="*/ 8139603 h 10135929"/>
              <a:gd name="connsiteX7-2635" fmla="*/ 5178562 w 10159874"/>
              <a:gd name="connsiteY7-2636" fmla="*/ 10131514 h 10135929"/>
              <a:gd name="connsiteX8-2637" fmla="*/ 1869069 w 10159874"/>
              <a:gd name="connsiteY8-2638" fmla="*/ 8133667 h 10135929"/>
              <a:gd name="connsiteX9-2639" fmla="*/ 390 w 10159874"/>
              <a:gd name="connsiteY9-2640" fmla="*/ 5015162 h 10135929"/>
              <a:gd name="connsiteX0-2641" fmla="*/ 385 w 10159869"/>
              <a:gd name="connsiteY0-2642" fmla="*/ 5015162 h 10136006"/>
              <a:gd name="connsiteX1-2643" fmla="*/ 1895190 w 10159869"/>
              <a:gd name="connsiteY1-2644" fmla="*/ 1973099 h 10136006"/>
              <a:gd name="connsiteX2-2645" fmla="*/ 5039160 w 10159869"/>
              <a:gd name="connsiteY2-2646" fmla="*/ 2 h 10136006"/>
              <a:gd name="connsiteX3-2647" fmla="*/ 8074412 w 10159869"/>
              <a:gd name="connsiteY3-2648" fmla="*/ 1787362 h 10136006"/>
              <a:gd name="connsiteX4-2649" fmla="*/ 10061204 w 10159869"/>
              <a:gd name="connsiteY4-2650" fmla="*/ 4321069 h 10136006"/>
              <a:gd name="connsiteX5-2651" fmla="*/ 9682364 w 10159869"/>
              <a:gd name="connsiteY5-2652" fmla="*/ 6642029 h 10136006"/>
              <a:gd name="connsiteX6-2653" fmla="*/ 8279891 w 10159869"/>
              <a:gd name="connsiteY6-2654" fmla="*/ 8139603 h 10136006"/>
              <a:gd name="connsiteX7-2655" fmla="*/ 5178557 w 10159869"/>
              <a:gd name="connsiteY7-2656" fmla="*/ 10131514 h 10136006"/>
              <a:gd name="connsiteX8-2657" fmla="*/ 1869064 w 10159869"/>
              <a:gd name="connsiteY8-2658" fmla="*/ 8133667 h 10136006"/>
              <a:gd name="connsiteX9-2659" fmla="*/ 385 w 10159869"/>
              <a:gd name="connsiteY9-2660" fmla="*/ 5015162 h 10136006"/>
              <a:gd name="connsiteX0-2661" fmla="*/ 385 w 10159869"/>
              <a:gd name="connsiteY0-2662" fmla="*/ 5015162 h 10135891"/>
              <a:gd name="connsiteX1-2663" fmla="*/ 1895190 w 10159869"/>
              <a:gd name="connsiteY1-2664" fmla="*/ 1973099 h 10135891"/>
              <a:gd name="connsiteX2-2665" fmla="*/ 5039160 w 10159869"/>
              <a:gd name="connsiteY2-2666" fmla="*/ 2 h 10135891"/>
              <a:gd name="connsiteX3-2667" fmla="*/ 8074412 w 10159869"/>
              <a:gd name="connsiteY3-2668" fmla="*/ 1787362 h 10135891"/>
              <a:gd name="connsiteX4-2669" fmla="*/ 10061204 w 10159869"/>
              <a:gd name="connsiteY4-2670" fmla="*/ 4321069 h 10135891"/>
              <a:gd name="connsiteX5-2671" fmla="*/ 9682364 w 10159869"/>
              <a:gd name="connsiteY5-2672" fmla="*/ 6642029 h 10135891"/>
              <a:gd name="connsiteX6-2673" fmla="*/ 8279891 w 10159869"/>
              <a:gd name="connsiteY6-2674" fmla="*/ 8139603 h 10135891"/>
              <a:gd name="connsiteX7-2675" fmla="*/ 5178557 w 10159869"/>
              <a:gd name="connsiteY7-2676" fmla="*/ 10131514 h 10135891"/>
              <a:gd name="connsiteX8-2677" fmla="*/ 1869064 w 10159869"/>
              <a:gd name="connsiteY8-2678" fmla="*/ 8133667 h 10135891"/>
              <a:gd name="connsiteX9-2679" fmla="*/ 385 w 10159869"/>
              <a:gd name="connsiteY9-2680" fmla="*/ 5015162 h 10135891"/>
            </a:gdLst>
            <a:cxnLst>
              <a:cxn ang="0">
                <a:pos x="connsiteX0-1" y="connsiteY0-2"/>
              </a:cxn>
              <a:cxn ang="0">
                <a:pos x="connsiteX1-3" y="connsiteY1-4"/>
              </a:cxn>
              <a:cxn ang="0">
                <a:pos x="connsiteX2-5" y="connsiteY2-6"/>
              </a:cxn>
              <a:cxn ang="0">
                <a:pos x="connsiteX3-7" y="connsiteY3-8"/>
              </a:cxn>
              <a:cxn ang="0">
                <a:pos x="connsiteX4-9" y="connsiteY4-10"/>
              </a:cxn>
              <a:cxn ang="0">
                <a:pos x="connsiteX5-141" y="connsiteY5-142"/>
              </a:cxn>
              <a:cxn ang="0">
                <a:pos x="connsiteX6-167" y="connsiteY6-168"/>
              </a:cxn>
              <a:cxn ang="0">
                <a:pos x="connsiteX7-253" y="connsiteY7-254"/>
              </a:cxn>
              <a:cxn ang="0">
                <a:pos x="connsiteX8-431" y="connsiteY8-432"/>
              </a:cxn>
              <a:cxn ang="0">
                <a:pos x="connsiteX9-1171" y="connsiteY9-1172"/>
              </a:cxn>
            </a:cxnLst>
            <a:rect l="l" t="t" r="r" b="b"/>
            <a:pathLst>
              <a:path w="10159869" h="10135891">
                <a:moveTo>
                  <a:pt x="385" y="5015162"/>
                </a:moveTo>
                <a:cubicBezTo>
                  <a:pt x="22934" y="3497975"/>
                  <a:pt x="1088954" y="2837629"/>
                  <a:pt x="1895190" y="1973099"/>
                </a:cubicBezTo>
                <a:cubicBezTo>
                  <a:pt x="2822504" y="1130285"/>
                  <a:pt x="3502711" y="-1462"/>
                  <a:pt x="5039160" y="2"/>
                </a:cubicBezTo>
                <a:cubicBezTo>
                  <a:pt x="6575609" y="1466"/>
                  <a:pt x="7293162" y="1031871"/>
                  <a:pt x="8074412" y="1787362"/>
                </a:cubicBezTo>
                <a:cubicBezTo>
                  <a:pt x="8922400" y="2636651"/>
                  <a:pt x="9786001" y="3288795"/>
                  <a:pt x="10061204" y="4321069"/>
                </a:cubicBezTo>
                <a:cubicBezTo>
                  <a:pt x="10336407" y="5353343"/>
                  <a:pt x="9979249" y="6171180"/>
                  <a:pt x="9682364" y="6642029"/>
                </a:cubicBezTo>
                <a:cubicBezTo>
                  <a:pt x="9385479" y="7112878"/>
                  <a:pt x="8930578" y="7471689"/>
                  <a:pt x="8279891" y="8139603"/>
                </a:cubicBezTo>
                <a:cubicBezTo>
                  <a:pt x="7004670" y="9324142"/>
                  <a:pt x="6673468" y="10046470"/>
                  <a:pt x="5178557" y="10131514"/>
                </a:cubicBezTo>
                <a:cubicBezTo>
                  <a:pt x="3683646" y="10216558"/>
                  <a:pt x="2786820" y="9045090"/>
                  <a:pt x="1869064" y="8133667"/>
                </a:cubicBezTo>
                <a:cubicBezTo>
                  <a:pt x="951308" y="7222244"/>
                  <a:pt x="-22164" y="6532349"/>
                  <a:pt x="385" y="5015162"/>
                </a:cubicBezTo>
                <a:close/>
              </a:path>
            </a:pathLst>
          </a:custGeom>
          <a:noFill/>
          <a:ln w="12700">
            <a:noFill/>
            <a:miter lim="400000"/>
          </a:ln>
        </p:spPr>
        <p:txBody>
          <a:bodyPr/>
          <a:lstStyle>
            <a:lvl1pPr>
              <a:defRPr/>
            </a:lvl1pPr>
          </a:lstStyle>
          <a:p>
            <a:endParaRPr lang="en-US"/>
          </a:p>
        </p:txBody>
      </p:sp>
      <p:sp>
        <p:nvSpPr>
          <p:cNvPr id="544" name="Shape 544"/>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t/>
            </a:fld>
            <a:endParaRPr lang="en-US" altLang="zh-CN"/>
          </a:p>
        </p:txBody>
      </p:sp>
    </p:spTree>
  </p:cSld>
  <p:clrMapOvr>
    <a:masterClrMapping/>
  </p:clrMapOvr>
  <mc:AlternateContent>
    <mc:Choice xmlns:p15="http://schemas.microsoft.com/office/powerpoint/2012/main" Requires="p15">
      <p:transition spd="slow" advTm="2000" p14:dur="3000">
        <p15:prstTrans prst="curtains"/>
      </p:transition>
    </mc:Choice>
    <mc:Fallback>
      <p:transition spd="slow" advTm="2000">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x">
  <p:cSld name="Team (1)">
    <p:spTree>
      <p:nvGrpSpPr>
        <p:cNvPr id="1" name=""/>
        <p:cNvGrpSpPr/>
        <p:nvPr/>
      </p:nvGrpSpPr>
      <p:grpSpPr>
        <a:xfrm>
          <a:off x="0" y="0"/>
          <a:ext cx="0" cy="0"/>
        </a:xfrm>
      </p:grpSpPr>
      <p:sp>
        <p:nvSpPr>
          <p:cNvPr id="107" name="Shape 107"/>
          <p:cNvSpPr>
            <a:spLocks noGrp="1"/>
          </p:cNvSpPr>
          <p:nvPr>
            <p:ph type="pic" sz="quarter" idx="13"/>
          </p:nvPr>
        </p:nvSpPr>
        <p:spPr>
          <a:xfrm>
            <a:off x="1894" y="4461378"/>
            <a:ext cx="4064001" cy="2404234"/>
          </a:xfrm>
          <a:prstGeom prst="rect">
            <a:avLst/>
          </a:prstGeom>
        </p:spPr>
        <p:txBody>
          <a:bodyPr lIns="91439" tIns="45719" rIns="91439" bIns="45719" anchor="t">
            <a:noAutofit/>
          </a:bodyPr>
          <a:lstStyle>
            <a:lvl1pPr>
              <a:defRPr/>
            </a:lvl1pPr>
          </a:lstStyle>
          <a:p>
            <a:endParaRPr/>
          </a:p>
        </p:txBody>
      </p:sp>
      <p:sp>
        <p:nvSpPr>
          <p:cNvPr id="108" name="Shape 108"/>
          <p:cNvSpPr>
            <a:spLocks noGrp="1"/>
          </p:cNvSpPr>
          <p:nvPr>
            <p:ph type="pic" sz="quarter" idx="14"/>
          </p:nvPr>
        </p:nvSpPr>
        <p:spPr>
          <a:xfrm>
            <a:off x="4063000" y="4461217"/>
            <a:ext cx="4064001" cy="2404386"/>
          </a:xfrm>
          <a:prstGeom prst="rect">
            <a:avLst/>
          </a:prstGeom>
        </p:spPr>
        <p:txBody>
          <a:bodyPr lIns="91439" tIns="45719" rIns="91439" bIns="45719" anchor="t">
            <a:noAutofit/>
          </a:bodyPr>
          <a:lstStyle>
            <a:lvl1pPr>
              <a:defRPr/>
            </a:lvl1pPr>
          </a:lstStyle>
          <a:p>
            <a:endParaRPr/>
          </a:p>
        </p:txBody>
      </p:sp>
      <p:sp>
        <p:nvSpPr>
          <p:cNvPr id="109" name="Shape 109"/>
          <p:cNvSpPr>
            <a:spLocks noGrp="1"/>
          </p:cNvSpPr>
          <p:nvPr>
            <p:ph type="pic" sz="quarter" idx="15"/>
          </p:nvPr>
        </p:nvSpPr>
        <p:spPr>
          <a:xfrm>
            <a:off x="8126615" y="4460547"/>
            <a:ext cx="4064001" cy="2405056"/>
          </a:xfrm>
          <a:prstGeom prst="rect">
            <a:avLst/>
          </a:prstGeom>
        </p:spPr>
        <p:txBody>
          <a:bodyPr lIns="91439" tIns="45719" rIns="91439" bIns="45719" anchor="t">
            <a:noAutofit/>
          </a:bodyPr>
          <a:lstStyle>
            <a:lvl1pPr>
              <a:defRPr/>
            </a:lvl1pPr>
          </a:lstStyle>
          <a:p>
            <a:endParaRPr/>
          </a:p>
        </p:txBody>
      </p:sp>
      <p:sp>
        <p:nvSpPr>
          <p:cNvPr id="110" name="Shape 110"/>
          <p:cNvSpPr>
            <a:spLocks noGrp="1"/>
          </p:cNvSpPr>
          <p:nvPr>
            <p:ph type="body" sz="quarter" idx="1" hasCustomPrompt="1"/>
          </p:nvPr>
        </p:nvSpPr>
        <p:spPr>
          <a:xfrm>
            <a:off x="4048472" y="2341767"/>
            <a:ext cx="4095056" cy="898859"/>
          </a:xfrm>
          <a:prstGeom prst="rect">
            <a:avLst/>
          </a:prstGeom>
        </p:spPr>
        <p:txBody>
          <a:bodyPr anchor="t">
            <a:noAutofit/>
          </a:bodyPr>
          <a:lstStyle>
            <a:lvl1pPr marL="0" indent="0" algn="ctr">
              <a:lnSpc>
                <a:spcPct val="150000"/>
              </a:lnSpc>
              <a:spcBef>
                <a:spcPct val="0"/>
              </a:spcBef>
              <a:buSzTx/>
              <a:buNone/>
              <a:defRPr/>
            </a:lvl1pPr>
            <a:lvl2pPr marL="0" indent="114300" algn="ctr">
              <a:lnSpc>
                <a:spcPct val="150000"/>
              </a:lnSpc>
              <a:spcBef>
                <a:spcPct val="0"/>
              </a:spcBef>
              <a:buSzTx/>
              <a:buNone/>
              <a:defRPr/>
            </a:lvl2pPr>
            <a:lvl3pPr marL="0" indent="228600" algn="ctr">
              <a:lnSpc>
                <a:spcPct val="150000"/>
              </a:lnSpc>
              <a:spcBef>
                <a:spcPct val="0"/>
              </a:spcBef>
              <a:buSzTx/>
              <a:buNone/>
              <a:defRPr/>
            </a:lvl3pPr>
            <a:lvl4pPr marL="0" indent="342900" algn="ctr">
              <a:lnSpc>
                <a:spcPct val="150000"/>
              </a:lnSpc>
              <a:spcBef>
                <a:spcPct val="0"/>
              </a:spcBef>
              <a:buSzTx/>
              <a:buNone/>
            </a:lvl4pPr>
            <a:lvl5pPr marL="0" indent="457200" algn="ctr">
              <a:lnSpc>
                <a:spcPct val="150000"/>
              </a:lnSpc>
              <a:spcBef>
                <a:spcPct val="0"/>
              </a:spcBef>
              <a:buSzTx/>
              <a:buNone/>
            </a:lvl5pPr>
          </a:lstStyle>
          <a:p>
            <a:r>
              <a:rPr/>
              <a:t>Body Level One</a:t>
            </a:r>
            <a:endParaRPr/>
          </a:p>
          <a:p>
            <a:pPr lvl="1"/>
            <a:r>
              <a:rPr/>
              <a:t>Body Level Two</a:t>
            </a:r>
            <a:endParaRPr/>
          </a:p>
          <a:p>
            <a:pPr lvl="2"/>
            <a:r>
              <a:rPr/>
              <a:t>Body Level Three</a:t>
            </a:r>
            <a:endParaRPr/>
          </a:p>
        </p:txBody>
      </p:sp>
      <p:sp>
        <p:nvSpPr>
          <p:cNvPr id="111" name="Shape 111"/>
          <p:cNvSpPr>
            <a:spLocks noGrp="1"/>
          </p:cNvSpPr>
          <p:nvPr>
            <p:ph type="title" hasCustomPrompt="1"/>
          </p:nvPr>
        </p:nvSpPr>
        <p:spPr>
          <a:xfrm>
            <a:off x="2848339" y="788620"/>
            <a:ext cx="6495323" cy="853216"/>
          </a:xfrm>
          <a:prstGeom prst="rect">
            <a:avLst/>
          </a:prstGeom>
        </p:spPr>
        <p:txBody>
          <a:bodyPr/>
          <a:lstStyle>
            <a:lvl1pPr>
              <a:defRPr sz="3500"/>
            </a:lvl1pPr>
          </a:lstStyle>
          <a:p>
            <a:r>
              <a:rPr/>
              <a:t>Title Text</a:t>
            </a:r>
            <a:endParaRPr/>
          </a:p>
        </p:txBody>
      </p:sp>
      <p:sp>
        <p:nvSpPr>
          <p:cNvPr id="112" name="Shape 112"/>
          <p:cNvSpPr/>
          <p:nvPr/>
        </p:nvSpPr>
        <p:spPr>
          <a:xfrm>
            <a:off x="5368164" y="1898060"/>
            <a:ext cx="539675" cy="1"/>
          </a:xfrm>
          <a:prstGeom prst="line">
            <a:avLst/>
          </a:prstGeom>
          <a:ln w="63500">
            <a:solidFill>
              <a:srgbClr val="E8E9EB"/>
            </a:solidFill>
            <a:miter lim="400000"/>
          </a:ln>
        </p:spPr>
        <p:txBody>
          <a:bodyPr lIns="25400" tIns="25400" rIns="25400" bIns="25400" anchor="ctr"/>
          <a:lstStyle/>
          <a:p>
            <a:pPr>
              <a:lnSpc>
                <a:spcPct val="100000"/>
              </a:lnSpc>
              <a:defRPr sz="3200">
                <a:solidFill>
                  <a:srgbClr val="000000"/>
                </a:solidFill>
                <a:latin typeface="Helvetica Light"/>
                <a:ea typeface="Helvetica Light"/>
                <a:cs typeface="Helvetica Light"/>
                <a:sym typeface="Helvetica Light"/>
              </a:defRPr>
            </a:pPr>
            <a:endParaRPr sz="1600"/>
          </a:p>
        </p:txBody>
      </p:sp>
      <p:sp>
        <p:nvSpPr>
          <p:cNvPr id="113" name="Shape 113"/>
          <p:cNvSpPr/>
          <p:nvPr/>
        </p:nvSpPr>
        <p:spPr>
          <a:xfrm>
            <a:off x="5902106" y="1882225"/>
            <a:ext cx="921731" cy="31751"/>
          </a:xfrm>
          <a:prstGeom prst="rect">
            <a:avLst/>
          </a:prstGeom>
          <a:gradFill>
            <a:gsLst>
              <a:gs pos="0">
                <a:srgbClr val="4875D8"/>
              </a:gs>
              <a:gs pos="30789">
                <a:srgbClr val="7AAAE8"/>
              </a:gs>
              <a:gs pos="72165">
                <a:srgbClr val="75BDEA"/>
              </a:gs>
              <a:gs pos="100000">
                <a:srgbClr val="81E0F1"/>
              </a:gs>
            </a:gsLst>
            <a:lin ang="9203766"/>
          </a:gradFill>
          <a:ln w="12700">
            <a:miter lim="400000"/>
          </a:ln>
        </p:spPr>
        <p:txBody>
          <a:bodyPr lIns="25400" tIns="25400" rIns="25400" bIns="25400" anchor="ctr"/>
          <a:lstStyle/>
          <a:p>
            <a:pPr>
              <a:lnSpc>
                <a:spcPct val="100000"/>
              </a:lnSpc>
              <a:defRPr sz="3200">
                <a:solidFill>
                  <a:srgbClr val="FFFFFF"/>
                </a:solidFill>
              </a:defRPr>
            </a:pPr>
            <a:endParaRPr sz="1600">
              <a:latin typeface="仓耳玄三M W05" panose="02020400000000000000" pitchFamily="18" charset="-122"/>
              <a:ea typeface="仓耳玄三M W05" panose="02020400000000000000" pitchFamily="18" charset="-122"/>
            </a:endParaRPr>
          </a:p>
        </p:txBody>
      </p:sp>
      <p:sp>
        <p:nvSpPr>
          <p:cNvPr id="114" name="Shape 114"/>
          <p:cNvSpPr>
            <a:spLocks noGrp="1"/>
          </p:cNvSpPr>
          <p:nvPr>
            <p:ph type="sldNum" sz="quarter" idx="2"/>
          </p:nvPr>
        </p:nvSpPr>
        <p:spPr>
          <a:xfrm>
            <a:off x="9820787" y="4632180"/>
            <a:ext cx="1572546" cy="1256754"/>
          </a:xfrm>
          <a:prstGeom prst="rect">
            <a:avLst/>
          </a:prstGeom>
        </p:spPr>
        <p:txBody>
          <a:bodyPr/>
          <a:lstStyle>
            <a:lvl1pPr algn="r">
              <a:defRPr>
                <a:solidFill>
                  <a:srgbClr val="43474F"/>
                </a:solidFill>
              </a:defRPr>
            </a:lvl1pPr>
          </a:lstStyle>
          <a:p>
            <a:fld id="{86CB4B4D-7CA3-9044-876B-883B54F8677D}" type="slidenum">
              <a:rPr lang="en-US" altLang="zh-CN" smtClean="0"/>
              <a:t/>
            </a:fld>
            <a:endParaRPr lang="en-US" altLang="zh-CN"/>
          </a:p>
        </p:txBody>
      </p:sp>
    </p:spTree>
  </p:cSld>
  <p:clrMapOvr>
    <a:masterClrMapping/>
  </p:clrMapOvr>
  <mc:AlternateContent>
    <mc:Choice xmlns:p15="http://schemas.microsoft.com/office/powerpoint/2012/main" Requires="p15">
      <p:transition spd="slow" advTm="2000" p14:dur="3000">
        <p15:prstTrans prst="curtains"/>
      </p:transition>
    </mc:Choice>
    <mc:Fallback>
      <p:transition spd="slow" advTm="2000">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标题幻灯片">
    <p:spTree>
      <p:nvGrpSpPr>
        <p:cNvPr id="1" name=""/>
        <p:cNvGrpSpPr/>
        <p:nvPr/>
      </p:nvGrpSpPr>
      <p:grpSpPr>
        <a:xfrm>
          <a:off x="0" y="0"/>
          <a:ext cx="0" cy="0"/>
        </a:xfrm>
      </p:grpSpPr>
    </p:spTree>
  </p:cSld>
  <p:clrMapOvr>
    <a:masterClrMapping/>
  </p:clrMapOvr>
  <mc:AlternateContent>
    <mc:Choice xmlns:p15="http://schemas.microsoft.com/office/powerpoint/2012/main" Requires="p15">
      <p:transition spd="slow" advTm="2000" p14:dur="3000">
        <p15:prstTrans prst="curtains"/>
      </p:transition>
    </mc:Choice>
    <mc:Fallback>
      <p:transition spd="slow" advTm="2000">
        <p:fade/>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spTree>
  </p:cSld>
  <p:clrMapOvr>
    <a:masterClrMapping/>
  </p:clrMapOvr>
  <mc:AlternateContent>
    <mc:Choice xmlns:p15="http://schemas.microsoft.com/office/powerpoint/2012/main" Requires="p15">
      <p:transition spd="slow" advTm="2000" p14:dur="3000">
        <p15:prstTrans prst="curtains"/>
      </p:transition>
    </mc:Choice>
    <mc:Fallback>
      <p:transition spd="slow" advTm="2000">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两项内容">
    <p:spTree>
      <p:nvGrpSpPr>
        <p:cNvPr id="1" name=""/>
        <p:cNvGrpSpPr/>
        <p:nvPr/>
      </p:nvGrpSpPr>
      <p:grpSpPr>
        <a:xfrm>
          <a:off x="0" y="0"/>
          <a:ext cx="0" cy="0"/>
        </a:xfrm>
      </p:grpSpPr>
    </p:spTree>
  </p:cSld>
  <p:clrMapOvr>
    <a:masterClrMapping/>
  </p:clrMapOvr>
  <mc:AlternateContent>
    <mc:Choice xmlns:p15="http://schemas.microsoft.com/office/powerpoint/2012/main" Requires="p15">
      <p:transition spd="slow" advTm="2000" p14:dur="3000">
        <p15:prstTrans prst="curtains"/>
      </p:transition>
    </mc:Choice>
    <mc:Fallback>
      <p:transition spd="slow" advTm="200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比较">
    <p:spTree>
      <p:nvGrpSpPr>
        <p:cNvPr id="1" name=""/>
        <p:cNvGrpSpPr/>
        <p:nvPr/>
      </p:nvGrpSpPr>
      <p:grpSpPr>
        <a:xfrm>
          <a:off x="0" y="0"/>
          <a:ext cx="0" cy="0"/>
        </a:xfrm>
      </p:grpSpPr>
    </p:spTree>
  </p:cSld>
  <p:clrMapOvr>
    <a:masterClrMapping/>
  </p:clrMapOvr>
  <mc:AlternateContent>
    <mc:Choice xmlns:p15="http://schemas.microsoft.com/office/powerpoint/2012/main" Requires="p15">
      <p:transition spd="slow" advTm="2000" p14:dur="3000">
        <p15:prstTrans prst="curtains"/>
      </p:transition>
    </mc:Choice>
    <mc:Fallback>
      <p:transition spd="slow" advTm="200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日期占位符 2"/>
          <p:cNvSpPr>
            <a:spLocks noGrp="1"/>
          </p:cNvSpPr>
          <p:nvPr>
            <p:ph type="dt" sz="half" idx="10"/>
          </p:nvPr>
        </p:nvSpPr>
        <p:spPr/>
        <p:txBody>
          <a:bodyPr/>
          <a:lstStyle/>
          <a:p>
            <a:fld id="{9A00A2AD-B2CE-DC4F-8015-E18525983D45}" type="datetimeFigureOut">
              <a:rPr kumimoji="1" lang="zh-CN" altLang="en-US" smtClean="0"/>
              <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3ECCDFA6-1E83-B64A-81A1-D9DB674537E5}" type="slidenum">
              <a:rPr kumimoji="1" lang="zh-CN" altLang="en-US" smtClean="0"/>
              <a:t/>
            </a:fld>
            <a:endParaRPr kumimoji="1" lang="zh-CN" altLang="en-US"/>
          </a:p>
        </p:txBody>
      </p:sp>
    </p:spTree>
  </p:cSld>
  <p:clrMapOvr>
    <a:masterClrMapping/>
  </p:clrMapOvr>
  <mc:AlternateContent>
    <mc:Choice xmlns:p15="http://schemas.microsoft.com/office/powerpoint/2012/main" Requires="p15">
      <p:transition spd="slow" advTm="2000" p14:dur="3000">
        <p15:prstTrans prst="curtains"/>
      </p:transition>
    </mc:Choice>
    <mc:Fallback>
      <p:transition spd="slow" advTm="200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9A00A2AD-B2CE-DC4F-8015-E18525983D45}" type="datetimeFigureOut">
              <a:rPr kumimoji="1" lang="zh-CN" altLang="en-US" smtClean="0"/>
              <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3ECCDFA6-1E83-B64A-81A1-D9DB674537E5}" type="slidenum">
              <a:rPr kumimoji="1" lang="zh-CN" altLang="en-US" smtClean="0"/>
              <a:t/>
            </a:fld>
            <a:endParaRPr kumimoji="1" lang="zh-CN" altLang="en-US"/>
          </a:p>
        </p:txBody>
      </p:sp>
    </p:spTree>
  </p:cSld>
  <p:clrMapOvr>
    <a:masterClrMapping/>
  </p:clrMapOvr>
  <mc:AlternateContent>
    <mc:Choice xmlns:p15="http://schemas.microsoft.com/office/powerpoint/2012/main" Requires="p15">
      <p:transition spd="slow" advTm="2000" p14:dur="3000">
        <p15:prstTrans prst="curtains"/>
      </p:transition>
    </mc:Choice>
    <mc:Fallback>
      <p:transition spd="slow" advTm="200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9A00A2AD-B2CE-DC4F-8015-E18525983D45}" type="datetimeFigureOut">
              <a:rPr kumimoji="1" lang="zh-CN" altLang="en-US" smtClean="0"/>
              <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3ECCDFA6-1E83-B64A-81A1-D9DB674537E5}" type="slidenum">
              <a:rPr kumimoji="1" lang="zh-CN" altLang="en-US" smtClean="0"/>
              <a:t/>
            </a:fld>
            <a:endParaRPr kumimoji="1" lang="zh-CN" altLang="en-US"/>
          </a:p>
        </p:txBody>
      </p:sp>
    </p:spTree>
  </p:cSld>
  <p:clrMapOvr>
    <a:masterClrMapping/>
  </p:clrMapOvr>
  <mc:AlternateContent>
    <mc:Choice xmlns:p15="http://schemas.microsoft.com/office/powerpoint/2012/main" Requires="p15">
      <p:transition spd="slow" advTm="2000" p14:dur="3000">
        <p15:prstTrans prst="curtains"/>
      </p:transition>
    </mc:Choice>
    <mc:Fallback>
      <p:transition spd="slow" advTm="2000">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9A00A2AD-B2CE-DC4F-8015-E18525983D45}" type="datetimeFigureOut">
              <a:rPr kumimoji="1" lang="zh-CN" altLang="en-US" smtClean="0"/>
              <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3ECCDFA6-1E83-B64A-81A1-D9DB674537E5}" type="slidenum">
              <a:rPr kumimoji="1" lang="zh-CN" altLang="en-US" smtClean="0"/>
              <a:t/>
            </a:fld>
            <a:endParaRPr kumimoji="1" lang="zh-CN" altLang="en-US"/>
          </a:p>
        </p:txBody>
      </p:sp>
    </p:spTree>
  </p:cSld>
  <p:clrMapOvr>
    <a:masterClrMapping/>
  </p:clrMapOvr>
  <mc:AlternateContent>
    <mc:Choice xmlns:p15="http://schemas.microsoft.com/office/powerpoint/2012/main" Requires="p15">
      <p:transition spd="slow" advTm="2000" p14:dur="3000">
        <p15:prstTrans prst="curtains"/>
      </p:transition>
    </mc:Choice>
    <mc:Fallback>
      <p:transition spd="slow" advTm="2000">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本">
    <p:spTree>
      <p:nvGrpSpPr>
        <p:cNvPr id="1" name=""/>
        <p:cNvGrpSpPr/>
        <p:nvPr/>
      </p:nvGrpSpPr>
      <p:grpSpPr>
        <a:xfrm>
          <a:off x="0" y="0"/>
          <a: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9A00A2AD-B2CE-DC4F-8015-E18525983D45}" type="datetimeFigureOut">
              <a:rPr kumimoji="1" lang="zh-CN" altLang="en-US" smtClean="0"/>
              <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ECCDFA6-1E83-B64A-81A1-D9DB674537E5}" type="slidenum">
              <a:rPr kumimoji="1" lang="zh-CN" altLang="en-US" smtClean="0"/>
              <a:t/>
            </a:fld>
            <a:endParaRPr kumimoji="1" lang="zh-CN" altLang="en-US"/>
          </a:p>
        </p:txBody>
      </p:sp>
    </p:spTree>
  </p:cSld>
  <p:clrMapOvr>
    <a:masterClrMapping/>
  </p:clrMapOvr>
  <mc:AlternateContent>
    <mc:Choice xmlns:p15="http://schemas.microsoft.com/office/powerpoint/2012/main" Requires="p15">
      <p:transition spd="slow" advTm="2000" p14:dur="3000">
        <p15:prstTrans prst="curtains"/>
      </p:transition>
    </mc:Choice>
    <mc:Fallback>
      <p:transition spd="slow" advTm="2000">
        <p:fade/>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image" Target="../media/image1.png" /><Relationship Id="rId15" Type="http://schemas.openxmlformats.org/officeDocument/2006/relationships/image" Target="../media/image2.png" /><Relationship Id="rId16" Type="http://schemas.openxmlformats.org/officeDocument/2006/relationships/image" Target="../media/image3.png" /><Relationship Id="rId17" Type="http://schemas.openxmlformats.org/officeDocument/2006/relationships/image" Target="../media/image4.png" /><Relationship Id="rId18"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4.xml" /><Relationship Id="rId10" Type="http://schemas.openxmlformats.org/officeDocument/2006/relationships/slideLayout" Target="../slideLayouts/slideLayout23.xml" /><Relationship Id="rId11" Type="http://schemas.openxmlformats.org/officeDocument/2006/relationships/slideLayout" Target="../slideLayouts/slideLayout24.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5.xml" /><Relationship Id="rId3" Type="http://schemas.openxmlformats.org/officeDocument/2006/relationships/slideLayout" Target="../slideLayouts/slideLayout16.xml" /><Relationship Id="rId4" Type="http://schemas.openxmlformats.org/officeDocument/2006/relationships/slideLayout" Target="../slideLayouts/slideLayout17.xml" /><Relationship Id="rId5" Type="http://schemas.openxmlformats.org/officeDocument/2006/relationships/slideLayout" Target="../slideLayouts/slideLayout18.xml" /><Relationship Id="rId6" Type="http://schemas.openxmlformats.org/officeDocument/2006/relationships/slideLayout" Target="../slideLayouts/slideLayout19.xml" /><Relationship Id="rId7" Type="http://schemas.openxmlformats.org/officeDocument/2006/relationships/slideLayout" Target="../slideLayouts/slideLayout20.xml" /><Relationship Id="rId8" Type="http://schemas.openxmlformats.org/officeDocument/2006/relationships/slideLayout" Target="../slideLayouts/slideLayout21.xml" /><Relationship Id="rId9" Type="http://schemas.openxmlformats.org/officeDocument/2006/relationships/slideLayout" Target="../slideLayouts/slideLayout22.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10" name="图片 9"/>
          <p:cNvPicPr>
            <a:picLocks noChangeAspect="1"/>
          </p:cNvPicPr>
          <p:nvPr userDrawn="1"/>
        </p:nvPicPr>
        <p:blipFill>
          <a:blip r:embed="rId14">
            <a:extLst>
              <a:ext uri="{28A0092B-C50C-407E-A947-70E740481C1C}">
                <a14:useLocalDpi xmlns:a14="http://schemas.microsoft.com/office/drawing/2010/main" val="0"/>
              </a:ext>
            </a:extLst>
          </a:blip>
          <a:srcRect r="10220"/>
          <a:stretch>
            <a:fillRect/>
          </a:stretch>
        </p:blipFill>
        <p:spPr>
          <a:xfrm>
            <a:off x="0" y="-8090"/>
            <a:ext cx="12339173" cy="6866089"/>
          </a:xfrm>
          <a:prstGeom prst="rect">
            <a:avLst/>
          </a:prstGeom>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00A2AD-B2CE-DC4F-8015-E18525983D45}" type="datetimeFigureOut">
              <a:rPr kumimoji="1" lang="zh-CN" altLang="en-US" smtClean="0"/>
              <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CDFA6-1E83-B64A-81A1-D9DB674537E5}" type="slidenum">
              <a:rPr kumimoji="1" lang="zh-CN" altLang="en-US" smtClean="0"/>
              <a:t/>
            </a:fld>
            <a:endParaRPr kumimoji="1" lang="zh-CN" altLang="en-US"/>
          </a:p>
        </p:txBody>
      </p:sp>
      <p:pic>
        <p:nvPicPr>
          <p:cNvPr id="7" name="图片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2498159"/>
            <a:ext cx="12339173" cy="4398639"/>
          </a:xfrm>
          <a:prstGeom prst="rect">
            <a:avLst/>
          </a:prstGeom>
        </p:spPr>
      </p:pic>
      <p:pic>
        <p:nvPicPr>
          <p:cNvPr id="8" name="图片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030420" y="-8090"/>
            <a:ext cx="4308753" cy="2933034"/>
          </a:xfrm>
          <a:prstGeom prst="rect">
            <a:avLst/>
          </a:prstGeom>
        </p:spPr>
      </p:pic>
      <p:pic>
        <p:nvPicPr>
          <p:cNvPr id="9" name="图片 8"/>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flipH="1">
            <a:off x="-14854" y="-23212"/>
            <a:ext cx="4181764" cy="2933034"/>
          </a:xfrm>
          <a:prstGeom prst="rect">
            <a:avLst/>
          </a:prstGeom>
        </p:spPr>
      </p:pic>
      <p:sp>
        <p:nvSpPr>
          <p:cNvPr id="11" name="矩形: 圆角 10"/>
          <p:cNvSpPr/>
          <p:nvPr userDrawn="1"/>
        </p:nvSpPr>
        <p:spPr>
          <a:xfrm>
            <a:off x="441434" y="425670"/>
            <a:ext cx="11335407" cy="6038192"/>
          </a:xfrm>
          <a:prstGeom prst="roundRect">
            <a:avLst>
              <a:gd name="adj" fmla="val 257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514643" y="499208"/>
            <a:ext cx="998847" cy="61512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mc:Choice xmlns:p15="http://schemas.microsoft.com/office/powerpoint/2012/main" Requires="p15">
      <p:transition spd="slow" advTm="2000" p14:dur="3000">
        <p15:prstTrans prst="curtains"/>
      </p:transition>
    </mc:Choice>
    <mc:Fallback>
      <p:transition spd="slow" advTm="2000">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xml" /><Relationship Id="rId3" Type="http://schemas.openxmlformats.org/officeDocument/2006/relationships/image" Target="../media/image1.png" /><Relationship Id="rId4" Type="http://schemas.openxmlformats.org/officeDocument/2006/relationships/image" Target="../media/image5.png" /><Relationship Id="rId5" Type="http://schemas.openxmlformats.org/officeDocument/2006/relationships/image" Target="../media/image6.png" /><Relationship Id="rId6" Type="http://schemas.openxmlformats.org/officeDocument/2006/relationships/image" Target="../media/image2.png" /><Relationship Id="rId7" Type="http://schemas.openxmlformats.org/officeDocument/2006/relationships/image" Target="../media/image3.png" /><Relationship Id="rId8" Type="http://schemas.openxmlformats.org/officeDocument/2006/relationships/image" Target="../media/image4.png" /><Relationship Id="rId9" Type="http://schemas.openxmlformats.org/officeDocument/2006/relationships/image" Target="../media/image7.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image" Target="../media/image13.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image" Target="../media/image14.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2.xml" /><Relationship Id="rId3" Type="http://schemas.openxmlformats.org/officeDocument/2006/relationships/image" Target="../media/image1.png" /><Relationship Id="rId4" Type="http://schemas.openxmlformats.org/officeDocument/2006/relationships/image" Target="../media/image5.png" /><Relationship Id="rId5" Type="http://schemas.openxmlformats.org/officeDocument/2006/relationships/image" Target="../media/image2.png" /><Relationship Id="rId6" Type="http://schemas.openxmlformats.org/officeDocument/2006/relationships/image" Target="../media/image3.png" /><Relationship Id="rId7" Type="http://schemas.openxmlformats.org/officeDocument/2006/relationships/image" Target="../media/image4.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image" Target="../media/image15.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image" Target="../media/image15.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image" Target="../media/image13.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6.xml" /><Relationship Id="rId3" Type="http://schemas.openxmlformats.org/officeDocument/2006/relationships/image" Target="../media/image1.png" /><Relationship Id="rId4" Type="http://schemas.openxmlformats.org/officeDocument/2006/relationships/image" Target="../media/image5.png" /><Relationship Id="rId5" Type="http://schemas.openxmlformats.org/officeDocument/2006/relationships/image" Target="../media/image2.png" /><Relationship Id="rId6" Type="http://schemas.openxmlformats.org/officeDocument/2006/relationships/image" Target="../media/image3.png" /><Relationship Id="rId7" Type="http://schemas.openxmlformats.org/officeDocument/2006/relationships/image" Target="../media/image4.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image" Target="../media/image16.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image" Target="../media/image13.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image" Target="../media/image10.png" /><Relationship Id="rId4" Type="http://schemas.openxmlformats.org/officeDocument/2006/relationships/image" Target="../media/image17.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2.xml" /><Relationship Id="rId3" Type="http://schemas.openxmlformats.org/officeDocument/2006/relationships/image" Target="../media/image1.png" /><Relationship Id="rId4" Type="http://schemas.openxmlformats.org/officeDocument/2006/relationships/image" Target="../media/image2.png" /><Relationship Id="rId5" Type="http://schemas.openxmlformats.org/officeDocument/2006/relationships/image" Target="../media/image3.png" /><Relationship Id="rId6" Type="http://schemas.openxmlformats.org/officeDocument/2006/relationships/image" Target="../media/image4.png" /><Relationship Id="rId7" Type="http://schemas.openxmlformats.org/officeDocument/2006/relationships/image" Target="../media/image5.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20.xml" /><Relationship Id="rId3" Type="http://schemas.openxmlformats.org/officeDocument/2006/relationships/image" Target="../media/image1.png" /><Relationship Id="rId4" Type="http://schemas.openxmlformats.org/officeDocument/2006/relationships/image" Target="../media/image5.png" /><Relationship Id="rId5" Type="http://schemas.openxmlformats.org/officeDocument/2006/relationships/image" Target="../media/image6.png" /><Relationship Id="rId6" Type="http://schemas.openxmlformats.org/officeDocument/2006/relationships/image" Target="../media/image2.png" /><Relationship Id="rId7" Type="http://schemas.openxmlformats.org/officeDocument/2006/relationships/image" Target="../media/image3.png" /><Relationship Id="rId8" Type="http://schemas.openxmlformats.org/officeDocument/2006/relationships/image" Target="../media/image4.png" /><Relationship Id="rId9" Type="http://schemas.openxmlformats.org/officeDocument/2006/relationships/image" Target="../media/image7.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62.xml" /><Relationship Id="rId2" Type="http://schemas.openxmlformats.org/officeDocument/2006/relationships/notesSlide" Target="../notesSlides/notesSlide2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18.png" /><Relationship Id="rId8" Type="http://schemas.openxmlformats.org/officeDocument/2006/relationships/tags" Target="../tags/tag61.xml" /><Relationship Id="rId9" Type="http://schemas.openxmlformats.org/officeDocument/2006/relationships/image" Target="../media/image19.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0.xml" /><Relationship Id="rId10" Type="http://schemas.openxmlformats.org/officeDocument/2006/relationships/image" Target="../media/image18.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3.xml" /><Relationship Id="rId3" Type="http://schemas.openxmlformats.org/officeDocument/2006/relationships/image" Target="../media/image1.png" /><Relationship Id="rId4" Type="http://schemas.openxmlformats.org/officeDocument/2006/relationships/image" Target="../media/image5.png" /><Relationship Id="rId5" Type="http://schemas.openxmlformats.org/officeDocument/2006/relationships/image" Target="../media/image2.png" /><Relationship Id="rId6" Type="http://schemas.openxmlformats.org/officeDocument/2006/relationships/image" Target="../media/image3.png" /><Relationship Id="rId7"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8.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image" Target="../media/image9.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image" Target="../media/image10.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image" Target="../media/image11.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8.xml" /><Relationship Id="rId3" Type="http://schemas.openxmlformats.org/officeDocument/2006/relationships/image" Target="../media/image1.png" /><Relationship Id="rId4" Type="http://schemas.openxmlformats.org/officeDocument/2006/relationships/image" Target="../media/image5.png" /><Relationship Id="rId5" Type="http://schemas.openxmlformats.org/officeDocument/2006/relationships/image" Target="../media/image2.png" /><Relationship Id="rId6" Type="http://schemas.openxmlformats.org/officeDocument/2006/relationships/image" Target="../media/image3.png" /><Relationship Id="rId7" Type="http://schemas.openxmlformats.org/officeDocument/2006/relationships/image" Target="../media/image4.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image" Target="../media/image12.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rcRect r="10220"/>
          <a:stretch>
            <a:fillRect/>
          </a:stretch>
        </p:blipFill>
        <p:spPr>
          <a:xfrm>
            <a:off x="0" y="-8090"/>
            <a:ext cx="12339173" cy="6866089"/>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6893" y="564457"/>
            <a:ext cx="5747734" cy="5747734"/>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5257" y="897467"/>
            <a:ext cx="4370799" cy="4780766"/>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498159"/>
            <a:ext cx="12339173" cy="4398639"/>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30420" y="-8090"/>
            <a:ext cx="4308753" cy="2933034"/>
          </a:xfrm>
          <a:prstGeom prst="rect">
            <a:avLst/>
          </a:prstGeom>
        </p:spPr>
      </p:pic>
      <p:pic>
        <p:nvPicPr>
          <p:cNvPr id="16" name="图片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4854" y="-23212"/>
            <a:ext cx="4181764" cy="2933034"/>
          </a:xfrm>
          <a:prstGeom prst="rect">
            <a:avLst/>
          </a:prstGeom>
        </p:spPr>
      </p:pic>
      <p:pic>
        <p:nvPicPr>
          <p:cNvPr id="5" name="图片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49960" y="2975311"/>
            <a:ext cx="7519640" cy="4630832"/>
          </a:xfrm>
          <a:prstGeom prst="rect">
            <a:avLst/>
          </a:prstGeom>
        </p:spPr>
      </p:pic>
      <p:pic>
        <p:nvPicPr>
          <p:cNvPr id="7" name="图片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72059" y="3941605"/>
            <a:ext cx="320735" cy="521980"/>
          </a:xfrm>
          <a:prstGeom prst="rect">
            <a:avLst/>
          </a:prstGeom>
        </p:spPr>
      </p:pic>
      <p:sp>
        <p:nvSpPr>
          <p:cNvPr id="18" name="文本框 17"/>
          <p:cNvSpPr txBox="1"/>
          <p:nvPr/>
        </p:nvSpPr>
        <p:spPr>
          <a:xfrm>
            <a:off x="4284134" y="118533"/>
            <a:ext cx="3620895" cy="369332"/>
          </a:xfrm>
          <a:prstGeom prst="rect">
            <a:avLst/>
          </a:prstGeom>
          <a:noFill/>
          <a:ln>
            <a:noFill/>
          </a:ln>
        </p:spPr>
        <p:txBody>
          <a:bodyPr wrap="square" rtlCol="0">
            <a:spAutoFit/>
          </a:bodyPr>
          <a:lstStyle/>
          <a:p>
            <a:pPr algn="dist"/>
            <a:r>
              <a:rPr lang="zh-CN" altLang="en-US">
                <a:solidFill>
                  <a:schemeClr val="bg1"/>
                </a:solidFill>
                <a:cs typeface="+mn-ea"/>
                <a:sym typeface="+mn-lt"/>
              </a:rPr>
              <a:t>祭祀</a:t>
            </a:r>
            <a:r>
              <a:rPr lang="en-US" altLang="zh-CN">
                <a:solidFill>
                  <a:schemeClr val="bg1"/>
                </a:solidFill>
                <a:cs typeface="+mn-ea"/>
                <a:sym typeface="+mn-lt"/>
              </a:rPr>
              <a:t>/</a:t>
            </a:r>
            <a:r>
              <a:rPr lang="zh-CN" altLang="en-US">
                <a:solidFill>
                  <a:schemeClr val="bg1"/>
                </a:solidFill>
                <a:cs typeface="+mn-ea"/>
                <a:sym typeface="+mn-lt"/>
              </a:rPr>
              <a:t>粽子</a:t>
            </a:r>
            <a:r>
              <a:rPr lang="en-US" altLang="zh-CN">
                <a:solidFill>
                  <a:schemeClr val="bg1"/>
                </a:solidFill>
                <a:cs typeface="+mn-ea"/>
                <a:sym typeface="+mn-lt"/>
              </a:rPr>
              <a:t>/</a:t>
            </a:r>
            <a:r>
              <a:rPr lang="zh-CN" altLang="en-US">
                <a:solidFill>
                  <a:schemeClr val="bg1"/>
                </a:solidFill>
                <a:cs typeface="+mn-ea"/>
                <a:sym typeface="+mn-lt"/>
              </a:rPr>
              <a:t>端午赛龙舟</a:t>
            </a:r>
            <a:endParaRPr lang="zh-CN" altLang="en-US">
              <a:solidFill>
                <a:schemeClr val="bg1"/>
              </a:solidFill>
              <a:cs typeface="+mn-ea"/>
              <a:sym typeface="+mn-lt"/>
            </a:endParaRPr>
          </a:p>
        </p:txBody>
      </p:sp>
      <p:sp>
        <p:nvSpPr>
          <p:cNvPr id="19" name="矩形 18"/>
          <p:cNvSpPr/>
          <p:nvPr/>
        </p:nvSpPr>
        <p:spPr>
          <a:xfrm>
            <a:off x="9251693" y="726773"/>
            <a:ext cx="2100725" cy="1168590"/>
          </a:xfrm>
          <a:prstGeom prst="rect">
            <a:avLst/>
          </a:prstGeom>
        </p:spPr>
        <p:txBody>
          <a:bodyPr wrap="square">
            <a:spAutoFit/>
          </a:bodyPr>
          <a:lstStyle/>
          <a:p>
            <a:pPr algn="just">
              <a:lnSpc>
                <a:spcPct val="150000"/>
              </a:lnSpc>
            </a:pPr>
            <a:r>
              <a:rPr lang="zh-CN" altLang="en-US" sz="1200">
                <a:solidFill>
                  <a:schemeClr val="bg1"/>
                </a:solidFill>
                <a:cs typeface="+mn-ea"/>
                <a:sym typeface="+mn-lt"/>
              </a:rPr>
              <a:t>重五山村好，榴花忽已繁。</a:t>
            </a:r>
            <a:endParaRPr lang="zh-CN" altLang="en-US" sz="1200">
              <a:solidFill>
                <a:schemeClr val="bg1"/>
              </a:solidFill>
              <a:cs typeface="+mn-ea"/>
              <a:sym typeface="+mn-lt"/>
            </a:endParaRPr>
          </a:p>
          <a:p>
            <a:pPr algn="just">
              <a:lnSpc>
                <a:spcPct val="150000"/>
              </a:lnSpc>
            </a:pPr>
            <a:r>
              <a:rPr lang="zh-CN" altLang="en-US" sz="1200">
                <a:solidFill>
                  <a:schemeClr val="bg1"/>
                </a:solidFill>
                <a:cs typeface="+mn-ea"/>
                <a:sym typeface="+mn-lt"/>
              </a:rPr>
              <a:t>粽包分两髻，艾束著危冠。</a:t>
            </a:r>
            <a:endParaRPr lang="zh-CN" altLang="en-US" sz="1200">
              <a:solidFill>
                <a:schemeClr val="bg1"/>
              </a:solidFill>
              <a:cs typeface="+mn-ea"/>
              <a:sym typeface="+mn-lt"/>
            </a:endParaRPr>
          </a:p>
          <a:p>
            <a:pPr algn="just">
              <a:lnSpc>
                <a:spcPct val="150000"/>
              </a:lnSpc>
            </a:pPr>
            <a:r>
              <a:rPr lang="zh-CN" altLang="en-US" sz="1200">
                <a:solidFill>
                  <a:schemeClr val="bg1"/>
                </a:solidFill>
                <a:cs typeface="+mn-ea"/>
                <a:sym typeface="+mn-lt"/>
              </a:rPr>
              <a:t>旧俗方储药，羸躯亦点丹。</a:t>
            </a:r>
            <a:endParaRPr lang="zh-CN" altLang="en-US" sz="1200">
              <a:solidFill>
                <a:schemeClr val="bg1"/>
              </a:solidFill>
              <a:cs typeface="+mn-ea"/>
              <a:sym typeface="+mn-lt"/>
            </a:endParaRPr>
          </a:p>
          <a:p>
            <a:pPr algn="just">
              <a:lnSpc>
                <a:spcPct val="150000"/>
              </a:lnSpc>
            </a:pPr>
            <a:r>
              <a:rPr lang="zh-CN" altLang="en-US" sz="1200">
                <a:solidFill>
                  <a:schemeClr val="bg1"/>
                </a:solidFill>
                <a:cs typeface="+mn-ea"/>
                <a:sym typeface="+mn-lt"/>
              </a:rPr>
              <a:t>日斜吾事毕，一笑向杯盘。</a:t>
            </a:r>
            <a:endParaRPr lang="zh-CN" altLang="en-US" sz="1200" i="0">
              <a:solidFill>
                <a:schemeClr val="bg1"/>
              </a:solidFill>
              <a:effectLst/>
              <a:cs typeface="+mn-ea"/>
              <a:sym typeface="+mn-lt"/>
            </a:endParaRPr>
          </a:p>
        </p:txBody>
      </p:sp>
      <p:sp>
        <p:nvSpPr>
          <p:cNvPr id="20" name="矩形 19"/>
          <p:cNvSpPr/>
          <p:nvPr/>
        </p:nvSpPr>
        <p:spPr>
          <a:xfrm>
            <a:off x="1133997" y="844975"/>
            <a:ext cx="1569660" cy="2584025"/>
          </a:xfrm>
          <a:prstGeom prst="rect">
            <a:avLst/>
          </a:prstGeom>
        </p:spPr>
        <p:txBody>
          <a:bodyPr vert="eaVert" wrap="square">
            <a:spAutoFit/>
          </a:bodyPr>
          <a:lstStyle/>
          <a:p>
            <a:pPr>
              <a:lnSpc>
                <a:spcPct val="150000"/>
              </a:lnSpc>
            </a:pPr>
            <a:r>
              <a:rPr lang="zh-CN" altLang="en-US" sz="1200">
                <a:solidFill>
                  <a:schemeClr val="bg1"/>
                </a:solidFill>
                <a:cs typeface="+mn-ea"/>
                <a:sym typeface="+mn-lt"/>
              </a:rPr>
              <a:t>端午突遇风雨天气昏沉阴暗，汨罗江上无人凭吊逝去的屈原。</a:t>
            </a:r>
            <a:br>
              <a:rPr lang="zh-CN" altLang="en-US" sz="1200">
                <a:solidFill>
                  <a:schemeClr val="bg1"/>
                </a:solidFill>
                <a:cs typeface="+mn-ea"/>
                <a:sym typeface="+mn-lt"/>
              </a:rPr>
            </a:br>
            <a:r>
              <a:rPr lang="zh-CN" altLang="en-US" sz="1200">
                <a:solidFill>
                  <a:schemeClr val="bg1"/>
                </a:solidFill>
                <a:cs typeface="+mn-ea"/>
                <a:sym typeface="+mn-lt"/>
              </a:rPr>
              <a:t>盛开如火的石榴花好像也在笑话我，陶渊明即使不喝酒，也一样仰慕屈原卓然不群的清醒。</a:t>
            </a:r>
            <a:endParaRPr lang="zh-CN" altLang="en-US" sz="1200">
              <a:solidFill>
                <a:schemeClr val="bg1"/>
              </a:solidFill>
              <a:cs typeface="+mn-ea"/>
              <a:sym typeface="+mn-lt"/>
            </a:endParaRPr>
          </a:p>
        </p:txBody>
      </p:sp>
    </p:spTree>
  </p:cSld>
  <p:clrMapOvr>
    <a:masterClrMapping/>
  </p:clrMapOvr>
  <mc:AlternateContent>
    <mc:Choice xmlns:p14="http://schemas.microsoft.com/office/powerpoint/2010/main" Requires="p14">
      <p:transition spd="slow" advTm="2000" p14:dur="2000"/>
    </mc:Choice>
    <mc:Fallback>
      <p:transition spd="slow" advTm="2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750"/>
                                        <p:tgtEl>
                                          <p:spTgt spid="15"/>
                                        </p:tgtEl>
                                      </p:cBhvr>
                                    </p:animEffect>
                                  </p:childTnLst>
                                </p:cTn>
                              </p:par>
                            </p:childTnLst>
                          </p:cTn>
                        </p:par>
                        <p:par>
                          <p:cTn id="8" fill="hold" nodeType="afterGroup">
                            <p:stCondLst>
                              <p:cond delay="75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750"/>
                                        <p:tgtEl>
                                          <p:spTgt spid="3"/>
                                        </p:tgtEl>
                                      </p:cBhvr>
                                    </p:animEffect>
                                  </p:childTnLst>
                                </p:cTn>
                              </p:par>
                            </p:childTnLst>
                          </p:cTn>
                        </p:par>
                        <p:par>
                          <p:cTn id="12" fill="hold" nodeType="afterGroup">
                            <p:stCondLst>
                              <p:cond delay="1500"/>
                            </p:stCondLst>
                            <p:childTnLst>
                              <p:par>
                                <p:cTn id="13" presetID="22" presetClass="entr" presetSubtype="4"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750"/>
                                        <p:tgtEl>
                                          <p:spTgt spid="16"/>
                                        </p:tgtEl>
                                      </p:cBhvr>
                                    </p:animEffect>
                                  </p:childTnLst>
                                </p:cTn>
                              </p:par>
                            </p:childTnLst>
                          </p:cTn>
                        </p:par>
                        <p:par>
                          <p:cTn id="16" fill="hold" nodeType="afterGroup">
                            <p:stCondLst>
                              <p:cond delay="225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750"/>
                                        <p:tgtEl>
                                          <p:spTgt spid="5"/>
                                        </p:tgtEl>
                                      </p:cBhvr>
                                    </p:animEffect>
                                    <p:anim calcmode="lin" valueType="num">
                                      <p:cBhvr>
                                        <p:cTn id="20" dur="750" fill="hold"/>
                                        <p:tgtEl>
                                          <p:spTgt spid="5"/>
                                        </p:tgtEl>
                                        <p:attrNameLst>
                                          <p:attrName>ppt_x</p:attrName>
                                        </p:attrNameLst>
                                      </p:cBhvr>
                                      <p:tavLst>
                                        <p:tav tm="0">
                                          <p:val>
                                            <p:strVal val="#ppt_x"/>
                                          </p:val>
                                        </p:tav>
                                        <p:tav tm="100000">
                                          <p:val>
                                            <p:strVal val="#ppt_x"/>
                                          </p:val>
                                        </p:tav>
                                      </p:tavLst>
                                    </p:anim>
                                    <p:anim calcmode="lin" valueType="num">
                                      <p:cBhvr>
                                        <p:cTn id="21" dur="750" fill="hold"/>
                                        <p:tgtEl>
                                          <p:spTgt spid="5"/>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750"/>
                                        <p:tgtEl>
                                          <p:spTgt spid="9"/>
                                        </p:tgtEl>
                                      </p:cBhvr>
                                    </p:animEffect>
                                  </p:childTnLst>
                                </p:cTn>
                              </p:par>
                            </p:childTnLst>
                          </p:cTn>
                        </p:par>
                        <p:par>
                          <p:cTn id="26" fill="hold" nodeType="afterGroup">
                            <p:stCondLst>
                              <p:cond delay="375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8"/>
                                        </p:tgtEl>
                                        <p:attrNameLst>
                                          <p:attrName>style.visibility</p:attrName>
                                        </p:attrNameLst>
                                      </p:cBhvr>
                                      <p:to>
                                        <p:strVal val="visible"/>
                                      </p:to>
                                    </p:set>
                                    <p:anim calcmode="lin" valueType="num">
                                      <p:cBhvr>
                                        <p:cTn id="29" dur="75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0" dur="750" fill="hold"/>
                                        <p:tgtEl>
                                          <p:spTgt spid="18"/>
                                        </p:tgtEl>
                                        <p:attrNameLst>
                                          <p:attrName>ppt_y</p:attrName>
                                        </p:attrNameLst>
                                      </p:cBhvr>
                                      <p:tavLst>
                                        <p:tav tm="0">
                                          <p:val>
                                            <p:strVal val="#ppt_y"/>
                                          </p:val>
                                        </p:tav>
                                        <p:tav tm="100000">
                                          <p:val>
                                            <p:strVal val="#ppt_y"/>
                                          </p:val>
                                        </p:tav>
                                      </p:tavLst>
                                    </p:anim>
                                    <p:anim calcmode="lin" valueType="num">
                                      <p:cBhvr>
                                        <p:cTn id="31" dur="75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2" dur="75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3" dur="750" tmFilter="0,0; .5, 1; 1, 1"/>
                                        <p:tgtEl>
                                          <p:spTgt spid="18"/>
                                        </p:tgtEl>
                                      </p:cBhvr>
                                    </p:animEffect>
                                  </p:childTnLst>
                                </p:cTn>
                              </p:par>
                            </p:childTnLst>
                          </p:cTn>
                        </p:par>
                        <p:par>
                          <p:cTn id="34" fill="hold" nodeType="afterGroup">
                            <p:stCondLst>
                              <p:cond delay="45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19"/>
                                        </p:tgtEl>
                                        <p:attrNameLst>
                                          <p:attrName>style.visibility</p:attrName>
                                        </p:attrNameLst>
                                      </p:cBhvr>
                                      <p:to>
                                        <p:strVal val="visible"/>
                                      </p:to>
                                    </p:set>
                                    <p:anim calcmode="lin" valueType="num">
                                      <p:cBhvr>
                                        <p:cTn id="37" dur="75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38" dur="750" fill="hold"/>
                                        <p:tgtEl>
                                          <p:spTgt spid="19"/>
                                        </p:tgtEl>
                                        <p:attrNameLst>
                                          <p:attrName>ppt_y</p:attrName>
                                        </p:attrNameLst>
                                      </p:cBhvr>
                                      <p:tavLst>
                                        <p:tav tm="0">
                                          <p:val>
                                            <p:strVal val="#ppt_y"/>
                                          </p:val>
                                        </p:tav>
                                        <p:tav tm="100000">
                                          <p:val>
                                            <p:strVal val="#ppt_y"/>
                                          </p:val>
                                        </p:tav>
                                      </p:tavLst>
                                    </p:anim>
                                    <p:anim calcmode="lin" valueType="num">
                                      <p:cBhvr>
                                        <p:cTn id="39" dur="75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0" dur="75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750" tmFilter="0,0; .5, 1; 1, 1"/>
                                        <p:tgtEl>
                                          <p:spTgt spid="19"/>
                                        </p:tgtEl>
                                      </p:cBhvr>
                                    </p:animEffect>
                                  </p:childTnLst>
                                </p:cTn>
                              </p:par>
                            </p:childTnLst>
                          </p:cTn>
                        </p:par>
                        <p:par>
                          <p:cTn id="42" fill="hold" nodeType="afterGroup">
                            <p:stCondLst>
                              <p:cond delay="525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20"/>
                                        </p:tgtEl>
                                        <p:attrNameLst>
                                          <p:attrName>style.visibility</p:attrName>
                                        </p:attrNameLst>
                                      </p:cBhvr>
                                      <p:to>
                                        <p:strVal val="visible"/>
                                      </p:to>
                                    </p:set>
                                    <p:anim calcmode="lin" valueType="num">
                                      <p:cBhvr>
                                        <p:cTn id="45" dur="75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6" dur="750" fill="hold"/>
                                        <p:tgtEl>
                                          <p:spTgt spid="20"/>
                                        </p:tgtEl>
                                        <p:attrNameLst>
                                          <p:attrName>ppt_y</p:attrName>
                                        </p:attrNameLst>
                                      </p:cBhvr>
                                      <p:tavLst>
                                        <p:tav tm="0">
                                          <p:val>
                                            <p:strVal val="#ppt_y"/>
                                          </p:val>
                                        </p:tav>
                                        <p:tav tm="100000">
                                          <p:val>
                                            <p:strVal val="#ppt_y"/>
                                          </p:val>
                                        </p:tav>
                                      </p:tavLst>
                                    </p:anim>
                                    <p:anim calcmode="lin" valueType="num">
                                      <p:cBhvr>
                                        <p:cTn id="47" dur="75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8" dur="75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9" dur="750" tmFilter="0,0; .5, 1; 1, 1"/>
                                        <p:tgtEl>
                                          <p:spTgt spid="20"/>
                                        </p:tgtEl>
                                      </p:cBhvr>
                                    </p:animEffect>
                                  </p:childTnLst>
                                </p:cTn>
                              </p:par>
                            </p:childTnLst>
                          </p:cTn>
                        </p:par>
                        <p:par>
                          <p:cTn id="50" fill="hold" nodeType="afterGroup">
                            <p:stCondLst>
                              <p:cond delay="6000"/>
                            </p:stCondLst>
                            <p:childTnLst>
                              <p:par>
                                <p:cTn id="51" presetID="42" presetClass="entr" presetSubtype="0"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750"/>
                                        <p:tgtEl>
                                          <p:spTgt spid="11"/>
                                        </p:tgtEl>
                                      </p:cBhvr>
                                    </p:animEffect>
                                    <p:anim calcmode="lin" valueType="num">
                                      <p:cBhvr>
                                        <p:cTn id="54" dur="750" fill="hold"/>
                                        <p:tgtEl>
                                          <p:spTgt spid="11"/>
                                        </p:tgtEl>
                                        <p:attrNameLst>
                                          <p:attrName>ppt_x</p:attrName>
                                        </p:attrNameLst>
                                      </p:cBhvr>
                                      <p:tavLst>
                                        <p:tav tm="0">
                                          <p:val>
                                            <p:strVal val="#ppt_x"/>
                                          </p:val>
                                        </p:tav>
                                        <p:tav tm="100000">
                                          <p:val>
                                            <p:strVal val="#ppt_x"/>
                                          </p:val>
                                        </p:tav>
                                      </p:tavLst>
                                    </p:anim>
                                    <p:anim calcmode="lin" valueType="num">
                                      <p:cBhvr>
                                        <p:cTn id="55" dur="750" fill="hold"/>
                                        <p:tgtEl>
                                          <p:spTgt spid="11"/>
                                        </p:tgtEl>
                                        <p:attrNameLst>
                                          <p:attrName>ppt_y</p:attrName>
                                        </p:attrNameLst>
                                      </p:cBhvr>
                                      <p:tavLst>
                                        <p:tav tm="0">
                                          <p:val>
                                            <p:strVal val="#ppt_y+.1"/>
                                          </p:val>
                                        </p:tav>
                                        <p:tav tm="100000">
                                          <p:val>
                                            <p:strVal val="#ppt_y"/>
                                          </p:val>
                                        </p:tav>
                                      </p:tavLst>
                                    </p:anim>
                                  </p:childTnLst>
                                </p:cTn>
                              </p:par>
                            </p:childTnLst>
                          </p:cTn>
                        </p:par>
                        <p:par>
                          <p:cTn id="56" fill="hold" nodeType="afterGroup">
                            <p:stCondLst>
                              <p:cond delay="6750"/>
                            </p:stCondLst>
                            <p:childTnLst>
                              <p:par>
                                <p:cTn id="57" presetID="16" presetClass="entr" presetSubtype="21"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barn(inVertical)">
                                      <p:cBhvr>
                                        <p:cTn id="5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p:cNvSpPr txBox="1"/>
          <p:nvPr/>
        </p:nvSpPr>
        <p:spPr>
          <a:xfrm>
            <a:off x="-20267" y="1718442"/>
            <a:ext cx="4247317" cy="4189248"/>
          </a:xfrm>
          <a:prstGeom prst="rect">
            <a:avLst/>
          </a:prstGeom>
          <a:noFill/>
        </p:spPr>
        <p:txBody>
          <a:bodyPr vert="eaVert" wrap="square" rtlCol="0">
            <a:spAutoFit/>
          </a:bodyPr>
          <a:lstStyle/>
          <a:p>
            <a:pPr>
              <a:lnSpc>
                <a:spcPct val="150000"/>
              </a:lnSpc>
            </a:pPr>
            <a:r>
              <a:rPr kumimoji="1" lang="en-US" altLang="zh-CN" sz="1600">
                <a:solidFill>
                  <a:schemeClr val="accent1">
                    <a:lumMod val="50000"/>
                  </a:schemeClr>
                </a:solidFill>
                <a:cs typeface="+mn-ea"/>
                <a:sym typeface="+mn-lt"/>
              </a:rPr>
              <a:t>《</a:t>
            </a:r>
            <a:r>
              <a:rPr kumimoji="1" lang="zh-CN" altLang="en-US" sz="1600">
                <a:solidFill>
                  <a:schemeClr val="accent1">
                    <a:lumMod val="50000"/>
                  </a:schemeClr>
                </a:solidFill>
                <a:cs typeface="+mn-ea"/>
                <a:sym typeface="+mn-lt"/>
              </a:rPr>
              <a:t>盘古王表</a:t>
            </a:r>
            <a:r>
              <a:rPr kumimoji="1" lang="en-US" altLang="zh-CN" sz="1600">
                <a:solidFill>
                  <a:schemeClr val="accent1">
                    <a:lumMod val="50000"/>
                  </a:schemeClr>
                </a:solidFill>
                <a:cs typeface="+mn-ea"/>
                <a:sym typeface="+mn-lt"/>
              </a:rPr>
              <a:t>》</a:t>
            </a:r>
            <a:r>
              <a:rPr kumimoji="1" lang="zh-CN" altLang="en-US" sz="1600">
                <a:solidFill>
                  <a:schemeClr val="accent1">
                    <a:lumMod val="50000"/>
                  </a:schemeClr>
                </a:solidFill>
                <a:cs typeface="+mn-ea"/>
                <a:sym typeface="+mn-lt"/>
              </a:rPr>
              <a:t>与</a:t>
            </a:r>
            <a:r>
              <a:rPr kumimoji="1" lang="en-US" altLang="zh-CN" sz="1600">
                <a:solidFill>
                  <a:schemeClr val="accent1">
                    <a:lumMod val="50000"/>
                  </a:schemeClr>
                </a:solidFill>
                <a:cs typeface="+mn-ea"/>
                <a:sym typeface="+mn-lt"/>
              </a:rPr>
              <a:t>《</a:t>
            </a:r>
            <a:r>
              <a:rPr kumimoji="1" lang="zh-CN" altLang="en-US" sz="1600">
                <a:solidFill>
                  <a:schemeClr val="accent1">
                    <a:lumMod val="50000"/>
                  </a:schemeClr>
                </a:solidFill>
                <a:cs typeface="+mn-ea"/>
                <a:sym typeface="+mn-lt"/>
              </a:rPr>
              <a:t>三命通会</a:t>
            </a:r>
            <a:r>
              <a:rPr kumimoji="1" lang="en-US" altLang="zh-CN" sz="1600">
                <a:solidFill>
                  <a:schemeClr val="accent1">
                    <a:lumMod val="50000"/>
                  </a:schemeClr>
                </a:solidFill>
                <a:cs typeface="+mn-ea"/>
                <a:sym typeface="+mn-lt"/>
              </a:rPr>
              <a:t>》</a:t>
            </a:r>
            <a:r>
              <a:rPr kumimoji="1" lang="zh-CN" altLang="en-US" sz="1600">
                <a:solidFill>
                  <a:schemeClr val="accent1">
                    <a:lumMod val="50000"/>
                  </a:schemeClr>
                </a:solidFill>
                <a:cs typeface="+mn-ea"/>
                <a:sym typeface="+mn-lt"/>
              </a:rPr>
              <a:t>等均有载，远古时古越人天皇氏已发明天干地支。古人以天干地支来作为载体，天干承载天之道，地支承载地之道，设天干地支以契天地人事之运。古人纪年、纪月、纪日、纪时通用天干地支，根据干支历，按十二地支顺序推算，第五个月正是“午月”，午月午日谓之“重午”，而午日又为“阳辰”，所以端午也叫“端阳”。</a:t>
            </a:r>
            <a:endParaRPr kumimoji="1" lang="zh-CN" altLang="en-US" sz="1600">
              <a:solidFill>
                <a:schemeClr val="accent1">
                  <a:lumMod val="50000"/>
                </a:schemeClr>
              </a:solidFill>
              <a:cs typeface="+mn-ea"/>
              <a:sym typeface="+mn-lt"/>
            </a:endParaRPr>
          </a:p>
        </p:txBody>
      </p:sp>
      <p:sp>
        <p:nvSpPr>
          <p:cNvPr id="4" name="文本框 3"/>
          <p:cNvSpPr txBox="1"/>
          <p:nvPr/>
        </p:nvSpPr>
        <p:spPr>
          <a:xfrm>
            <a:off x="5018754" y="1734207"/>
            <a:ext cx="2769989" cy="4189248"/>
          </a:xfrm>
          <a:prstGeom prst="rect">
            <a:avLst/>
          </a:prstGeom>
          <a:noFill/>
          <a:ln>
            <a:solidFill>
              <a:srgbClr val="09386F"/>
            </a:solidFill>
          </a:ln>
        </p:spPr>
        <p:txBody>
          <a:bodyPr vert="eaVert" wrap="square" rtlCol="0">
            <a:spAutoFit/>
          </a:bodyPr>
          <a:lstStyle/>
          <a:p>
            <a:pPr>
              <a:lnSpc>
                <a:spcPct val="150000"/>
              </a:lnSpc>
            </a:pPr>
            <a:r>
              <a:rPr kumimoji="1" lang="zh-CN" altLang="en-US" sz="1600">
                <a:solidFill>
                  <a:schemeClr val="accent1">
                    <a:lumMod val="50000"/>
                  </a:schemeClr>
                </a:solidFill>
                <a:cs typeface="+mn-ea"/>
                <a:sym typeface="+mn-lt"/>
              </a:rPr>
              <a:t>据统计，端午节的名称在中国所有传统节日当中叫法最多，达二十多个，如有龙舟节、重午节、端阳节、端五节、重五节、当五汛、天中节、夏节、五月节、菖蒲节、浴兰节、女儿节、午日节、地腊节、正阳节、龙日节、粽子节、五黄节、诗人节、屈原日、躲午节、解粽节、端礼节、五月初五、五月当午等等。</a:t>
            </a:r>
            <a:endParaRPr kumimoji="1" lang="zh-CN" altLang="en-US" sz="1600">
              <a:solidFill>
                <a:schemeClr val="accent1">
                  <a:lumMod val="50000"/>
                </a:schemeClr>
              </a:solidFill>
              <a:cs typeface="+mn-ea"/>
              <a:sym typeface="+mn-lt"/>
            </a:endParaRPr>
          </a:p>
        </p:txBody>
      </p:sp>
      <p:sp>
        <p:nvSpPr>
          <p:cNvPr id="5" name="文本框 4"/>
          <p:cNvSpPr txBox="1"/>
          <p:nvPr/>
        </p:nvSpPr>
        <p:spPr>
          <a:xfrm>
            <a:off x="1474076" y="584638"/>
            <a:ext cx="2664512" cy="523220"/>
          </a:xfrm>
          <a:prstGeom prst="rect">
            <a:avLst/>
          </a:prstGeom>
          <a:noFill/>
        </p:spPr>
        <p:txBody>
          <a:bodyPr wrap="none" rtlCol="0">
            <a:spAutoFit/>
          </a:bodyPr>
          <a:lstStyle/>
          <a:p>
            <a:r>
              <a:rPr kumimoji="1" lang="zh-CN" altLang="en-US" sz="2800" b="1">
                <a:solidFill>
                  <a:srgbClr val="09386F"/>
                </a:solidFill>
                <a:cs typeface="+mn-ea"/>
                <a:sym typeface="+mn-lt"/>
              </a:rPr>
              <a:t>相关传说与故事</a:t>
            </a:r>
            <a:endParaRPr kumimoji="1" lang="zh-CN" altLang="en-US" sz="2800" b="1">
              <a:solidFill>
                <a:srgbClr val="09386F"/>
              </a:solidFill>
              <a:cs typeface="+mn-ea"/>
              <a:sym typeface="+mn-lt"/>
            </a:endParaRPr>
          </a:p>
        </p:txBody>
      </p:sp>
      <p:pic>
        <p:nvPicPr>
          <p:cNvPr id="6" name="图片 5"/>
          <p:cNvPicPr>
            <a:picLocks noChangeAspect="1"/>
          </p:cNvPicPr>
          <p:nvPr/>
        </p:nvPicPr>
        <p:blipFill>
          <a:blip r:embed="rId3"/>
          <a:stretch>
            <a:fillRect/>
          </a:stretch>
        </p:blipFill>
        <p:spPr>
          <a:xfrm>
            <a:off x="7680434" y="1828799"/>
            <a:ext cx="3941379" cy="3941379"/>
          </a:xfrm>
          <a:prstGeom prst="rect">
            <a:avLst/>
          </a:prstGeom>
        </p:spPr>
      </p:pic>
    </p:spTree>
  </p:cSld>
  <p:clrMapOvr>
    <a:masterClrMapping/>
  </p:clrMapOvr>
  <mc:AlternateContent>
    <mc:Choice xmlns:p15="http://schemas.microsoft.com/office/powerpoint/2012/main" Requires="p15">
      <p:transition spd="slow" advTm="2000" p14:dur="3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nodeType="afterGroup">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文本框 4"/>
          <p:cNvSpPr txBox="1"/>
          <p:nvPr/>
        </p:nvSpPr>
        <p:spPr>
          <a:xfrm>
            <a:off x="1287359" y="2037693"/>
            <a:ext cx="3789138" cy="3276346"/>
          </a:xfrm>
          <a:prstGeom prst="rect">
            <a:avLst/>
          </a:prstGeom>
          <a:noFill/>
        </p:spPr>
        <p:txBody>
          <a:bodyPr vert="horz" wrap="square" rtlCol="0">
            <a:spAutoFit/>
          </a:bodyPr>
          <a:lstStyle/>
          <a:p>
            <a:pPr>
              <a:lnSpc>
                <a:spcPct val="150000"/>
              </a:lnSpc>
            </a:pPr>
            <a:r>
              <a:rPr kumimoji="1" lang="zh-CN" altLang="en-US" sz="3200">
                <a:solidFill>
                  <a:schemeClr val="accent1">
                    <a:lumMod val="50000"/>
                  </a:schemeClr>
                </a:solidFill>
                <a:cs typeface="+mn-ea"/>
                <a:sym typeface="+mn-lt"/>
              </a:rPr>
              <a:t>          端阳节</a:t>
            </a:r>
            <a:endParaRPr kumimoji="1" lang="zh-CN" altLang="en-US" sz="3200">
              <a:solidFill>
                <a:schemeClr val="accent1">
                  <a:lumMod val="50000"/>
                </a:schemeClr>
              </a:solidFill>
              <a:cs typeface="+mn-ea"/>
              <a:sym typeface="+mn-lt"/>
            </a:endParaRPr>
          </a:p>
          <a:p>
            <a:pPr>
              <a:lnSpc>
                <a:spcPct val="150000"/>
              </a:lnSpc>
            </a:pPr>
            <a:r>
              <a:rPr kumimoji="1" lang="zh-CN" altLang="en-US">
                <a:solidFill>
                  <a:schemeClr val="accent1">
                    <a:lumMod val="50000"/>
                  </a:schemeClr>
                </a:solidFill>
                <a:cs typeface="+mn-ea"/>
                <a:sym typeface="+mn-lt"/>
              </a:rPr>
              <a:t>端阳节名称根据阴阳术数而来。午日为“阳辰”，午月第一个午日，故称端阳。</a:t>
            </a:r>
            <a:r>
              <a:rPr kumimoji="1" lang="en-US" altLang="zh-CN">
                <a:solidFill>
                  <a:schemeClr val="accent1">
                    <a:lumMod val="50000"/>
                  </a:schemeClr>
                </a:solidFill>
                <a:cs typeface="+mn-ea"/>
                <a:sym typeface="+mn-lt"/>
              </a:rPr>
              <a:t>《</a:t>
            </a:r>
            <a:r>
              <a:rPr kumimoji="1" lang="zh-CN" altLang="en-US">
                <a:solidFill>
                  <a:schemeClr val="accent1">
                    <a:lumMod val="50000"/>
                  </a:schemeClr>
                </a:solidFill>
                <a:cs typeface="+mn-ea"/>
                <a:sym typeface="+mn-lt"/>
              </a:rPr>
              <a:t>荆楚岁时记</a:t>
            </a:r>
            <a:r>
              <a:rPr kumimoji="1" lang="en-US" altLang="zh-CN">
                <a:solidFill>
                  <a:schemeClr val="accent1">
                    <a:lumMod val="50000"/>
                  </a:schemeClr>
                </a:solidFill>
                <a:cs typeface="+mn-ea"/>
                <a:sym typeface="+mn-lt"/>
              </a:rPr>
              <a:t>》</a:t>
            </a:r>
            <a:r>
              <a:rPr kumimoji="1" lang="zh-CN" altLang="en-US">
                <a:solidFill>
                  <a:schemeClr val="accent1">
                    <a:lumMod val="50000"/>
                  </a:schemeClr>
                </a:solidFill>
                <a:cs typeface="+mn-ea"/>
                <a:sym typeface="+mn-lt"/>
              </a:rPr>
              <a:t>中说：因仲夏登高，顺阳在上，五月正是仲夏，它的第一个午日正是登高顺阳天气好的日子，故称之为“端阳节”</a:t>
            </a:r>
            <a:r>
              <a:rPr kumimoji="1" lang="zh-CN" altLang="en-US" sz="1600">
                <a:solidFill>
                  <a:schemeClr val="accent1">
                    <a:lumMod val="50000"/>
                  </a:schemeClr>
                </a:solidFill>
                <a:cs typeface="+mn-ea"/>
                <a:sym typeface="+mn-lt"/>
              </a:rPr>
              <a:t>。</a:t>
            </a:r>
            <a:endParaRPr kumimoji="1" lang="zh-CN" altLang="en-US" sz="1600">
              <a:solidFill>
                <a:schemeClr val="accent1">
                  <a:lumMod val="50000"/>
                </a:schemeClr>
              </a:solidFill>
              <a:cs typeface="+mn-ea"/>
              <a:sym typeface="+mn-lt"/>
            </a:endParaRPr>
          </a:p>
        </p:txBody>
      </p:sp>
      <p:sp>
        <p:nvSpPr>
          <p:cNvPr id="4" name="文本框 3"/>
          <p:cNvSpPr txBox="1"/>
          <p:nvPr/>
        </p:nvSpPr>
        <p:spPr>
          <a:xfrm>
            <a:off x="1474076" y="584638"/>
            <a:ext cx="2664512" cy="523220"/>
          </a:xfrm>
          <a:prstGeom prst="rect">
            <a:avLst/>
          </a:prstGeom>
          <a:noFill/>
        </p:spPr>
        <p:txBody>
          <a:bodyPr wrap="none" rtlCol="0">
            <a:spAutoFit/>
          </a:bodyPr>
          <a:lstStyle/>
          <a:p>
            <a:r>
              <a:rPr kumimoji="1" lang="zh-CN" altLang="en-US" sz="2800" b="1">
                <a:solidFill>
                  <a:srgbClr val="09386F"/>
                </a:solidFill>
                <a:cs typeface="+mn-ea"/>
                <a:sym typeface="+mn-lt"/>
              </a:rPr>
              <a:t>相关传说与故事</a:t>
            </a:r>
            <a:endParaRPr kumimoji="1" lang="zh-CN" altLang="en-US" sz="2800" b="1">
              <a:solidFill>
                <a:srgbClr val="09386F"/>
              </a:solidFill>
              <a:cs typeface="+mn-ea"/>
              <a:sym typeface="+mn-lt"/>
            </a:endParaRPr>
          </a:p>
        </p:txBody>
      </p:sp>
      <p:sp>
        <p:nvSpPr>
          <p:cNvPr id="2" name="矩形 1"/>
          <p:cNvSpPr/>
          <p:nvPr/>
        </p:nvSpPr>
        <p:spPr>
          <a:xfrm>
            <a:off x="7113629" y="1914154"/>
            <a:ext cx="4032591" cy="3691844"/>
          </a:xfrm>
          <a:prstGeom prst="rect">
            <a:avLst/>
          </a:prstGeom>
        </p:spPr>
        <p:txBody>
          <a:bodyPr vert="horz" wrap="square">
            <a:spAutoFit/>
          </a:bodyPr>
          <a:lstStyle/>
          <a:p>
            <a:pPr>
              <a:lnSpc>
                <a:spcPct val="150000"/>
              </a:lnSpc>
            </a:pPr>
            <a:r>
              <a:rPr kumimoji="1" lang="zh-CN" altLang="en-US" sz="3200">
                <a:solidFill>
                  <a:schemeClr val="accent1">
                    <a:lumMod val="50000"/>
                  </a:schemeClr>
                </a:solidFill>
                <a:cs typeface="+mn-ea"/>
                <a:sym typeface="+mn-lt"/>
              </a:rPr>
              <a:t>             天中节</a:t>
            </a:r>
            <a:endParaRPr kumimoji="1" lang="zh-CN" altLang="en-US" sz="3200">
              <a:solidFill>
                <a:schemeClr val="accent1">
                  <a:lumMod val="50000"/>
                </a:schemeClr>
              </a:solidFill>
              <a:cs typeface="+mn-ea"/>
              <a:sym typeface="+mn-lt"/>
            </a:endParaRPr>
          </a:p>
          <a:p>
            <a:pPr>
              <a:lnSpc>
                <a:spcPct val="150000"/>
              </a:lnSpc>
            </a:pPr>
            <a:r>
              <a:rPr kumimoji="1" lang="zh-CN" altLang="en-US">
                <a:solidFill>
                  <a:schemeClr val="accent1">
                    <a:lumMod val="50000"/>
                  </a:schemeClr>
                </a:solidFill>
                <a:cs typeface="+mn-ea"/>
                <a:sym typeface="+mn-lt"/>
              </a:rPr>
              <a:t>因端午节恰在夏至前后，太阳直射点在北回归线，太阳在天空位置是一年里最当中的一天。明代田汝成</a:t>
            </a:r>
            <a:r>
              <a:rPr kumimoji="1" lang="en-US" altLang="zh-CN">
                <a:solidFill>
                  <a:schemeClr val="accent1">
                    <a:lumMod val="50000"/>
                  </a:schemeClr>
                </a:solidFill>
                <a:cs typeface="+mn-ea"/>
                <a:sym typeface="+mn-lt"/>
              </a:rPr>
              <a:t>《</a:t>
            </a:r>
            <a:r>
              <a:rPr kumimoji="1" lang="zh-CN" altLang="en-US">
                <a:solidFill>
                  <a:schemeClr val="accent1">
                    <a:lumMod val="50000"/>
                  </a:schemeClr>
                </a:solidFill>
                <a:cs typeface="+mn-ea"/>
                <a:sym typeface="+mn-lt"/>
              </a:rPr>
              <a:t>西湖游览志余</a:t>
            </a:r>
            <a:r>
              <a:rPr kumimoji="1" lang="en-US" altLang="zh-CN">
                <a:solidFill>
                  <a:schemeClr val="accent1">
                    <a:lumMod val="50000"/>
                  </a:schemeClr>
                </a:solidFill>
                <a:cs typeface="+mn-ea"/>
                <a:sym typeface="+mn-lt"/>
              </a:rPr>
              <a:t>·</a:t>
            </a:r>
            <a:r>
              <a:rPr kumimoji="1" lang="zh-CN" altLang="en-US">
                <a:solidFill>
                  <a:schemeClr val="accent1">
                    <a:lumMod val="50000"/>
                  </a:schemeClr>
                </a:solidFill>
                <a:cs typeface="+mn-ea"/>
                <a:sym typeface="+mn-lt"/>
              </a:rPr>
              <a:t>卷二十</a:t>
            </a:r>
            <a:r>
              <a:rPr kumimoji="1" lang="en-US" altLang="zh-CN">
                <a:solidFill>
                  <a:schemeClr val="accent1">
                    <a:lumMod val="50000"/>
                  </a:schemeClr>
                </a:solidFill>
                <a:cs typeface="+mn-ea"/>
                <a:sym typeface="+mn-lt"/>
              </a:rPr>
              <a:t>·</a:t>
            </a:r>
            <a:r>
              <a:rPr kumimoji="1" lang="zh-CN" altLang="en-US">
                <a:solidFill>
                  <a:schemeClr val="accent1">
                    <a:lumMod val="50000"/>
                  </a:schemeClr>
                </a:solidFill>
                <a:cs typeface="+mn-ea"/>
                <a:sym typeface="+mn-lt"/>
              </a:rPr>
              <a:t>熙朝乐事</a:t>
            </a:r>
            <a:r>
              <a:rPr kumimoji="1" lang="en-US" altLang="zh-CN">
                <a:solidFill>
                  <a:schemeClr val="accent1">
                    <a:lumMod val="50000"/>
                  </a:schemeClr>
                </a:solidFill>
                <a:cs typeface="+mn-ea"/>
                <a:sym typeface="+mn-lt"/>
              </a:rPr>
              <a:t>》</a:t>
            </a:r>
            <a:r>
              <a:rPr kumimoji="1" lang="zh-CN" altLang="en-US">
                <a:solidFill>
                  <a:schemeClr val="accent1">
                    <a:lumMod val="50000"/>
                  </a:schemeClr>
                </a:solidFill>
                <a:cs typeface="+mn-ea"/>
                <a:sym typeface="+mn-lt"/>
              </a:rPr>
              <a:t>：“端午为天中节，是因为午日太阳行至中天，达到最高点，午时尤然，故称之为“天中节”。</a:t>
            </a:r>
            <a:endParaRPr kumimoji="1" lang="en-US" altLang="zh-CN">
              <a:solidFill>
                <a:schemeClr val="accent1">
                  <a:lumMod val="50000"/>
                </a:schemeClr>
              </a:solidFill>
              <a:cs typeface="+mn-ea"/>
              <a:sym typeface="+mn-lt"/>
            </a:endParaRPr>
          </a:p>
        </p:txBody>
      </p:sp>
      <p:pic>
        <p:nvPicPr>
          <p:cNvPr id="7" name="图片 6"/>
          <p:cNvPicPr>
            <a:picLocks noChangeAspect="1"/>
          </p:cNvPicPr>
          <p:nvPr/>
        </p:nvPicPr>
        <p:blipFill>
          <a:blip r:embed="rId3"/>
          <a:stretch>
            <a:fillRect/>
          </a:stretch>
        </p:blipFill>
        <p:spPr>
          <a:xfrm>
            <a:off x="4464384" y="2275717"/>
            <a:ext cx="3261359" cy="2306565"/>
          </a:xfrm>
          <a:prstGeom prst="rect">
            <a:avLst/>
          </a:prstGeom>
        </p:spPr>
      </p:pic>
    </p:spTree>
  </p:cSld>
  <p:clrMapOvr>
    <a:masterClrMapping/>
  </p:clrMapOvr>
  <mc:AlternateContent>
    <mc:Choice xmlns:p15="http://schemas.microsoft.com/office/powerpoint/2012/main" Requires="p15">
      <p:transition spd="slow" advTm="2000" p14:dur="3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nodeType="afterGroup">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rcRect r="10220"/>
          <a:stretch>
            <a:fillRect/>
          </a:stretch>
        </p:blipFill>
        <p:spPr>
          <a:xfrm>
            <a:off x="0" y="-8090"/>
            <a:ext cx="12339173" cy="6866089"/>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6893" y="564457"/>
            <a:ext cx="5747734" cy="5747734"/>
          </a:xfrm>
          <a:prstGeom prst="rect">
            <a:avLst/>
          </a:prstGeom>
        </p:spPr>
      </p:pic>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498159"/>
            <a:ext cx="12339173" cy="4398639"/>
          </a:xfrm>
          <a:prstGeom prst="rect">
            <a:avLst/>
          </a:prstGeom>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0420" y="-8090"/>
            <a:ext cx="4308753" cy="2933034"/>
          </a:xfrm>
          <a:prstGeom prst="rect">
            <a:avLst/>
          </a:prstGeom>
        </p:spPr>
      </p:pic>
      <p:pic>
        <p:nvPicPr>
          <p:cNvPr id="16" name="图片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4854" y="-23212"/>
            <a:ext cx="4181764" cy="2933034"/>
          </a:xfrm>
          <a:prstGeom prst="rect">
            <a:avLst/>
          </a:prstGeom>
        </p:spPr>
      </p:pic>
      <p:pic>
        <p:nvPicPr>
          <p:cNvPr id="5" name="图片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9960" y="2975311"/>
            <a:ext cx="7519640" cy="4630832"/>
          </a:xfrm>
          <a:prstGeom prst="rect">
            <a:avLst/>
          </a:prstGeom>
        </p:spPr>
      </p:pic>
      <p:sp>
        <p:nvSpPr>
          <p:cNvPr id="18" name="文本框 17"/>
          <p:cNvSpPr txBox="1"/>
          <p:nvPr/>
        </p:nvSpPr>
        <p:spPr>
          <a:xfrm>
            <a:off x="4284134" y="118533"/>
            <a:ext cx="3620895" cy="369332"/>
          </a:xfrm>
          <a:prstGeom prst="rect">
            <a:avLst/>
          </a:prstGeom>
          <a:noFill/>
          <a:ln>
            <a:noFill/>
          </a:ln>
        </p:spPr>
        <p:txBody>
          <a:bodyPr wrap="square" rtlCol="0">
            <a:spAutoFit/>
          </a:bodyPr>
          <a:lstStyle/>
          <a:p>
            <a:pPr algn="dist"/>
            <a:r>
              <a:rPr lang="zh-CN" altLang="en-US">
                <a:solidFill>
                  <a:schemeClr val="bg1"/>
                </a:solidFill>
                <a:cs typeface="+mn-ea"/>
                <a:sym typeface="+mn-lt"/>
              </a:rPr>
              <a:t>祭祀</a:t>
            </a:r>
            <a:r>
              <a:rPr lang="en-US" altLang="zh-CN">
                <a:solidFill>
                  <a:schemeClr val="bg1"/>
                </a:solidFill>
                <a:cs typeface="+mn-ea"/>
                <a:sym typeface="+mn-lt"/>
              </a:rPr>
              <a:t>/</a:t>
            </a:r>
            <a:r>
              <a:rPr lang="zh-CN" altLang="en-US">
                <a:solidFill>
                  <a:schemeClr val="bg1"/>
                </a:solidFill>
                <a:cs typeface="+mn-ea"/>
                <a:sym typeface="+mn-lt"/>
              </a:rPr>
              <a:t>粽子</a:t>
            </a:r>
            <a:r>
              <a:rPr lang="en-US" altLang="zh-CN">
                <a:solidFill>
                  <a:schemeClr val="bg1"/>
                </a:solidFill>
                <a:cs typeface="+mn-ea"/>
                <a:sym typeface="+mn-lt"/>
              </a:rPr>
              <a:t>/</a:t>
            </a:r>
            <a:r>
              <a:rPr lang="zh-CN" altLang="en-US">
                <a:solidFill>
                  <a:schemeClr val="bg1"/>
                </a:solidFill>
                <a:cs typeface="+mn-ea"/>
                <a:sym typeface="+mn-lt"/>
              </a:rPr>
              <a:t>端午赛龙舟</a:t>
            </a:r>
            <a:endParaRPr lang="zh-CN" altLang="en-US">
              <a:solidFill>
                <a:schemeClr val="bg1"/>
              </a:solidFill>
              <a:cs typeface="+mn-ea"/>
              <a:sym typeface="+mn-lt"/>
            </a:endParaRPr>
          </a:p>
        </p:txBody>
      </p:sp>
      <p:sp>
        <p:nvSpPr>
          <p:cNvPr id="19" name="矩形 18"/>
          <p:cNvSpPr/>
          <p:nvPr/>
        </p:nvSpPr>
        <p:spPr>
          <a:xfrm>
            <a:off x="9251693" y="726773"/>
            <a:ext cx="2100725" cy="1168590"/>
          </a:xfrm>
          <a:prstGeom prst="rect">
            <a:avLst/>
          </a:prstGeom>
        </p:spPr>
        <p:txBody>
          <a:bodyPr wrap="square">
            <a:spAutoFit/>
          </a:bodyPr>
          <a:lstStyle/>
          <a:p>
            <a:pPr algn="just">
              <a:lnSpc>
                <a:spcPct val="150000"/>
              </a:lnSpc>
            </a:pPr>
            <a:r>
              <a:rPr lang="zh-CN" altLang="en-US" sz="1200">
                <a:solidFill>
                  <a:schemeClr val="bg1"/>
                </a:solidFill>
                <a:cs typeface="+mn-ea"/>
                <a:sym typeface="+mn-lt"/>
              </a:rPr>
              <a:t>重五山村好，榴花忽已繁。</a:t>
            </a:r>
            <a:endParaRPr lang="zh-CN" altLang="en-US" sz="1200">
              <a:solidFill>
                <a:schemeClr val="bg1"/>
              </a:solidFill>
              <a:cs typeface="+mn-ea"/>
              <a:sym typeface="+mn-lt"/>
            </a:endParaRPr>
          </a:p>
          <a:p>
            <a:pPr algn="just">
              <a:lnSpc>
                <a:spcPct val="150000"/>
              </a:lnSpc>
            </a:pPr>
            <a:r>
              <a:rPr lang="zh-CN" altLang="en-US" sz="1200">
                <a:solidFill>
                  <a:schemeClr val="bg1"/>
                </a:solidFill>
                <a:cs typeface="+mn-ea"/>
                <a:sym typeface="+mn-lt"/>
              </a:rPr>
              <a:t>粽包分两髻，艾束著危冠。</a:t>
            </a:r>
            <a:endParaRPr lang="zh-CN" altLang="en-US" sz="1200">
              <a:solidFill>
                <a:schemeClr val="bg1"/>
              </a:solidFill>
              <a:cs typeface="+mn-ea"/>
              <a:sym typeface="+mn-lt"/>
            </a:endParaRPr>
          </a:p>
          <a:p>
            <a:pPr algn="just">
              <a:lnSpc>
                <a:spcPct val="150000"/>
              </a:lnSpc>
            </a:pPr>
            <a:r>
              <a:rPr lang="zh-CN" altLang="en-US" sz="1200">
                <a:solidFill>
                  <a:schemeClr val="bg1"/>
                </a:solidFill>
                <a:cs typeface="+mn-ea"/>
                <a:sym typeface="+mn-lt"/>
              </a:rPr>
              <a:t>旧俗方储药，羸躯亦点丹。</a:t>
            </a:r>
            <a:endParaRPr lang="zh-CN" altLang="en-US" sz="1200">
              <a:solidFill>
                <a:schemeClr val="bg1"/>
              </a:solidFill>
              <a:cs typeface="+mn-ea"/>
              <a:sym typeface="+mn-lt"/>
            </a:endParaRPr>
          </a:p>
          <a:p>
            <a:pPr algn="just">
              <a:lnSpc>
                <a:spcPct val="150000"/>
              </a:lnSpc>
            </a:pPr>
            <a:r>
              <a:rPr lang="zh-CN" altLang="en-US" sz="1200">
                <a:solidFill>
                  <a:schemeClr val="bg1"/>
                </a:solidFill>
                <a:cs typeface="+mn-ea"/>
                <a:sym typeface="+mn-lt"/>
              </a:rPr>
              <a:t>日斜吾事毕，一笑向杯盘。</a:t>
            </a:r>
            <a:endParaRPr lang="zh-CN" altLang="en-US" sz="1200" i="0">
              <a:solidFill>
                <a:schemeClr val="bg1"/>
              </a:solidFill>
              <a:effectLst/>
              <a:cs typeface="+mn-ea"/>
              <a:sym typeface="+mn-lt"/>
            </a:endParaRPr>
          </a:p>
        </p:txBody>
      </p:sp>
      <p:sp>
        <p:nvSpPr>
          <p:cNvPr id="20" name="矩形 19"/>
          <p:cNvSpPr/>
          <p:nvPr/>
        </p:nvSpPr>
        <p:spPr>
          <a:xfrm>
            <a:off x="1133997" y="844975"/>
            <a:ext cx="1569660" cy="2584025"/>
          </a:xfrm>
          <a:prstGeom prst="rect">
            <a:avLst/>
          </a:prstGeom>
        </p:spPr>
        <p:txBody>
          <a:bodyPr vert="eaVert" wrap="square">
            <a:spAutoFit/>
          </a:bodyPr>
          <a:lstStyle/>
          <a:p>
            <a:pPr>
              <a:lnSpc>
                <a:spcPct val="150000"/>
              </a:lnSpc>
            </a:pPr>
            <a:r>
              <a:rPr lang="zh-CN" altLang="en-US" sz="1200">
                <a:solidFill>
                  <a:schemeClr val="bg1"/>
                </a:solidFill>
                <a:cs typeface="+mn-ea"/>
                <a:sym typeface="+mn-lt"/>
              </a:rPr>
              <a:t>端午突遇风雨天气昏沉阴暗，汨罗江上无人凭吊逝去的屈原。</a:t>
            </a:r>
            <a:br>
              <a:rPr lang="zh-CN" altLang="en-US" sz="1200">
                <a:solidFill>
                  <a:schemeClr val="bg1"/>
                </a:solidFill>
                <a:cs typeface="+mn-ea"/>
                <a:sym typeface="+mn-lt"/>
              </a:rPr>
            </a:br>
            <a:r>
              <a:rPr lang="zh-CN" altLang="en-US" sz="1200">
                <a:solidFill>
                  <a:schemeClr val="bg1"/>
                </a:solidFill>
                <a:cs typeface="+mn-ea"/>
                <a:sym typeface="+mn-lt"/>
              </a:rPr>
              <a:t>盛开如火的石榴花好像也在笑话我，陶渊明即使不喝酒，也一样仰慕屈原卓然不群的清醒。</a:t>
            </a:r>
            <a:endParaRPr lang="zh-CN" altLang="en-US" sz="1200">
              <a:solidFill>
                <a:schemeClr val="bg1"/>
              </a:solidFill>
              <a:cs typeface="+mn-ea"/>
              <a:sym typeface="+mn-lt"/>
            </a:endParaRPr>
          </a:p>
        </p:txBody>
      </p:sp>
      <p:sp>
        <p:nvSpPr>
          <p:cNvPr id="14" name="文本框 13"/>
          <p:cNvSpPr txBox="1"/>
          <p:nvPr/>
        </p:nvSpPr>
        <p:spPr>
          <a:xfrm>
            <a:off x="3703310" y="2852224"/>
            <a:ext cx="4974879" cy="923330"/>
          </a:xfrm>
          <a:prstGeom prst="rect">
            <a:avLst/>
          </a:prstGeom>
          <a:noFill/>
        </p:spPr>
        <p:txBody>
          <a:bodyPr wrap="square" rtlCol="0">
            <a:spAutoFit/>
          </a:bodyPr>
          <a:lstStyle/>
          <a:p>
            <a:r>
              <a:rPr kumimoji="1" lang="zh-CN" altLang="en-US" sz="5400" b="1">
                <a:solidFill>
                  <a:schemeClr val="bg1"/>
                </a:solidFill>
                <a:cs typeface="+mn-ea"/>
                <a:sym typeface="+mn-lt"/>
              </a:rPr>
              <a:t>节日民俗与活动</a:t>
            </a:r>
            <a:endParaRPr kumimoji="1" lang="zh-CN" altLang="en-US" sz="5400" b="1">
              <a:solidFill>
                <a:schemeClr val="bg1"/>
              </a:solidFill>
              <a:cs typeface="+mn-ea"/>
              <a:sym typeface="+mn-lt"/>
            </a:endParaRPr>
          </a:p>
        </p:txBody>
      </p:sp>
      <p:sp>
        <p:nvSpPr>
          <p:cNvPr id="17" name="文本框 16"/>
          <p:cNvSpPr txBox="1"/>
          <p:nvPr/>
        </p:nvSpPr>
        <p:spPr>
          <a:xfrm>
            <a:off x="5408402" y="1148339"/>
            <a:ext cx="1245476" cy="1569660"/>
          </a:xfrm>
          <a:prstGeom prst="rect">
            <a:avLst/>
          </a:prstGeom>
          <a:noFill/>
        </p:spPr>
        <p:txBody>
          <a:bodyPr wrap="square" rtlCol="0">
            <a:spAutoFit/>
          </a:bodyPr>
          <a:lstStyle/>
          <a:p>
            <a:r>
              <a:rPr lang="zh-CN" altLang="en-US" sz="9600" b="1">
                <a:solidFill>
                  <a:schemeClr val="bg1"/>
                </a:solidFill>
              </a:rPr>
              <a:t>叁</a:t>
            </a:r>
            <a:endParaRPr lang="zh-CN" altLang="en-US" sz="9600" b="1">
              <a:solidFill>
                <a:schemeClr val="bg1"/>
              </a:solidFill>
            </a:endParaRPr>
          </a:p>
        </p:txBody>
      </p:sp>
      <p:cxnSp>
        <p:nvCxnSpPr>
          <p:cNvPr id="4" name="直接连接符 3"/>
          <p:cNvCxnSpPr/>
          <p:nvPr/>
        </p:nvCxnSpPr>
        <p:spPr>
          <a:xfrm flipV="1">
            <a:off x="5533697" y="2648607"/>
            <a:ext cx="1198179" cy="22972"/>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5="http://schemas.microsoft.com/office/powerpoint/2012/main" Requires="p15">
      <p:transition spd="slow" advTm="2000" p14:dur="2000">
        <p15:prstTrans prst="wind"/>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nodeType="afterGroup">
                            <p:stCondLst>
                              <p:cond delay="15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20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nodeType="afterGroup">
                            <p:stCondLst>
                              <p:cond delay="2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8"/>
                                        </p:tgtEl>
                                        <p:attrNameLst>
                                          <p:attrName>ppt_y</p:attrName>
                                        </p:attrNameLst>
                                      </p:cBhvr>
                                      <p:tavLst>
                                        <p:tav tm="0">
                                          <p:val>
                                            <p:strVal val="#ppt_y"/>
                                          </p:val>
                                        </p:tav>
                                        <p:tav tm="100000">
                                          <p:val>
                                            <p:strVal val="#ppt_y"/>
                                          </p:val>
                                        </p:tav>
                                      </p:tavLst>
                                    </p:anim>
                                    <p:anim calcmode="lin" valueType="num">
                                      <p:cBhvr>
                                        <p:cTn id="31"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8"/>
                                        </p:tgtEl>
                                      </p:cBhvr>
                                    </p:animEffect>
                                  </p:childTnLst>
                                </p:cTn>
                              </p:par>
                            </p:childTnLst>
                          </p:cTn>
                        </p:par>
                        <p:par>
                          <p:cTn id="34" fill="hold" nodeType="afterGroup">
                            <p:stCondLst>
                              <p:cond delay="30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9"/>
                                        </p:tgtEl>
                                        <p:attrNameLst>
                                          <p:attrName>ppt_y</p:attrName>
                                        </p:attrNameLst>
                                      </p:cBhvr>
                                      <p:tavLst>
                                        <p:tav tm="0">
                                          <p:val>
                                            <p:strVal val="#ppt_y"/>
                                          </p:val>
                                        </p:tav>
                                        <p:tav tm="100000">
                                          <p:val>
                                            <p:strVal val="#ppt_y"/>
                                          </p:val>
                                        </p:tav>
                                      </p:tavLst>
                                    </p:anim>
                                    <p:anim calcmode="lin" valueType="num">
                                      <p:cBhvr>
                                        <p:cTn id="3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9"/>
                                        </p:tgtEl>
                                      </p:cBhvr>
                                    </p:animEffect>
                                  </p:childTnLst>
                                </p:cTn>
                              </p:par>
                            </p:childTnLst>
                          </p:cTn>
                        </p:par>
                        <p:par>
                          <p:cTn id="42" fill="hold" nodeType="afterGroup">
                            <p:stCondLst>
                              <p:cond delay="350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20"/>
                                        </p:tgtEl>
                                        <p:attrNameLst>
                                          <p:attrName>ppt_y</p:attrName>
                                        </p:attrNameLst>
                                      </p:cBhvr>
                                      <p:tavLst>
                                        <p:tav tm="0">
                                          <p:val>
                                            <p:strVal val="#ppt_y"/>
                                          </p:val>
                                        </p:tav>
                                        <p:tav tm="100000">
                                          <p:val>
                                            <p:strVal val="#ppt_y"/>
                                          </p:val>
                                        </p:tav>
                                      </p:tavLst>
                                    </p:anim>
                                    <p:anim calcmode="lin" valueType="num">
                                      <p:cBhvr>
                                        <p:cTn id="47"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20"/>
                                        </p:tgtEl>
                                      </p:cBhvr>
                                    </p:animEffect>
                                  </p:childTnLst>
                                </p:cTn>
                              </p:par>
                            </p:childTnLst>
                          </p:cTn>
                        </p:par>
                        <p:par>
                          <p:cTn id="50" fill="hold" nodeType="afterGroup">
                            <p:stCondLst>
                              <p:cond delay="4000"/>
                            </p:stCondLst>
                            <p:childTnLst>
                              <p:par>
                                <p:cTn id="51" presetID="53" presetClass="entr" presetSubtype="16"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childTnLst>
                          </p:cTn>
                        </p:par>
                        <p:par>
                          <p:cTn id="56" fill="hold" nodeType="afterGroup">
                            <p:stCondLst>
                              <p:cond delay="4500"/>
                            </p:stCondLst>
                            <p:childTnLst>
                              <p:par>
                                <p:cTn id="57" presetID="16" presetClass="entr" presetSubtype="21"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barn(inVertical)">
                                      <p:cBhvr>
                                        <p:cTn id="59" dur="500"/>
                                        <p:tgtEl>
                                          <p:spTgt spid="4"/>
                                        </p:tgtEl>
                                      </p:cBhvr>
                                    </p:animEffect>
                                  </p:childTnLst>
                                </p:cTn>
                              </p:par>
                            </p:childTnLst>
                          </p:cTn>
                        </p:par>
                        <p:par>
                          <p:cTn id="60" fill="hold" nodeType="afterGroup">
                            <p:stCondLst>
                              <p:cond delay="5000"/>
                            </p:stCondLst>
                            <p:childTnLst>
                              <p:par>
                                <p:cTn id="61" presetID="2" presetClass="entr" presetSubtype="4"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14" grpId="0"/>
      <p:bldP spid="17"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p:cNvSpPr txBox="1"/>
          <p:nvPr/>
        </p:nvSpPr>
        <p:spPr>
          <a:xfrm>
            <a:off x="1379156" y="1788086"/>
            <a:ext cx="3416320" cy="3887708"/>
          </a:xfrm>
          <a:prstGeom prst="rect">
            <a:avLst/>
          </a:prstGeom>
          <a:noFill/>
        </p:spPr>
        <p:txBody>
          <a:bodyPr vert="eaVert" wrap="square" rtlCol="0">
            <a:spAutoFit/>
          </a:bodyPr>
          <a:lstStyle/>
          <a:p>
            <a:pPr>
              <a:lnSpc>
                <a:spcPct val="150000"/>
              </a:lnSpc>
            </a:pPr>
            <a:r>
              <a:rPr kumimoji="1" lang="zh-CN" altLang="en-US" sz="3200">
                <a:solidFill>
                  <a:schemeClr val="accent1">
                    <a:lumMod val="50000"/>
                  </a:schemeClr>
                </a:solidFill>
                <a:cs typeface="+mn-ea"/>
                <a:sym typeface="+mn-lt"/>
              </a:rPr>
              <a:t>龙舟节</a:t>
            </a:r>
            <a:endParaRPr kumimoji="1" lang="zh-CN" altLang="en-US" sz="3200">
              <a:solidFill>
                <a:schemeClr val="accent1">
                  <a:lumMod val="50000"/>
                </a:schemeClr>
              </a:solidFill>
              <a:cs typeface="+mn-ea"/>
              <a:sym typeface="+mn-lt"/>
            </a:endParaRPr>
          </a:p>
          <a:p>
            <a:pPr>
              <a:lnSpc>
                <a:spcPct val="150000"/>
              </a:lnSpc>
            </a:pPr>
            <a:r>
              <a:rPr kumimoji="1" lang="zh-CN" altLang="en-US">
                <a:solidFill>
                  <a:schemeClr val="accent1">
                    <a:lumMod val="50000"/>
                  </a:schemeClr>
                </a:solidFill>
                <a:cs typeface="+mn-ea"/>
                <a:sym typeface="+mn-lt"/>
              </a:rPr>
              <a:t>龙舟竞渡最早是古越人祭龙祖的一种祭祀活动形式，南越使用舟船普遍，往往在船的首尾画上龙图形作为本族的图腾或保护神。扒龙舟是端午节的一项重要活动，在中国南方十分流行，尤其是广东地区。</a:t>
            </a:r>
            <a:endParaRPr kumimoji="1" lang="zh-CN" altLang="en-US">
              <a:solidFill>
                <a:schemeClr val="accent1">
                  <a:lumMod val="50000"/>
                </a:schemeClr>
              </a:solidFill>
              <a:cs typeface="+mn-ea"/>
              <a:sym typeface="+mn-lt"/>
            </a:endParaRPr>
          </a:p>
        </p:txBody>
      </p:sp>
      <p:sp>
        <p:nvSpPr>
          <p:cNvPr id="4" name="文本框 3"/>
          <p:cNvSpPr txBox="1"/>
          <p:nvPr/>
        </p:nvSpPr>
        <p:spPr>
          <a:xfrm>
            <a:off x="1474076" y="584638"/>
            <a:ext cx="2664512" cy="523220"/>
          </a:xfrm>
          <a:prstGeom prst="rect">
            <a:avLst/>
          </a:prstGeom>
          <a:noFill/>
        </p:spPr>
        <p:txBody>
          <a:bodyPr wrap="none" rtlCol="0">
            <a:spAutoFit/>
          </a:bodyPr>
          <a:lstStyle/>
          <a:p>
            <a:r>
              <a:rPr kumimoji="1" lang="zh-CN" altLang="en-US" sz="2800" b="1">
                <a:solidFill>
                  <a:srgbClr val="09386F"/>
                </a:solidFill>
                <a:cs typeface="+mn-ea"/>
                <a:sym typeface="+mn-lt"/>
              </a:rPr>
              <a:t>节日民俗与活动</a:t>
            </a:r>
            <a:endParaRPr kumimoji="1" lang="zh-CN" altLang="en-US" sz="2800" b="1">
              <a:solidFill>
                <a:srgbClr val="09386F"/>
              </a:solidFill>
              <a:cs typeface="+mn-ea"/>
              <a:sym typeface="+mn-lt"/>
            </a:endParaRPr>
          </a:p>
        </p:txBody>
      </p:sp>
      <p:sp>
        <p:nvSpPr>
          <p:cNvPr id="5" name="矩形 4"/>
          <p:cNvSpPr/>
          <p:nvPr/>
        </p:nvSpPr>
        <p:spPr>
          <a:xfrm>
            <a:off x="7645480" y="1825156"/>
            <a:ext cx="3831818" cy="3887708"/>
          </a:xfrm>
          <a:prstGeom prst="rect">
            <a:avLst/>
          </a:prstGeom>
        </p:spPr>
        <p:txBody>
          <a:bodyPr vert="eaVert" wrap="square">
            <a:spAutoFit/>
          </a:bodyPr>
          <a:lstStyle/>
          <a:p>
            <a:pPr>
              <a:lnSpc>
                <a:spcPct val="150000"/>
              </a:lnSpc>
            </a:pPr>
            <a:r>
              <a:rPr kumimoji="1" lang="zh-CN" altLang="en-US" sz="3200">
                <a:solidFill>
                  <a:schemeClr val="accent1">
                    <a:lumMod val="50000"/>
                  </a:schemeClr>
                </a:solidFill>
                <a:cs typeface="+mn-ea"/>
                <a:sym typeface="+mn-lt"/>
              </a:rPr>
              <a:t>重午节</a:t>
            </a:r>
            <a:endParaRPr kumimoji="1" lang="zh-CN" altLang="en-US" sz="3200">
              <a:solidFill>
                <a:schemeClr val="accent1">
                  <a:lumMod val="50000"/>
                </a:schemeClr>
              </a:solidFill>
              <a:cs typeface="+mn-ea"/>
              <a:sym typeface="+mn-lt"/>
            </a:endParaRPr>
          </a:p>
          <a:p>
            <a:pPr>
              <a:lnSpc>
                <a:spcPct val="150000"/>
              </a:lnSpc>
            </a:pPr>
            <a:r>
              <a:rPr kumimoji="1" lang="zh-CN" altLang="en-US">
                <a:solidFill>
                  <a:schemeClr val="accent1">
                    <a:lumMod val="50000"/>
                  </a:schemeClr>
                </a:solidFill>
                <a:cs typeface="+mn-ea"/>
                <a:sym typeface="+mn-lt"/>
              </a:rPr>
              <a:t>上古干支纪元法，以天干地支来作为载体，纪元通用天干地支。最初端午为干支历的午月午日，正月建寅，第五个月即为午月，午月午日谓之重午。到了汉代时，由于南北统一，历法变动，朝廷为了方便过节，规定每年的端午节改为阴历五月初五日。 </a:t>
            </a:r>
            <a:endParaRPr kumimoji="1" lang="en-US" altLang="zh-CN">
              <a:solidFill>
                <a:schemeClr val="accent1">
                  <a:lumMod val="50000"/>
                </a:schemeClr>
              </a:solidFill>
              <a:cs typeface="+mn-ea"/>
              <a:sym typeface="+mn-lt"/>
            </a:endParaRPr>
          </a:p>
        </p:txBody>
      </p:sp>
      <p:pic>
        <p:nvPicPr>
          <p:cNvPr id="7" name="图片 6"/>
          <p:cNvPicPr>
            <a:picLocks noChangeAspect="1"/>
          </p:cNvPicPr>
          <p:nvPr/>
        </p:nvPicPr>
        <p:blipFill>
          <a:blip r:embed="rId3"/>
          <a:stretch>
            <a:fillRect/>
          </a:stretch>
        </p:blipFill>
        <p:spPr>
          <a:xfrm>
            <a:off x="3928242" y="1939158"/>
            <a:ext cx="4020207" cy="4020207"/>
          </a:xfrm>
          <a:prstGeom prst="rect">
            <a:avLst/>
          </a:prstGeom>
        </p:spPr>
      </p:pic>
    </p:spTree>
  </p:cSld>
  <p:clrMapOvr>
    <a:masterClrMapping/>
  </p:clrMapOvr>
  <mc:AlternateContent>
    <mc:Choice xmlns:p15="http://schemas.microsoft.com/office/powerpoint/2012/main" Requires="p15">
      <p:transition spd="slow" advTm="2000" p14:dur="3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nodeType="afterGroup">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p:cNvSpPr txBox="1"/>
          <p:nvPr/>
        </p:nvSpPr>
        <p:spPr>
          <a:xfrm>
            <a:off x="5918880" y="3186896"/>
            <a:ext cx="5303605" cy="2809423"/>
          </a:xfrm>
          <a:prstGeom prst="rect">
            <a:avLst/>
          </a:prstGeom>
          <a:noFill/>
        </p:spPr>
        <p:txBody>
          <a:bodyPr vert="horz" wrap="square" rtlCol="0">
            <a:spAutoFit/>
          </a:bodyPr>
          <a:lstStyle/>
          <a:p>
            <a:pPr>
              <a:lnSpc>
                <a:spcPct val="150000"/>
              </a:lnSpc>
            </a:pPr>
            <a:r>
              <a:rPr kumimoji="1" lang="zh-CN" altLang="en-US" sz="2000">
                <a:solidFill>
                  <a:schemeClr val="accent1">
                    <a:lumMod val="50000"/>
                  </a:schemeClr>
                </a:solidFill>
                <a:cs typeface="+mn-ea"/>
                <a:sym typeface="+mn-lt"/>
              </a:rPr>
              <a:t>古老传统节日的起源与上古原始信仰、祭祀文化及天象、历法等人文与自然文化内容有关。根据现代人类学、考古学的研究成果，人类最原始的两种信仰：一是天地信仰，二是祖先信仰。古老传统节日多数形成于古人择吉日祭祀，以谢天地神灵、祖先恩德的活动。</a:t>
            </a:r>
            <a:endParaRPr kumimoji="1" lang="zh-CN" altLang="en-US" sz="2000">
              <a:solidFill>
                <a:schemeClr val="accent1">
                  <a:lumMod val="50000"/>
                </a:schemeClr>
              </a:solidFill>
              <a:cs typeface="+mn-ea"/>
              <a:sym typeface="+mn-lt"/>
            </a:endParaRPr>
          </a:p>
        </p:txBody>
      </p:sp>
      <p:sp>
        <p:nvSpPr>
          <p:cNvPr id="4" name="文本框 3"/>
          <p:cNvSpPr txBox="1"/>
          <p:nvPr/>
        </p:nvSpPr>
        <p:spPr>
          <a:xfrm>
            <a:off x="1127170" y="1648572"/>
            <a:ext cx="10334361" cy="1424429"/>
          </a:xfrm>
          <a:prstGeom prst="rect">
            <a:avLst/>
          </a:prstGeom>
          <a:noFill/>
        </p:spPr>
        <p:txBody>
          <a:bodyPr vert="horz" wrap="square" rtlCol="0">
            <a:spAutoFit/>
          </a:bodyPr>
          <a:lstStyle/>
          <a:p>
            <a:pPr>
              <a:lnSpc>
                <a:spcPct val="150000"/>
              </a:lnSpc>
            </a:pPr>
            <a:r>
              <a:rPr kumimoji="1" lang="zh-CN" altLang="en-US" sz="2000">
                <a:solidFill>
                  <a:schemeClr val="accent1">
                    <a:lumMod val="50000"/>
                  </a:schemeClr>
                </a:solidFill>
                <a:cs typeface="+mn-ea"/>
                <a:sym typeface="+mn-lt"/>
              </a:rPr>
              <a:t>早期的节日文化，反映的是古人自然崇拜、固本思源等人文精神；一系列的祭祀活动，则蕴含着祗敬感德、礼乐文明深邃文化内涵。节日的起源和发展是一个逐渐形成，潜移默化地完善与普及的过程。</a:t>
            </a:r>
            <a:endParaRPr kumimoji="1" lang="zh-CN" altLang="en-US" sz="2000">
              <a:solidFill>
                <a:schemeClr val="accent1">
                  <a:lumMod val="50000"/>
                </a:schemeClr>
              </a:solidFill>
              <a:cs typeface="+mn-ea"/>
              <a:sym typeface="+mn-lt"/>
            </a:endParaRPr>
          </a:p>
        </p:txBody>
      </p:sp>
      <p:sp>
        <p:nvSpPr>
          <p:cNvPr id="6" name="文本框 5"/>
          <p:cNvSpPr txBox="1"/>
          <p:nvPr/>
        </p:nvSpPr>
        <p:spPr>
          <a:xfrm>
            <a:off x="1474076" y="584638"/>
            <a:ext cx="2664512" cy="523220"/>
          </a:xfrm>
          <a:prstGeom prst="rect">
            <a:avLst/>
          </a:prstGeom>
          <a:noFill/>
        </p:spPr>
        <p:txBody>
          <a:bodyPr wrap="none" rtlCol="0">
            <a:spAutoFit/>
          </a:bodyPr>
          <a:lstStyle/>
          <a:p>
            <a:r>
              <a:rPr kumimoji="1" lang="zh-CN" altLang="en-US" sz="2800" b="1">
                <a:solidFill>
                  <a:srgbClr val="09386F"/>
                </a:solidFill>
                <a:cs typeface="+mn-ea"/>
                <a:sym typeface="+mn-lt"/>
              </a:rPr>
              <a:t>节日民俗与活动</a:t>
            </a:r>
            <a:endParaRPr kumimoji="1" lang="zh-CN" altLang="en-US" sz="2800" b="1">
              <a:solidFill>
                <a:srgbClr val="09386F"/>
              </a:solidFill>
              <a:cs typeface="+mn-ea"/>
              <a:sym typeface="+mn-lt"/>
            </a:endParaRPr>
          </a:p>
        </p:txBody>
      </p:sp>
      <p:pic>
        <p:nvPicPr>
          <p:cNvPr id="7" name="图片 6"/>
          <p:cNvPicPr>
            <a:picLocks noChangeAspect="1"/>
          </p:cNvPicPr>
          <p:nvPr/>
        </p:nvPicPr>
        <p:blipFill>
          <a:blip r:embed="rId3"/>
          <a:stretch>
            <a:fillRect/>
          </a:stretch>
        </p:blipFill>
        <p:spPr>
          <a:xfrm flipH="1">
            <a:off x="1579179" y="2724737"/>
            <a:ext cx="3639207" cy="3766614"/>
          </a:xfrm>
          <a:prstGeom prst="rect">
            <a:avLst/>
          </a:prstGeom>
        </p:spPr>
      </p:pic>
    </p:spTree>
  </p:cSld>
  <p:clrMapOvr>
    <a:masterClrMapping/>
  </p:clrMapOvr>
  <mc:AlternateContent>
    <mc:Choice xmlns:p15="http://schemas.microsoft.com/office/powerpoint/2012/main" Requires="p15">
      <p:transition spd="slow" advTm="2000" p14:dur="3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1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nodeType="afterGroup">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p:cNvSpPr txBox="1"/>
          <p:nvPr/>
        </p:nvSpPr>
        <p:spPr>
          <a:xfrm>
            <a:off x="7713521" y="1560786"/>
            <a:ext cx="3093154" cy="4143703"/>
          </a:xfrm>
          <a:prstGeom prst="rect">
            <a:avLst/>
          </a:prstGeom>
          <a:noFill/>
          <a:ln>
            <a:solidFill>
              <a:srgbClr val="09386F"/>
            </a:solidFill>
          </a:ln>
        </p:spPr>
        <p:txBody>
          <a:bodyPr vert="eaVert" wrap="square" rtlCol="0">
            <a:spAutoFit/>
          </a:bodyPr>
          <a:lstStyle/>
          <a:p>
            <a:pPr>
              <a:lnSpc>
                <a:spcPct val="150000"/>
              </a:lnSpc>
            </a:pPr>
            <a:r>
              <a:rPr kumimoji="1" lang="zh-CN" altLang="en-US">
                <a:solidFill>
                  <a:schemeClr val="accent1">
                    <a:lumMod val="50000"/>
                  </a:schemeClr>
                </a:solidFill>
                <a:cs typeface="+mn-ea"/>
                <a:sym typeface="+mn-lt"/>
              </a:rPr>
              <a:t>古时南北风俗各异，先秦时代端午节的节俗活动鲜见于中原文献记载，就现存文献没法直接考证其源流。关于端午节的相关文字记载，“端午”二字，最早出现在晋代的</a:t>
            </a:r>
            <a:r>
              <a:rPr kumimoji="1" lang="en-US" altLang="zh-CN">
                <a:solidFill>
                  <a:schemeClr val="accent1">
                    <a:lumMod val="50000"/>
                  </a:schemeClr>
                </a:solidFill>
                <a:cs typeface="+mn-ea"/>
                <a:sym typeface="+mn-lt"/>
              </a:rPr>
              <a:t>《</a:t>
            </a:r>
            <a:r>
              <a:rPr kumimoji="1" lang="zh-CN" altLang="en-US">
                <a:solidFill>
                  <a:schemeClr val="accent1">
                    <a:lumMod val="50000"/>
                  </a:schemeClr>
                </a:solidFill>
                <a:cs typeface="+mn-ea"/>
                <a:sym typeface="+mn-lt"/>
              </a:rPr>
              <a:t>风土记</a:t>
            </a:r>
            <a:r>
              <a:rPr kumimoji="1" lang="en-US" altLang="zh-CN">
                <a:solidFill>
                  <a:schemeClr val="accent1">
                    <a:lumMod val="50000"/>
                  </a:schemeClr>
                </a:solidFill>
                <a:cs typeface="+mn-ea"/>
                <a:sym typeface="+mn-lt"/>
              </a:rPr>
              <a:t>》</a:t>
            </a:r>
            <a:r>
              <a:rPr kumimoji="1" lang="zh-CN" altLang="en-US">
                <a:solidFill>
                  <a:schemeClr val="accent1">
                    <a:lumMod val="50000"/>
                  </a:schemeClr>
                </a:solidFill>
                <a:cs typeface="+mn-ea"/>
                <a:sym typeface="+mn-lt"/>
              </a:rPr>
              <a:t>中，但端午的习俗却早已有之，譬如龙舟竞渡祭祀之俗，早已存在。</a:t>
            </a:r>
            <a:endParaRPr kumimoji="1" lang="zh-CN" altLang="en-US">
              <a:solidFill>
                <a:schemeClr val="accent1">
                  <a:lumMod val="50000"/>
                </a:schemeClr>
              </a:solidFill>
              <a:cs typeface="+mn-ea"/>
              <a:sym typeface="+mn-lt"/>
            </a:endParaRPr>
          </a:p>
        </p:txBody>
      </p:sp>
      <p:sp>
        <p:nvSpPr>
          <p:cNvPr id="4" name="文本框 3"/>
          <p:cNvSpPr txBox="1"/>
          <p:nvPr/>
        </p:nvSpPr>
        <p:spPr>
          <a:xfrm>
            <a:off x="1392790" y="1560787"/>
            <a:ext cx="2677656" cy="4143703"/>
          </a:xfrm>
          <a:prstGeom prst="rect">
            <a:avLst/>
          </a:prstGeom>
          <a:noFill/>
          <a:ln>
            <a:solidFill>
              <a:srgbClr val="09386F"/>
            </a:solidFill>
          </a:ln>
        </p:spPr>
        <p:txBody>
          <a:bodyPr vert="eaVert" wrap="square" rtlCol="0">
            <a:spAutoFit/>
          </a:bodyPr>
          <a:lstStyle/>
          <a:p>
            <a:pPr>
              <a:lnSpc>
                <a:spcPct val="150000"/>
              </a:lnSpc>
            </a:pPr>
            <a:r>
              <a:rPr kumimoji="1" lang="zh-CN" altLang="en-US">
                <a:solidFill>
                  <a:schemeClr val="accent1">
                    <a:lumMod val="50000"/>
                  </a:schemeClr>
                </a:solidFill>
                <a:cs typeface="+mn-ea"/>
                <a:sym typeface="+mn-lt"/>
              </a:rPr>
              <a:t>闻一多先生在</a:t>
            </a:r>
            <a:r>
              <a:rPr kumimoji="1" lang="en-US" altLang="zh-CN">
                <a:solidFill>
                  <a:schemeClr val="accent1">
                    <a:lumMod val="50000"/>
                  </a:schemeClr>
                </a:solidFill>
                <a:cs typeface="+mn-ea"/>
                <a:sym typeface="+mn-lt"/>
              </a:rPr>
              <a:t>《</a:t>
            </a:r>
            <a:r>
              <a:rPr kumimoji="1" lang="zh-CN" altLang="en-US">
                <a:solidFill>
                  <a:schemeClr val="accent1">
                    <a:lumMod val="50000"/>
                  </a:schemeClr>
                </a:solidFill>
                <a:cs typeface="+mn-ea"/>
                <a:sym typeface="+mn-lt"/>
              </a:rPr>
              <a:t>端午考</a:t>
            </a:r>
            <a:r>
              <a:rPr kumimoji="1" lang="en-US" altLang="zh-CN">
                <a:solidFill>
                  <a:schemeClr val="accent1">
                    <a:lumMod val="50000"/>
                  </a:schemeClr>
                </a:solidFill>
                <a:cs typeface="+mn-ea"/>
                <a:sym typeface="+mn-lt"/>
              </a:rPr>
              <a:t>》</a:t>
            </a:r>
            <a:r>
              <a:rPr kumimoji="1" lang="zh-CN" altLang="en-US">
                <a:solidFill>
                  <a:schemeClr val="accent1">
                    <a:lumMod val="50000"/>
                  </a:schemeClr>
                </a:solidFill>
                <a:cs typeface="+mn-ea"/>
                <a:sym typeface="+mn-lt"/>
              </a:rPr>
              <a:t>与</a:t>
            </a:r>
            <a:r>
              <a:rPr kumimoji="1" lang="en-US" altLang="zh-CN">
                <a:solidFill>
                  <a:schemeClr val="accent1">
                    <a:lumMod val="50000"/>
                  </a:schemeClr>
                </a:solidFill>
                <a:cs typeface="+mn-ea"/>
                <a:sym typeface="+mn-lt"/>
              </a:rPr>
              <a:t>《</a:t>
            </a:r>
            <a:r>
              <a:rPr kumimoji="1" lang="zh-CN" altLang="en-US">
                <a:solidFill>
                  <a:schemeClr val="accent1">
                    <a:lumMod val="50000"/>
                  </a:schemeClr>
                </a:solidFill>
                <a:cs typeface="+mn-ea"/>
                <a:sym typeface="+mn-lt"/>
              </a:rPr>
              <a:t>端午的历史教育</a:t>
            </a:r>
            <a:r>
              <a:rPr kumimoji="1" lang="en-US" altLang="zh-CN">
                <a:solidFill>
                  <a:schemeClr val="accent1">
                    <a:lumMod val="50000"/>
                  </a:schemeClr>
                </a:solidFill>
                <a:cs typeface="+mn-ea"/>
                <a:sym typeface="+mn-lt"/>
              </a:rPr>
              <a:t>》</a:t>
            </a:r>
            <a:r>
              <a:rPr kumimoji="1" lang="zh-CN" altLang="en-US">
                <a:solidFill>
                  <a:schemeClr val="accent1">
                    <a:lumMod val="50000"/>
                  </a:schemeClr>
                </a:solidFill>
                <a:cs typeface="+mn-ea"/>
                <a:sym typeface="+mn-lt"/>
              </a:rPr>
              <a:t>论文中考证认为：古代的百越是崇拜龙的，并认为他们是“龙子”。端午节两个最主要的活动吃粽子和竞渡，都与龙相关。粽子投入江河水里祭祀龙神，而竞渡则用的是龙舟。</a:t>
            </a:r>
            <a:endParaRPr kumimoji="1" lang="zh-CN" altLang="en-US">
              <a:solidFill>
                <a:schemeClr val="accent1">
                  <a:lumMod val="50000"/>
                </a:schemeClr>
              </a:solidFill>
              <a:cs typeface="+mn-ea"/>
              <a:sym typeface="+mn-lt"/>
            </a:endParaRPr>
          </a:p>
        </p:txBody>
      </p:sp>
      <p:sp>
        <p:nvSpPr>
          <p:cNvPr id="6" name="文本框 5"/>
          <p:cNvSpPr txBox="1"/>
          <p:nvPr/>
        </p:nvSpPr>
        <p:spPr>
          <a:xfrm>
            <a:off x="1474076" y="584638"/>
            <a:ext cx="2664512" cy="523220"/>
          </a:xfrm>
          <a:prstGeom prst="rect">
            <a:avLst/>
          </a:prstGeom>
          <a:noFill/>
        </p:spPr>
        <p:txBody>
          <a:bodyPr wrap="none" rtlCol="0">
            <a:spAutoFit/>
          </a:bodyPr>
          <a:lstStyle/>
          <a:p>
            <a:r>
              <a:rPr kumimoji="1" lang="zh-CN" altLang="en-US" sz="2800" b="1">
                <a:solidFill>
                  <a:srgbClr val="09386F"/>
                </a:solidFill>
                <a:cs typeface="+mn-ea"/>
                <a:sym typeface="+mn-lt"/>
              </a:rPr>
              <a:t>节日民俗与活动</a:t>
            </a:r>
            <a:endParaRPr kumimoji="1" lang="zh-CN" altLang="en-US" sz="2800" b="1">
              <a:solidFill>
                <a:srgbClr val="09386F"/>
              </a:solidFill>
              <a:cs typeface="+mn-ea"/>
              <a:sym typeface="+mn-lt"/>
            </a:endParaRPr>
          </a:p>
        </p:txBody>
      </p:sp>
      <p:pic>
        <p:nvPicPr>
          <p:cNvPr id="7" name="图片 6"/>
          <p:cNvPicPr>
            <a:picLocks noChangeAspect="1"/>
          </p:cNvPicPr>
          <p:nvPr/>
        </p:nvPicPr>
        <p:blipFill>
          <a:blip r:embed="rId3"/>
          <a:stretch>
            <a:fillRect/>
          </a:stretch>
        </p:blipFill>
        <p:spPr>
          <a:xfrm>
            <a:off x="4108231" y="1923394"/>
            <a:ext cx="3389585" cy="3389585"/>
          </a:xfrm>
          <a:prstGeom prst="rect">
            <a:avLst/>
          </a:prstGeom>
        </p:spPr>
      </p:pic>
    </p:spTree>
  </p:cSld>
  <p:clrMapOvr>
    <a:masterClrMapping/>
  </p:clrMapOvr>
  <mc:AlternateContent>
    <mc:Choice xmlns:p15="http://schemas.microsoft.com/office/powerpoint/2012/main" Requires="p15">
      <p:transition spd="slow" advTm="2000" p14:dur="3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nodeType="afterGroup">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rcRect r="10220"/>
          <a:stretch>
            <a:fillRect/>
          </a:stretch>
        </p:blipFill>
        <p:spPr>
          <a:xfrm>
            <a:off x="0" y="-8090"/>
            <a:ext cx="12339173" cy="6866089"/>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6893" y="564457"/>
            <a:ext cx="5747734" cy="5747734"/>
          </a:xfrm>
          <a:prstGeom prst="rect">
            <a:avLst/>
          </a:prstGeom>
        </p:spPr>
      </p:pic>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498159"/>
            <a:ext cx="12339173" cy="4398639"/>
          </a:xfrm>
          <a:prstGeom prst="rect">
            <a:avLst/>
          </a:prstGeom>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0420" y="-8090"/>
            <a:ext cx="4308753" cy="2933034"/>
          </a:xfrm>
          <a:prstGeom prst="rect">
            <a:avLst/>
          </a:prstGeom>
        </p:spPr>
      </p:pic>
      <p:pic>
        <p:nvPicPr>
          <p:cNvPr id="16" name="图片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4854" y="-23212"/>
            <a:ext cx="4181764" cy="2933034"/>
          </a:xfrm>
          <a:prstGeom prst="rect">
            <a:avLst/>
          </a:prstGeom>
        </p:spPr>
      </p:pic>
      <p:pic>
        <p:nvPicPr>
          <p:cNvPr id="5" name="图片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9960" y="2975311"/>
            <a:ext cx="7519640" cy="4630832"/>
          </a:xfrm>
          <a:prstGeom prst="rect">
            <a:avLst/>
          </a:prstGeom>
        </p:spPr>
      </p:pic>
      <p:sp>
        <p:nvSpPr>
          <p:cNvPr id="18" name="文本框 17"/>
          <p:cNvSpPr txBox="1"/>
          <p:nvPr/>
        </p:nvSpPr>
        <p:spPr>
          <a:xfrm>
            <a:off x="4284134" y="118533"/>
            <a:ext cx="3620895" cy="369332"/>
          </a:xfrm>
          <a:prstGeom prst="rect">
            <a:avLst/>
          </a:prstGeom>
          <a:noFill/>
          <a:ln>
            <a:noFill/>
          </a:ln>
        </p:spPr>
        <p:txBody>
          <a:bodyPr wrap="square" rtlCol="0">
            <a:spAutoFit/>
          </a:bodyPr>
          <a:lstStyle/>
          <a:p>
            <a:pPr algn="dist"/>
            <a:r>
              <a:rPr lang="zh-CN" altLang="en-US">
                <a:solidFill>
                  <a:schemeClr val="bg1"/>
                </a:solidFill>
                <a:cs typeface="+mn-ea"/>
                <a:sym typeface="+mn-lt"/>
              </a:rPr>
              <a:t>祭祀</a:t>
            </a:r>
            <a:r>
              <a:rPr lang="en-US" altLang="zh-CN">
                <a:solidFill>
                  <a:schemeClr val="bg1"/>
                </a:solidFill>
                <a:cs typeface="+mn-ea"/>
                <a:sym typeface="+mn-lt"/>
              </a:rPr>
              <a:t>/</a:t>
            </a:r>
            <a:r>
              <a:rPr lang="zh-CN" altLang="en-US">
                <a:solidFill>
                  <a:schemeClr val="bg1"/>
                </a:solidFill>
                <a:cs typeface="+mn-ea"/>
                <a:sym typeface="+mn-lt"/>
              </a:rPr>
              <a:t>粽子</a:t>
            </a:r>
            <a:r>
              <a:rPr lang="en-US" altLang="zh-CN">
                <a:solidFill>
                  <a:schemeClr val="bg1"/>
                </a:solidFill>
                <a:cs typeface="+mn-ea"/>
                <a:sym typeface="+mn-lt"/>
              </a:rPr>
              <a:t>/</a:t>
            </a:r>
            <a:r>
              <a:rPr lang="zh-CN" altLang="en-US">
                <a:solidFill>
                  <a:schemeClr val="bg1"/>
                </a:solidFill>
                <a:cs typeface="+mn-ea"/>
                <a:sym typeface="+mn-lt"/>
              </a:rPr>
              <a:t>端午赛龙舟</a:t>
            </a:r>
            <a:endParaRPr lang="zh-CN" altLang="en-US">
              <a:solidFill>
                <a:schemeClr val="bg1"/>
              </a:solidFill>
              <a:cs typeface="+mn-ea"/>
              <a:sym typeface="+mn-lt"/>
            </a:endParaRPr>
          </a:p>
        </p:txBody>
      </p:sp>
      <p:sp>
        <p:nvSpPr>
          <p:cNvPr id="19" name="矩形 18"/>
          <p:cNvSpPr/>
          <p:nvPr/>
        </p:nvSpPr>
        <p:spPr>
          <a:xfrm>
            <a:off x="9251693" y="726773"/>
            <a:ext cx="2100725" cy="1168590"/>
          </a:xfrm>
          <a:prstGeom prst="rect">
            <a:avLst/>
          </a:prstGeom>
        </p:spPr>
        <p:txBody>
          <a:bodyPr wrap="square">
            <a:spAutoFit/>
          </a:bodyPr>
          <a:lstStyle/>
          <a:p>
            <a:pPr algn="just">
              <a:lnSpc>
                <a:spcPct val="150000"/>
              </a:lnSpc>
            </a:pPr>
            <a:r>
              <a:rPr lang="zh-CN" altLang="en-US" sz="1200">
                <a:solidFill>
                  <a:schemeClr val="bg1"/>
                </a:solidFill>
                <a:cs typeface="+mn-ea"/>
                <a:sym typeface="+mn-lt"/>
              </a:rPr>
              <a:t>重五山村好，榴花忽已繁。</a:t>
            </a:r>
            <a:endParaRPr lang="zh-CN" altLang="en-US" sz="1200">
              <a:solidFill>
                <a:schemeClr val="bg1"/>
              </a:solidFill>
              <a:cs typeface="+mn-ea"/>
              <a:sym typeface="+mn-lt"/>
            </a:endParaRPr>
          </a:p>
          <a:p>
            <a:pPr algn="just">
              <a:lnSpc>
                <a:spcPct val="150000"/>
              </a:lnSpc>
            </a:pPr>
            <a:r>
              <a:rPr lang="zh-CN" altLang="en-US" sz="1200">
                <a:solidFill>
                  <a:schemeClr val="bg1"/>
                </a:solidFill>
                <a:cs typeface="+mn-ea"/>
                <a:sym typeface="+mn-lt"/>
              </a:rPr>
              <a:t>粽包分两髻，艾束著危冠。</a:t>
            </a:r>
            <a:endParaRPr lang="zh-CN" altLang="en-US" sz="1200">
              <a:solidFill>
                <a:schemeClr val="bg1"/>
              </a:solidFill>
              <a:cs typeface="+mn-ea"/>
              <a:sym typeface="+mn-lt"/>
            </a:endParaRPr>
          </a:p>
          <a:p>
            <a:pPr algn="just">
              <a:lnSpc>
                <a:spcPct val="150000"/>
              </a:lnSpc>
            </a:pPr>
            <a:r>
              <a:rPr lang="zh-CN" altLang="en-US" sz="1200">
                <a:solidFill>
                  <a:schemeClr val="bg1"/>
                </a:solidFill>
                <a:cs typeface="+mn-ea"/>
                <a:sym typeface="+mn-lt"/>
              </a:rPr>
              <a:t>旧俗方储药，羸躯亦点丹。</a:t>
            </a:r>
            <a:endParaRPr lang="zh-CN" altLang="en-US" sz="1200">
              <a:solidFill>
                <a:schemeClr val="bg1"/>
              </a:solidFill>
              <a:cs typeface="+mn-ea"/>
              <a:sym typeface="+mn-lt"/>
            </a:endParaRPr>
          </a:p>
          <a:p>
            <a:pPr algn="just">
              <a:lnSpc>
                <a:spcPct val="150000"/>
              </a:lnSpc>
            </a:pPr>
            <a:r>
              <a:rPr lang="zh-CN" altLang="en-US" sz="1200">
                <a:solidFill>
                  <a:schemeClr val="bg1"/>
                </a:solidFill>
                <a:cs typeface="+mn-ea"/>
                <a:sym typeface="+mn-lt"/>
              </a:rPr>
              <a:t>日斜吾事毕，一笑向杯盘。</a:t>
            </a:r>
            <a:endParaRPr lang="zh-CN" altLang="en-US" sz="1200" i="0">
              <a:solidFill>
                <a:schemeClr val="bg1"/>
              </a:solidFill>
              <a:effectLst/>
              <a:cs typeface="+mn-ea"/>
              <a:sym typeface="+mn-lt"/>
            </a:endParaRPr>
          </a:p>
        </p:txBody>
      </p:sp>
      <p:sp>
        <p:nvSpPr>
          <p:cNvPr id="20" name="矩形 19"/>
          <p:cNvSpPr/>
          <p:nvPr/>
        </p:nvSpPr>
        <p:spPr>
          <a:xfrm>
            <a:off x="1133997" y="844975"/>
            <a:ext cx="1569660" cy="2584025"/>
          </a:xfrm>
          <a:prstGeom prst="rect">
            <a:avLst/>
          </a:prstGeom>
        </p:spPr>
        <p:txBody>
          <a:bodyPr vert="eaVert" wrap="square">
            <a:spAutoFit/>
          </a:bodyPr>
          <a:lstStyle/>
          <a:p>
            <a:pPr>
              <a:lnSpc>
                <a:spcPct val="150000"/>
              </a:lnSpc>
            </a:pPr>
            <a:r>
              <a:rPr lang="zh-CN" altLang="en-US" sz="1200">
                <a:solidFill>
                  <a:schemeClr val="bg1"/>
                </a:solidFill>
                <a:cs typeface="+mn-ea"/>
                <a:sym typeface="+mn-lt"/>
              </a:rPr>
              <a:t>端午突遇风雨天气昏沉阴暗，汨罗江上无人凭吊逝去的屈原。</a:t>
            </a:r>
            <a:br>
              <a:rPr lang="zh-CN" altLang="en-US" sz="1200">
                <a:solidFill>
                  <a:schemeClr val="bg1"/>
                </a:solidFill>
                <a:cs typeface="+mn-ea"/>
                <a:sym typeface="+mn-lt"/>
              </a:rPr>
            </a:br>
            <a:r>
              <a:rPr lang="zh-CN" altLang="en-US" sz="1200">
                <a:solidFill>
                  <a:schemeClr val="bg1"/>
                </a:solidFill>
                <a:cs typeface="+mn-ea"/>
                <a:sym typeface="+mn-lt"/>
              </a:rPr>
              <a:t>盛开如火的石榴花好像也在笑话我，陶渊明即使不喝酒，也一样仰慕屈原卓然不群的清醒。</a:t>
            </a:r>
            <a:endParaRPr lang="zh-CN" altLang="en-US" sz="1200">
              <a:solidFill>
                <a:schemeClr val="bg1"/>
              </a:solidFill>
              <a:cs typeface="+mn-ea"/>
              <a:sym typeface="+mn-lt"/>
            </a:endParaRPr>
          </a:p>
        </p:txBody>
      </p:sp>
      <p:sp>
        <p:nvSpPr>
          <p:cNvPr id="14" name="文本框 13"/>
          <p:cNvSpPr txBox="1"/>
          <p:nvPr/>
        </p:nvSpPr>
        <p:spPr>
          <a:xfrm>
            <a:off x="4655746" y="2748560"/>
            <a:ext cx="3249283" cy="923330"/>
          </a:xfrm>
          <a:prstGeom prst="rect">
            <a:avLst/>
          </a:prstGeom>
          <a:noFill/>
        </p:spPr>
        <p:txBody>
          <a:bodyPr wrap="square" rtlCol="0">
            <a:spAutoFit/>
          </a:bodyPr>
          <a:lstStyle/>
          <a:p>
            <a:r>
              <a:rPr kumimoji="1" lang="zh-CN" altLang="en-US" sz="5400" b="1">
                <a:solidFill>
                  <a:schemeClr val="bg1"/>
                </a:solidFill>
                <a:cs typeface="+mn-ea"/>
                <a:sym typeface="+mn-lt"/>
              </a:rPr>
              <a:t>文字记载</a:t>
            </a:r>
            <a:endParaRPr kumimoji="1" lang="zh-CN" altLang="en-US" sz="5400" b="1">
              <a:solidFill>
                <a:schemeClr val="bg1"/>
              </a:solidFill>
              <a:cs typeface="+mn-ea"/>
              <a:sym typeface="+mn-lt"/>
            </a:endParaRPr>
          </a:p>
        </p:txBody>
      </p:sp>
      <p:sp>
        <p:nvSpPr>
          <p:cNvPr id="17" name="文本框 16"/>
          <p:cNvSpPr txBox="1"/>
          <p:nvPr/>
        </p:nvSpPr>
        <p:spPr>
          <a:xfrm>
            <a:off x="5408402" y="1148339"/>
            <a:ext cx="1245476" cy="1569660"/>
          </a:xfrm>
          <a:prstGeom prst="rect">
            <a:avLst/>
          </a:prstGeom>
          <a:noFill/>
        </p:spPr>
        <p:txBody>
          <a:bodyPr wrap="square" rtlCol="0">
            <a:spAutoFit/>
          </a:bodyPr>
          <a:lstStyle/>
          <a:p>
            <a:r>
              <a:rPr lang="zh-CN" altLang="en-US" sz="9600" b="1">
                <a:solidFill>
                  <a:schemeClr val="bg1"/>
                </a:solidFill>
              </a:rPr>
              <a:t>肆</a:t>
            </a:r>
            <a:endParaRPr lang="zh-CN" altLang="en-US" sz="9600" b="1">
              <a:solidFill>
                <a:schemeClr val="bg1"/>
              </a:solidFill>
            </a:endParaRPr>
          </a:p>
        </p:txBody>
      </p:sp>
      <p:cxnSp>
        <p:nvCxnSpPr>
          <p:cNvPr id="4" name="直接连接符 3"/>
          <p:cNvCxnSpPr/>
          <p:nvPr/>
        </p:nvCxnSpPr>
        <p:spPr>
          <a:xfrm flipV="1">
            <a:off x="5533697" y="2648607"/>
            <a:ext cx="1198179" cy="22972"/>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5="http://schemas.microsoft.com/office/powerpoint/2012/main" Requires="p15">
      <p:transition spd="slow" advTm="2000" p14:dur="2000">
        <p15:prstTrans prst="wind"/>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nodeType="afterGroup">
                            <p:stCondLst>
                              <p:cond delay="15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20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nodeType="afterGroup">
                            <p:stCondLst>
                              <p:cond delay="2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8"/>
                                        </p:tgtEl>
                                        <p:attrNameLst>
                                          <p:attrName>ppt_y</p:attrName>
                                        </p:attrNameLst>
                                      </p:cBhvr>
                                      <p:tavLst>
                                        <p:tav tm="0">
                                          <p:val>
                                            <p:strVal val="#ppt_y"/>
                                          </p:val>
                                        </p:tav>
                                        <p:tav tm="100000">
                                          <p:val>
                                            <p:strVal val="#ppt_y"/>
                                          </p:val>
                                        </p:tav>
                                      </p:tavLst>
                                    </p:anim>
                                    <p:anim calcmode="lin" valueType="num">
                                      <p:cBhvr>
                                        <p:cTn id="31"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8"/>
                                        </p:tgtEl>
                                      </p:cBhvr>
                                    </p:animEffect>
                                  </p:childTnLst>
                                </p:cTn>
                              </p:par>
                            </p:childTnLst>
                          </p:cTn>
                        </p:par>
                        <p:par>
                          <p:cTn id="34" fill="hold" nodeType="afterGroup">
                            <p:stCondLst>
                              <p:cond delay="30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9"/>
                                        </p:tgtEl>
                                        <p:attrNameLst>
                                          <p:attrName>ppt_y</p:attrName>
                                        </p:attrNameLst>
                                      </p:cBhvr>
                                      <p:tavLst>
                                        <p:tav tm="0">
                                          <p:val>
                                            <p:strVal val="#ppt_y"/>
                                          </p:val>
                                        </p:tav>
                                        <p:tav tm="100000">
                                          <p:val>
                                            <p:strVal val="#ppt_y"/>
                                          </p:val>
                                        </p:tav>
                                      </p:tavLst>
                                    </p:anim>
                                    <p:anim calcmode="lin" valueType="num">
                                      <p:cBhvr>
                                        <p:cTn id="3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9"/>
                                        </p:tgtEl>
                                      </p:cBhvr>
                                    </p:animEffect>
                                  </p:childTnLst>
                                </p:cTn>
                              </p:par>
                            </p:childTnLst>
                          </p:cTn>
                        </p:par>
                        <p:par>
                          <p:cTn id="42" fill="hold" nodeType="afterGroup">
                            <p:stCondLst>
                              <p:cond delay="350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20"/>
                                        </p:tgtEl>
                                        <p:attrNameLst>
                                          <p:attrName>ppt_y</p:attrName>
                                        </p:attrNameLst>
                                      </p:cBhvr>
                                      <p:tavLst>
                                        <p:tav tm="0">
                                          <p:val>
                                            <p:strVal val="#ppt_y"/>
                                          </p:val>
                                        </p:tav>
                                        <p:tav tm="100000">
                                          <p:val>
                                            <p:strVal val="#ppt_y"/>
                                          </p:val>
                                        </p:tav>
                                      </p:tavLst>
                                    </p:anim>
                                    <p:anim calcmode="lin" valueType="num">
                                      <p:cBhvr>
                                        <p:cTn id="47"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20"/>
                                        </p:tgtEl>
                                      </p:cBhvr>
                                    </p:animEffect>
                                  </p:childTnLst>
                                </p:cTn>
                              </p:par>
                            </p:childTnLst>
                          </p:cTn>
                        </p:par>
                        <p:par>
                          <p:cTn id="50" fill="hold" nodeType="afterGroup">
                            <p:stCondLst>
                              <p:cond delay="4000"/>
                            </p:stCondLst>
                            <p:childTnLst>
                              <p:par>
                                <p:cTn id="51" presetID="53" presetClass="entr" presetSubtype="16"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childTnLst>
                          </p:cTn>
                        </p:par>
                        <p:par>
                          <p:cTn id="56" fill="hold" nodeType="afterGroup">
                            <p:stCondLst>
                              <p:cond delay="4500"/>
                            </p:stCondLst>
                            <p:childTnLst>
                              <p:par>
                                <p:cTn id="57" presetID="16" presetClass="entr" presetSubtype="21"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barn(inVertical)">
                                      <p:cBhvr>
                                        <p:cTn id="59" dur="500"/>
                                        <p:tgtEl>
                                          <p:spTgt spid="4"/>
                                        </p:tgtEl>
                                      </p:cBhvr>
                                    </p:animEffect>
                                  </p:childTnLst>
                                </p:cTn>
                              </p:par>
                            </p:childTnLst>
                          </p:cTn>
                        </p:par>
                        <p:par>
                          <p:cTn id="60" fill="hold" nodeType="afterGroup">
                            <p:stCondLst>
                              <p:cond delay="5000"/>
                            </p:stCondLst>
                            <p:childTnLst>
                              <p:par>
                                <p:cTn id="61" presetID="2" presetClass="entr" presetSubtype="4"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14" grpId="0"/>
      <p:bldP spid="17"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p:cNvSpPr txBox="1"/>
          <p:nvPr/>
        </p:nvSpPr>
        <p:spPr>
          <a:xfrm>
            <a:off x="1357492" y="1612354"/>
            <a:ext cx="3130793" cy="4210815"/>
          </a:xfrm>
          <a:prstGeom prst="rect">
            <a:avLst/>
          </a:prstGeom>
          <a:noFill/>
          <a:ln>
            <a:noFill/>
          </a:ln>
        </p:spPr>
        <p:txBody>
          <a:bodyPr vert="eaVert" wrap="square" rtlCol="0">
            <a:spAutoFit/>
          </a:bodyPr>
          <a:lstStyle/>
          <a:p>
            <a:pPr>
              <a:lnSpc>
                <a:spcPct val="150000"/>
              </a:lnSpc>
            </a:pPr>
            <a:r>
              <a:rPr kumimoji="1" lang="zh-CN" altLang="en-US">
                <a:solidFill>
                  <a:schemeClr val="accent1">
                    <a:lumMod val="50000"/>
                  </a:schemeClr>
                </a:solidFill>
                <a:cs typeface="+mn-ea"/>
                <a:sym typeface="+mn-lt"/>
              </a:rPr>
              <a:t>朝发枉渚兮，夕宿辰阳。”屈原所乘的这种狭长而轻小的舲船实质上也就是当时一种竞度所用的船。 </a:t>
            </a:r>
            <a:r>
              <a:rPr kumimoji="1" lang="en-US" altLang="zh-CN">
                <a:solidFill>
                  <a:schemeClr val="accent1">
                    <a:lumMod val="50000"/>
                  </a:schemeClr>
                </a:solidFill>
                <a:cs typeface="+mn-ea"/>
                <a:sym typeface="+mn-lt"/>
              </a:rPr>
              <a:t>[31]  </a:t>
            </a:r>
            <a:r>
              <a:rPr kumimoji="1" lang="zh-CN" altLang="en-US">
                <a:solidFill>
                  <a:schemeClr val="accent1">
                    <a:lumMod val="50000"/>
                  </a:schemeClr>
                </a:solidFill>
                <a:cs typeface="+mn-ea"/>
                <a:sym typeface="+mn-lt"/>
              </a:rPr>
              <a:t>据</a:t>
            </a:r>
            <a:r>
              <a:rPr kumimoji="1" lang="en-US" altLang="zh-CN">
                <a:solidFill>
                  <a:schemeClr val="accent1">
                    <a:lumMod val="50000"/>
                  </a:schemeClr>
                </a:solidFill>
                <a:cs typeface="+mn-ea"/>
                <a:sym typeface="+mn-lt"/>
              </a:rPr>
              <a:t>《</a:t>
            </a:r>
            <a:r>
              <a:rPr kumimoji="1" lang="zh-CN" altLang="en-US">
                <a:solidFill>
                  <a:schemeClr val="accent1">
                    <a:lumMod val="50000"/>
                  </a:schemeClr>
                </a:solidFill>
                <a:cs typeface="+mn-ea"/>
                <a:sym typeface="+mn-lt"/>
              </a:rPr>
              <a:t>汉书</a:t>
            </a:r>
            <a:r>
              <a:rPr kumimoji="1" lang="en-US" altLang="zh-CN">
                <a:solidFill>
                  <a:schemeClr val="accent1">
                    <a:lumMod val="50000"/>
                  </a:schemeClr>
                </a:solidFill>
                <a:cs typeface="+mn-ea"/>
                <a:sym typeface="+mn-lt"/>
              </a:rPr>
              <a:t>》</a:t>
            </a:r>
            <a:r>
              <a:rPr kumimoji="1" lang="zh-CN" altLang="en-US">
                <a:solidFill>
                  <a:schemeClr val="accent1">
                    <a:lumMod val="50000"/>
                  </a:schemeClr>
                </a:solidFill>
                <a:cs typeface="+mn-ea"/>
                <a:sym typeface="+mn-lt"/>
              </a:rPr>
              <a:t>记载：“越人常在水中，故断其发、文其身，以象龙子，故不见伤害也。”又有</a:t>
            </a:r>
            <a:r>
              <a:rPr kumimoji="1" lang="en-US" altLang="zh-CN">
                <a:solidFill>
                  <a:schemeClr val="accent1">
                    <a:lumMod val="50000"/>
                  </a:schemeClr>
                </a:solidFill>
                <a:cs typeface="+mn-ea"/>
                <a:sym typeface="+mn-lt"/>
              </a:rPr>
              <a:t>《</a:t>
            </a:r>
            <a:r>
              <a:rPr kumimoji="1" lang="zh-CN" altLang="en-US">
                <a:solidFill>
                  <a:schemeClr val="accent1">
                    <a:lumMod val="50000"/>
                  </a:schemeClr>
                </a:solidFill>
                <a:cs typeface="+mn-ea"/>
                <a:sym typeface="+mn-lt"/>
              </a:rPr>
              <a:t>淮南子</a:t>
            </a:r>
            <a:r>
              <a:rPr kumimoji="1" lang="en-US" altLang="zh-CN">
                <a:solidFill>
                  <a:schemeClr val="accent1">
                    <a:lumMod val="50000"/>
                  </a:schemeClr>
                </a:solidFill>
                <a:cs typeface="+mn-ea"/>
                <a:sym typeface="+mn-lt"/>
              </a:rPr>
              <a:t>》</a:t>
            </a:r>
            <a:r>
              <a:rPr kumimoji="1" lang="zh-CN" altLang="en-US">
                <a:solidFill>
                  <a:schemeClr val="accent1">
                    <a:lumMod val="50000"/>
                  </a:schemeClr>
                </a:solidFill>
                <a:cs typeface="+mn-ea"/>
                <a:sym typeface="+mn-lt"/>
              </a:rPr>
              <a:t>载：“越人以箴刺皮为龙文，所以为尊荣也。</a:t>
            </a:r>
            <a:endParaRPr kumimoji="1" lang="zh-CN" altLang="en-US">
              <a:solidFill>
                <a:schemeClr val="accent1">
                  <a:lumMod val="50000"/>
                </a:schemeClr>
              </a:solidFill>
              <a:cs typeface="+mn-ea"/>
              <a:sym typeface="+mn-lt"/>
            </a:endParaRPr>
          </a:p>
        </p:txBody>
      </p:sp>
      <p:sp>
        <p:nvSpPr>
          <p:cNvPr id="6" name="文本框 5"/>
          <p:cNvSpPr txBox="1"/>
          <p:nvPr/>
        </p:nvSpPr>
        <p:spPr>
          <a:xfrm>
            <a:off x="1474076" y="584638"/>
            <a:ext cx="1601721" cy="523220"/>
          </a:xfrm>
          <a:prstGeom prst="rect">
            <a:avLst/>
          </a:prstGeom>
          <a:noFill/>
        </p:spPr>
        <p:txBody>
          <a:bodyPr wrap="none" rtlCol="0">
            <a:spAutoFit/>
          </a:bodyPr>
          <a:lstStyle/>
          <a:p>
            <a:r>
              <a:rPr kumimoji="1" lang="zh-CN" altLang="en-US" sz="2800" b="1">
                <a:solidFill>
                  <a:srgbClr val="09386F"/>
                </a:solidFill>
                <a:cs typeface="+mn-ea"/>
                <a:sym typeface="+mn-lt"/>
              </a:rPr>
              <a:t>文字记载</a:t>
            </a:r>
            <a:endParaRPr kumimoji="1" lang="zh-CN" altLang="en-US" sz="2800" b="1">
              <a:solidFill>
                <a:srgbClr val="09386F"/>
              </a:solidFill>
              <a:cs typeface="+mn-ea"/>
              <a:sym typeface="+mn-lt"/>
            </a:endParaRPr>
          </a:p>
        </p:txBody>
      </p:sp>
      <p:sp>
        <p:nvSpPr>
          <p:cNvPr id="7" name="矩形 6"/>
          <p:cNvSpPr/>
          <p:nvPr/>
        </p:nvSpPr>
        <p:spPr>
          <a:xfrm>
            <a:off x="7338023" y="1596587"/>
            <a:ext cx="3508653" cy="4210815"/>
          </a:xfrm>
          <a:prstGeom prst="rect">
            <a:avLst/>
          </a:prstGeom>
          <a:ln>
            <a:noFill/>
          </a:ln>
        </p:spPr>
        <p:txBody>
          <a:bodyPr vert="eaVert" wrap="square">
            <a:spAutoFit/>
          </a:bodyPr>
          <a:lstStyle/>
          <a:p>
            <a:pPr>
              <a:lnSpc>
                <a:spcPct val="150000"/>
              </a:lnSpc>
            </a:pPr>
            <a:r>
              <a:rPr kumimoji="1" lang="zh-CN" altLang="en-US">
                <a:solidFill>
                  <a:schemeClr val="accent1">
                    <a:lumMod val="50000"/>
                  </a:schemeClr>
                </a:solidFill>
                <a:cs typeface="+mn-ea"/>
                <a:sym typeface="+mn-lt"/>
              </a:rPr>
              <a:t>据考，端午的</a:t>
            </a:r>
            <a:r>
              <a:rPr kumimoji="1" lang="en-US" altLang="zh-CN">
                <a:solidFill>
                  <a:schemeClr val="accent1">
                    <a:lumMod val="50000"/>
                  </a:schemeClr>
                </a:solidFill>
                <a:cs typeface="+mn-ea"/>
                <a:sym typeface="+mn-lt"/>
              </a:rPr>
              <a:t>"</a:t>
            </a:r>
            <a:r>
              <a:rPr kumimoji="1" lang="zh-CN" altLang="en-US">
                <a:solidFill>
                  <a:schemeClr val="accent1">
                    <a:lumMod val="50000"/>
                  </a:schemeClr>
                </a:solidFill>
                <a:cs typeface="+mn-ea"/>
                <a:sym typeface="+mn-lt"/>
              </a:rPr>
              <a:t>龙舟竞渡</a:t>
            </a:r>
            <a:r>
              <a:rPr kumimoji="1" lang="en-US" altLang="zh-CN">
                <a:solidFill>
                  <a:schemeClr val="accent1">
                    <a:lumMod val="50000"/>
                  </a:schemeClr>
                </a:solidFill>
                <a:cs typeface="+mn-ea"/>
                <a:sym typeface="+mn-lt"/>
              </a:rPr>
              <a:t>"</a:t>
            </a:r>
            <a:r>
              <a:rPr kumimoji="1" lang="zh-CN" altLang="en-US">
                <a:solidFill>
                  <a:schemeClr val="accent1">
                    <a:lumMod val="50000"/>
                  </a:schemeClr>
                </a:solidFill>
                <a:cs typeface="+mn-ea"/>
                <a:sym typeface="+mn-lt"/>
              </a:rPr>
              <a:t>习俗，早在屈原之前就已经存在。古代南方地区于春秋时期之前就有在端午日以龙舟竞渡形式举行部族图腾祭祀的习俗。即使在屈原本人的诗作中，也可以反映出当时竞渡的风俗来，如</a:t>
            </a:r>
            <a:r>
              <a:rPr kumimoji="1" lang="en-US" altLang="zh-CN">
                <a:solidFill>
                  <a:schemeClr val="accent1">
                    <a:lumMod val="50000"/>
                  </a:schemeClr>
                </a:solidFill>
                <a:cs typeface="+mn-ea"/>
                <a:sym typeface="+mn-lt"/>
              </a:rPr>
              <a:t>《</a:t>
            </a:r>
            <a:r>
              <a:rPr kumimoji="1" lang="zh-CN" altLang="en-US">
                <a:solidFill>
                  <a:schemeClr val="accent1">
                    <a:lumMod val="50000"/>
                  </a:schemeClr>
                </a:solidFill>
                <a:cs typeface="+mn-ea"/>
                <a:sym typeface="+mn-lt"/>
              </a:rPr>
              <a:t>楚辞˙涉江</a:t>
            </a:r>
            <a:r>
              <a:rPr kumimoji="1" lang="en-US" altLang="zh-CN">
                <a:solidFill>
                  <a:schemeClr val="accent1">
                    <a:lumMod val="50000"/>
                  </a:schemeClr>
                </a:solidFill>
                <a:cs typeface="+mn-ea"/>
                <a:sym typeface="+mn-lt"/>
              </a:rPr>
              <a:t>》</a:t>
            </a:r>
            <a:r>
              <a:rPr kumimoji="1" lang="zh-CN" altLang="en-US">
                <a:solidFill>
                  <a:schemeClr val="accent1">
                    <a:lumMod val="50000"/>
                  </a:schemeClr>
                </a:solidFill>
                <a:cs typeface="+mn-ea"/>
                <a:sym typeface="+mn-lt"/>
              </a:rPr>
              <a:t>中就有：“乘舲船余上沅兮，齐吴榜以击汰。船容与而不进兮，淹回水而凝滞。</a:t>
            </a:r>
            <a:endParaRPr kumimoji="1" lang="zh-CN" altLang="en-US">
              <a:solidFill>
                <a:schemeClr val="accent1">
                  <a:lumMod val="50000"/>
                </a:schemeClr>
              </a:solidFill>
              <a:cs typeface="+mn-ea"/>
              <a:sym typeface="+mn-lt"/>
            </a:endParaRPr>
          </a:p>
        </p:txBody>
      </p:sp>
      <p:pic>
        <p:nvPicPr>
          <p:cNvPr id="9" name="图片 8"/>
          <p:cNvPicPr>
            <a:picLocks noChangeAspect="1"/>
          </p:cNvPicPr>
          <p:nvPr/>
        </p:nvPicPr>
        <p:blipFill>
          <a:blip r:embed="rId3"/>
          <a:stretch>
            <a:fillRect/>
          </a:stretch>
        </p:blipFill>
        <p:spPr>
          <a:xfrm>
            <a:off x="4367047" y="1912952"/>
            <a:ext cx="3026981" cy="3026981"/>
          </a:xfrm>
          <a:prstGeom prst="rect">
            <a:avLst/>
          </a:prstGeom>
        </p:spPr>
      </p:pic>
    </p:spTree>
  </p:cSld>
  <p:clrMapOvr>
    <a:masterClrMapping/>
  </p:clrMapOvr>
  <mc:AlternateContent>
    <mc:Choice xmlns:p15="http://schemas.microsoft.com/office/powerpoint/2012/main" Requires="p15">
      <p:transition spd="slow" advTm="2000" p14:dur="3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nodeType="afterGroup">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文本框 2"/>
          <p:cNvSpPr txBox="1"/>
          <p:nvPr/>
        </p:nvSpPr>
        <p:spPr>
          <a:xfrm>
            <a:off x="957656" y="1543951"/>
            <a:ext cx="10551171" cy="1291187"/>
          </a:xfrm>
          <a:prstGeom prst="rect">
            <a:avLst/>
          </a:prstGeom>
          <a:noFill/>
        </p:spPr>
        <p:txBody>
          <a:bodyPr vert="horz" wrap="square" rtlCol="0">
            <a:spAutoFit/>
          </a:bodyPr>
          <a:lstStyle/>
          <a:p>
            <a:pPr>
              <a:lnSpc>
                <a:spcPct val="150000"/>
              </a:lnSpc>
            </a:pPr>
            <a:r>
              <a:rPr kumimoji="1" lang="zh-CN" altLang="en-US">
                <a:solidFill>
                  <a:schemeClr val="accent1">
                    <a:lumMod val="50000"/>
                  </a:schemeClr>
                </a:solidFill>
                <a:cs typeface="+mn-ea"/>
                <a:sym typeface="+mn-lt"/>
              </a:rPr>
              <a:t>近代大量出土文物和考古研究证实：“长江中下游以南的广大地区，在新石器时代，有一种几何印纹陶为特征的文化遗存；据专家推断该遗存是出于古代一个崇拜龙的图腾的部族</a:t>
            </a:r>
            <a:r>
              <a:rPr kumimoji="1" lang="en-US" altLang="zh-CN">
                <a:solidFill>
                  <a:schemeClr val="accent1">
                    <a:lumMod val="50000"/>
                  </a:schemeClr>
                </a:solidFill>
                <a:cs typeface="+mn-ea"/>
                <a:sym typeface="+mn-lt"/>
              </a:rPr>
              <a:t>——</a:t>
            </a:r>
            <a:r>
              <a:rPr kumimoji="1" lang="zh-CN" altLang="en-US">
                <a:solidFill>
                  <a:schemeClr val="accent1">
                    <a:lumMod val="50000"/>
                  </a:schemeClr>
                </a:solidFill>
                <a:cs typeface="+mn-ea"/>
                <a:sym typeface="+mn-lt"/>
              </a:rPr>
              <a:t>史称古越族；出土陶器上的纹饰和史籍记载示明，他们有</a:t>
            </a:r>
            <a:r>
              <a:rPr kumimoji="1" lang="en-US" altLang="zh-CN">
                <a:solidFill>
                  <a:schemeClr val="accent1">
                    <a:lumMod val="50000"/>
                  </a:schemeClr>
                </a:solidFill>
                <a:cs typeface="+mn-ea"/>
                <a:sym typeface="+mn-lt"/>
              </a:rPr>
              <a:t>"</a:t>
            </a:r>
            <a:r>
              <a:rPr kumimoji="1" lang="zh-CN" altLang="en-US">
                <a:solidFill>
                  <a:schemeClr val="accent1">
                    <a:lumMod val="50000"/>
                  </a:schemeClr>
                </a:solidFill>
                <a:cs typeface="+mn-ea"/>
                <a:sym typeface="+mn-lt"/>
              </a:rPr>
              <a:t>断发文身</a:t>
            </a:r>
            <a:r>
              <a:rPr kumimoji="1" lang="en-US" altLang="zh-CN">
                <a:solidFill>
                  <a:schemeClr val="accent1">
                    <a:lumMod val="50000"/>
                  </a:schemeClr>
                </a:solidFill>
                <a:cs typeface="+mn-ea"/>
                <a:sym typeface="+mn-lt"/>
              </a:rPr>
              <a:t>"</a:t>
            </a:r>
            <a:r>
              <a:rPr kumimoji="1" lang="zh-CN" altLang="en-US">
                <a:solidFill>
                  <a:schemeClr val="accent1">
                    <a:lumMod val="50000"/>
                  </a:schemeClr>
                </a:solidFill>
                <a:cs typeface="+mn-ea"/>
                <a:sym typeface="+mn-lt"/>
              </a:rPr>
              <a:t>以像龙子的习俗，自比是龙的子孙。</a:t>
            </a:r>
            <a:endParaRPr kumimoji="1" lang="zh-CN" altLang="en-US">
              <a:solidFill>
                <a:schemeClr val="accent1">
                  <a:lumMod val="50000"/>
                </a:schemeClr>
              </a:solidFill>
              <a:cs typeface="+mn-ea"/>
              <a:sym typeface="+mn-lt"/>
            </a:endParaRPr>
          </a:p>
        </p:txBody>
      </p:sp>
      <p:sp>
        <p:nvSpPr>
          <p:cNvPr id="4" name="文本框 3"/>
          <p:cNvSpPr txBox="1"/>
          <p:nvPr/>
        </p:nvSpPr>
        <p:spPr>
          <a:xfrm>
            <a:off x="6656552" y="3184634"/>
            <a:ext cx="4339650" cy="2672572"/>
          </a:xfrm>
          <a:prstGeom prst="rect">
            <a:avLst/>
          </a:prstGeom>
          <a:noFill/>
          <a:ln>
            <a:solidFill>
              <a:srgbClr val="09386F"/>
            </a:solidFill>
          </a:ln>
        </p:spPr>
        <p:txBody>
          <a:bodyPr vert="eaVert" wrap="square" rtlCol="0">
            <a:spAutoFit/>
          </a:bodyPr>
          <a:lstStyle/>
          <a:p>
            <a:pPr>
              <a:lnSpc>
                <a:spcPct val="150000"/>
              </a:lnSpc>
            </a:pPr>
            <a:r>
              <a:rPr kumimoji="1" lang="zh-CN" altLang="en-US">
                <a:solidFill>
                  <a:schemeClr val="accent1">
                    <a:lumMod val="50000"/>
                  </a:schemeClr>
                </a:solidFill>
                <a:cs typeface="+mn-ea"/>
                <a:sym typeface="+mn-lt"/>
              </a:rPr>
              <a:t>考古研究的发展和发掘的大量出土文物证实，闻一多先生的考证是科学的。从发掘的原始文化遗存和史籍记载结合起来看，中国长江以南曾世代繁衍生息着一个崇拜龙图腾的族群，史称古越族（亦称百越族），端午节就是他们创立用于祭龙祖的节日。</a:t>
            </a:r>
            <a:endParaRPr kumimoji="1" lang="zh-CN" altLang="en-US">
              <a:solidFill>
                <a:schemeClr val="accent1">
                  <a:lumMod val="50000"/>
                </a:schemeClr>
              </a:solidFill>
              <a:cs typeface="+mn-ea"/>
              <a:sym typeface="+mn-lt"/>
            </a:endParaRPr>
          </a:p>
        </p:txBody>
      </p:sp>
      <p:sp>
        <p:nvSpPr>
          <p:cNvPr id="6" name="文本框 5"/>
          <p:cNvSpPr txBox="1"/>
          <p:nvPr/>
        </p:nvSpPr>
        <p:spPr>
          <a:xfrm>
            <a:off x="1474076" y="584638"/>
            <a:ext cx="1601721" cy="523220"/>
          </a:xfrm>
          <a:prstGeom prst="rect">
            <a:avLst/>
          </a:prstGeom>
          <a:noFill/>
        </p:spPr>
        <p:txBody>
          <a:bodyPr wrap="none" rtlCol="0">
            <a:spAutoFit/>
          </a:bodyPr>
          <a:lstStyle/>
          <a:p>
            <a:r>
              <a:rPr kumimoji="1" lang="zh-CN" altLang="en-US" sz="2800" b="1">
                <a:solidFill>
                  <a:srgbClr val="09386F"/>
                </a:solidFill>
                <a:cs typeface="+mn-ea"/>
                <a:sym typeface="+mn-lt"/>
              </a:rPr>
              <a:t>文字记载</a:t>
            </a:r>
            <a:endParaRPr kumimoji="1" lang="zh-CN" altLang="en-US" sz="2800" b="1">
              <a:solidFill>
                <a:srgbClr val="09386F"/>
              </a:solidFill>
              <a:cs typeface="+mn-ea"/>
              <a:sym typeface="+mn-lt"/>
            </a:endParaRPr>
          </a:p>
        </p:txBody>
      </p:sp>
      <p:pic>
        <p:nvPicPr>
          <p:cNvPr id="7" name="图片 6"/>
          <p:cNvPicPr>
            <a:picLocks noChangeAspect="1"/>
          </p:cNvPicPr>
          <p:nvPr/>
        </p:nvPicPr>
        <p:blipFill>
          <a:blip r:embed="rId3"/>
          <a:stretch>
            <a:fillRect/>
          </a:stretch>
        </p:blipFill>
        <p:spPr>
          <a:xfrm>
            <a:off x="1815662" y="2367455"/>
            <a:ext cx="4191000" cy="4191000"/>
          </a:xfrm>
          <a:prstGeom prst="rect">
            <a:avLst/>
          </a:prstGeom>
        </p:spPr>
      </p:pic>
    </p:spTree>
  </p:cSld>
  <p:clrMapOvr>
    <a:masterClrMapping/>
  </p:clrMapOvr>
  <mc:AlternateContent>
    <mc:Choice xmlns:p15="http://schemas.microsoft.com/office/powerpoint/2012/main" Requires="p15">
      <p:transition spd="slow" advTm="2000" p14:dur="3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1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nodeType="afterGroup">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文本框 4"/>
          <p:cNvSpPr txBox="1"/>
          <p:nvPr/>
        </p:nvSpPr>
        <p:spPr>
          <a:xfrm>
            <a:off x="1474076" y="584638"/>
            <a:ext cx="1601721" cy="523220"/>
          </a:xfrm>
          <a:prstGeom prst="rect">
            <a:avLst/>
          </a:prstGeom>
          <a:noFill/>
        </p:spPr>
        <p:txBody>
          <a:bodyPr wrap="none" rtlCol="0">
            <a:spAutoFit/>
          </a:bodyPr>
          <a:lstStyle/>
          <a:p>
            <a:r>
              <a:rPr kumimoji="1" lang="zh-CN" altLang="en-US" sz="2800" b="1">
                <a:solidFill>
                  <a:srgbClr val="09386F"/>
                </a:solidFill>
                <a:cs typeface="+mn-ea"/>
                <a:sym typeface="+mn-lt"/>
              </a:rPr>
              <a:t>文字记载</a:t>
            </a:r>
            <a:endParaRPr kumimoji="1" lang="zh-CN" altLang="en-US" sz="2800" b="1">
              <a:solidFill>
                <a:srgbClr val="09386F"/>
              </a:solidFill>
              <a:cs typeface="+mn-ea"/>
              <a:sym typeface="+mn-lt"/>
            </a:endParaRPr>
          </a:p>
        </p:txBody>
      </p:sp>
      <p:sp>
        <p:nvSpPr>
          <p:cNvPr id="2" name="矩形 1"/>
          <p:cNvSpPr/>
          <p:nvPr/>
        </p:nvSpPr>
        <p:spPr>
          <a:xfrm>
            <a:off x="6526925" y="3817260"/>
            <a:ext cx="4599628" cy="2122184"/>
          </a:xfrm>
          <a:prstGeom prst="rect">
            <a:avLst/>
          </a:prstGeom>
        </p:spPr>
        <p:txBody>
          <a:bodyPr wrap="square">
            <a:spAutoFit/>
          </a:bodyPr>
          <a:lstStyle/>
          <a:p>
            <a:pPr>
              <a:lnSpc>
                <a:spcPct val="150000"/>
              </a:lnSpc>
            </a:pPr>
            <a:r>
              <a:rPr kumimoji="1" lang="zh-CN" altLang="en-US">
                <a:solidFill>
                  <a:schemeClr val="accent1">
                    <a:lumMod val="50000"/>
                  </a:schemeClr>
                </a:solidFill>
                <a:cs typeface="+mn-ea"/>
                <a:sym typeface="+mn-lt"/>
              </a:rPr>
              <a:t>古老星象文化深刻地影响了人们的时空观。</a:t>
            </a:r>
            <a:r>
              <a:rPr kumimoji="1" lang="en-US" altLang="zh-CN">
                <a:solidFill>
                  <a:schemeClr val="accent1">
                    <a:lumMod val="50000"/>
                  </a:schemeClr>
                </a:solidFill>
                <a:cs typeface="+mn-ea"/>
                <a:sym typeface="+mn-lt"/>
              </a:rPr>
              <a:t>《</a:t>
            </a:r>
            <a:r>
              <a:rPr kumimoji="1" lang="zh-CN" altLang="en-US">
                <a:solidFill>
                  <a:schemeClr val="accent1">
                    <a:lumMod val="50000"/>
                  </a:schemeClr>
                </a:solidFill>
                <a:cs typeface="+mn-ea"/>
                <a:sym typeface="+mn-lt"/>
              </a:rPr>
              <a:t>春秋命历序</a:t>
            </a:r>
            <a:r>
              <a:rPr kumimoji="1" lang="en-US" altLang="zh-CN">
                <a:solidFill>
                  <a:schemeClr val="accent1">
                    <a:lumMod val="50000"/>
                  </a:schemeClr>
                </a:solidFill>
                <a:cs typeface="+mn-ea"/>
                <a:sym typeface="+mn-lt"/>
              </a:rPr>
              <a:t>》</a:t>
            </a:r>
            <a:r>
              <a:rPr kumimoji="1" lang="zh-CN" altLang="en-US">
                <a:solidFill>
                  <a:schemeClr val="accent1">
                    <a:lumMod val="50000"/>
                  </a:schemeClr>
                </a:solidFill>
                <a:cs typeface="+mn-ea"/>
                <a:sym typeface="+mn-lt"/>
              </a:rPr>
              <a:t>：“天地开辟，万物浑浑，无知无识；阴阳所凭，天体始于北极之野</a:t>
            </a:r>
            <a:r>
              <a:rPr kumimoji="1" lang="en-US" altLang="zh-CN">
                <a:solidFill>
                  <a:schemeClr val="accent1">
                    <a:lumMod val="50000"/>
                  </a:schemeClr>
                </a:solidFill>
                <a:cs typeface="+mn-ea"/>
                <a:sym typeface="+mn-lt"/>
              </a:rPr>
              <a:t>…</a:t>
            </a:r>
            <a:r>
              <a:rPr kumimoji="1" lang="zh-CN" altLang="en-US">
                <a:solidFill>
                  <a:schemeClr val="accent1">
                    <a:lumMod val="50000"/>
                  </a:schemeClr>
                </a:solidFill>
                <a:cs typeface="+mn-ea"/>
                <a:sym typeface="+mn-lt"/>
              </a:rPr>
              <a:t>日月五纬一轮转；天皇出焉</a:t>
            </a:r>
            <a:r>
              <a:rPr kumimoji="1" lang="en-US" altLang="zh-CN">
                <a:solidFill>
                  <a:schemeClr val="accent1">
                    <a:lumMod val="50000"/>
                  </a:schemeClr>
                </a:solidFill>
                <a:cs typeface="+mn-ea"/>
                <a:sym typeface="+mn-lt"/>
              </a:rPr>
              <a:t>…</a:t>
            </a:r>
            <a:r>
              <a:rPr kumimoji="1" lang="zh-CN" altLang="en-US">
                <a:solidFill>
                  <a:schemeClr val="accent1">
                    <a:lumMod val="50000"/>
                  </a:schemeClr>
                </a:solidFill>
                <a:cs typeface="+mn-ea"/>
                <a:sym typeface="+mn-lt"/>
              </a:rPr>
              <a:t>定天之象，法地之仪，作干支以定日月度。</a:t>
            </a:r>
            <a:endParaRPr lang="zh-CN" altLang="en-US"/>
          </a:p>
        </p:txBody>
      </p:sp>
      <p:sp>
        <p:nvSpPr>
          <p:cNvPr id="6" name="矩形 5"/>
          <p:cNvSpPr/>
          <p:nvPr/>
        </p:nvSpPr>
        <p:spPr>
          <a:xfrm>
            <a:off x="1171904" y="1470066"/>
            <a:ext cx="4945118" cy="2122184"/>
          </a:xfrm>
          <a:prstGeom prst="rect">
            <a:avLst/>
          </a:prstGeom>
        </p:spPr>
        <p:txBody>
          <a:bodyPr wrap="square">
            <a:spAutoFit/>
          </a:bodyPr>
          <a:lstStyle/>
          <a:p>
            <a:pPr>
              <a:lnSpc>
                <a:spcPct val="150000"/>
              </a:lnSpc>
            </a:pPr>
            <a:r>
              <a:rPr kumimoji="1" lang="zh-CN" altLang="en-US">
                <a:solidFill>
                  <a:schemeClr val="accent1">
                    <a:lumMod val="50000"/>
                  </a:schemeClr>
                </a:solidFill>
                <a:cs typeface="+mn-ea"/>
                <a:sym typeface="+mn-lt"/>
              </a:rPr>
              <a:t>端午祭龙习俗的形成与原始信仰、祭祀文化、干支历法以及苍龙七宿正处南中天的天象有关。中国古代的星象文化源远流长、博大精深，古人很早开始就探索宇宙的奥秘，并由此演绎出了一套完整深奥的观星文化</a:t>
            </a:r>
            <a:endParaRPr kumimoji="1" lang="zh-CN" altLang="en-US">
              <a:solidFill>
                <a:schemeClr val="accent1">
                  <a:lumMod val="50000"/>
                </a:schemeClr>
              </a:solidFill>
              <a:cs typeface="+mn-ea"/>
              <a:sym typeface="+mn-lt"/>
            </a:endParaRPr>
          </a:p>
        </p:txBody>
      </p:sp>
      <p:pic>
        <p:nvPicPr>
          <p:cNvPr id="8" name="图片 7"/>
          <p:cNvPicPr>
            <a:picLocks noChangeAspect="1"/>
          </p:cNvPicPr>
          <p:nvPr/>
        </p:nvPicPr>
        <p:blipFill>
          <a:blip r:embed="rId3"/>
          <a:stretch>
            <a:fillRect/>
          </a:stretch>
        </p:blipFill>
        <p:spPr>
          <a:xfrm>
            <a:off x="6283511" y="918556"/>
            <a:ext cx="4434413" cy="3040740"/>
          </a:xfrm>
          <a:prstGeom prst="rect">
            <a:avLst/>
          </a:prstGeom>
        </p:spPr>
      </p:pic>
      <p:pic>
        <p:nvPicPr>
          <p:cNvPr id="10" name="图片 9"/>
          <p:cNvPicPr>
            <a:picLocks noChangeAspect="1"/>
          </p:cNvPicPr>
          <p:nvPr/>
        </p:nvPicPr>
        <p:blipFill>
          <a:blip r:embed="rId4"/>
          <a:stretch>
            <a:fillRect/>
          </a:stretch>
        </p:blipFill>
        <p:spPr>
          <a:xfrm flipH="1">
            <a:off x="1665889" y="3233482"/>
            <a:ext cx="3473670" cy="3510455"/>
          </a:xfrm>
          <a:prstGeom prst="rect">
            <a:avLst/>
          </a:prstGeom>
        </p:spPr>
      </p:pic>
    </p:spTree>
  </p:cSld>
  <p:clrMapOvr>
    <a:masterClrMapping/>
  </p:clrMapOvr>
  <mc:AlternateContent>
    <mc:Choice xmlns:p15="http://schemas.microsoft.com/office/powerpoint/2012/main" Requires="p15">
      <p:transition spd="slow" advTm="2000" p14:dur="3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nodeType="afterGroup">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00"/>
                            </p:stCondLst>
                            <p:childTnLst>
                              <p:par>
                                <p:cTn id="16" presetID="53" presetClass="entr" presetSubtype="16"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nodeType="afterGroup">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rcRect r="10220"/>
          <a:stretch>
            <a:fillRect/>
          </a:stretch>
        </p:blipFill>
        <p:spPr>
          <a:xfrm>
            <a:off x="0" y="-8090"/>
            <a:ext cx="12339173" cy="6866089"/>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98159"/>
            <a:ext cx="12339173" cy="4398639"/>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0420" y="-8090"/>
            <a:ext cx="4308753" cy="2933034"/>
          </a:xfrm>
          <a:prstGeom prst="rect">
            <a:avLst/>
          </a:prstGeom>
        </p:spPr>
      </p:pic>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4854" y="-23212"/>
            <a:ext cx="4181764" cy="2933034"/>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13023" y="4381777"/>
            <a:ext cx="5184591" cy="3192835"/>
          </a:xfrm>
          <a:prstGeom prst="rect">
            <a:avLst/>
          </a:prstGeom>
        </p:spPr>
      </p:pic>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2784" y="1174019"/>
            <a:ext cx="2905166" cy="2905166"/>
          </a:xfrm>
          <a:prstGeom prst="rect">
            <a:avLst/>
          </a:prstGeom>
        </p:spPr>
      </p:pic>
      <p:sp>
        <p:nvSpPr>
          <p:cNvPr id="14" name="文本框 13"/>
          <p:cNvSpPr txBox="1"/>
          <p:nvPr/>
        </p:nvSpPr>
        <p:spPr>
          <a:xfrm>
            <a:off x="1839544" y="1051015"/>
            <a:ext cx="1415772" cy="3046988"/>
          </a:xfrm>
          <a:prstGeom prst="rect">
            <a:avLst/>
          </a:prstGeom>
          <a:noFill/>
        </p:spPr>
        <p:txBody>
          <a:bodyPr wrap="none" rtlCol="0">
            <a:spAutoFit/>
          </a:bodyPr>
          <a:lstStyle/>
          <a:p>
            <a:r>
              <a:rPr kumimoji="1" lang="zh-CN" altLang="en-US" sz="9600">
                <a:solidFill>
                  <a:schemeClr val="bg1"/>
                </a:solidFill>
                <a:cs typeface="+mn-ea"/>
                <a:sym typeface="+mn-lt"/>
              </a:rPr>
              <a:t>目</a:t>
            </a:r>
            <a:endParaRPr kumimoji="1" lang="en-US" altLang="zh-CN" sz="9600">
              <a:solidFill>
                <a:schemeClr val="bg1"/>
              </a:solidFill>
              <a:cs typeface="+mn-ea"/>
              <a:sym typeface="+mn-lt"/>
            </a:endParaRPr>
          </a:p>
          <a:p>
            <a:r>
              <a:rPr kumimoji="1" lang="zh-CN" altLang="en-US" sz="9600">
                <a:solidFill>
                  <a:schemeClr val="bg1"/>
                </a:solidFill>
                <a:cs typeface="+mn-ea"/>
                <a:sym typeface="+mn-lt"/>
              </a:rPr>
              <a:t>录</a:t>
            </a:r>
            <a:endParaRPr kumimoji="1" lang="zh-CN" altLang="en-US" sz="9600">
              <a:solidFill>
                <a:schemeClr val="bg1"/>
              </a:solidFill>
              <a:cs typeface="+mn-ea"/>
              <a:sym typeface="+mn-lt"/>
            </a:endParaRPr>
          </a:p>
        </p:txBody>
      </p:sp>
      <p:sp>
        <p:nvSpPr>
          <p:cNvPr id="4" name="矩形: 圆角 3"/>
          <p:cNvSpPr/>
          <p:nvPr/>
        </p:nvSpPr>
        <p:spPr>
          <a:xfrm>
            <a:off x="4023084" y="2031298"/>
            <a:ext cx="3239786" cy="599259"/>
          </a:xfrm>
          <a:prstGeom prst="roundRect">
            <a:avLst>
              <a:gd name="adj" fmla="val 50000"/>
            </a:avLst>
          </a:prstGeom>
          <a:solidFill>
            <a:srgbClr val="FDA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圆角 23"/>
          <p:cNvSpPr/>
          <p:nvPr/>
        </p:nvSpPr>
        <p:spPr>
          <a:xfrm>
            <a:off x="7545652" y="2045338"/>
            <a:ext cx="3239786" cy="599259"/>
          </a:xfrm>
          <a:prstGeom prst="roundRect">
            <a:avLst>
              <a:gd name="adj" fmla="val 50000"/>
            </a:avLst>
          </a:prstGeom>
          <a:solidFill>
            <a:srgbClr val="FDA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p:cNvSpPr/>
          <p:nvPr/>
        </p:nvSpPr>
        <p:spPr>
          <a:xfrm>
            <a:off x="4039876" y="3461822"/>
            <a:ext cx="3239786" cy="599259"/>
          </a:xfrm>
          <a:prstGeom prst="roundRect">
            <a:avLst>
              <a:gd name="adj" fmla="val 50000"/>
            </a:avLst>
          </a:prstGeom>
          <a:solidFill>
            <a:srgbClr val="FDA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圆角 25"/>
          <p:cNvSpPr/>
          <p:nvPr/>
        </p:nvSpPr>
        <p:spPr>
          <a:xfrm>
            <a:off x="7562444" y="3475862"/>
            <a:ext cx="3239786" cy="599259"/>
          </a:xfrm>
          <a:prstGeom prst="roundRect">
            <a:avLst>
              <a:gd name="adj" fmla="val 50000"/>
            </a:avLst>
          </a:prstGeom>
          <a:solidFill>
            <a:srgbClr val="FDA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284134" y="118533"/>
            <a:ext cx="3620895" cy="369332"/>
          </a:xfrm>
          <a:prstGeom prst="rect">
            <a:avLst/>
          </a:prstGeom>
          <a:noFill/>
          <a:ln>
            <a:noFill/>
          </a:ln>
        </p:spPr>
        <p:txBody>
          <a:bodyPr wrap="square" rtlCol="0">
            <a:spAutoFit/>
          </a:bodyPr>
          <a:lstStyle/>
          <a:p>
            <a:pPr algn="dist"/>
            <a:r>
              <a:rPr lang="zh-CN" altLang="en-US">
                <a:solidFill>
                  <a:schemeClr val="bg1"/>
                </a:solidFill>
                <a:cs typeface="+mn-ea"/>
                <a:sym typeface="+mn-lt"/>
              </a:rPr>
              <a:t>祭祀</a:t>
            </a:r>
            <a:r>
              <a:rPr lang="en-US" altLang="zh-CN">
                <a:solidFill>
                  <a:schemeClr val="bg1"/>
                </a:solidFill>
                <a:cs typeface="+mn-ea"/>
                <a:sym typeface="+mn-lt"/>
              </a:rPr>
              <a:t>/</a:t>
            </a:r>
            <a:r>
              <a:rPr lang="zh-CN" altLang="en-US">
                <a:solidFill>
                  <a:schemeClr val="bg1"/>
                </a:solidFill>
                <a:cs typeface="+mn-ea"/>
                <a:sym typeface="+mn-lt"/>
              </a:rPr>
              <a:t>粽子</a:t>
            </a:r>
            <a:r>
              <a:rPr lang="en-US" altLang="zh-CN">
                <a:solidFill>
                  <a:schemeClr val="bg1"/>
                </a:solidFill>
                <a:cs typeface="+mn-ea"/>
                <a:sym typeface="+mn-lt"/>
              </a:rPr>
              <a:t>/</a:t>
            </a:r>
            <a:r>
              <a:rPr lang="zh-CN" altLang="en-US">
                <a:solidFill>
                  <a:schemeClr val="bg1"/>
                </a:solidFill>
                <a:cs typeface="+mn-ea"/>
                <a:sym typeface="+mn-lt"/>
              </a:rPr>
              <a:t>端午赛龙舟</a:t>
            </a:r>
            <a:endParaRPr lang="zh-CN" altLang="en-US">
              <a:solidFill>
                <a:schemeClr val="bg1"/>
              </a:solidFill>
              <a:cs typeface="+mn-ea"/>
              <a:sym typeface="+mn-lt"/>
            </a:endParaRPr>
          </a:p>
        </p:txBody>
      </p:sp>
      <p:sp>
        <p:nvSpPr>
          <p:cNvPr id="17" name="文本框 16"/>
          <p:cNvSpPr txBox="1"/>
          <p:nvPr/>
        </p:nvSpPr>
        <p:spPr>
          <a:xfrm>
            <a:off x="4432985" y="2062829"/>
            <a:ext cx="2504662" cy="523220"/>
          </a:xfrm>
          <a:prstGeom prst="rect">
            <a:avLst/>
          </a:prstGeom>
          <a:noFill/>
        </p:spPr>
        <p:txBody>
          <a:bodyPr wrap="square" rtlCol="0">
            <a:spAutoFit/>
          </a:bodyPr>
          <a:lstStyle/>
          <a:p>
            <a:r>
              <a:rPr kumimoji="1" lang="zh-CN" altLang="en-US" sz="2800" b="1">
                <a:solidFill>
                  <a:srgbClr val="0A417F"/>
                </a:solidFill>
                <a:cs typeface="+mn-ea"/>
                <a:sym typeface="+mn-lt"/>
              </a:rPr>
              <a:t>端午历史渊源</a:t>
            </a:r>
            <a:endParaRPr kumimoji="1" lang="zh-CN" altLang="en-US" sz="2800" b="1">
              <a:solidFill>
                <a:srgbClr val="0A417F"/>
              </a:solidFill>
              <a:cs typeface="+mn-ea"/>
              <a:sym typeface="+mn-lt"/>
            </a:endParaRPr>
          </a:p>
        </p:txBody>
      </p:sp>
      <p:sp>
        <p:nvSpPr>
          <p:cNvPr id="21" name="文本框 20"/>
          <p:cNvSpPr txBox="1"/>
          <p:nvPr/>
        </p:nvSpPr>
        <p:spPr>
          <a:xfrm>
            <a:off x="4270389" y="3521910"/>
            <a:ext cx="2905166" cy="523220"/>
          </a:xfrm>
          <a:prstGeom prst="rect">
            <a:avLst/>
          </a:prstGeom>
          <a:noFill/>
        </p:spPr>
        <p:txBody>
          <a:bodyPr wrap="square" rtlCol="0">
            <a:spAutoFit/>
          </a:bodyPr>
          <a:lstStyle/>
          <a:p>
            <a:r>
              <a:rPr kumimoji="1" lang="zh-CN" altLang="en-US" sz="2800" b="1">
                <a:solidFill>
                  <a:srgbClr val="0A417F"/>
                </a:solidFill>
                <a:cs typeface="+mn-ea"/>
                <a:sym typeface="+mn-lt"/>
              </a:rPr>
              <a:t>相关传说与故事</a:t>
            </a:r>
            <a:endParaRPr kumimoji="1" lang="zh-CN" altLang="en-US" sz="2800" b="1">
              <a:solidFill>
                <a:srgbClr val="0A417F"/>
              </a:solidFill>
              <a:cs typeface="+mn-ea"/>
              <a:sym typeface="+mn-lt"/>
            </a:endParaRPr>
          </a:p>
        </p:txBody>
      </p:sp>
      <p:sp>
        <p:nvSpPr>
          <p:cNvPr id="22" name="文本框 21"/>
          <p:cNvSpPr txBox="1"/>
          <p:nvPr/>
        </p:nvSpPr>
        <p:spPr>
          <a:xfrm>
            <a:off x="7804992" y="2087917"/>
            <a:ext cx="2760720" cy="523220"/>
          </a:xfrm>
          <a:prstGeom prst="rect">
            <a:avLst/>
          </a:prstGeom>
          <a:noFill/>
        </p:spPr>
        <p:txBody>
          <a:bodyPr wrap="square" rtlCol="0">
            <a:spAutoFit/>
          </a:bodyPr>
          <a:lstStyle/>
          <a:p>
            <a:r>
              <a:rPr kumimoji="1" lang="zh-CN" altLang="en-US" sz="2800" b="1">
                <a:solidFill>
                  <a:srgbClr val="0A417F"/>
                </a:solidFill>
                <a:cs typeface="+mn-ea"/>
                <a:sym typeface="+mn-lt"/>
              </a:rPr>
              <a:t>节日民俗与活动</a:t>
            </a:r>
            <a:endParaRPr kumimoji="1" lang="zh-CN" altLang="en-US" sz="2800" b="1">
              <a:solidFill>
                <a:srgbClr val="0A417F"/>
              </a:solidFill>
              <a:cs typeface="+mn-ea"/>
              <a:sym typeface="+mn-lt"/>
            </a:endParaRPr>
          </a:p>
        </p:txBody>
      </p:sp>
      <p:sp>
        <p:nvSpPr>
          <p:cNvPr id="23" name="文本框 22"/>
          <p:cNvSpPr txBox="1"/>
          <p:nvPr/>
        </p:nvSpPr>
        <p:spPr>
          <a:xfrm>
            <a:off x="8333013" y="3499065"/>
            <a:ext cx="1795147" cy="523220"/>
          </a:xfrm>
          <a:prstGeom prst="rect">
            <a:avLst/>
          </a:prstGeom>
          <a:noFill/>
        </p:spPr>
        <p:txBody>
          <a:bodyPr wrap="square" rtlCol="0">
            <a:spAutoFit/>
          </a:bodyPr>
          <a:lstStyle/>
          <a:p>
            <a:r>
              <a:rPr kumimoji="1" lang="zh-CN" altLang="en-US" sz="2800" b="1">
                <a:solidFill>
                  <a:srgbClr val="0A417F"/>
                </a:solidFill>
                <a:cs typeface="+mn-ea"/>
                <a:sym typeface="+mn-lt"/>
              </a:rPr>
              <a:t>文学记载</a:t>
            </a:r>
            <a:endParaRPr kumimoji="1" lang="zh-CN" altLang="en-US" sz="2800" b="1">
              <a:solidFill>
                <a:srgbClr val="0A417F"/>
              </a:solidFill>
              <a:cs typeface="+mn-ea"/>
              <a:sym typeface="+mn-lt"/>
            </a:endParaRPr>
          </a:p>
        </p:txBody>
      </p:sp>
      <p:sp>
        <p:nvSpPr>
          <p:cNvPr id="6" name="文本框 5"/>
          <p:cNvSpPr txBox="1"/>
          <p:nvPr/>
        </p:nvSpPr>
        <p:spPr>
          <a:xfrm>
            <a:off x="5115858" y="1114784"/>
            <a:ext cx="1245476" cy="1015663"/>
          </a:xfrm>
          <a:prstGeom prst="rect">
            <a:avLst/>
          </a:prstGeom>
          <a:noFill/>
        </p:spPr>
        <p:txBody>
          <a:bodyPr wrap="square" rtlCol="0">
            <a:spAutoFit/>
          </a:bodyPr>
          <a:lstStyle/>
          <a:p>
            <a:r>
              <a:rPr lang="zh-CN" altLang="en-US" sz="6000" b="1">
                <a:solidFill>
                  <a:schemeClr val="bg1"/>
                </a:solidFill>
              </a:rPr>
              <a:t>壹</a:t>
            </a:r>
            <a:endParaRPr lang="zh-CN" altLang="en-US" sz="6000" b="1">
              <a:solidFill>
                <a:schemeClr val="bg1"/>
              </a:solidFill>
            </a:endParaRPr>
          </a:p>
        </p:txBody>
      </p:sp>
      <p:sp>
        <p:nvSpPr>
          <p:cNvPr id="27" name="文本框 26"/>
          <p:cNvSpPr txBox="1"/>
          <p:nvPr/>
        </p:nvSpPr>
        <p:spPr>
          <a:xfrm>
            <a:off x="8668931" y="1168952"/>
            <a:ext cx="1245476" cy="1015663"/>
          </a:xfrm>
          <a:prstGeom prst="rect">
            <a:avLst/>
          </a:prstGeom>
          <a:noFill/>
        </p:spPr>
        <p:txBody>
          <a:bodyPr wrap="square" rtlCol="0">
            <a:spAutoFit/>
          </a:bodyPr>
          <a:lstStyle/>
          <a:p>
            <a:r>
              <a:rPr lang="zh-CN" altLang="en-US" sz="6000" b="1">
                <a:solidFill>
                  <a:schemeClr val="bg1"/>
                </a:solidFill>
              </a:rPr>
              <a:t>贰</a:t>
            </a:r>
            <a:endParaRPr lang="zh-CN" altLang="en-US" sz="6000" b="1">
              <a:solidFill>
                <a:schemeClr val="bg1"/>
              </a:solidFill>
            </a:endParaRPr>
          </a:p>
        </p:txBody>
      </p:sp>
      <p:sp>
        <p:nvSpPr>
          <p:cNvPr id="28" name="文本框 27"/>
          <p:cNvSpPr txBox="1"/>
          <p:nvPr/>
        </p:nvSpPr>
        <p:spPr>
          <a:xfrm>
            <a:off x="5189454" y="2653698"/>
            <a:ext cx="1245476" cy="1015663"/>
          </a:xfrm>
          <a:prstGeom prst="rect">
            <a:avLst/>
          </a:prstGeom>
          <a:noFill/>
        </p:spPr>
        <p:txBody>
          <a:bodyPr wrap="square" rtlCol="0">
            <a:spAutoFit/>
          </a:bodyPr>
          <a:lstStyle/>
          <a:p>
            <a:r>
              <a:rPr lang="zh-CN" altLang="en-US" sz="6000" b="1">
                <a:solidFill>
                  <a:schemeClr val="bg1"/>
                </a:solidFill>
              </a:rPr>
              <a:t>叁</a:t>
            </a:r>
            <a:endParaRPr lang="zh-CN" altLang="en-US" sz="6000" b="1">
              <a:solidFill>
                <a:schemeClr val="bg1"/>
              </a:solidFill>
            </a:endParaRPr>
          </a:p>
        </p:txBody>
      </p:sp>
      <p:sp>
        <p:nvSpPr>
          <p:cNvPr id="29" name="文本框 28"/>
          <p:cNvSpPr txBox="1"/>
          <p:nvPr/>
        </p:nvSpPr>
        <p:spPr>
          <a:xfrm>
            <a:off x="8695229" y="2581742"/>
            <a:ext cx="1245476" cy="1015663"/>
          </a:xfrm>
          <a:prstGeom prst="rect">
            <a:avLst/>
          </a:prstGeom>
          <a:noFill/>
        </p:spPr>
        <p:txBody>
          <a:bodyPr wrap="square" rtlCol="0">
            <a:spAutoFit/>
          </a:bodyPr>
          <a:lstStyle/>
          <a:p>
            <a:r>
              <a:rPr lang="zh-CN" altLang="en-US" sz="6000" b="1">
                <a:solidFill>
                  <a:schemeClr val="bg1"/>
                </a:solidFill>
              </a:rPr>
              <a:t>肆</a:t>
            </a:r>
            <a:endParaRPr lang="zh-CN" altLang="en-US" sz="6000" b="1">
              <a:solidFill>
                <a:schemeClr val="bg1"/>
              </a:solidFill>
            </a:endParaRPr>
          </a:p>
        </p:txBody>
      </p:sp>
    </p:spTree>
  </p:cSld>
  <p:clrMapOvr>
    <a:masterClrMapping/>
  </p:clrMapOvr>
  <mc:AlternateContent>
    <mc:Choice xmlns:p15="http://schemas.microsoft.com/office/powerpoint/2012/main" Requires="p15">
      <p:transition spd="slow" advTm="2000" p14:dur="2000">
        <p15:prstTrans prst="drape"/>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nodeType="afterGroup">
                            <p:stCondLst>
                              <p:cond delay="15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2000"/>
                            </p:stCondLst>
                            <p:childTnLst>
                              <p:par>
                                <p:cTn id="23" presetID="6"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500"/>
                                        <p:tgtEl>
                                          <p:spTgt spid="9"/>
                                        </p:tgtEl>
                                      </p:cBhvr>
                                    </p:animEffect>
                                  </p:childTnLst>
                                </p:cTn>
                              </p:par>
                            </p:childTnLst>
                          </p:cTn>
                        </p:par>
                        <p:par>
                          <p:cTn id="26" fill="hold" nodeType="afterGroup">
                            <p:stCondLst>
                              <p:cond delay="2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8"/>
                                        </p:tgtEl>
                                        <p:attrNameLst>
                                          <p:attrName>ppt_y</p:attrName>
                                        </p:attrNameLst>
                                      </p:cBhvr>
                                      <p:tavLst>
                                        <p:tav tm="0">
                                          <p:val>
                                            <p:strVal val="#ppt_y"/>
                                          </p:val>
                                        </p:tav>
                                        <p:tav tm="100000">
                                          <p:val>
                                            <p:strVal val="#ppt_y"/>
                                          </p:val>
                                        </p:tav>
                                      </p:tavLst>
                                    </p:anim>
                                    <p:anim calcmode="lin" valueType="num">
                                      <p:cBhvr>
                                        <p:cTn id="31"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8"/>
                                        </p:tgtEl>
                                      </p:cBhvr>
                                    </p:animEffect>
                                  </p:childTnLst>
                                </p:cTn>
                              </p:par>
                            </p:childTnLst>
                          </p:cTn>
                        </p:par>
                        <p:par>
                          <p:cTn id="34" fill="hold" nodeType="afterGroup">
                            <p:stCondLst>
                              <p:cond delay="3000"/>
                            </p:stCondLst>
                            <p:childTnLst>
                              <p:par>
                                <p:cTn id="35" presetID="38" presetClass="entr" presetSubtype="0" accel="50000" fill="hold" grpId="0" nodeType="afterEffect">
                                  <p:stCondLst>
                                    <p:cond delay="0"/>
                                  </p:stCondLst>
                                  <p:iterate type="lt">
                                    <p:tmPct val="50000"/>
                                  </p:iterate>
                                  <p:childTnLst>
                                    <p:set>
                                      <p:cBhvr>
                                        <p:cTn id="36" dur="1" fill="hold">
                                          <p:stCondLst>
                                            <p:cond delay="0"/>
                                          </p:stCondLst>
                                        </p:cTn>
                                        <p:tgtEl>
                                          <p:spTgt spid="14"/>
                                        </p:tgtEl>
                                        <p:attrNameLst>
                                          <p:attrName>style.visibility</p:attrName>
                                        </p:attrNameLst>
                                      </p:cBhvr>
                                      <p:to>
                                        <p:strVal val="visible"/>
                                      </p:to>
                                    </p:set>
                                    <p:set>
                                      <p:cBhvr>
                                        <p:cTn id="37" dur="227" fill="hold">
                                          <p:stCondLst>
                                            <p:cond delay="0"/>
                                          </p:stCondLst>
                                        </p:cTn>
                                        <p:tgtEl>
                                          <p:spTgt spid="14"/>
                                        </p:tgtEl>
                                        <p:attrNameLst>
                                          <p:attrName>style.rotation</p:attrName>
                                        </p:attrNameLst>
                                      </p:cBhvr>
                                      <p:to>
                                        <p:strVal val="-45.0"/>
                                      </p:to>
                                    </p:set>
                                    <p:anim calcmode="lin" valueType="num">
                                      <p:cBhvr>
                                        <p:cTn id="38" dur="227" fill="hold">
                                          <p:stCondLst>
                                            <p:cond delay="227"/>
                                          </p:stCondLst>
                                        </p:cTn>
                                        <p:tgtEl>
                                          <p:spTgt spid="14"/>
                                        </p:tgtEl>
                                        <p:attrNameLst>
                                          <p:attrName>style.rotation</p:attrName>
                                        </p:attrNameLst>
                                      </p:cBhvr>
                                      <p:tavLst>
                                        <p:tav tm="0">
                                          <p:val>
                                            <p:fltVal val="-45"/>
                                          </p:val>
                                        </p:tav>
                                        <p:tav tm="69900">
                                          <p:val>
                                            <p:fltVal val="45"/>
                                          </p:val>
                                        </p:tav>
                                        <p:tav tm="100000">
                                          <p:val>
                                            <p:fltVal val="0"/>
                                          </p:val>
                                        </p:tav>
                                      </p:tavLst>
                                    </p:anim>
                                    <p:anim calcmode="lin" valueType="num">
                                      <p:cBhvr>
                                        <p:cTn id="39" dur="227" fill="hold">
                                          <p:stCondLst>
                                            <p:cond delay="0"/>
                                          </p:stCondLst>
                                        </p:cTn>
                                        <p:tgtEl>
                                          <p:spTgt spid="14"/>
                                        </p:tgtEl>
                                        <p:attrNameLst>
                                          <p:attrName>ppt_y</p:attrName>
                                        </p:attrNameLst>
                                      </p:cBhvr>
                                      <p:tavLst>
                                        <p:tav tm="0">
                                          <p:val>
                                            <p:strVal val="#ppt_y-1"/>
                                          </p:val>
                                        </p:tav>
                                        <p:tav tm="100000">
                                          <p:val>
                                            <p:strVal val="#ppt_y-(0.354*#ppt_w-0.172*#ppt_h)"/>
                                          </p:val>
                                        </p:tav>
                                      </p:tavLst>
                                    </p:anim>
                                    <p:anim calcmode="lin" valueType="num">
                                      <p:cBhvr>
                                        <p:cTn id="40" dur="2" decel="50000" autoRev="1" fill="hold">
                                          <p:stCondLst>
                                            <p:cond delay="227"/>
                                          </p:stCondLst>
                                        </p:cTn>
                                        <p:tgtEl>
                                          <p:spTgt spid="14"/>
                                        </p:tgtEl>
                                        <p:attrNameLst>
                                          <p:attrName>ppt_y</p:attrName>
                                        </p:attrNameLst>
                                      </p:cBhvr>
                                      <p:tavLst>
                                        <p:tav tm="0">
                                          <p:val>
                                            <p:strVal val="#ppt_y-(0.354*#ppt_w-0.172*#ppt_h)"/>
                                          </p:val>
                                        </p:tav>
                                        <p:tav tm="100000">
                                          <p:val>
                                            <p:strVal val="#ppt_y-(0.354*#ppt_w-0.172*#ppt_h)-#ppt_h/2"/>
                                          </p:val>
                                        </p:tav>
                                      </p:tavLst>
                                    </p:anim>
                                    <p:anim calcmode="lin" valueType="num">
                                      <p:cBhvr>
                                        <p:cTn id="41" dur="1" fill="hold">
                                          <p:stCondLst>
                                            <p:cond delay="499"/>
                                          </p:stCondLst>
                                        </p:cTn>
                                        <p:tgtEl>
                                          <p:spTgt spid="14"/>
                                        </p:tgtEl>
                                        <p:attrNameLst>
                                          <p:attrName>ppt_y</p:attrName>
                                        </p:attrNameLst>
                                      </p:cBhvr>
                                      <p:tavLst>
                                        <p:tav tm="0">
                                          <p:val>
                                            <p:strVal val="#ppt_y-(0.354*#ppt_w-0.172*#ppt_h)"/>
                                          </p:val>
                                        </p:tav>
                                        <p:tav tm="100000">
                                          <p:val>
                                            <p:strVal val="#ppt_y"/>
                                          </p:val>
                                        </p:tav>
                                      </p:tavLst>
                                    </p:anim>
                                  </p:childTnLst>
                                </p:cTn>
                              </p:par>
                            </p:childTnLst>
                          </p:cTn>
                        </p:par>
                        <p:par>
                          <p:cTn id="42" fill="hold" nodeType="afterGroup">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Effect transition="in" filter="fade">
                                      <p:cBhvr>
                                        <p:cTn id="47" dur="500"/>
                                        <p:tgtEl>
                                          <p:spTgt spid="6"/>
                                        </p:tgtEl>
                                      </p:cBhvr>
                                    </p:animEffect>
                                  </p:childTnLst>
                                </p:cTn>
                              </p:par>
                            </p:childTnLst>
                          </p:cTn>
                        </p:par>
                        <p:par>
                          <p:cTn id="48" fill="hold" nodeType="afterGroup">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childTnLst>
                          </p:cTn>
                        </p:par>
                        <p:par>
                          <p:cTn id="53" fill="hold" nodeType="afterGroup">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ppt_x"/>
                                          </p:val>
                                        </p:tav>
                                        <p:tav tm="100000">
                                          <p:val>
                                            <p:strVal val="#ppt_x"/>
                                          </p:val>
                                        </p:tav>
                                      </p:tavLst>
                                    </p:anim>
                                    <p:anim calcmode="lin" valueType="num">
                                      <p:cBhvr additive="base">
                                        <p:cTn id="57" dur="500" fill="hold"/>
                                        <p:tgtEl>
                                          <p:spTgt spid="17"/>
                                        </p:tgtEl>
                                        <p:attrNameLst>
                                          <p:attrName>ppt_y</p:attrName>
                                        </p:attrNameLst>
                                      </p:cBhvr>
                                      <p:tavLst>
                                        <p:tav tm="0">
                                          <p:val>
                                            <p:strVal val="1+#ppt_h/2"/>
                                          </p:val>
                                        </p:tav>
                                        <p:tav tm="100000">
                                          <p:val>
                                            <p:strVal val="#ppt_y"/>
                                          </p:val>
                                        </p:tav>
                                      </p:tavLst>
                                    </p:anim>
                                  </p:childTnLst>
                                </p:cTn>
                              </p:par>
                            </p:childTnLst>
                          </p:cTn>
                        </p:par>
                        <p:par>
                          <p:cTn id="58" fill="hold" nodeType="afterGroup">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nodeType="afterGroup">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childTnLst>
                          </p:cTn>
                        </p:par>
                        <p:par>
                          <p:cTn id="69" fill="hold" nodeType="afterGroup">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additive="base">
                                        <p:cTn id="72" dur="500" fill="hold"/>
                                        <p:tgtEl>
                                          <p:spTgt spid="22"/>
                                        </p:tgtEl>
                                        <p:attrNameLst>
                                          <p:attrName>ppt_x</p:attrName>
                                        </p:attrNameLst>
                                      </p:cBhvr>
                                      <p:tavLst>
                                        <p:tav tm="0">
                                          <p:val>
                                            <p:strVal val="#ppt_x"/>
                                          </p:val>
                                        </p:tav>
                                        <p:tav tm="100000">
                                          <p:val>
                                            <p:strVal val="#ppt_x"/>
                                          </p:val>
                                        </p:tav>
                                      </p:tavLst>
                                    </p:anim>
                                    <p:anim calcmode="lin" valueType="num">
                                      <p:cBhvr additive="base">
                                        <p:cTn id="73" dur="500" fill="hold"/>
                                        <p:tgtEl>
                                          <p:spTgt spid="22"/>
                                        </p:tgtEl>
                                        <p:attrNameLst>
                                          <p:attrName>ppt_y</p:attrName>
                                        </p:attrNameLst>
                                      </p:cBhvr>
                                      <p:tavLst>
                                        <p:tav tm="0">
                                          <p:val>
                                            <p:strVal val="1+#ppt_h/2"/>
                                          </p:val>
                                        </p:tav>
                                        <p:tav tm="100000">
                                          <p:val>
                                            <p:strVal val="#ppt_y"/>
                                          </p:val>
                                        </p:tav>
                                      </p:tavLst>
                                    </p:anim>
                                  </p:childTnLst>
                                </p:cTn>
                              </p:par>
                            </p:childTnLst>
                          </p:cTn>
                        </p:par>
                        <p:par>
                          <p:cTn id="74" fill="hold" nodeType="afterGroup">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childTnLst>
                                </p:cTn>
                              </p:par>
                            </p:childTnLst>
                          </p:cTn>
                        </p:par>
                        <p:par>
                          <p:cTn id="80" fill="hold" nodeType="afterGroup">
                            <p:stCondLst>
                              <p:cond delay="7000"/>
                            </p:stCondLst>
                            <p:childTnLst>
                              <p:par>
                                <p:cTn id="81" presetID="2" presetClass="entr" presetSubtype="4"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additive="base">
                                        <p:cTn id="83" dur="500" fill="hold"/>
                                        <p:tgtEl>
                                          <p:spTgt spid="25"/>
                                        </p:tgtEl>
                                        <p:attrNameLst>
                                          <p:attrName>ppt_x</p:attrName>
                                        </p:attrNameLst>
                                      </p:cBhvr>
                                      <p:tavLst>
                                        <p:tav tm="0">
                                          <p:val>
                                            <p:strVal val="#ppt_x"/>
                                          </p:val>
                                        </p:tav>
                                        <p:tav tm="100000">
                                          <p:val>
                                            <p:strVal val="#ppt_x"/>
                                          </p:val>
                                        </p:tav>
                                      </p:tavLst>
                                    </p:anim>
                                    <p:anim calcmode="lin" valueType="num">
                                      <p:cBhvr additive="base">
                                        <p:cTn id="84" dur="500" fill="hold"/>
                                        <p:tgtEl>
                                          <p:spTgt spid="25"/>
                                        </p:tgtEl>
                                        <p:attrNameLst>
                                          <p:attrName>ppt_y</p:attrName>
                                        </p:attrNameLst>
                                      </p:cBhvr>
                                      <p:tavLst>
                                        <p:tav tm="0">
                                          <p:val>
                                            <p:strVal val="1+#ppt_h/2"/>
                                          </p:val>
                                        </p:tav>
                                        <p:tav tm="100000">
                                          <p:val>
                                            <p:strVal val="#ppt_y"/>
                                          </p:val>
                                        </p:tav>
                                      </p:tavLst>
                                    </p:anim>
                                  </p:childTnLst>
                                </p:cTn>
                              </p:par>
                            </p:childTnLst>
                          </p:cTn>
                        </p:par>
                        <p:par>
                          <p:cTn id="85" fill="hold" nodeType="afterGroup">
                            <p:stCondLst>
                              <p:cond delay="7500"/>
                            </p:stCondLst>
                            <p:childTnLst>
                              <p:par>
                                <p:cTn id="86" presetID="2" presetClass="entr" presetSubtype="4" fill="hold" grpId="0" nodeType="after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additive="base">
                                        <p:cTn id="88" dur="500" fill="hold"/>
                                        <p:tgtEl>
                                          <p:spTgt spid="21"/>
                                        </p:tgtEl>
                                        <p:attrNameLst>
                                          <p:attrName>ppt_x</p:attrName>
                                        </p:attrNameLst>
                                      </p:cBhvr>
                                      <p:tavLst>
                                        <p:tav tm="0">
                                          <p:val>
                                            <p:strVal val="#ppt_x"/>
                                          </p:val>
                                        </p:tav>
                                        <p:tav tm="100000">
                                          <p:val>
                                            <p:strVal val="#ppt_x"/>
                                          </p:val>
                                        </p:tav>
                                      </p:tavLst>
                                    </p:anim>
                                    <p:anim calcmode="lin" valueType="num">
                                      <p:cBhvr additive="base">
                                        <p:cTn id="89" dur="500" fill="hold"/>
                                        <p:tgtEl>
                                          <p:spTgt spid="21"/>
                                        </p:tgtEl>
                                        <p:attrNameLst>
                                          <p:attrName>ppt_y</p:attrName>
                                        </p:attrNameLst>
                                      </p:cBhvr>
                                      <p:tavLst>
                                        <p:tav tm="0">
                                          <p:val>
                                            <p:strVal val="1+#ppt_h/2"/>
                                          </p:val>
                                        </p:tav>
                                        <p:tav tm="100000">
                                          <p:val>
                                            <p:strVal val="#ppt_y"/>
                                          </p:val>
                                        </p:tav>
                                      </p:tavLst>
                                    </p:anim>
                                  </p:childTnLst>
                                </p:cTn>
                              </p:par>
                            </p:childTnLst>
                          </p:cTn>
                        </p:par>
                        <p:par>
                          <p:cTn id="90" fill="hold" nodeType="afterGroup">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 calcmode="lin" valueType="num">
                                      <p:cBhvr>
                                        <p:cTn id="93" dur="500" fill="hold"/>
                                        <p:tgtEl>
                                          <p:spTgt spid="29"/>
                                        </p:tgtEl>
                                        <p:attrNameLst>
                                          <p:attrName>ppt_w</p:attrName>
                                        </p:attrNameLst>
                                      </p:cBhvr>
                                      <p:tavLst>
                                        <p:tav tm="0">
                                          <p:val>
                                            <p:fltVal val="0"/>
                                          </p:val>
                                        </p:tav>
                                        <p:tav tm="100000">
                                          <p:val>
                                            <p:strVal val="#ppt_w"/>
                                          </p:val>
                                        </p:tav>
                                      </p:tavLst>
                                    </p:anim>
                                    <p:anim calcmode="lin" valueType="num">
                                      <p:cBhvr>
                                        <p:cTn id="94" dur="500" fill="hold"/>
                                        <p:tgtEl>
                                          <p:spTgt spid="29"/>
                                        </p:tgtEl>
                                        <p:attrNameLst>
                                          <p:attrName>ppt_h</p:attrName>
                                        </p:attrNameLst>
                                      </p:cBhvr>
                                      <p:tavLst>
                                        <p:tav tm="0">
                                          <p:val>
                                            <p:fltVal val="0"/>
                                          </p:val>
                                        </p:tav>
                                        <p:tav tm="100000">
                                          <p:val>
                                            <p:strVal val="#ppt_h"/>
                                          </p:val>
                                        </p:tav>
                                      </p:tavLst>
                                    </p:anim>
                                    <p:animEffect transition="in" filter="fade">
                                      <p:cBhvr>
                                        <p:cTn id="95" dur="500"/>
                                        <p:tgtEl>
                                          <p:spTgt spid="29"/>
                                        </p:tgtEl>
                                      </p:cBhvr>
                                    </p:animEffect>
                                  </p:childTnLst>
                                </p:cTn>
                              </p:par>
                            </p:childTnLst>
                          </p:cTn>
                        </p:par>
                        <p:par>
                          <p:cTn id="96" fill="hold" nodeType="afterGroup">
                            <p:stCondLst>
                              <p:cond delay="8500"/>
                            </p:stCondLst>
                            <p:childTnLst>
                              <p:par>
                                <p:cTn id="97" presetID="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additive="base">
                                        <p:cTn id="99" dur="500" fill="hold"/>
                                        <p:tgtEl>
                                          <p:spTgt spid="26"/>
                                        </p:tgtEl>
                                        <p:attrNameLst>
                                          <p:attrName>ppt_x</p:attrName>
                                        </p:attrNameLst>
                                      </p:cBhvr>
                                      <p:tavLst>
                                        <p:tav tm="0">
                                          <p:val>
                                            <p:strVal val="#ppt_x"/>
                                          </p:val>
                                        </p:tav>
                                        <p:tav tm="100000">
                                          <p:val>
                                            <p:strVal val="#ppt_x"/>
                                          </p:val>
                                        </p:tav>
                                      </p:tavLst>
                                    </p:anim>
                                    <p:anim calcmode="lin" valueType="num">
                                      <p:cBhvr additive="base">
                                        <p:cTn id="100" dur="500" fill="hold"/>
                                        <p:tgtEl>
                                          <p:spTgt spid="26"/>
                                        </p:tgtEl>
                                        <p:attrNameLst>
                                          <p:attrName>ppt_y</p:attrName>
                                        </p:attrNameLst>
                                      </p:cBhvr>
                                      <p:tavLst>
                                        <p:tav tm="0">
                                          <p:val>
                                            <p:strVal val="1+#ppt_h/2"/>
                                          </p:val>
                                        </p:tav>
                                        <p:tav tm="100000">
                                          <p:val>
                                            <p:strVal val="#ppt_y"/>
                                          </p:val>
                                        </p:tav>
                                      </p:tavLst>
                                    </p:anim>
                                  </p:childTnLst>
                                </p:cTn>
                              </p:par>
                            </p:childTnLst>
                          </p:cTn>
                        </p:par>
                        <p:par>
                          <p:cTn id="101" fill="hold" nodeType="afterGroup">
                            <p:stCondLst>
                              <p:cond delay="9000"/>
                            </p:stCondLst>
                            <p:childTnLst>
                              <p:par>
                                <p:cTn id="102" presetID="2" presetClass="entr" presetSubtype="4" fill="hold" grpId="0" nodeType="afterEffect">
                                  <p:stCondLst>
                                    <p:cond delay="0"/>
                                  </p:stCondLst>
                                  <p:childTnLst>
                                    <p:set>
                                      <p:cBhvr>
                                        <p:cTn id="103" dur="1" fill="hold">
                                          <p:stCondLst>
                                            <p:cond delay="0"/>
                                          </p:stCondLst>
                                        </p:cTn>
                                        <p:tgtEl>
                                          <p:spTgt spid="23"/>
                                        </p:tgtEl>
                                        <p:attrNameLst>
                                          <p:attrName>style.visibility</p:attrName>
                                        </p:attrNameLst>
                                      </p:cBhvr>
                                      <p:to>
                                        <p:strVal val="visible"/>
                                      </p:to>
                                    </p:set>
                                    <p:anim calcmode="lin" valueType="num">
                                      <p:cBhvr additive="base">
                                        <p:cTn id="104" dur="500" fill="hold"/>
                                        <p:tgtEl>
                                          <p:spTgt spid="23"/>
                                        </p:tgtEl>
                                        <p:attrNameLst>
                                          <p:attrName>ppt_x</p:attrName>
                                        </p:attrNameLst>
                                      </p:cBhvr>
                                      <p:tavLst>
                                        <p:tav tm="0">
                                          <p:val>
                                            <p:strVal val="#ppt_x"/>
                                          </p:val>
                                        </p:tav>
                                        <p:tav tm="100000">
                                          <p:val>
                                            <p:strVal val="#ppt_x"/>
                                          </p:val>
                                        </p:tav>
                                      </p:tavLst>
                                    </p:anim>
                                    <p:anim calcmode="lin" valueType="num">
                                      <p:cBhvr additive="base">
                                        <p:cTn id="10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animBg="1"/>
      <p:bldP spid="24" grpId="0" animBg="1"/>
      <p:bldP spid="25" grpId="0" animBg="1"/>
      <p:bldP spid="26" grpId="0" animBg="1"/>
      <p:bldP spid="18" grpId="0"/>
      <p:bldP spid="17" grpId="0"/>
      <p:bldP spid="21" grpId="0"/>
      <p:bldP spid="22" grpId="0"/>
      <p:bldP spid="23" grpId="0"/>
      <p:bldP spid="6" grpId="0"/>
      <p:bldP spid="27" grpId="0"/>
      <p:bldP spid="28" grpId="0"/>
      <p:bldP spid="29"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rcRect r="10220"/>
          <a:stretch>
            <a:fillRect/>
          </a:stretch>
        </p:blipFill>
        <p:spPr>
          <a:xfrm>
            <a:off x="0" y="-8090"/>
            <a:ext cx="12339173" cy="6866089"/>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6893" y="564457"/>
            <a:ext cx="5747734" cy="5747734"/>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5257" y="897467"/>
            <a:ext cx="4370799" cy="4780766"/>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498159"/>
            <a:ext cx="12339173" cy="4398639"/>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30420" y="-8090"/>
            <a:ext cx="4308753" cy="2933034"/>
          </a:xfrm>
          <a:prstGeom prst="rect">
            <a:avLst/>
          </a:prstGeom>
        </p:spPr>
      </p:pic>
      <p:pic>
        <p:nvPicPr>
          <p:cNvPr id="16" name="图片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4854" y="-23212"/>
            <a:ext cx="4181764" cy="2933034"/>
          </a:xfrm>
          <a:prstGeom prst="rect">
            <a:avLst/>
          </a:prstGeom>
        </p:spPr>
      </p:pic>
      <p:pic>
        <p:nvPicPr>
          <p:cNvPr id="5" name="图片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49960" y="2975311"/>
            <a:ext cx="7519640" cy="4630832"/>
          </a:xfrm>
          <a:prstGeom prst="rect">
            <a:avLst/>
          </a:prstGeom>
        </p:spPr>
      </p:pic>
      <p:pic>
        <p:nvPicPr>
          <p:cNvPr id="7" name="图片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72059" y="3941605"/>
            <a:ext cx="320735" cy="521980"/>
          </a:xfrm>
          <a:prstGeom prst="rect">
            <a:avLst/>
          </a:prstGeom>
        </p:spPr>
      </p:pic>
      <p:sp>
        <p:nvSpPr>
          <p:cNvPr id="18" name="文本框 17"/>
          <p:cNvSpPr txBox="1"/>
          <p:nvPr/>
        </p:nvSpPr>
        <p:spPr>
          <a:xfrm>
            <a:off x="4284134" y="118533"/>
            <a:ext cx="3620895" cy="369332"/>
          </a:xfrm>
          <a:prstGeom prst="rect">
            <a:avLst/>
          </a:prstGeom>
          <a:noFill/>
          <a:ln>
            <a:noFill/>
          </a:ln>
        </p:spPr>
        <p:txBody>
          <a:bodyPr wrap="square" rtlCol="0">
            <a:spAutoFit/>
          </a:bodyPr>
          <a:lstStyle/>
          <a:p>
            <a:pPr algn="dist"/>
            <a:r>
              <a:rPr lang="zh-CN" altLang="en-US">
                <a:solidFill>
                  <a:schemeClr val="bg1"/>
                </a:solidFill>
                <a:cs typeface="+mn-ea"/>
                <a:sym typeface="+mn-lt"/>
              </a:rPr>
              <a:t>祭祀</a:t>
            </a:r>
            <a:r>
              <a:rPr lang="en-US" altLang="zh-CN">
                <a:solidFill>
                  <a:schemeClr val="bg1"/>
                </a:solidFill>
                <a:cs typeface="+mn-ea"/>
                <a:sym typeface="+mn-lt"/>
              </a:rPr>
              <a:t>/</a:t>
            </a:r>
            <a:r>
              <a:rPr lang="zh-CN" altLang="en-US">
                <a:solidFill>
                  <a:schemeClr val="bg1"/>
                </a:solidFill>
                <a:cs typeface="+mn-ea"/>
                <a:sym typeface="+mn-lt"/>
              </a:rPr>
              <a:t>粽子</a:t>
            </a:r>
            <a:r>
              <a:rPr lang="en-US" altLang="zh-CN">
                <a:solidFill>
                  <a:schemeClr val="bg1"/>
                </a:solidFill>
                <a:cs typeface="+mn-ea"/>
                <a:sym typeface="+mn-lt"/>
              </a:rPr>
              <a:t>/</a:t>
            </a:r>
            <a:r>
              <a:rPr lang="zh-CN" altLang="en-US">
                <a:solidFill>
                  <a:schemeClr val="bg1"/>
                </a:solidFill>
                <a:cs typeface="+mn-ea"/>
                <a:sym typeface="+mn-lt"/>
              </a:rPr>
              <a:t>端午赛龙舟</a:t>
            </a:r>
            <a:endParaRPr lang="zh-CN" altLang="en-US">
              <a:solidFill>
                <a:schemeClr val="bg1"/>
              </a:solidFill>
              <a:cs typeface="+mn-ea"/>
              <a:sym typeface="+mn-lt"/>
            </a:endParaRPr>
          </a:p>
        </p:txBody>
      </p:sp>
      <p:sp>
        <p:nvSpPr>
          <p:cNvPr id="19" name="矩形 18"/>
          <p:cNvSpPr/>
          <p:nvPr/>
        </p:nvSpPr>
        <p:spPr>
          <a:xfrm>
            <a:off x="9251693" y="726773"/>
            <a:ext cx="2100725" cy="1168590"/>
          </a:xfrm>
          <a:prstGeom prst="rect">
            <a:avLst/>
          </a:prstGeom>
        </p:spPr>
        <p:txBody>
          <a:bodyPr wrap="square">
            <a:spAutoFit/>
          </a:bodyPr>
          <a:lstStyle/>
          <a:p>
            <a:pPr algn="just">
              <a:lnSpc>
                <a:spcPct val="150000"/>
              </a:lnSpc>
            </a:pPr>
            <a:r>
              <a:rPr lang="zh-CN" altLang="en-US" sz="1200">
                <a:solidFill>
                  <a:schemeClr val="bg1"/>
                </a:solidFill>
                <a:cs typeface="+mn-ea"/>
                <a:sym typeface="+mn-lt"/>
              </a:rPr>
              <a:t>重五山村好，榴花忽已繁。</a:t>
            </a:r>
            <a:endParaRPr lang="zh-CN" altLang="en-US" sz="1200">
              <a:solidFill>
                <a:schemeClr val="bg1"/>
              </a:solidFill>
              <a:cs typeface="+mn-ea"/>
              <a:sym typeface="+mn-lt"/>
            </a:endParaRPr>
          </a:p>
          <a:p>
            <a:pPr algn="just">
              <a:lnSpc>
                <a:spcPct val="150000"/>
              </a:lnSpc>
            </a:pPr>
            <a:r>
              <a:rPr lang="zh-CN" altLang="en-US" sz="1200">
                <a:solidFill>
                  <a:schemeClr val="bg1"/>
                </a:solidFill>
                <a:cs typeface="+mn-ea"/>
                <a:sym typeface="+mn-lt"/>
              </a:rPr>
              <a:t>粽包分两髻，艾束著危冠。</a:t>
            </a:r>
            <a:endParaRPr lang="zh-CN" altLang="en-US" sz="1200">
              <a:solidFill>
                <a:schemeClr val="bg1"/>
              </a:solidFill>
              <a:cs typeface="+mn-ea"/>
              <a:sym typeface="+mn-lt"/>
            </a:endParaRPr>
          </a:p>
          <a:p>
            <a:pPr algn="just">
              <a:lnSpc>
                <a:spcPct val="150000"/>
              </a:lnSpc>
            </a:pPr>
            <a:r>
              <a:rPr lang="zh-CN" altLang="en-US" sz="1200">
                <a:solidFill>
                  <a:schemeClr val="bg1"/>
                </a:solidFill>
                <a:cs typeface="+mn-ea"/>
                <a:sym typeface="+mn-lt"/>
              </a:rPr>
              <a:t>旧俗方储药，羸躯亦点丹。</a:t>
            </a:r>
            <a:endParaRPr lang="zh-CN" altLang="en-US" sz="1200">
              <a:solidFill>
                <a:schemeClr val="bg1"/>
              </a:solidFill>
              <a:cs typeface="+mn-ea"/>
              <a:sym typeface="+mn-lt"/>
            </a:endParaRPr>
          </a:p>
          <a:p>
            <a:pPr algn="just">
              <a:lnSpc>
                <a:spcPct val="150000"/>
              </a:lnSpc>
            </a:pPr>
            <a:r>
              <a:rPr lang="zh-CN" altLang="en-US" sz="1200">
                <a:solidFill>
                  <a:schemeClr val="bg1"/>
                </a:solidFill>
                <a:cs typeface="+mn-ea"/>
                <a:sym typeface="+mn-lt"/>
              </a:rPr>
              <a:t>日斜吾事毕，一笑向杯盘。</a:t>
            </a:r>
            <a:endParaRPr lang="zh-CN" altLang="en-US" sz="1200" i="0">
              <a:solidFill>
                <a:schemeClr val="bg1"/>
              </a:solidFill>
              <a:effectLst/>
              <a:cs typeface="+mn-ea"/>
              <a:sym typeface="+mn-lt"/>
            </a:endParaRPr>
          </a:p>
        </p:txBody>
      </p:sp>
      <p:sp>
        <p:nvSpPr>
          <p:cNvPr id="20" name="矩形 19"/>
          <p:cNvSpPr/>
          <p:nvPr/>
        </p:nvSpPr>
        <p:spPr>
          <a:xfrm>
            <a:off x="1133997" y="844975"/>
            <a:ext cx="1569660" cy="2584025"/>
          </a:xfrm>
          <a:prstGeom prst="rect">
            <a:avLst/>
          </a:prstGeom>
        </p:spPr>
        <p:txBody>
          <a:bodyPr vert="eaVert" wrap="square">
            <a:spAutoFit/>
          </a:bodyPr>
          <a:lstStyle/>
          <a:p>
            <a:pPr>
              <a:lnSpc>
                <a:spcPct val="150000"/>
              </a:lnSpc>
            </a:pPr>
            <a:r>
              <a:rPr lang="zh-CN" altLang="en-US" sz="1200">
                <a:solidFill>
                  <a:schemeClr val="bg1"/>
                </a:solidFill>
                <a:cs typeface="+mn-ea"/>
                <a:sym typeface="+mn-lt"/>
              </a:rPr>
              <a:t>端午突遇风雨天气昏沉阴暗，汨罗江上无人凭吊逝去的屈原。</a:t>
            </a:r>
            <a:br>
              <a:rPr lang="zh-CN" altLang="en-US" sz="1200">
                <a:solidFill>
                  <a:schemeClr val="bg1"/>
                </a:solidFill>
                <a:cs typeface="+mn-ea"/>
                <a:sym typeface="+mn-lt"/>
              </a:rPr>
            </a:br>
            <a:r>
              <a:rPr lang="zh-CN" altLang="en-US" sz="1200">
                <a:solidFill>
                  <a:schemeClr val="bg1"/>
                </a:solidFill>
                <a:cs typeface="+mn-ea"/>
                <a:sym typeface="+mn-lt"/>
              </a:rPr>
              <a:t>盛开如火的石榴花好像也在笑话我，陶渊明即使不喝酒，也一样仰慕屈原卓然不群的清醒。</a:t>
            </a:r>
            <a:endParaRPr lang="zh-CN" altLang="en-US" sz="1200">
              <a:solidFill>
                <a:schemeClr val="bg1"/>
              </a:solidFill>
              <a:cs typeface="+mn-ea"/>
              <a:sym typeface="+mn-lt"/>
            </a:endParaRPr>
          </a:p>
        </p:txBody>
      </p:sp>
    </p:spTree>
  </p:cSld>
  <p:clrMapOvr>
    <a:masterClrMapping/>
  </p:clrMapOvr>
  <mc:AlternateContent>
    <mc:Choice xmlns:p15="http://schemas.microsoft.com/office/powerpoint/2012/main" Requires="p15">
      <p:transition spd="slow" advTm="9000" p14:dur="2000">
        <p15:prstTrans prst="prestige"/>
      </p:transition>
    </mc:Choice>
    <mc:Fallback>
      <p:transition spd="slow" advTm="9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nodeType="afterGroup">
                            <p:stCondLst>
                              <p:cond delay="15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20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nodeType="afterGroup">
                            <p:stCondLst>
                              <p:cond delay="2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8"/>
                                        </p:tgtEl>
                                        <p:attrNameLst>
                                          <p:attrName>ppt_y</p:attrName>
                                        </p:attrNameLst>
                                      </p:cBhvr>
                                      <p:tavLst>
                                        <p:tav tm="0">
                                          <p:val>
                                            <p:strVal val="#ppt_y"/>
                                          </p:val>
                                        </p:tav>
                                        <p:tav tm="100000">
                                          <p:val>
                                            <p:strVal val="#ppt_y"/>
                                          </p:val>
                                        </p:tav>
                                      </p:tavLst>
                                    </p:anim>
                                    <p:anim calcmode="lin" valueType="num">
                                      <p:cBhvr>
                                        <p:cTn id="31"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8"/>
                                        </p:tgtEl>
                                      </p:cBhvr>
                                    </p:animEffect>
                                  </p:childTnLst>
                                </p:cTn>
                              </p:par>
                            </p:childTnLst>
                          </p:cTn>
                        </p:par>
                        <p:par>
                          <p:cTn id="34" fill="hold" nodeType="afterGroup">
                            <p:stCondLst>
                              <p:cond delay="30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9"/>
                                        </p:tgtEl>
                                        <p:attrNameLst>
                                          <p:attrName>ppt_y</p:attrName>
                                        </p:attrNameLst>
                                      </p:cBhvr>
                                      <p:tavLst>
                                        <p:tav tm="0">
                                          <p:val>
                                            <p:strVal val="#ppt_y"/>
                                          </p:val>
                                        </p:tav>
                                        <p:tav tm="100000">
                                          <p:val>
                                            <p:strVal val="#ppt_y"/>
                                          </p:val>
                                        </p:tav>
                                      </p:tavLst>
                                    </p:anim>
                                    <p:anim calcmode="lin" valueType="num">
                                      <p:cBhvr>
                                        <p:cTn id="3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9"/>
                                        </p:tgtEl>
                                      </p:cBhvr>
                                    </p:animEffect>
                                  </p:childTnLst>
                                </p:cTn>
                              </p:par>
                            </p:childTnLst>
                          </p:cTn>
                        </p:par>
                        <p:par>
                          <p:cTn id="42" fill="hold" nodeType="afterGroup">
                            <p:stCondLst>
                              <p:cond delay="350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20"/>
                                        </p:tgtEl>
                                        <p:attrNameLst>
                                          <p:attrName>ppt_y</p:attrName>
                                        </p:attrNameLst>
                                      </p:cBhvr>
                                      <p:tavLst>
                                        <p:tav tm="0">
                                          <p:val>
                                            <p:strVal val="#ppt_y"/>
                                          </p:val>
                                        </p:tav>
                                        <p:tav tm="100000">
                                          <p:val>
                                            <p:strVal val="#ppt_y"/>
                                          </p:val>
                                        </p:tav>
                                      </p:tavLst>
                                    </p:anim>
                                    <p:anim calcmode="lin" valueType="num">
                                      <p:cBhvr>
                                        <p:cTn id="47"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20"/>
                                        </p:tgtEl>
                                      </p:cBhvr>
                                    </p:animEffect>
                                  </p:childTnLst>
                                </p:cTn>
                              </p:par>
                            </p:childTnLst>
                          </p:cTn>
                        </p:par>
                        <p:par>
                          <p:cTn id="50" fill="hold" nodeType="afterGroup">
                            <p:stCondLst>
                              <p:cond delay="4000"/>
                            </p:stCondLst>
                            <p:childTnLst>
                              <p:par>
                                <p:cTn id="51" presetID="42" presetClass="entr" presetSubtype="0"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anim calcmode="lin" valueType="num">
                                      <p:cBhvr>
                                        <p:cTn id="54" dur="500" fill="hold"/>
                                        <p:tgtEl>
                                          <p:spTgt spid="11"/>
                                        </p:tgtEl>
                                        <p:attrNameLst>
                                          <p:attrName>ppt_x</p:attrName>
                                        </p:attrNameLst>
                                      </p:cBhvr>
                                      <p:tavLst>
                                        <p:tav tm="0">
                                          <p:val>
                                            <p:strVal val="#ppt_x"/>
                                          </p:val>
                                        </p:tav>
                                        <p:tav tm="100000">
                                          <p:val>
                                            <p:strVal val="#ppt_x"/>
                                          </p:val>
                                        </p:tav>
                                      </p:tavLst>
                                    </p:anim>
                                    <p:anim calcmode="lin" valueType="num">
                                      <p:cBhvr>
                                        <p:cTn id="55" dur="500" fill="hold"/>
                                        <p:tgtEl>
                                          <p:spTgt spid="11"/>
                                        </p:tgtEl>
                                        <p:attrNameLst>
                                          <p:attrName>ppt_y</p:attrName>
                                        </p:attrNameLst>
                                      </p:cBhvr>
                                      <p:tavLst>
                                        <p:tav tm="0">
                                          <p:val>
                                            <p:strVal val="#ppt_y+.1"/>
                                          </p:val>
                                        </p:tav>
                                        <p:tav tm="100000">
                                          <p:val>
                                            <p:strVal val="#ppt_y"/>
                                          </p:val>
                                        </p:tav>
                                      </p:tavLst>
                                    </p:anim>
                                  </p:childTnLst>
                                </p:cTn>
                              </p:par>
                            </p:childTnLst>
                          </p:cTn>
                        </p:par>
                        <p:par>
                          <p:cTn id="56" fill="hold" nodeType="afterGroup">
                            <p:stCondLst>
                              <p:cond delay="4500"/>
                            </p:stCondLst>
                            <p:childTnLst>
                              <p:par>
                                <p:cTn id="57" presetID="16" presetClass="entr" presetSubtype="21"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barn(inVertical)">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52738" y="2223933"/>
            <a:ext cx="447475" cy="492699"/>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4" name="矩形 3"/>
          <p:cNvSpPr/>
          <p:nvPr/>
        </p:nvSpPr>
        <p:spPr>
          <a:xfrm>
            <a:off x="3694260" y="2226315"/>
            <a:ext cx="7016771" cy="492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32" tIns="0" rIns="134932"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1571141" y="1651500"/>
            <a:ext cx="6981068" cy="5807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nvSpPr>
        <p:spPr>
          <a:xfrm>
            <a:off x="8552208" y="1647931"/>
            <a:ext cx="640268" cy="58433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38917" name="矩形 11"/>
          <p:cNvSpPr/>
          <p:nvPr/>
        </p:nvSpPr>
        <p:spPr>
          <a:xfrm>
            <a:off x="2961166" y="2954649"/>
            <a:ext cx="6268204" cy="1268639"/>
          </a:xfrm>
          <a:prstGeom prst="rect">
            <a:avLst/>
          </a:prstGeom>
          <a:noFill/>
          <a:ln w="25400">
            <a:noFill/>
          </a:ln>
        </p:spPr>
        <p:txBody>
          <a:bodyPr lIns="91392" tIns="45694" rIns="91392" bIns="45694" anchor="ctr"/>
          <a:lstStyle/>
          <a:p>
            <a:pPr eaLnBrk="0" hangingPunct="0">
              <a:lnSpc>
                <a:spcPts val="2400"/>
              </a:lnSpc>
            </a:pP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模板下载：</a:t>
            </a:r>
            <a:r>
              <a:rPr lang="en-US" altLang="zh-CN" sz="1055" b="1">
                <a:solidFill>
                  <a:srgbClr val="FFC000"/>
                </a:solidFill>
                <a:latin typeface="微软雅黑" panose="020b0503020204020204" charset="-122"/>
                <a:ea typeface="微软雅黑" panose="020b0503020204020204" charset="-122"/>
                <a:hlinkClick r:id="rId3"/>
              </a:rPr>
              <a:t>www.ppthui.com/muban/</a:t>
            </a:r>
            <a:r>
              <a:rPr lang="en-US" altLang="zh-CN" sz="1055" b="1">
                <a:solidFill>
                  <a:srgbClr val="FFC000"/>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行业</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4"/>
              </a:rPr>
              <a:t>www.ppthui.com/hangye/</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1055" b="1">
                <a:solidFill>
                  <a:srgbClr val="4A452A"/>
                </a:solidFill>
                <a:latin typeface="微软雅黑" panose="020b0503020204020204" charset="-122"/>
                <a:ea typeface="微软雅黑" panose="020b0503020204020204" charset="-122"/>
              </a:rPr>
              <a:t>工作</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5"/>
              </a:rPr>
              <a:t>www.ppthui.com/gongzuo/</a:t>
            </a:r>
            <a:r>
              <a:rPr lang="en-US" altLang="zh-CN" sz="1055" b="1">
                <a:solidFill>
                  <a:srgbClr val="4A452A"/>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节日</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6"/>
              </a:rPr>
              <a:t>www.ppthui.com/jieri/</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endParaRPr lang="en-US" altLang="zh-CN" sz="1055" b="1">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custDataLst>
              <p:tags r:id="rId8"/>
            </p:custDataLst>
          </p:nvPr>
        </p:nvPicPr>
        <p:blipFill>
          <a:blip r:embed="rId7"/>
          <a:stretch>
            <a:fillRect/>
          </a:stretch>
        </p:blipFill>
        <p:spPr>
          <a:xfrm>
            <a:off x="4667756" y="131755"/>
            <a:ext cx="2856217" cy="1428109"/>
          </a:xfrm>
          <a:prstGeom prst="rect">
            <a:avLst/>
          </a:prstGeom>
          <a:noFill/>
          <a:ln w="9525">
            <a:noFill/>
          </a:ln>
        </p:spPr>
      </p:pic>
      <p:pic>
        <p:nvPicPr>
          <p:cNvPr id="2" name="图片 1" descr="wxewm"/>
          <p:cNvPicPr>
            <a:picLocks noChangeAspect="1"/>
          </p:cNvPicPr>
          <p:nvPr>
            <p:custDataLst>
              <p:tags r:id="rId10"/>
            </p:custDataLst>
          </p:nvPr>
        </p:nvPicPr>
        <p:blipFill>
          <a:blip r:embed="rId9"/>
          <a:stretch>
            <a:fillRect/>
          </a:stretch>
        </p:blipFill>
        <p:spPr>
          <a:xfrm>
            <a:off x="4810125" y="3878580"/>
            <a:ext cx="2572385" cy="2572385"/>
          </a:xfrm>
          <a:prstGeom prst="rect">
            <a:avLst/>
          </a:prstGeom>
        </p:spPr>
      </p:pic>
      <p:sp>
        <p:nvSpPr>
          <p:cNvPr id="5" name="文本框 4"/>
          <p:cNvSpPr txBox="1"/>
          <p:nvPr/>
        </p:nvSpPr>
        <p:spPr>
          <a:xfrm>
            <a:off x="3540125" y="6450965"/>
            <a:ext cx="5113020" cy="254000"/>
          </a:xfrm>
          <a:prstGeom prst="rect">
            <a:avLst/>
          </a:prstGeom>
          <a:noFill/>
        </p:spPr>
        <p:txBody>
          <a:bodyPr wrap="square" rtlCol="0">
            <a:spAutoFit/>
          </a:bodyPr>
          <a:lstStyle/>
          <a:p>
            <a:r>
              <a:rPr lang="zh-CN" altLang="en-US" sz="1055" b="1">
                <a:solidFill>
                  <a:srgbClr val="4A452A"/>
                </a:solidFill>
                <a:latin typeface="微软雅黑" panose="020b0503020204020204" charset="-122"/>
                <a:ea typeface="微软雅黑" panose="020b0503020204020204" charset="-122"/>
              </a:rPr>
              <a:t>扫描关注公众号“PPT汇”收藏网站防止遗忘</a:t>
            </a:r>
            <a:r>
              <a:rPr lang="en-US" altLang="zh-CN" sz="1055" b="1">
                <a:solidFill>
                  <a:srgbClr val="4A452A"/>
                </a:solidFill>
                <a:latin typeface="微软雅黑" panose="020b0503020204020204" charset="-122"/>
                <a:ea typeface="微软雅黑" panose="020b0503020204020204" charset="-122"/>
              </a:rPr>
              <a:t>/</a:t>
            </a:r>
            <a:r>
              <a:rPr lang="zh-CN" altLang="en-US" sz="1055" b="1">
                <a:solidFill>
                  <a:srgbClr val="4A452A"/>
                </a:solidFill>
                <a:latin typeface="微软雅黑" panose="020b0503020204020204" charset="-122"/>
                <a:ea typeface="微软雅黑" panose="020b0503020204020204" charset="-122"/>
              </a:rPr>
              <a:t>免费获取更多精选PPT模板下载资源</a:t>
            </a:r>
            <a:endParaRPr lang="zh-CN" altLang="en-US" sz="1055" b="1">
              <a:solidFill>
                <a:srgbClr val="4A452A"/>
              </a:solidFill>
              <a:latin typeface="微软雅黑" panose="020b0503020204020204" charset="-122"/>
              <a:ea typeface="微软雅黑" panose="020b0503020204020204" charset="-122"/>
            </a:endParaRPr>
          </a:p>
        </p:txBody>
      </p:sp>
    </p:spTree>
  </p:cSld>
  <p:clrMapOvr>
    <a:masterClrMapping/>
  </p:clrMapOvr>
  <p:transition spd="med" advClick="0" advTm="0">
    <p:push dir="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PPT模板下载：</a:t>
            </a:r>
            <a:r>
              <a:rPr lang="en-US" altLang="zh-CN" sz="1200">
                <a:latin typeface="微软雅黑" panose="020b0503020204020204" charset="-122"/>
                <a:ea typeface="微软雅黑" panose="020b0503020204020204" charset="-122"/>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行业PPT模板：</a:t>
            </a:r>
            <a:r>
              <a:rPr lang="en-US" altLang="zh-CN" sz="1200">
                <a:latin typeface="微软雅黑" panose="020b0503020204020204" charset="-122"/>
                <a:ea typeface="微软雅黑" panose="020b0503020204020204" charset="-122"/>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工作PPT模板：</a:t>
            </a:r>
            <a:r>
              <a:rPr lang="en-US" altLang="zh-CN" sz="1200">
                <a:latin typeface="微软雅黑" panose="020b0503020204020204" charset="-122"/>
                <a:ea typeface="微软雅黑" panose="020b0503020204020204" charset="-122"/>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节日PPT模板：</a:t>
            </a:r>
            <a:r>
              <a:rPr lang="en-US" altLang="zh-CN" sz="1200">
                <a:latin typeface="微软雅黑" panose="020b0503020204020204" charset="-122"/>
                <a:ea typeface="微软雅黑" panose="020b0503020204020204" charset="-122"/>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党政军事PPT：</a:t>
            </a:r>
            <a:r>
              <a:rPr lang="en-US" altLang="zh-CN" sz="1200">
                <a:latin typeface="微软雅黑" panose="020b0503020204020204" charset="-122"/>
                <a:ea typeface="微软雅黑" panose="020b0503020204020204" charset="-122"/>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教育说课课件：</a:t>
            </a:r>
            <a:r>
              <a:rPr lang="en-US" altLang="zh-CN" sz="1200">
                <a:latin typeface="微软雅黑" panose="020b0503020204020204" charset="-122"/>
                <a:ea typeface="微软雅黑" panose="020b0503020204020204" charset="-122"/>
                <a:cs typeface="微软雅黑" panose="020b0503020204020204" charset="-122"/>
                <a:hlinkClick r:id="rId9"/>
              </a:rPr>
              <a:t>www.ppthui.com/jiaoyu/</a:t>
            </a:r>
            <a:endParaRPr lang="en-US" altLang="zh-CN" sz="1200">
              <a:latin typeface="微软雅黑" panose="020b0503020204020204" charset="-122"/>
              <a:ea typeface="微软雅黑" panose="020b0503020204020204" charset="-122"/>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模板：</a:t>
            </a:r>
            <a:r>
              <a:rPr lang="zh-CN" altLang="en-US" sz="1200">
                <a:latin typeface="微软雅黑" panose="020b0503020204020204" charset="-122"/>
                <a:ea typeface="微软雅黑" panose="020b0503020204020204" charset="-122"/>
                <a:cs typeface="微软雅黑" panose="020b0503020204020204" charset="-122"/>
                <a:hlinkClick r:id="rId11" action="ppaction://hlinkfile"/>
              </a:rPr>
              <a:t>简洁模板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2" action="ppaction://hlinkfile"/>
              </a:rPr>
              <a:t>商务模板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3" action="ppaction://hlinkfile"/>
              </a:rPr>
              <a:t>自然风景</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4" action="ppaction://hlinkfile"/>
              </a:rPr>
              <a:t>时尚模板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5" action="ppaction://hlinkfile"/>
              </a:rPr>
              <a:t>古典模板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6" action="ppaction://hlinkfile"/>
              </a:rPr>
              <a:t>浪漫爱情</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7" action="ppaction://hlinkfile"/>
              </a:rPr>
              <a:t>卡通动漫</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8" action="ppaction://hlinkfile"/>
              </a:rPr>
              <a:t>艺术设计</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9" action="ppaction://hlinkfile"/>
              </a:rPr>
              <a:t>主题班会</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0" action="ppaction://hlinkfile"/>
              </a:rPr>
              <a:t>背景图片</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行业</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21" action="ppaction://hlinkfile"/>
              </a:rPr>
              <a:t>党政军事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2" action="ppaction://hlinkfile"/>
              </a:rPr>
              <a:t>科技模板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3" action="ppaction://hlinkfile"/>
              </a:rPr>
              <a:t>工业机械</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4" action="ppaction://hlinkfile"/>
              </a:rPr>
              <a:t>医学医疗</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5" action="ppaction://hlinkfile"/>
              </a:rPr>
              <a:t>旅游旅行</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金融理财</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7" action="ppaction://hlinkfile"/>
              </a:rPr>
              <a:t>餐饮美食</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8" action="ppaction://hlinkfile"/>
              </a:rPr>
              <a:t>教育培训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9" action="ppaction://hlinkfile"/>
              </a:rPr>
              <a:t>教学说课</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0" action="ppaction://hlinkfile"/>
              </a:rPr>
              <a:t>营销销售</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工作</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31" action="ppaction://hlinkfile"/>
              </a:rPr>
              <a:t>工作汇报</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2" action="ppaction://hlinkfile"/>
              </a:rPr>
              <a:t>毕业答辩</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3" action="ppaction://hlinkfile"/>
              </a:rPr>
              <a:t>工作培训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4" action="ppaction://hlinkfile"/>
              </a:rPr>
              <a:t>述职报告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5" action="ppaction://hlinkfile"/>
              </a:rPr>
              <a:t>分析报告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6" action="ppaction://hlinkfile"/>
              </a:rPr>
              <a:t>个人简历</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7" action="ppaction://hlinkfile"/>
              </a:rPr>
              <a:t>公司简介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商业金融</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8" action="ppaction://hlinkfile"/>
              </a:rPr>
              <a:t>工作总结</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9" action="ppaction://hlinkfile"/>
              </a:rPr>
              <a:t>团队管理</a:t>
            </a:r>
            <a:endParaRPr lang="zh-CN" altLang="en-US" sz="1000">
              <a:latin typeface="微软雅黑" panose="020b0503020204020204" charset="-122"/>
              <a:ea typeface="微软雅黑" panose="020b0503020204020204" charset="-122"/>
              <a:cs typeface="微软雅黑" panose="020b0503020204020204" charset="-122"/>
            </a:endParaRPr>
          </a:p>
          <a:p>
            <a:endParaRPr lang="zh-CN" altLang="en-US" sz="900">
              <a:latin typeface="微软雅黑" panose="020b0503020204020204" charset="-122"/>
              <a:ea typeface="微软雅黑" panose="020b0503020204020204" charset="-122"/>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rcRect r="10220"/>
          <a:stretch>
            <a:fillRect/>
          </a:stretch>
        </p:blipFill>
        <p:spPr>
          <a:xfrm>
            <a:off x="0" y="-8090"/>
            <a:ext cx="12339173" cy="6866089"/>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6893" y="564457"/>
            <a:ext cx="5747734" cy="5747734"/>
          </a:xfrm>
          <a:prstGeom prst="rect">
            <a:avLst/>
          </a:prstGeom>
        </p:spPr>
      </p:pic>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498159"/>
            <a:ext cx="12339173" cy="4398639"/>
          </a:xfrm>
          <a:prstGeom prst="rect">
            <a:avLst/>
          </a:prstGeom>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0420" y="-8090"/>
            <a:ext cx="4308753" cy="2933034"/>
          </a:xfrm>
          <a:prstGeom prst="rect">
            <a:avLst/>
          </a:prstGeom>
        </p:spPr>
      </p:pic>
      <p:pic>
        <p:nvPicPr>
          <p:cNvPr id="16" name="图片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4854" y="-23212"/>
            <a:ext cx="4181764" cy="2933034"/>
          </a:xfrm>
          <a:prstGeom prst="rect">
            <a:avLst/>
          </a:prstGeom>
        </p:spPr>
      </p:pic>
      <p:pic>
        <p:nvPicPr>
          <p:cNvPr id="5" name="图片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9960" y="2975311"/>
            <a:ext cx="7519640" cy="4630832"/>
          </a:xfrm>
          <a:prstGeom prst="rect">
            <a:avLst/>
          </a:prstGeom>
        </p:spPr>
      </p:pic>
      <p:sp>
        <p:nvSpPr>
          <p:cNvPr id="18" name="文本框 17"/>
          <p:cNvSpPr txBox="1"/>
          <p:nvPr/>
        </p:nvSpPr>
        <p:spPr>
          <a:xfrm>
            <a:off x="4284134" y="118533"/>
            <a:ext cx="3620895" cy="369332"/>
          </a:xfrm>
          <a:prstGeom prst="rect">
            <a:avLst/>
          </a:prstGeom>
          <a:noFill/>
          <a:ln>
            <a:noFill/>
          </a:ln>
        </p:spPr>
        <p:txBody>
          <a:bodyPr wrap="square" rtlCol="0">
            <a:spAutoFit/>
          </a:bodyPr>
          <a:lstStyle/>
          <a:p>
            <a:pPr algn="dist"/>
            <a:r>
              <a:rPr lang="zh-CN" altLang="en-US">
                <a:solidFill>
                  <a:schemeClr val="bg1"/>
                </a:solidFill>
                <a:cs typeface="+mn-ea"/>
                <a:sym typeface="+mn-lt"/>
              </a:rPr>
              <a:t>祭祀</a:t>
            </a:r>
            <a:r>
              <a:rPr lang="en-US" altLang="zh-CN">
                <a:solidFill>
                  <a:schemeClr val="bg1"/>
                </a:solidFill>
                <a:cs typeface="+mn-ea"/>
                <a:sym typeface="+mn-lt"/>
              </a:rPr>
              <a:t>/</a:t>
            </a:r>
            <a:r>
              <a:rPr lang="zh-CN" altLang="en-US">
                <a:solidFill>
                  <a:schemeClr val="bg1"/>
                </a:solidFill>
                <a:cs typeface="+mn-ea"/>
                <a:sym typeface="+mn-lt"/>
              </a:rPr>
              <a:t>粽子</a:t>
            </a:r>
            <a:r>
              <a:rPr lang="en-US" altLang="zh-CN">
                <a:solidFill>
                  <a:schemeClr val="bg1"/>
                </a:solidFill>
                <a:cs typeface="+mn-ea"/>
                <a:sym typeface="+mn-lt"/>
              </a:rPr>
              <a:t>/</a:t>
            </a:r>
            <a:r>
              <a:rPr lang="zh-CN" altLang="en-US">
                <a:solidFill>
                  <a:schemeClr val="bg1"/>
                </a:solidFill>
                <a:cs typeface="+mn-ea"/>
                <a:sym typeface="+mn-lt"/>
              </a:rPr>
              <a:t>端午赛龙舟</a:t>
            </a:r>
            <a:endParaRPr lang="zh-CN" altLang="en-US">
              <a:solidFill>
                <a:schemeClr val="bg1"/>
              </a:solidFill>
              <a:cs typeface="+mn-ea"/>
              <a:sym typeface="+mn-lt"/>
            </a:endParaRPr>
          </a:p>
        </p:txBody>
      </p:sp>
      <p:sp>
        <p:nvSpPr>
          <p:cNvPr id="19" name="矩形 18"/>
          <p:cNvSpPr/>
          <p:nvPr/>
        </p:nvSpPr>
        <p:spPr>
          <a:xfrm>
            <a:off x="9251693" y="726773"/>
            <a:ext cx="2100725" cy="1168590"/>
          </a:xfrm>
          <a:prstGeom prst="rect">
            <a:avLst/>
          </a:prstGeom>
        </p:spPr>
        <p:txBody>
          <a:bodyPr wrap="square">
            <a:spAutoFit/>
          </a:bodyPr>
          <a:lstStyle/>
          <a:p>
            <a:pPr algn="just">
              <a:lnSpc>
                <a:spcPct val="150000"/>
              </a:lnSpc>
            </a:pPr>
            <a:r>
              <a:rPr lang="zh-CN" altLang="en-US" sz="1200">
                <a:solidFill>
                  <a:schemeClr val="bg1"/>
                </a:solidFill>
                <a:cs typeface="+mn-ea"/>
                <a:sym typeface="+mn-lt"/>
              </a:rPr>
              <a:t>重五山村好，榴花忽已繁。</a:t>
            </a:r>
            <a:endParaRPr lang="zh-CN" altLang="en-US" sz="1200">
              <a:solidFill>
                <a:schemeClr val="bg1"/>
              </a:solidFill>
              <a:cs typeface="+mn-ea"/>
              <a:sym typeface="+mn-lt"/>
            </a:endParaRPr>
          </a:p>
          <a:p>
            <a:pPr algn="just">
              <a:lnSpc>
                <a:spcPct val="150000"/>
              </a:lnSpc>
            </a:pPr>
            <a:r>
              <a:rPr lang="zh-CN" altLang="en-US" sz="1200">
                <a:solidFill>
                  <a:schemeClr val="bg1"/>
                </a:solidFill>
                <a:cs typeface="+mn-ea"/>
                <a:sym typeface="+mn-lt"/>
              </a:rPr>
              <a:t>粽包分两髻，艾束著危冠。</a:t>
            </a:r>
            <a:endParaRPr lang="zh-CN" altLang="en-US" sz="1200">
              <a:solidFill>
                <a:schemeClr val="bg1"/>
              </a:solidFill>
              <a:cs typeface="+mn-ea"/>
              <a:sym typeface="+mn-lt"/>
            </a:endParaRPr>
          </a:p>
          <a:p>
            <a:pPr algn="just">
              <a:lnSpc>
                <a:spcPct val="150000"/>
              </a:lnSpc>
            </a:pPr>
            <a:r>
              <a:rPr lang="zh-CN" altLang="en-US" sz="1200">
                <a:solidFill>
                  <a:schemeClr val="bg1"/>
                </a:solidFill>
                <a:cs typeface="+mn-ea"/>
                <a:sym typeface="+mn-lt"/>
              </a:rPr>
              <a:t>旧俗方储药，羸躯亦点丹。</a:t>
            </a:r>
            <a:endParaRPr lang="zh-CN" altLang="en-US" sz="1200">
              <a:solidFill>
                <a:schemeClr val="bg1"/>
              </a:solidFill>
              <a:cs typeface="+mn-ea"/>
              <a:sym typeface="+mn-lt"/>
            </a:endParaRPr>
          </a:p>
          <a:p>
            <a:pPr algn="just">
              <a:lnSpc>
                <a:spcPct val="150000"/>
              </a:lnSpc>
            </a:pPr>
            <a:r>
              <a:rPr lang="zh-CN" altLang="en-US" sz="1200">
                <a:solidFill>
                  <a:schemeClr val="bg1"/>
                </a:solidFill>
                <a:cs typeface="+mn-ea"/>
                <a:sym typeface="+mn-lt"/>
              </a:rPr>
              <a:t>日斜吾事毕，一笑向杯盘。</a:t>
            </a:r>
            <a:endParaRPr lang="zh-CN" altLang="en-US" sz="1200" i="0">
              <a:solidFill>
                <a:schemeClr val="bg1"/>
              </a:solidFill>
              <a:effectLst/>
              <a:cs typeface="+mn-ea"/>
              <a:sym typeface="+mn-lt"/>
            </a:endParaRPr>
          </a:p>
        </p:txBody>
      </p:sp>
      <p:sp>
        <p:nvSpPr>
          <p:cNvPr id="20" name="矩形 19"/>
          <p:cNvSpPr/>
          <p:nvPr/>
        </p:nvSpPr>
        <p:spPr>
          <a:xfrm>
            <a:off x="1133997" y="844975"/>
            <a:ext cx="1569660" cy="2584025"/>
          </a:xfrm>
          <a:prstGeom prst="rect">
            <a:avLst/>
          </a:prstGeom>
        </p:spPr>
        <p:txBody>
          <a:bodyPr vert="eaVert" wrap="square">
            <a:spAutoFit/>
          </a:bodyPr>
          <a:lstStyle/>
          <a:p>
            <a:pPr>
              <a:lnSpc>
                <a:spcPct val="150000"/>
              </a:lnSpc>
            </a:pPr>
            <a:r>
              <a:rPr lang="zh-CN" altLang="en-US" sz="1200">
                <a:solidFill>
                  <a:schemeClr val="bg1"/>
                </a:solidFill>
                <a:cs typeface="+mn-ea"/>
                <a:sym typeface="+mn-lt"/>
              </a:rPr>
              <a:t>端午突遇风雨天气昏沉阴暗，汨罗江上无人凭吊逝去的屈原。</a:t>
            </a:r>
            <a:br>
              <a:rPr lang="zh-CN" altLang="en-US" sz="1200">
                <a:solidFill>
                  <a:schemeClr val="bg1"/>
                </a:solidFill>
                <a:cs typeface="+mn-ea"/>
                <a:sym typeface="+mn-lt"/>
              </a:rPr>
            </a:br>
            <a:r>
              <a:rPr lang="zh-CN" altLang="en-US" sz="1200">
                <a:solidFill>
                  <a:schemeClr val="bg1"/>
                </a:solidFill>
                <a:cs typeface="+mn-ea"/>
                <a:sym typeface="+mn-lt"/>
              </a:rPr>
              <a:t>盛开如火的石榴花好像也在笑话我，陶渊明即使不喝酒，也一样仰慕屈原卓然不群的清醒。</a:t>
            </a:r>
            <a:endParaRPr lang="zh-CN" altLang="en-US" sz="1200">
              <a:solidFill>
                <a:schemeClr val="bg1"/>
              </a:solidFill>
              <a:cs typeface="+mn-ea"/>
              <a:sym typeface="+mn-lt"/>
            </a:endParaRPr>
          </a:p>
        </p:txBody>
      </p:sp>
      <p:sp>
        <p:nvSpPr>
          <p:cNvPr id="14" name="文本框 13"/>
          <p:cNvSpPr txBox="1"/>
          <p:nvPr/>
        </p:nvSpPr>
        <p:spPr>
          <a:xfrm>
            <a:off x="3955558" y="2852224"/>
            <a:ext cx="4308753" cy="923330"/>
          </a:xfrm>
          <a:prstGeom prst="rect">
            <a:avLst/>
          </a:prstGeom>
          <a:noFill/>
        </p:spPr>
        <p:txBody>
          <a:bodyPr wrap="square" rtlCol="0">
            <a:spAutoFit/>
          </a:bodyPr>
          <a:lstStyle/>
          <a:p>
            <a:r>
              <a:rPr kumimoji="1" lang="zh-CN" altLang="en-US" sz="5400" b="1">
                <a:solidFill>
                  <a:schemeClr val="bg1"/>
                </a:solidFill>
                <a:cs typeface="+mn-ea"/>
                <a:sym typeface="+mn-lt"/>
              </a:rPr>
              <a:t>端午历史渊源</a:t>
            </a:r>
            <a:endParaRPr kumimoji="1" lang="zh-CN" altLang="en-US" sz="5400" b="1">
              <a:solidFill>
                <a:schemeClr val="bg1"/>
              </a:solidFill>
              <a:cs typeface="+mn-ea"/>
              <a:sym typeface="+mn-lt"/>
            </a:endParaRPr>
          </a:p>
        </p:txBody>
      </p:sp>
      <p:sp>
        <p:nvSpPr>
          <p:cNvPr id="17" name="文本框 16"/>
          <p:cNvSpPr txBox="1"/>
          <p:nvPr/>
        </p:nvSpPr>
        <p:spPr>
          <a:xfrm>
            <a:off x="5408402" y="1148339"/>
            <a:ext cx="1245476" cy="1569660"/>
          </a:xfrm>
          <a:prstGeom prst="rect">
            <a:avLst/>
          </a:prstGeom>
          <a:noFill/>
        </p:spPr>
        <p:txBody>
          <a:bodyPr wrap="square" rtlCol="0">
            <a:spAutoFit/>
          </a:bodyPr>
          <a:lstStyle/>
          <a:p>
            <a:r>
              <a:rPr lang="zh-CN" altLang="en-US" sz="9600" b="1">
                <a:solidFill>
                  <a:schemeClr val="bg1"/>
                </a:solidFill>
              </a:rPr>
              <a:t>壹</a:t>
            </a:r>
            <a:endParaRPr lang="zh-CN" altLang="en-US" sz="9600" b="1">
              <a:solidFill>
                <a:schemeClr val="bg1"/>
              </a:solidFill>
            </a:endParaRPr>
          </a:p>
        </p:txBody>
      </p:sp>
      <p:cxnSp>
        <p:nvCxnSpPr>
          <p:cNvPr id="4" name="直接连接符 3"/>
          <p:cNvCxnSpPr/>
          <p:nvPr/>
        </p:nvCxnSpPr>
        <p:spPr>
          <a:xfrm flipV="1">
            <a:off x="5533697" y="2648607"/>
            <a:ext cx="1198179" cy="22972"/>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5="http://schemas.microsoft.com/office/powerpoint/2012/main" Requires="p15">
      <p:transition spd="slow" advTm="2000" p14:dur="2000">
        <p15:prstTrans prst="wind"/>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nodeType="afterGroup">
                            <p:stCondLst>
                              <p:cond delay="15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20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nodeType="afterGroup">
                            <p:stCondLst>
                              <p:cond delay="2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8"/>
                                        </p:tgtEl>
                                        <p:attrNameLst>
                                          <p:attrName>ppt_y</p:attrName>
                                        </p:attrNameLst>
                                      </p:cBhvr>
                                      <p:tavLst>
                                        <p:tav tm="0">
                                          <p:val>
                                            <p:strVal val="#ppt_y"/>
                                          </p:val>
                                        </p:tav>
                                        <p:tav tm="100000">
                                          <p:val>
                                            <p:strVal val="#ppt_y"/>
                                          </p:val>
                                        </p:tav>
                                      </p:tavLst>
                                    </p:anim>
                                    <p:anim calcmode="lin" valueType="num">
                                      <p:cBhvr>
                                        <p:cTn id="31"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8"/>
                                        </p:tgtEl>
                                      </p:cBhvr>
                                    </p:animEffect>
                                  </p:childTnLst>
                                </p:cTn>
                              </p:par>
                            </p:childTnLst>
                          </p:cTn>
                        </p:par>
                        <p:par>
                          <p:cTn id="34" fill="hold" nodeType="afterGroup">
                            <p:stCondLst>
                              <p:cond delay="30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9"/>
                                        </p:tgtEl>
                                        <p:attrNameLst>
                                          <p:attrName>ppt_y</p:attrName>
                                        </p:attrNameLst>
                                      </p:cBhvr>
                                      <p:tavLst>
                                        <p:tav tm="0">
                                          <p:val>
                                            <p:strVal val="#ppt_y"/>
                                          </p:val>
                                        </p:tav>
                                        <p:tav tm="100000">
                                          <p:val>
                                            <p:strVal val="#ppt_y"/>
                                          </p:val>
                                        </p:tav>
                                      </p:tavLst>
                                    </p:anim>
                                    <p:anim calcmode="lin" valueType="num">
                                      <p:cBhvr>
                                        <p:cTn id="3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9"/>
                                        </p:tgtEl>
                                      </p:cBhvr>
                                    </p:animEffect>
                                  </p:childTnLst>
                                </p:cTn>
                              </p:par>
                            </p:childTnLst>
                          </p:cTn>
                        </p:par>
                        <p:par>
                          <p:cTn id="42" fill="hold" nodeType="afterGroup">
                            <p:stCondLst>
                              <p:cond delay="350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20"/>
                                        </p:tgtEl>
                                        <p:attrNameLst>
                                          <p:attrName>ppt_y</p:attrName>
                                        </p:attrNameLst>
                                      </p:cBhvr>
                                      <p:tavLst>
                                        <p:tav tm="0">
                                          <p:val>
                                            <p:strVal val="#ppt_y"/>
                                          </p:val>
                                        </p:tav>
                                        <p:tav tm="100000">
                                          <p:val>
                                            <p:strVal val="#ppt_y"/>
                                          </p:val>
                                        </p:tav>
                                      </p:tavLst>
                                    </p:anim>
                                    <p:anim calcmode="lin" valueType="num">
                                      <p:cBhvr>
                                        <p:cTn id="47"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20"/>
                                        </p:tgtEl>
                                      </p:cBhvr>
                                    </p:animEffect>
                                  </p:childTnLst>
                                </p:cTn>
                              </p:par>
                            </p:childTnLst>
                          </p:cTn>
                        </p:par>
                        <p:par>
                          <p:cTn id="50" fill="hold" nodeType="afterGroup">
                            <p:stCondLst>
                              <p:cond delay="4000"/>
                            </p:stCondLst>
                            <p:childTnLst>
                              <p:par>
                                <p:cTn id="51" presetID="53" presetClass="entr" presetSubtype="16"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childTnLst>
                          </p:cTn>
                        </p:par>
                        <p:par>
                          <p:cTn id="56" fill="hold" nodeType="afterGroup">
                            <p:stCondLst>
                              <p:cond delay="4500"/>
                            </p:stCondLst>
                            <p:childTnLst>
                              <p:par>
                                <p:cTn id="57" presetID="16" presetClass="entr" presetSubtype="21"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barn(inVertical)">
                                      <p:cBhvr>
                                        <p:cTn id="59" dur="500"/>
                                        <p:tgtEl>
                                          <p:spTgt spid="4"/>
                                        </p:tgtEl>
                                      </p:cBhvr>
                                    </p:animEffect>
                                  </p:childTnLst>
                                </p:cTn>
                              </p:par>
                            </p:childTnLst>
                          </p:cTn>
                        </p:par>
                        <p:par>
                          <p:cTn id="60" fill="hold" nodeType="afterGroup">
                            <p:stCondLst>
                              <p:cond delay="5000"/>
                            </p:stCondLst>
                            <p:childTnLst>
                              <p:par>
                                <p:cTn id="61" presetID="2" presetClass="entr" presetSubtype="4"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14" grpId="0"/>
      <p:bldP spid="17"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文本框 2"/>
          <p:cNvSpPr txBox="1"/>
          <p:nvPr/>
        </p:nvSpPr>
        <p:spPr>
          <a:xfrm>
            <a:off x="925722" y="1813238"/>
            <a:ext cx="4355726" cy="4194418"/>
          </a:xfrm>
          <a:prstGeom prst="rect">
            <a:avLst/>
          </a:prstGeom>
          <a:noFill/>
        </p:spPr>
        <p:txBody>
          <a:bodyPr vert="horz" wrap="square" rtlCol="0">
            <a:spAutoFit/>
          </a:bodyPr>
          <a:lstStyle/>
          <a:p>
            <a:pPr>
              <a:lnSpc>
                <a:spcPct val="150000"/>
              </a:lnSpc>
            </a:pPr>
            <a:r>
              <a:rPr kumimoji="1" lang="zh-CN" altLang="en-US" sz="2000">
                <a:solidFill>
                  <a:schemeClr val="accent1">
                    <a:lumMod val="50000"/>
                  </a:schemeClr>
                </a:solidFill>
                <a:cs typeface="+mn-ea"/>
                <a:sym typeface="+mn-lt"/>
              </a:rPr>
              <a:t>端午节，又称端阳节、重午节、午日节、龙舟节、正阳节、浴兰节、天中节等，是中国民间的传统节日。端午节源自天象崇拜，由上古时代龙图腾祭祀演变而来。仲夏端午，苍龙七宿升至正南中天，是龙飞天的日子，即如</a:t>
            </a:r>
            <a:r>
              <a:rPr kumimoji="1" lang="en-US" altLang="zh-CN" sz="2000">
                <a:solidFill>
                  <a:schemeClr val="accent1">
                    <a:lumMod val="50000"/>
                  </a:schemeClr>
                </a:solidFill>
                <a:cs typeface="+mn-ea"/>
                <a:sym typeface="+mn-lt"/>
              </a:rPr>
              <a:t>《</a:t>
            </a:r>
            <a:r>
              <a:rPr kumimoji="1" lang="zh-CN" altLang="en-US" sz="2000">
                <a:solidFill>
                  <a:schemeClr val="accent1">
                    <a:lumMod val="50000"/>
                  </a:schemeClr>
                </a:solidFill>
                <a:cs typeface="+mn-ea"/>
                <a:sym typeface="+mn-lt"/>
              </a:rPr>
              <a:t>易经</a:t>
            </a:r>
            <a:r>
              <a:rPr kumimoji="1" lang="en-US" altLang="zh-CN" sz="2000">
                <a:solidFill>
                  <a:schemeClr val="accent1">
                    <a:lumMod val="50000"/>
                  </a:schemeClr>
                </a:solidFill>
                <a:cs typeface="+mn-ea"/>
                <a:sym typeface="+mn-lt"/>
              </a:rPr>
              <a:t>·</a:t>
            </a:r>
            <a:r>
              <a:rPr kumimoji="1" lang="zh-CN" altLang="en-US" sz="2000">
                <a:solidFill>
                  <a:schemeClr val="accent1">
                    <a:lumMod val="50000"/>
                  </a:schemeClr>
                </a:solidFill>
                <a:cs typeface="+mn-ea"/>
                <a:sym typeface="+mn-lt"/>
              </a:rPr>
              <a:t>乾卦</a:t>
            </a:r>
            <a:r>
              <a:rPr kumimoji="1" lang="en-US" altLang="zh-CN" sz="2000">
                <a:solidFill>
                  <a:schemeClr val="accent1">
                    <a:lumMod val="50000"/>
                  </a:schemeClr>
                </a:solidFill>
                <a:cs typeface="+mn-ea"/>
                <a:sym typeface="+mn-lt"/>
              </a:rPr>
              <a:t>》</a:t>
            </a:r>
            <a:r>
              <a:rPr kumimoji="1" lang="zh-CN" altLang="en-US" sz="2000">
                <a:solidFill>
                  <a:schemeClr val="accent1">
                    <a:lumMod val="50000"/>
                  </a:schemeClr>
                </a:solidFill>
                <a:cs typeface="+mn-ea"/>
                <a:sym typeface="+mn-lt"/>
              </a:rPr>
              <a:t>第五爻的爻辞所曰：“飞龙在天”；此时龙星既“得中”又“得正”，</a:t>
            </a:r>
            <a:endParaRPr kumimoji="1" lang="zh-CN" altLang="en-US" sz="2000">
              <a:solidFill>
                <a:schemeClr val="accent1">
                  <a:lumMod val="50000"/>
                </a:schemeClr>
              </a:solidFill>
              <a:cs typeface="+mn-ea"/>
              <a:sym typeface="+mn-lt"/>
            </a:endParaRPr>
          </a:p>
        </p:txBody>
      </p:sp>
      <p:sp>
        <p:nvSpPr>
          <p:cNvPr id="4" name="文本框 3"/>
          <p:cNvSpPr txBox="1"/>
          <p:nvPr/>
        </p:nvSpPr>
        <p:spPr>
          <a:xfrm>
            <a:off x="1474076" y="584638"/>
            <a:ext cx="2308645" cy="523220"/>
          </a:xfrm>
          <a:prstGeom prst="rect">
            <a:avLst/>
          </a:prstGeom>
          <a:noFill/>
        </p:spPr>
        <p:txBody>
          <a:bodyPr wrap="none" rtlCol="0">
            <a:spAutoFit/>
          </a:bodyPr>
          <a:lstStyle/>
          <a:p>
            <a:r>
              <a:rPr kumimoji="1" lang="zh-CN" altLang="en-US" sz="2800" b="1">
                <a:solidFill>
                  <a:srgbClr val="09386F"/>
                </a:solidFill>
                <a:cs typeface="+mn-ea"/>
                <a:sym typeface="+mn-lt"/>
              </a:rPr>
              <a:t>端午历史渊源</a:t>
            </a:r>
            <a:endParaRPr kumimoji="1" lang="zh-CN" altLang="en-US" sz="2800" b="1">
              <a:solidFill>
                <a:srgbClr val="09386F"/>
              </a:solidFill>
              <a:cs typeface="+mn-ea"/>
              <a:sym typeface="+mn-lt"/>
            </a:endParaRPr>
          </a:p>
        </p:txBody>
      </p:sp>
      <p:sp>
        <p:nvSpPr>
          <p:cNvPr id="2" name="矩形 1"/>
          <p:cNvSpPr/>
          <p:nvPr/>
        </p:nvSpPr>
        <p:spPr>
          <a:xfrm>
            <a:off x="7026701" y="1923597"/>
            <a:ext cx="4355726" cy="3732753"/>
          </a:xfrm>
          <a:prstGeom prst="rect">
            <a:avLst/>
          </a:prstGeom>
        </p:spPr>
        <p:txBody>
          <a:bodyPr wrap="square">
            <a:spAutoFit/>
          </a:bodyPr>
          <a:lstStyle/>
          <a:p>
            <a:pPr>
              <a:lnSpc>
                <a:spcPct val="150000"/>
              </a:lnSpc>
            </a:pPr>
            <a:r>
              <a:rPr kumimoji="1" lang="zh-CN" altLang="en-US" sz="2000">
                <a:solidFill>
                  <a:schemeClr val="accent1">
                    <a:lumMod val="50000"/>
                  </a:schemeClr>
                </a:solidFill>
                <a:cs typeface="+mn-ea"/>
                <a:sym typeface="+mn-lt"/>
              </a:rPr>
              <a:t>处在大吉之位，恩施普也，龙德显扬。端午节起源涵盖了古老星象文化、人文哲学等方面内容，蕴含着深邃丰厚的文化内涵。端午节在传承发展中杂揉了多种民俗为一体，节俗内容丰富，扒龙舟与食粽子是端午节的两大礼俗主题，这两大传统礼俗主题在中国自古传承，至今不辍。</a:t>
            </a:r>
            <a:endParaRPr kumimoji="1" lang="zh-CN" altLang="en-US" sz="2000">
              <a:solidFill>
                <a:schemeClr val="accent1">
                  <a:lumMod val="50000"/>
                </a:schemeClr>
              </a:solidFill>
              <a:cs typeface="+mn-ea"/>
              <a:sym typeface="+mn-lt"/>
            </a:endParaRPr>
          </a:p>
        </p:txBody>
      </p:sp>
      <p:pic>
        <p:nvPicPr>
          <p:cNvPr id="6" name="图片 5"/>
          <p:cNvPicPr>
            <a:picLocks noChangeAspect="1"/>
          </p:cNvPicPr>
          <p:nvPr/>
        </p:nvPicPr>
        <p:blipFill>
          <a:blip r:embed="rId3"/>
          <a:srcRect l="13984" t="4138" r="20728"/>
          <a:stretch>
            <a:fillRect/>
          </a:stretch>
        </p:blipFill>
        <p:spPr>
          <a:xfrm>
            <a:off x="5165696" y="2286000"/>
            <a:ext cx="1943568" cy="2853761"/>
          </a:xfrm>
          <a:prstGeom prst="rect">
            <a:avLst/>
          </a:prstGeom>
        </p:spPr>
      </p:pic>
      <p:sp>
        <p:nvSpPr>
          <p:cNvPr id="5" name="文本框 4"/>
          <p:cNvSpPr txBox="1"/>
          <p:nvPr/>
        </p:nvSpPr>
        <p:spPr>
          <a:xfrm>
            <a:off x="6427433" y="967666"/>
            <a:ext cx="2716567" cy="369332"/>
          </a:xfrm>
          <a:prstGeom prst="rect">
            <a:avLst/>
          </a:prstGeom>
          <a:noFill/>
        </p:spPr>
        <p:txBody>
          <a:bodyPr wrap="square" rtlCol="0">
            <a:spAutoFit/>
          </a:bodyPr>
          <a:lstStyle/>
          <a:p>
            <a:r>
              <a:rPr lang="en-US" altLang="zh-CN">
                <a:solidFill>
                  <a:srgbClr val="FFFFFF"/>
                </a:solidFill>
              </a:rPr>
              <a:t>https://www.ypppt.com/</a:t>
            </a:r>
            <a:endParaRPr lang="zh-CN" altLang="en-US">
              <a:solidFill>
                <a:srgbClr val="FFFFFF"/>
              </a:solidFill>
            </a:endParaRPr>
          </a:p>
        </p:txBody>
      </p:sp>
    </p:spTree>
  </p:cSld>
  <p:clrMapOvr>
    <a:masterClrMapping/>
  </p:clrMapOvr>
  <mc:AlternateContent>
    <mc:Choice xmlns:p15="http://schemas.microsoft.com/office/powerpoint/2012/main" Requires="p15">
      <p:transition spd="slow" advTm="2000" p14:dur="3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nodeType="afterGroup">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文本框 2"/>
          <p:cNvSpPr txBox="1"/>
          <p:nvPr/>
        </p:nvSpPr>
        <p:spPr>
          <a:xfrm>
            <a:off x="8247990" y="1457037"/>
            <a:ext cx="2954655" cy="4482071"/>
          </a:xfrm>
          <a:prstGeom prst="rect">
            <a:avLst/>
          </a:prstGeom>
          <a:noFill/>
          <a:ln>
            <a:solidFill>
              <a:srgbClr val="09386F"/>
            </a:solidFill>
          </a:ln>
        </p:spPr>
        <p:txBody>
          <a:bodyPr vert="eaVert" wrap="square" rtlCol="0">
            <a:spAutoFit/>
          </a:bodyPr>
          <a:lstStyle/>
          <a:p>
            <a:pPr>
              <a:lnSpc>
                <a:spcPct val="150000"/>
              </a:lnSpc>
            </a:pPr>
            <a:r>
              <a:rPr kumimoji="1" lang="zh-CN" altLang="en-US" sz="2000">
                <a:solidFill>
                  <a:schemeClr val="accent1">
                    <a:lumMod val="50000"/>
                  </a:schemeClr>
                </a:solidFill>
                <a:cs typeface="+mn-ea"/>
                <a:sym typeface="+mn-lt"/>
              </a:rPr>
              <a:t>端午节，起源于中国，最初是上古先民以龙舟竞渡形式祭祀龙祖的节日。因战国时期的楚国诗人屈原在端午节抱石跳汨罗江自尽，后来人们亦将端午节作为纪念屈原的节日；个别地方也有纪念伍子胥、曹娥及介子推等说法。</a:t>
            </a:r>
            <a:endParaRPr kumimoji="1" lang="zh-CN" altLang="en-US" sz="2000">
              <a:solidFill>
                <a:schemeClr val="accent1">
                  <a:lumMod val="50000"/>
                </a:schemeClr>
              </a:solidFill>
              <a:cs typeface="+mn-ea"/>
              <a:sym typeface="+mn-lt"/>
            </a:endParaRPr>
          </a:p>
        </p:txBody>
      </p:sp>
      <p:sp>
        <p:nvSpPr>
          <p:cNvPr id="4" name="文本框 3"/>
          <p:cNvSpPr txBox="1"/>
          <p:nvPr/>
        </p:nvSpPr>
        <p:spPr>
          <a:xfrm>
            <a:off x="1474076" y="584638"/>
            <a:ext cx="2308645" cy="523220"/>
          </a:xfrm>
          <a:prstGeom prst="rect">
            <a:avLst/>
          </a:prstGeom>
          <a:noFill/>
        </p:spPr>
        <p:txBody>
          <a:bodyPr wrap="none" rtlCol="0">
            <a:spAutoFit/>
          </a:bodyPr>
          <a:lstStyle/>
          <a:p>
            <a:r>
              <a:rPr kumimoji="1" lang="zh-CN" altLang="en-US" sz="2800" b="1">
                <a:solidFill>
                  <a:srgbClr val="09386F"/>
                </a:solidFill>
                <a:cs typeface="+mn-ea"/>
                <a:sym typeface="+mn-lt"/>
              </a:rPr>
              <a:t>端午历史渊源</a:t>
            </a:r>
            <a:endParaRPr kumimoji="1" lang="zh-CN" altLang="en-US" sz="2800" b="1">
              <a:solidFill>
                <a:srgbClr val="09386F"/>
              </a:solidFill>
              <a:cs typeface="+mn-ea"/>
              <a:sym typeface="+mn-lt"/>
            </a:endParaRPr>
          </a:p>
        </p:txBody>
      </p:sp>
      <p:sp>
        <p:nvSpPr>
          <p:cNvPr id="2" name="矩形 1"/>
          <p:cNvSpPr/>
          <p:nvPr/>
        </p:nvSpPr>
        <p:spPr>
          <a:xfrm>
            <a:off x="5271729" y="1488567"/>
            <a:ext cx="2492990" cy="4482071"/>
          </a:xfrm>
          <a:prstGeom prst="rect">
            <a:avLst/>
          </a:prstGeom>
          <a:ln>
            <a:solidFill>
              <a:srgbClr val="09386F"/>
            </a:solidFill>
          </a:ln>
        </p:spPr>
        <p:txBody>
          <a:bodyPr vert="eaVert" wrap="square">
            <a:spAutoFit/>
          </a:bodyPr>
          <a:lstStyle/>
          <a:p>
            <a:pPr>
              <a:lnSpc>
                <a:spcPct val="150000"/>
              </a:lnSpc>
            </a:pPr>
            <a:r>
              <a:rPr kumimoji="1" lang="zh-CN" altLang="en-US" sz="2000">
                <a:solidFill>
                  <a:schemeClr val="accent1">
                    <a:lumMod val="50000"/>
                  </a:schemeClr>
                </a:solidFill>
                <a:cs typeface="+mn-ea"/>
                <a:sym typeface="+mn-lt"/>
              </a:rPr>
              <a:t>总的来说，端午节起源于龙图腾祭祀，注入夏季时令“祛病防疫</a:t>
            </a:r>
            <a:r>
              <a:rPr kumimoji="1" lang="en-US" altLang="zh-CN" sz="2000">
                <a:solidFill>
                  <a:schemeClr val="accent1">
                    <a:lumMod val="50000"/>
                  </a:schemeClr>
                </a:solidFill>
                <a:cs typeface="+mn-ea"/>
                <a:sym typeface="+mn-lt"/>
              </a:rPr>
              <a:t>"</a:t>
            </a:r>
            <a:r>
              <a:rPr kumimoji="1" lang="zh-CN" altLang="en-US" sz="2000">
                <a:solidFill>
                  <a:schemeClr val="accent1">
                    <a:lumMod val="50000"/>
                  </a:schemeClr>
                </a:solidFill>
                <a:cs typeface="+mn-ea"/>
                <a:sym typeface="+mn-lt"/>
              </a:rPr>
              <a:t>风尚，把端午视为“恶月恶日”起于北方，附会纪念屈原跳江自尽等历史人物纪念内容，最后形成如今端午节文化内涵。</a:t>
            </a:r>
            <a:endParaRPr lang="zh-CN" altLang="en-US" sz="2000"/>
          </a:p>
        </p:txBody>
      </p:sp>
      <p:pic>
        <p:nvPicPr>
          <p:cNvPr id="7" name="图片 6"/>
          <p:cNvPicPr>
            <a:picLocks noChangeAspect="1"/>
          </p:cNvPicPr>
          <p:nvPr/>
        </p:nvPicPr>
        <p:blipFill>
          <a:blip r:embed="rId3"/>
          <a:stretch>
            <a:fillRect/>
          </a:stretch>
        </p:blipFill>
        <p:spPr>
          <a:xfrm flipH="1">
            <a:off x="304149" y="1781503"/>
            <a:ext cx="4993062" cy="3878317"/>
          </a:xfrm>
          <a:prstGeom prst="rect">
            <a:avLst/>
          </a:prstGeom>
        </p:spPr>
      </p:pic>
    </p:spTree>
  </p:cSld>
  <p:clrMapOvr>
    <a:masterClrMapping/>
  </p:clrMapOvr>
  <mc:AlternateContent>
    <mc:Choice xmlns:p15="http://schemas.microsoft.com/office/powerpoint/2012/main" Requires="p15">
      <p:transition spd="slow" advTm="2000" p14:dur="3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nodeType="afterGroup">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文本框 2"/>
          <p:cNvSpPr txBox="1"/>
          <p:nvPr/>
        </p:nvSpPr>
        <p:spPr>
          <a:xfrm>
            <a:off x="1379922" y="1685707"/>
            <a:ext cx="2073196" cy="4305190"/>
          </a:xfrm>
          <a:prstGeom prst="rect">
            <a:avLst/>
          </a:prstGeom>
          <a:noFill/>
        </p:spPr>
        <p:txBody>
          <a:bodyPr vert="eaVert" wrap="square" rtlCol="0">
            <a:spAutoFit/>
          </a:bodyPr>
          <a:lstStyle/>
          <a:p>
            <a:pPr>
              <a:lnSpc>
                <a:spcPct val="150000"/>
              </a:lnSpc>
            </a:pPr>
            <a:r>
              <a:rPr kumimoji="1" lang="en-US" altLang="zh-CN" sz="2000">
                <a:solidFill>
                  <a:schemeClr val="accent1">
                    <a:lumMod val="50000"/>
                  </a:schemeClr>
                </a:solidFill>
                <a:cs typeface="+mn-ea"/>
                <a:sym typeface="+mn-lt"/>
              </a:rPr>
              <a:t>2009</a:t>
            </a:r>
            <a:r>
              <a:rPr kumimoji="1" lang="zh-CN" altLang="en-US" sz="2000">
                <a:solidFill>
                  <a:schemeClr val="accent1">
                    <a:lumMod val="50000"/>
                  </a:schemeClr>
                </a:solidFill>
                <a:cs typeface="+mn-ea"/>
                <a:sym typeface="+mn-lt"/>
              </a:rPr>
              <a:t>年</a:t>
            </a:r>
            <a:r>
              <a:rPr kumimoji="1" lang="en-US" altLang="zh-CN" sz="2000">
                <a:solidFill>
                  <a:schemeClr val="accent1">
                    <a:lumMod val="50000"/>
                  </a:schemeClr>
                </a:solidFill>
                <a:cs typeface="+mn-ea"/>
                <a:sym typeface="+mn-lt"/>
              </a:rPr>
              <a:t>9</a:t>
            </a:r>
            <a:r>
              <a:rPr kumimoji="1" lang="zh-CN" altLang="en-US" sz="2000">
                <a:solidFill>
                  <a:schemeClr val="accent1">
                    <a:lumMod val="50000"/>
                  </a:schemeClr>
                </a:solidFill>
                <a:cs typeface="+mn-ea"/>
                <a:sym typeface="+mn-lt"/>
              </a:rPr>
              <a:t>月，联合国教科文组织正式批准将其列入</a:t>
            </a:r>
            <a:r>
              <a:rPr kumimoji="1" lang="en-US" altLang="zh-CN" sz="2000">
                <a:solidFill>
                  <a:schemeClr val="accent1">
                    <a:lumMod val="50000"/>
                  </a:schemeClr>
                </a:solidFill>
                <a:cs typeface="+mn-ea"/>
                <a:sym typeface="+mn-lt"/>
              </a:rPr>
              <a:t>《</a:t>
            </a:r>
            <a:r>
              <a:rPr kumimoji="1" lang="zh-CN" altLang="en-US" sz="2000">
                <a:solidFill>
                  <a:schemeClr val="accent1">
                    <a:lumMod val="50000"/>
                  </a:schemeClr>
                </a:solidFill>
                <a:cs typeface="+mn-ea"/>
                <a:sym typeface="+mn-lt"/>
              </a:rPr>
              <a:t>人类非物质文化遗产代表作名录</a:t>
            </a:r>
            <a:r>
              <a:rPr kumimoji="1" lang="en-US" altLang="zh-CN" sz="2000">
                <a:solidFill>
                  <a:schemeClr val="accent1">
                    <a:lumMod val="50000"/>
                  </a:schemeClr>
                </a:solidFill>
                <a:cs typeface="+mn-ea"/>
                <a:sym typeface="+mn-lt"/>
              </a:rPr>
              <a:t>》</a:t>
            </a:r>
            <a:r>
              <a:rPr kumimoji="1" lang="zh-CN" altLang="en-US" sz="2000">
                <a:solidFill>
                  <a:schemeClr val="accent1">
                    <a:lumMod val="50000"/>
                  </a:schemeClr>
                </a:solidFill>
                <a:cs typeface="+mn-ea"/>
                <a:sym typeface="+mn-lt"/>
              </a:rPr>
              <a:t>，端午节成为中国首个入选世界非遗的节日。</a:t>
            </a:r>
            <a:endParaRPr kumimoji="1" lang="zh-CN" altLang="en-US" sz="2000">
              <a:solidFill>
                <a:schemeClr val="accent1">
                  <a:lumMod val="50000"/>
                </a:schemeClr>
              </a:solidFill>
              <a:cs typeface="+mn-ea"/>
              <a:sym typeface="+mn-lt"/>
            </a:endParaRPr>
          </a:p>
        </p:txBody>
      </p:sp>
      <p:sp>
        <p:nvSpPr>
          <p:cNvPr id="4" name="文本框 3"/>
          <p:cNvSpPr txBox="1"/>
          <p:nvPr/>
        </p:nvSpPr>
        <p:spPr>
          <a:xfrm>
            <a:off x="1474076" y="584638"/>
            <a:ext cx="2308645" cy="523220"/>
          </a:xfrm>
          <a:prstGeom prst="rect">
            <a:avLst/>
          </a:prstGeom>
          <a:noFill/>
        </p:spPr>
        <p:txBody>
          <a:bodyPr wrap="none" rtlCol="0">
            <a:spAutoFit/>
          </a:bodyPr>
          <a:lstStyle/>
          <a:p>
            <a:r>
              <a:rPr kumimoji="1" lang="zh-CN" altLang="en-US" sz="2800" b="1">
                <a:solidFill>
                  <a:srgbClr val="09386F"/>
                </a:solidFill>
                <a:cs typeface="+mn-ea"/>
                <a:sym typeface="+mn-lt"/>
              </a:rPr>
              <a:t>端午历史渊源</a:t>
            </a:r>
            <a:endParaRPr kumimoji="1" lang="zh-CN" altLang="en-US" sz="2800" b="1">
              <a:solidFill>
                <a:srgbClr val="09386F"/>
              </a:solidFill>
              <a:cs typeface="+mn-ea"/>
              <a:sym typeface="+mn-lt"/>
            </a:endParaRPr>
          </a:p>
        </p:txBody>
      </p:sp>
      <p:sp>
        <p:nvSpPr>
          <p:cNvPr id="2" name="矩形 1"/>
          <p:cNvSpPr/>
          <p:nvPr/>
        </p:nvSpPr>
        <p:spPr>
          <a:xfrm>
            <a:off x="7570176" y="1744882"/>
            <a:ext cx="3541932" cy="4293312"/>
          </a:xfrm>
          <a:prstGeom prst="rect">
            <a:avLst/>
          </a:prstGeom>
        </p:spPr>
        <p:txBody>
          <a:bodyPr vert="eaVert" wrap="square">
            <a:spAutoFit/>
          </a:bodyPr>
          <a:lstStyle/>
          <a:p>
            <a:pPr>
              <a:lnSpc>
                <a:spcPct val="150000"/>
              </a:lnSpc>
            </a:pPr>
            <a:r>
              <a:rPr kumimoji="1" lang="zh-CN" altLang="en-US" sz="2000">
                <a:solidFill>
                  <a:schemeClr val="accent1">
                    <a:lumMod val="50000"/>
                  </a:schemeClr>
                </a:solidFill>
                <a:cs typeface="+mn-ea"/>
                <a:sym typeface="+mn-lt"/>
              </a:rPr>
              <a:t>端午节与春节、清明节、中秋节并称为中国民间四大传统节日。端午文化在世界上影响广泛，世界上一些国家和地区也有庆贺端午的活动。</a:t>
            </a:r>
            <a:r>
              <a:rPr kumimoji="1" lang="en-US" altLang="zh-CN" sz="2000">
                <a:solidFill>
                  <a:schemeClr val="accent1">
                    <a:lumMod val="50000"/>
                  </a:schemeClr>
                </a:solidFill>
                <a:cs typeface="+mn-ea"/>
                <a:sym typeface="+mn-lt"/>
              </a:rPr>
              <a:t>2006</a:t>
            </a:r>
            <a:r>
              <a:rPr kumimoji="1" lang="zh-CN" altLang="en-US" sz="2000">
                <a:solidFill>
                  <a:schemeClr val="accent1">
                    <a:lumMod val="50000"/>
                  </a:schemeClr>
                </a:solidFill>
                <a:cs typeface="+mn-ea"/>
                <a:sym typeface="+mn-lt"/>
              </a:rPr>
              <a:t>年</a:t>
            </a:r>
            <a:r>
              <a:rPr kumimoji="1" lang="en-US" altLang="zh-CN" sz="2000">
                <a:solidFill>
                  <a:schemeClr val="accent1">
                    <a:lumMod val="50000"/>
                  </a:schemeClr>
                </a:solidFill>
                <a:cs typeface="+mn-ea"/>
                <a:sym typeface="+mn-lt"/>
              </a:rPr>
              <a:t>5</a:t>
            </a:r>
            <a:r>
              <a:rPr kumimoji="1" lang="zh-CN" altLang="en-US" sz="2000">
                <a:solidFill>
                  <a:schemeClr val="accent1">
                    <a:lumMod val="50000"/>
                  </a:schemeClr>
                </a:solidFill>
                <a:cs typeface="+mn-ea"/>
                <a:sym typeface="+mn-lt"/>
              </a:rPr>
              <a:t>月，国务院将其列入首批国家级非物质文化遗产名录；自</a:t>
            </a:r>
            <a:r>
              <a:rPr kumimoji="1" lang="en-US" altLang="zh-CN" sz="2000">
                <a:solidFill>
                  <a:schemeClr val="accent1">
                    <a:lumMod val="50000"/>
                  </a:schemeClr>
                </a:solidFill>
                <a:cs typeface="+mn-ea"/>
                <a:sym typeface="+mn-lt"/>
              </a:rPr>
              <a:t>2008</a:t>
            </a:r>
            <a:r>
              <a:rPr kumimoji="1" lang="zh-CN" altLang="en-US" sz="2000">
                <a:solidFill>
                  <a:schemeClr val="accent1">
                    <a:lumMod val="50000"/>
                  </a:schemeClr>
                </a:solidFill>
                <a:cs typeface="+mn-ea"/>
                <a:sym typeface="+mn-lt"/>
              </a:rPr>
              <a:t>年起，被列为国家法定节假日。</a:t>
            </a:r>
            <a:endParaRPr kumimoji="1" lang="en-US" altLang="zh-CN" sz="2000">
              <a:solidFill>
                <a:schemeClr val="accent1">
                  <a:lumMod val="50000"/>
                </a:schemeClr>
              </a:solidFill>
              <a:cs typeface="+mn-ea"/>
              <a:sym typeface="+mn-lt"/>
            </a:endParaRPr>
          </a:p>
        </p:txBody>
      </p:sp>
      <p:pic>
        <p:nvPicPr>
          <p:cNvPr id="7" name="图片 6"/>
          <p:cNvPicPr>
            <a:picLocks noChangeAspect="1"/>
          </p:cNvPicPr>
          <p:nvPr/>
        </p:nvPicPr>
        <p:blipFill>
          <a:blip r:embed="rId3"/>
          <a:stretch>
            <a:fillRect/>
          </a:stretch>
        </p:blipFill>
        <p:spPr>
          <a:xfrm>
            <a:off x="3191130" y="2128344"/>
            <a:ext cx="4598275" cy="3153103"/>
          </a:xfrm>
          <a:prstGeom prst="rect">
            <a:avLst/>
          </a:prstGeom>
        </p:spPr>
      </p:pic>
    </p:spTree>
  </p:cSld>
  <p:clrMapOvr>
    <a:masterClrMapping/>
  </p:clrMapOvr>
  <mc:AlternateContent>
    <mc:Choice xmlns:p15="http://schemas.microsoft.com/office/powerpoint/2012/main" Requires="p15">
      <p:transition spd="slow" advTm="2000" p14:dur="3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nodeType="afterGroup">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文本框 2"/>
          <p:cNvSpPr txBox="1"/>
          <p:nvPr/>
        </p:nvSpPr>
        <p:spPr>
          <a:xfrm>
            <a:off x="5845957" y="1605094"/>
            <a:ext cx="5095312" cy="2809423"/>
          </a:xfrm>
          <a:prstGeom prst="rect">
            <a:avLst/>
          </a:prstGeom>
          <a:noFill/>
          <a:ln>
            <a:solidFill>
              <a:srgbClr val="09386F"/>
            </a:solidFill>
          </a:ln>
        </p:spPr>
        <p:txBody>
          <a:bodyPr vert="horz" wrap="square" rtlCol="0">
            <a:spAutoFit/>
          </a:bodyPr>
          <a:lstStyle/>
          <a:p>
            <a:pPr>
              <a:lnSpc>
                <a:spcPct val="150000"/>
              </a:lnSpc>
            </a:pPr>
            <a:r>
              <a:rPr kumimoji="1" lang="en-US" altLang="zh-CN" sz="2000">
                <a:solidFill>
                  <a:schemeClr val="accent1">
                    <a:lumMod val="50000"/>
                  </a:schemeClr>
                </a:solidFill>
                <a:cs typeface="+mn-ea"/>
                <a:sym typeface="+mn-lt"/>
              </a:rPr>
              <a:t>=2006</a:t>
            </a:r>
            <a:r>
              <a:rPr kumimoji="1" lang="zh-CN" altLang="en-US" sz="2000">
                <a:solidFill>
                  <a:schemeClr val="accent1">
                    <a:lumMod val="50000"/>
                  </a:schemeClr>
                </a:solidFill>
                <a:cs typeface="+mn-ea"/>
                <a:sym typeface="+mn-lt"/>
              </a:rPr>
              <a:t>年</a:t>
            </a:r>
            <a:r>
              <a:rPr kumimoji="1" lang="en-US" altLang="zh-CN" sz="2000">
                <a:solidFill>
                  <a:schemeClr val="accent1">
                    <a:lumMod val="50000"/>
                  </a:schemeClr>
                </a:solidFill>
                <a:cs typeface="+mn-ea"/>
                <a:sym typeface="+mn-lt"/>
              </a:rPr>
              <a:t>5</a:t>
            </a:r>
            <a:r>
              <a:rPr kumimoji="1" lang="zh-CN" altLang="en-US" sz="2000">
                <a:solidFill>
                  <a:schemeClr val="accent1">
                    <a:lumMod val="50000"/>
                  </a:schemeClr>
                </a:solidFill>
                <a:cs typeface="+mn-ea"/>
                <a:sym typeface="+mn-lt"/>
              </a:rPr>
              <a:t>月，国务院将其列入首批国家级非物质文化遗产名录；自</a:t>
            </a:r>
            <a:r>
              <a:rPr kumimoji="1" lang="en-US" altLang="zh-CN" sz="2000">
                <a:solidFill>
                  <a:schemeClr val="accent1">
                    <a:lumMod val="50000"/>
                  </a:schemeClr>
                </a:solidFill>
                <a:cs typeface="+mn-ea"/>
                <a:sym typeface="+mn-lt"/>
              </a:rPr>
              <a:t>2008</a:t>
            </a:r>
            <a:r>
              <a:rPr kumimoji="1" lang="zh-CN" altLang="en-US" sz="2000">
                <a:solidFill>
                  <a:schemeClr val="accent1">
                    <a:lumMod val="50000"/>
                  </a:schemeClr>
                </a:solidFill>
                <a:cs typeface="+mn-ea"/>
                <a:sym typeface="+mn-lt"/>
              </a:rPr>
              <a:t>年起，被列为国家法定节假日。</a:t>
            </a:r>
            <a:r>
              <a:rPr kumimoji="1" lang="en-US" altLang="zh-CN" sz="2000">
                <a:solidFill>
                  <a:schemeClr val="accent1">
                    <a:lumMod val="50000"/>
                  </a:schemeClr>
                </a:solidFill>
                <a:cs typeface="+mn-ea"/>
                <a:sym typeface="+mn-lt"/>
              </a:rPr>
              <a:t>2009</a:t>
            </a:r>
            <a:r>
              <a:rPr kumimoji="1" lang="zh-CN" altLang="en-US" sz="2000">
                <a:solidFill>
                  <a:schemeClr val="accent1">
                    <a:lumMod val="50000"/>
                  </a:schemeClr>
                </a:solidFill>
                <a:cs typeface="+mn-ea"/>
                <a:sym typeface="+mn-lt"/>
              </a:rPr>
              <a:t>年</a:t>
            </a:r>
            <a:r>
              <a:rPr kumimoji="1" lang="en-US" altLang="zh-CN" sz="2000">
                <a:solidFill>
                  <a:schemeClr val="accent1">
                    <a:lumMod val="50000"/>
                  </a:schemeClr>
                </a:solidFill>
                <a:cs typeface="+mn-ea"/>
                <a:sym typeface="+mn-lt"/>
              </a:rPr>
              <a:t>9</a:t>
            </a:r>
            <a:r>
              <a:rPr kumimoji="1" lang="zh-CN" altLang="en-US" sz="2000">
                <a:solidFill>
                  <a:schemeClr val="accent1">
                    <a:lumMod val="50000"/>
                  </a:schemeClr>
                </a:solidFill>
                <a:cs typeface="+mn-ea"/>
                <a:sym typeface="+mn-lt"/>
              </a:rPr>
              <a:t>月，联合国教科文组织正式批准将其列入</a:t>
            </a:r>
            <a:r>
              <a:rPr kumimoji="1" lang="en-US" altLang="zh-CN" sz="2000">
                <a:solidFill>
                  <a:schemeClr val="accent1">
                    <a:lumMod val="50000"/>
                  </a:schemeClr>
                </a:solidFill>
                <a:cs typeface="+mn-ea"/>
                <a:sym typeface="+mn-lt"/>
              </a:rPr>
              <a:t>《</a:t>
            </a:r>
            <a:r>
              <a:rPr kumimoji="1" lang="zh-CN" altLang="en-US" sz="2000">
                <a:solidFill>
                  <a:schemeClr val="accent1">
                    <a:lumMod val="50000"/>
                  </a:schemeClr>
                </a:solidFill>
                <a:cs typeface="+mn-ea"/>
                <a:sym typeface="+mn-lt"/>
              </a:rPr>
              <a:t>人类非物质文化遗产代表作名录</a:t>
            </a:r>
            <a:r>
              <a:rPr kumimoji="1" lang="en-US" altLang="zh-CN" sz="2000">
                <a:solidFill>
                  <a:schemeClr val="accent1">
                    <a:lumMod val="50000"/>
                  </a:schemeClr>
                </a:solidFill>
                <a:cs typeface="+mn-ea"/>
                <a:sym typeface="+mn-lt"/>
              </a:rPr>
              <a:t>》</a:t>
            </a:r>
            <a:r>
              <a:rPr kumimoji="1" lang="zh-CN" altLang="en-US" sz="2000">
                <a:solidFill>
                  <a:schemeClr val="accent1">
                    <a:lumMod val="50000"/>
                  </a:schemeClr>
                </a:solidFill>
                <a:cs typeface="+mn-ea"/>
                <a:sym typeface="+mn-lt"/>
              </a:rPr>
              <a:t>，端午节成为中国首个入选世界非遗的节日。</a:t>
            </a:r>
            <a:endParaRPr kumimoji="1" lang="zh-CN" altLang="en-US" sz="2000">
              <a:solidFill>
                <a:schemeClr val="accent1">
                  <a:lumMod val="50000"/>
                </a:schemeClr>
              </a:solidFill>
              <a:cs typeface="+mn-ea"/>
              <a:sym typeface="+mn-lt"/>
            </a:endParaRPr>
          </a:p>
        </p:txBody>
      </p:sp>
      <p:sp>
        <p:nvSpPr>
          <p:cNvPr id="6" name="文本框 5"/>
          <p:cNvSpPr txBox="1"/>
          <p:nvPr/>
        </p:nvSpPr>
        <p:spPr>
          <a:xfrm>
            <a:off x="973826" y="4662895"/>
            <a:ext cx="10330049" cy="1291187"/>
          </a:xfrm>
          <a:prstGeom prst="rect">
            <a:avLst/>
          </a:prstGeom>
          <a:noFill/>
        </p:spPr>
        <p:txBody>
          <a:bodyPr vert="horz" wrap="square" rtlCol="0">
            <a:spAutoFit/>
          </a:bodyPr>
          <a:lstStyle/>
          <a:p>
            <a:pPr>
              <a:lnSpc>
                <a:spcPct val="150000"/>
              </a:lnSpc>
            </a:pPr>
            <a:r>
              <a:rPr kumimoji="1" lang="zh-CN" altLang="en-US">
                <a:solidFill>
                  <a:schemeClr val="accent1">
                    <a:lumMod val="50000"/>
                  </a:schemeClr>
                </a:solidFill>
                <a:cs typeface="+mn-ea"/>
                <a:sym typeface="+mn-lt"/>
              </a:rPr>
              <a:t>一个普遍的说法是，清明节是纪念介子推，端午节是纪念屈原。虽然这俩节日可能和这些人都没啥关系，但正如鲁迅说的，这世上本没有路，走的人多了，也便成了路。清明节把介子推作为形象大使，是早已议定了的，但是关于端午节形象大使的人选究竟是不是屈原，几位候选人产生了巨大分歧。</a:t>
            </a:r>
            <a:endParaRPr kumimoji="1" lang="zh-CN" altLang="en-US">
              <a:solidFill>
                <a:schemeClr val="accent1">
                  <a:lumMod val="50000"/>
                </a:schemeClr>
              </a:solidFill>
              <a:cs typeface="+mn-ea"/>
              <a:sym typeface="+mn-lt"/>
            </a:endParaRPr>
          </a:p>
        </p:txBody>
      </p:sp>
      <p:sp>
        <p:nvSpPr>
          <p:cNvPr id="7" name="文本框 6"/>
          <p:cNvSpPr txBox="1"/>
          <p:nvPr/>
        </p:nvSpPr>
        <p:spPr>
          <a:xfrm>
            <a:off x="1474076" y="584638"/>
            <a:ext cx="2308645" cy="523220"/>
          </a:xfrm>
          <a:prstGeom prst="rect">
            <a:avLst/>
          </a:prstGeom>
          <a:noFill/>
        </p:spPr>
        <p:txBody>
          <a:bodyPr wrap="none" rtlCol="0">
            <a:spAutoFit/>
          </a:bodyPr>
          <a:lstStyle/>
          <a:p>
            <a:r>
              <a:rPr kumimoji="1" lang="zh-CN" altLang="en-US" sz="2800" b="1">
                <a:solidFill>
                  <a:srgbClr val="09386F"/>
                </a:solidFill>
                <a:cs typeface="+mn-ea"/>
                <a:sym typeface="+mn-lt"/>
              </a:rPr>
              <a:t>端午历史渊源</a:t>
            </a:r>
            <a:endParaRPr kumimoji="1" lang="zh-CN" altLang="en-US" sz="2800" b="1">
              <a:solidFill>
                <a:srgbClr val="09386F"/>
              </a:solidFill>
              <a:cs typeface="+mn-ea"/>
              <a:sym typeface="+mn-lt"/>
            </a:endParaRPr>
          </a:p>
        </p:txBody>
      </p:sp>
      <p:pic>
        <p:nvPicPr>
          <p:cNvPr id="4" name="图片 3"/>
          <p:cNvPicPr>
            <a:picLocks noChangeAspect="1"/>
          </p:cNvPicPr>
          <p:nvPr/>
        </p:nvPicPr>
        <p:blipFill>
          <a:blip r:embed="rId3"/>
          <a:stretch>
            <a:fillRect/>
          </a:stretch>
        </p:blipFill>
        <p:spPr>
          <a:xfrm flipH="1">
            <a:off x="1311165" y="814717"/>
            <a:ext cx="4354915" cy="4508938"/>
          </a:xfrm>
          <a:prstGeom prst="rect">
            <a:avLst/>
          </a:prstGeom>
        </p:spPr>
      </p:pic>
    </p:spTree>
  </p:cSld>
  <p:clrMapOvr>
    <a:masterClrMapping/>
  </p:clrMapOvr>
  <mc:AlternateContent>
    <mc:Choice xmlns:p15="http://schemas.microsoft.com/office/powerpoint/2012/main" Requires="p15">
      <p:transition spd="slow" advTm="2000" p14:dur="3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rcRect r="10220"/>
          <a:stretch>
            <a:fillRect/>
          </a:stretch>
        </p:blipFill>
        <p:spPr>
          <a:xfrm>
            <a:off x="0" y="-8090"/>
            <a:ext cx="12339173" cy="6866089"/>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6893" y="564457"/>
            <a:ext cx="5747734" cy="5747734"/>
          </a:xfrm>
          <a:prstGeom prst="rect">
            <a:avLst/>
          </a:prstGeom>
        </p:spPr>
      </p:pic>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498159"/>
            <a:ext cx="12339173" cy="4398639"/>
          </a:xfrm>
          <a:prstGeom prst="rect">
            <a:avLst/>
          </a:prstGeom>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0420" y="-8090"/>
            <a:ext cx="4308753" cy="2933034"/>
          </a:xfrm>
          <a:prstGeom prst="rect">
            <a:avLst/>
          </a:prstGeom>
        </p:spPr>
      </p:pic>
      <p:pic>
        <p:nvPicPr>
          <p:cNvPr id="16" name="图片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4854" y="-23212"/>
            <a:ext cx="4181764" cy="2933034"/>
          </a:xfrm>
          <a:prstGeom prst="rect">
            <a:avLst/>
          </a:prstGeom>
        </p:spPr>
      </p:pic>
      <p:pic>
        <p:nvPicPr>
          <p:cNvPr id="5" name="图片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9960" y="2975311"/>
            <a:ext cx="7519640" cy="4630832"/>
          </a:xfrm>
          <a:prstGeom prst="rect">
            <a:avLst/>
          </a:prstGeom>
        </p:spPr>
      </p:pic>
      <p:sp>
        <p:nvSpPr>
          <p:cNvPr id="18" name="文本框 17"/>
          <p:cNvSpPr txBox="1"/>
          <p:nvPr/>
        </p:nvSpPr>
        <p:spPr>
          <a:xfrm>
            <a:off x="4284134" y="118533"/>
            <a:ext cx="3620895" cy="369332"/>
          </a:xfrm>
          <a:prstGeom prst="rect">
            <a:avLst/>
          </a:prstGeom>
          <a:noFill/>
          <a:ln>
            <a:noFill/>
          </a:ln>
        </p:spPr>
        <p:txBody>
          <a:bodyPr wrap="square" rtlCol="0">
            <a:spAutoFit/>
          </a:bodyPr>
          <a:lstStyle/>
          <a:p>
            <a:pPr algn="dist"/>
            <a:r>
              <a:rPr lang="zh-CN" altLang="en-US">
                <a:solidFill>
                  <a:schemeClr val="bg1"/>
                </a:solidFill>
                <a:cs typeface="+mn-ea"/>
                <a:sym typeface="+mn-lt"/>
              </a:rPr>
              <a:t>祭祀</a:t>
            </a:r>
            <a:r>
              <a:rPr lang="en-US" altLang="zh-CN">
                <a:solidFill>
                  <a:schemeClr val="bg1"/>
                </a:solidFill>
                <a:cs typeface="+mn-ea"/>
                <a:sym typeface="+mn-lt"/>
              </a:rPr>
              <a:t>/</a:t>
            </a:r>
            <a:r>
              <a:rPr lang="zh-CN" altLang="en-US">
                <a:solidFill>
                  <a:schemeClr val="bg1"/>
                </a:solidFill>
                <a:cs typeface="+mn-ea"/>
                <a:sym typeface="+mn-lt"/>
              </a:rPr>
              <a:t>粽子</a:t>
            </a:r>
            <a:r>
              <a:rPr lang="en-US" altLang="zh-CN">
                <a:solidFill>
                  <a:schemeClr val="bg1"/>
                </a:solidFill>
                <a:cs typeface="+mn-ea"/>
                <a:sym typeface="+mn-lt"/>
              </a:rPr>
              <a:t>/</a:t>
            </a:r>
            <a:r>
              <a:rPr lang="zh-CN" altLang="en-US">
                <a:solidFill>
                  <a:schemeClr val="bg1"/>
                </a:solidFill>
                <a:cs typeface="+mn-ea"/>
                <a:sym typeface="+mn-lt"/>
              </a:rPr>
              <a:t>端午赛龙舟</a:t>
            </a:r>
            <a:endParaRPr lang="zh-CN" altLang="en-US">
              <a:solidFill>
                <a:schemeClr val="bg1"/>
              </a:solidFill>
              <a:cs typeface="+mn-ea"/>
              <a:sym typeface="+mn-lt"/>
            </a:endParaRPr>
          </a:p>
        </p:txBody>
      </p:sp>
      <p:sp>
        <p:nvSpPr>
          <p:cNvPr id="19" name="矩形 18"/>
          <p:cNvSpPr/>
          <p:nvPr/>
        </p:nvSpPr>
        <p:spPr>
          <a:xfrm>
            <a:off x="9251693" y="726773"/>
            <a:ext cx="2100725" cy="1168590"/>
          </a:xfrm>
          <a:prstGeom prst="rect">
            <a:avLst/>
          </a:prstGeom>
        </p:spPr>
        <p:txBody>
          <a:bodyPr wrap="square">
            <a:spAutoFit/>
          </a:bodyPr>
          <a:lstStyle/>
          <a:p>
            <a:pPr algn="just">
              <a:lnSpc>
                <a:spcPct val="150000"/>
              </a:lnSpc>
            </a:pPr>
            <a:r>
              <a:rPr lang="zh-CN" altLang="en-US" sz="1200">
                <a:solidFill>
                  <a:schemeClr val="bg1"/>
                </a:solidFill>
                <a:cs typeface="+mn-ea"/>
                <a:sym typeface="+mn-lt"/>
              </a:rPr>
              <a:t>重五山村好，榴花忽已繁。</a:t>
            </a:r>
            <a:endParaRPr lang="zh-CN" altLang="en-US" sz="1200">
              <a:solidFill>
                <a:schemeClr val="bg1"/>
              </a:solidFill>
              <a:cs typeface="+mn-ea"/>
              <a:sym typeface="+mn-lt"/>
            </a:endParaRPr>
          </a:p>
          <a:p>
            <a:pPr algn="just">
              <a:lnSpc>
                <a:spcPct val="150000"/>
              </a:lnSpc>
            </a:pPr>
            <a:r>
              <a:rPr lang="zh-CN" altLang="en-US" sz="1200">
                <a:solidFill>
                  <a:schemeClr val="bg1"/>
                </a:solidFill>
                <a:cs typeface="+mn-ea"/>
                <a:sym typeface="+mn-lt"/>
              </a:rPr>
              <a:t>粽包分两髻，艾束著危冠。</a:t>
            </a:r>
            <a:endParaRPr lang="zh-CN" altLang="en-US" sz="1200">
              <a:solidFill>
                <a:schemeClr val="bg1"/>
              </a:solidFill>
              <a:cs typeface="+mn-ea"/>
              <a:sym typeface="+mn-lt"/>
            </a:endParaRPr>
          </a:p>
          <a:p>
            <a:pPr algn="just">
              <a:lnSpc>
                <a:spcPct val="150000"/>
              </a:lnSpc>
            </a:pPr>
            <a:r>
              <a:rPr lang="zh-CN" altLang="en-US" sz="1200">
                <a:solidFill>
                  <a:schemeClr val="bg1"/>
                </a:solidFill>
                <a:cs typeface="+mn-ea"/>
                <a:sym typeface="+mn-lt"/>
              </a:rPr>
              <a:t>旧俗方储药，羸躯亦点丹。</a:t>
            </a:r>
            <a:endParaRPr lang="zh-CN" altLang="en-US" sz="1200">
              <a:solidFill>
                <a:schemeClr val="bg1"/>
              </a:solidFill>
              <a:cs typeface="+mn-ea"/>
              <a:sym typeface="+mn-lt"/>
            </a:endParaRPr>
          </a:p>
          <a:p>
            <a:pPr algn="just">
              <a:lnSpc>
                <a:spcPct val="150000"/>
              </a:lnSpc>
            </a:pPr>
            <a:r>
              <a:rPr lang="zh-CN" altLang="en-US" sz="1200">
                <a:solidFill>
                  <a:schemeClr val="bg1"/>
                </a:solidFill>
                <a:cs typeface="+mn-ea"/>
                <a:sym typeface="+mn-lt"/>
              </a:rPr>
              <a:t>日斜吾事毕，一笑向杯盘。</a:t>
            </a:r>
            <a:endParaRPr lang="zh-CN" altLang="en-US" sz="1200" i="0">
              <a:solidFill>
                <a:schemeClr val="bg1"/>
              </a:solidFill>
              <a:effectLst/>
              <a:cs typeface="+mn-ea"/>
              <a:sym typeface="+mn-lt"/>
            </a:endParaRPr>
          </a:p>
        </p:txBody>
      </p:sp>
      <p:sp>
        <p:nvSpPr>
          <p:cNvPr id="20" name="矩形 19"/>
          <p:cNvSpPr/>
          <p:nvPr/>
        </p:nvSpPr>
        <p:spPr>
          <a:xfrm>
            <a:off x="1133997" y="844975"/>
            <a:ext cx="1569660" cy="2584025"/>
          </a:xfrm>
          <a:prstGeom prst="rect">
            <a:avLst/>
          </a:prstGeom>
        </p:spPr>
        <p:txBody>
          <a:bodyPr vert="eaVert" wrap="square">
            <a:spAutoFit/>
          </a:bodyPr>
          <a:lstStyle/>
          <a:p>
            <a:pPr>
              <a:lnSpc>
                <a:spcPct val="150000"/>
              </a:lnSpc>
            </a:pPr>
            <a:r>
              <a:rPr lang="zh-CN" altLang="en-US" sz="1200">
                <a:solidFill>
                  <a:schemeClr val="bg1"/>
                </a:solidFill>
                <a:cs typeface="+mn-ea"/>
                <a:sym typeface="+mn-lt"/>
              </a:rPr>
              <a:t>端午突遇风雨天气昏沉阴暗，汨罗江上无人凭吊逝去的屈原。</a:t>
            </a:r>
            <a:br>
              <a:rPr lang="zh-CN" altLang="en-US" sz="1200">
                <a:solidFill>
                  <a:schemeClr val="bg1"/>
                </a:solidFill>
                <a:cs typeface="+mn-ea"/>
                <a:sym typeface="+mn-lt"/>
              </a:rPr>
            </a:br>
            <a:r>
              <a:rPr lang="zh-CN" altLang="en-US" sz="1200">
                <a:solidFill>
                  <a:schemeClr val="bg1"/>
                </a:solidFill>
                <a:cs typeface="+mn-ea"/>
                <a:sym typeface="+mn-lt"/>
              </a:rPr>
              <a:t>盛开如火的石榴花好像也在笑话我，陶渊明即使不喝酒，也一样仰慕屈原卓然不群的清醒。</a:t>
            </a:r>
            <a:endParaRPr lang="zh-CN" altLang="en-US" sz="1200">
              <a:solidFill>
                <a:schemeClr val="bg1"/>
              </a:solidFill>
              <a:cs typeface="+mn-ea"/>
              <a:sym typeface="+mn-lt"/>
            </a:endParaRPr>
          </a:p>
        </p:txBody>
      </p:sp>
      <p:sp>
        <p:nvSpPr>
          <p:cNvPr id="14" name="文本框 13"/>
          <p:cNvSpPr txBox="1"/>
          <p:nvPr/>
        </p:nvSpPr>
        <p:spPr>
          <a:xfrm>
            <a:off x="3703310" y="2852224"/>
            <a:ext cx="4974879" cy="923330"/>
          </a:xfrm>
          <a:prstGeom prst="rect">
            <a:avLst/>
          </a:prstGeom>
          <a:noFill/>
        </p:spPr>
        <p:txBody>
          <a:bodyPr wrap="square" rtlCol="0">
            <a:spAutoFit/>
          </a:bodyPr>
          <a:lstStyle/>
          <a:p>
            <a:r>
              <a:rPr kumimoji="1" lang="zh-CN" altLang="en-US" sz="5400" b="1">
                <a:solidFill>
                  <a:schemeClr val="bg1"/>
                </a:solidFill>
                <a:cs typeface="+mn-ea"/>
                <a:sym typeface="+mn-lt"/>
              </a:rPr>
              <a:t>相关传说与故事</a:t>
            </a:r>
            <a:endParaRPr kumimoji="1" lang="zh-CN" altLang="en-US" sz="5400" b="1">
              <a:solidFill>
                <a:schemeClr val="bg1"/>
              </a:solidFill>
              <a:cs typeface="+mn-ea"/>
              <a:sym typeface="+mn-lt"/>
            </a:endParaRPr>
          </a:p>
        </p:txBody>
      </p:sp>
      <p:sp>
        <p:nvSpPr>
          <p:cNvPr id="17" name="文本框 16"/>
          <p:cNvSpPr txBox="1"/>
          <p:nvPr/>
        </p:nvSpPr>
        <p:spPr>
          <a:xfrm>
            <a:off x="5408402" y="1148339"/>
            <a:ext cx="1245476" cy="1569660"/>
          </a:xfrm>
          <a:prstGeom prst="rect">
            <a:avLst/>
          </a:prstGeom>
          <a:noFill/>
        </p:spPr>
        <p:txBody>
          <a:bodyPr wrap="square" rtlCol="0">
            <a:spAutoFit/>
          </a:bodyPr>
          <a:lstStyle/>
          <a:p>
            <a:r>
              <a:rPr lang="zh-CN" altLang="en-US" sz="9600" b="1">
                <a:solidFill>
                  <a:schemeClr val="bg1"/>
                </a:solidFill>
              </a:rPr>
              <a:t>贰</a:t>
            </a:r>
            <a:endParaRPr lang="zh-CN" altLang="en-US" sz="9600" b="1">
              <a:solidFill>
                <a:schemeClr val="bg1"/>
              </a:solidFill>
            </a:endParaRPr>
          </a:p>
        </p:txBody>
      </p:sp>
      <p:cxnSp>
        <p:nvCxnSpPr>
          <p:cNvPr id="4" name="直接连接符 3"/>
          <p:cNvCxnSpPr/>
          <p:nvPr/>
        </p:nvCxnSpPr>
        <p:spPr>
          <a:xfrm flipV="1">
            <a:off x="5533697" y="2648607"/>
            <a:ext cx="1198179" cy="22972"/>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5="http://schemas.microsoft.com/office/powerpoint/2012/main" Requires="p15">
      <p:transition spd="slow" advTm="2000" p14:dur="2000">
        <p15:prstTrans prst="wind"/>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nodeType="afterGroup">
                            <p:stCondLst>
                              <p:cond delay="15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20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nodeType="afterGroup">
                            <p:stCondLst>
                              <p:cond delay="2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8"/>
                                        </p:tgtEl>
                                        <p:attrNameLst>
                                          <p:attrName>ppt_y</p:attrName>
                                        </p:attrNameLst>
                                      </p:cBhvr>
                                      <p:tavLst>
                                        <p:tav tm="0">
                                          <p:val>
                                            <p:strVal val="#ppt_y"/>
                                          </p:val>
                                        </p:tav>
                                        <p:tav tm="100000">
                                          <p:val>
                                            <p:strVal val="#ppt_y"/>
                                          </p:val>
                                        </p:tav>
                                      </p:tavLst>
                                    </p:anim>
                                    <p:anim calcmode="lin" valueType="num">
                                      <p:cBhvr>
                                        <p:cTn id="31"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8"/>
                                        </p:tgtEl>
                                      </p:cBhvr>
                                    </p:animEffect>
                                  </p:childTnLst>
                                </p:cTn>
                              </p:par>
                            </p:childTnLst>
                          </p:cTn>
                        </p:par>
                        <p:par>
                          <p:cTn id="34" fill="hold" nodeType="afterGroup">
                            <p:stCondLst>
                              <p:cond delay="30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9"/>
                                        </p:tgtEl>
                                        <p:attrNameLst>
                                          <p:attrName>ppt_y</p:attrName>
                                        </p:attrNameLst>
                                      </p:cBhvr>
                                      <p:tavLst>
                                        <p:tav tm="0">
                                          <p:val>
                                            <p:strVal val="#ppt_y"/>
                                          </p:val>
                                        </p:tav>
                                        <p:tav tm="100000">
                                          <p:val>
                                            <p:strVal val="#ppt_y"/>
                                          </p:val>
                                        </p:tav>
                                      </p:tavLst>
                                    </p:anim>
                                    <p:anim calcmode="lin" valueType="num">
                                      <p:cBhvr>
                                        <p:cTn id="3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9"/>
                                        </p:tgtEl>
                                      </p:cBhvr>
                                    </p:animEffect>
                                  </p:childTnLst>
                                </p:cTn>
                              </p:par>
                            </p:childTnLst>
                          </p:cTn>
                        </p:par>
                        <p:par>
                          <p:cTn id="42" fill="hold" nodeType="afterGroup">
                            <p:stCondLst>
                              <p:cond delay="350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20"/>
                                        </p:tgtEl>
                                        <p:attrNameLst>
                                          <p:attrName>ppt_y</p:attrName>
                                        </p:attrNameLst>
                                      </p:cBhvr>
                                      <p:tavLst>
                                        <p:tav tm="0">
                                          <p:val>
                                            <p:strVal val="#ppt_y"/>
                                          </p:val>
                                        </p:tav>
                                        <p:tav tm="100000">
                                          <p:val>
                                            <p:strVal val="#ppt_y"/>
                                          </p:val>
                                        </p:tav>
                                      </p:tavLst>
                                    </p:anim>
                                    <p:anim calcmode="lin" valueType="num">
                                      <p:cBhvr>
                                        <p:cTn id="47"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20"/>
                                        </p:tgtEl>
                                      </p:cBhvr>
                                    </p:animEffect>
                                  </p:childTnLst>
                                </p:cTn>
                              </p:par>
                            </p:childTnLst>
                          </p:cTn>
                        </p:par>
                        <p:par>
                          <p:cTn id="50" fill="hold" nodeType="afterGroup">
                            <p:stCondLst>
                              <p:cond delay="4000"/>
                            </p:stCondLst>
                            <p:childTnLst>
                              <p:par>
                                <p:cTn id="51" presetID="53" presetClass="entr" presetSubtype="16"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childTnLst>
                          </p:cTn>
                        </p:par>
                        <p:par>
                          <p:cTn id="56" fill="hold" nodeType="afterGroup">
                            <p:stCondLst>
                              <p:cond delay="4500"/>
                            </p:stCondLst>
                            <p:childTnLst>
                              <p:par>
                                <p:cTn id="57" presetID="16" presetClass="entr" presetSubtype="21"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barn(inVertical)">
                                      <p:cBhvr>
                                        <p:cTn id="59" dur="500"/>
                                        <p:tgtEl>
                                          <p:spTgt spid="4"/>
                                        </p:tgtEl>
                                      </p:cBhvr>
                                    </p:animEffect>
                                  </p:childTnLst>
                                </p:cTn>
                              </p:par>
                            </p:childTnLst>
                          </p:cTn>
                        </p:par>
                        <p:par>
                          <p:cTn id="60" fill="hold" nodeType="afterGroup">
                            <p:stCondLst>
                              <p:cond delay="5000"/>
                            </p:stCondLst>
                            <p:childTnLst>
                              <p:par>
                                <p:cTn id="61" presetID="2" presetClass="entr" presetSubtype="4"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14" grpId="0"/>
      <p:bldP spid="17"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文本框 2"/>
          <p:cNvSpPr txBox="1"/>
          <p:nvPr/>
        </p:nvSpPr>
        <p:spPr>
          <a:xfrm>
            <a:off x="932930" y="1963831"/>
            <a:ext cx="3877985" cy="3853643"/>
          </a:xfrm>
          <a:prstGeom prst="rect">
            <a:avLst/>
          </a:prstGeom>
          <a:noFill/>
        </p:spPr>
        <p:txBody>
          <a:bodyPr vert="eaVert" wrap="square" rtlCol="0">
            <a:spAutoFit/>
          </a:bodyPr>
          <a:lstStyle/>
          <a:p>
            <a:pPr>
              <a:lnSpc>
                <a:spcPct val="150000"/>
              </a:lnSpc>
            </a:pPr>
            <a:r>
              <a:rPr kumimoji="1" lang="en-US" altLang="zh-CN" sz="2000">
                <a:solidFill>
                  <a:schemeClr val="accent1">
                    <a:lumMod val="50000"/>
                  </a:schemeClr>
                </a:solidFill>
                <a:cs typeface="+mn-ea"/>
                <a:sym typeface="+mn-lt"/>
              </a:rPr>
              <a:t>《</a:t>
            </a:r>
            <a:r>
              <a:rPr kumimoji="1" lang="zh-CN" altLang="en-US" sz="2000">
                <a:solidFill>
                  <a:schemeClr val="accent1">
                    <a:lumMod val="50000"/>
                  </a:schemeClr>
                </a:solidFill>
                <a:cs typeface="+mn-ea"/>
                <a:sym typeface="+mn-lt"/>
              </a:rPr>
              <a:t>燕京岁时记</a:t>
            </a:r>
            <a:r>
              <a:rPr kumimoji="1" lang="en-US" altLang="zh-CN" sz="2000">
                <a:solidFill>
                  <a:schemeClr val="accent1">
                    <a:lumMod val="50000"/>
                  </a:schemeClr>
                </a:solidFill>
                <a:cs typeface="+mn-ea"/>
                <a:sym typeface="+mn-lt"/>
              </a:rPr>
              <a:t>》</a:t>
            </a:r>
            <a:r>
              <a:rPr kumimoji="1" lang="zh-CN" altLang="en-US" sz="2000">
                <a:solidFill>
                  <a:schemeClr val="accent1">
                    <a:lumMod val="50000"/>
                  </a:schemeClr>
                </a:solidFill>
                <a:cs typeface="+mn-ea"/>
                <a:sym typeface="+mn-lt"/>
              </a:rPr>
              <a:t>：“初五为五月单五，盖“端”字之转音也。”古人习惯把五月的前几天分别以端来称呼，</a:t>
            </a:r>
            <a:r>
              <a:rPr kumimoji="1" lang="en-US" altLang="zh-CN" sz="2000">
                <a:solidFill>
                  <a:schemeClr val="accent1">
                    <a:lumMod val="50000"/>
                  </a:schemeClr>
                </a:solidFill>
                <a:cs typeface="+mn-ea"/>
                <a:sym typeface="+mn-lt"/>
              </a:rPr>
              <a:t>《</a:t>
            </a:r>
            <a:r>
              <a:rPr kumimoji="1" lang="zh-CN" altLang="en-US" sz="2000">
                <a:solidFill>
                  <a:schemeClr val="accent1">
                    <a:lumMod val="50000"/>
                  </a:schemeClr>
                </a:solidFill>
                <a:cs typeface="+mn-ea"/>
                <a:sym typeface="+mn-lt"/>
              </a:rPr>
              <a:t>岁时广记</a:t>
            </a:r>
            <a:r>
              <a:rPr kumimoji="1" lang="en-US" altLang="zh-CN" sz="2000">
                <a:solidFill>
                  <a:schemeClr val="accent1">
                    <a:lumMod val="50000"/>
                  </a:schemeClr>
                </a:solidFill>
                <a:cs typeface="+mn-ea"/>
                <a:sym typeface="+mn-lt"/>
              </a:rPr>
              <a:t>》</a:t>
            </a:r>
            <a:r>
              <a:rPr kumimoji="1" lang="zh-CN" altLang="en-US" sz="2000">
                <a:solidFill>
                  <a:schemeClr val="accent1">
                    <a:lumMod val="50000"/>
                  </a:schemeClr>
                </a:solidFill>
                <a:cs typeface="+mn-ea"/>
                <a:sym typeface="+mn-lt"/>
              </a:rPr>
              <a:t>说：“京师市尘人，以五月初一为端一，初二为端二，数以至五谓之端五。”五（午）月的第一个午日，谓之端午。</a:t>
            </a:r>
            <a:endParaRPr kumimoji="1" lang="zh-CN" altLang="en-US" sz="2000">
              <a:solidFill>
                <a:schemeClr val="accent1">
                  <a:lumMod val="50000"/>
                </a:schemeClr>
              </a:solidFill>
              <a:cs typeface="+mn-ea"/>
              <a:sym typeface="+mn-lt"/>
            </a:endParaRPr>
          </a:p>
        </p:txBody>
      </p:sp>
      <p:sp>
        <p:nvSpPr>
          <p:cNvPr id="4" name="文本框 3"/>
          <p:cNvSpPr txBox="1"/>
          <p:nvPr/>
        </p:nvSpPr>
        <p:spPr>
          <a:xfrm>
            <a:off x="1474076" y="584638"/>
            <a:ext cx="2664512" cy="523220"/>
          </a:xfrm>
          <a:prstGeom prst="rect">
            <a:avLst/>
          </a:prstGeom>
          <a:noFill/>
        </p:spPr>
        <p:txBody>
          <a:bodyPr wrap="none" rtlCol="0">
            <a:spAutoFit/>
          </a:bodyPr>
          <a:lstStyle/>
          <a:p>
            <a:r>
              <a:rPr kumimoji="1" lang="zh-CN" altLang="en-US" sz="2800" b="1">
                <a:solidFill>
                  <a:srgbClr val="09386F"/>
                </a:solidFill>
                <a:cs typeface="+mn-ea"/>
                <a:sym typeface="+mn-lt"/>
              </a:rPr>
              <a:t>相关传说与故事</a:t>
            </a:r>
            <a:endParaRPr kumimoji="1" lang="zh-CN" altLang="en-US" sz="2800" b="1">
              <a:solidFill>
                <a:srgbClr val="09386F"/>
              </a:solidFill>
              <a:cs typeface="+mn-ea"/>
              <a:sym typeface="+mn-lt"/>
            </a:endParaRPr>
          </a:p>
        </p:txBody>
      </p:sp>
      <p:sp>
        <p:nvSpPr>
          <p:cNvPr id="5" name="矩形 4"/>
          <p:cNvSpPr/>
          <p:nvPr/>
        </p:nvSpPr>
        <p:spPr>
          <a:xfrm>
            <a:off x="6612022" y="1932300"/>
            <a:ext cx="1569660" cy="3851083"/>
          </a:xfrm>
          <a:prstGeom prst="rect">
            <a:avLst/>
          </a:prstGeom>
          <a:ln>
            <a:solidFill>
              <a:srgbClr val="09386F"/>
            </a:solidFill>
          </a:ln>
        </p:spPr>
        <p:txBody>
          <a:bodyPr vert="eaVert" wrap="square">
            <a:spAutoFit/>
          </a:bodyPr>
          <a:lstStyle/>
          <a:p>
            <a:pPr>
              <a:lnSpc>
                <a:spcPct val="150000"/>
              </a:lnSpc>
            </a:pPr>
            <a:r>
              <a:rPr kumimoji="1" lang="en-US" altLang="zh-CN" sz="2000">
                <a:solidFill>
                  <a:schemeClr val="accent1">
                    <a:lumMod val="50000"/>
                  </a:schemeClr>
                </a:solidFill>
                <a:cs typeface="+mn-ea"/>
                <a:sym typeface="+mn-lt"/>
              </a:rPr>
              <a:t>《</a:t>
            </a:r>
            <a:r>
              <a:rPr kumimoji="1" lang="zh-CN" altLang="en-US" sz="2000">
                <a:solidFill>
                  <a:schemeClr val="accent1">
                    <a:lumMod val="50000"/>
                  </a:schemeClr>
                </a:solidFill>
                <a:cs typeface="+mn-ea"/>
                <a:sym typeface="+mn-lt"/>
              </a:rPr>
              <a:t>说文解字</a:t>
            </a:r>
            <a:r>
              <a:rPr kumimoji="1" lang="en-US" altLang="zh-CN" sz="2000">
                <a:solidFill>
                  <a:schemeClr val="accent1">
                    <a:lumMod val="50000"/>
                  </a:schemeClr>
                </a:solidFill>
                <a:cs typeface="+mn-ea"/>
                <a:sym typeface="+mn-lt"/>
              </a:rPr>
              <a:t>》</a:t>
            </a:r>
            <a:r>
              <a:rPr kumimoji="1" lang="zh-CN" altLang="en-US" sz="2000">
                <a:solidFill>
                  <a:schemeClr val="accent1">
                    <a:lumMod val="50000"/>
                  </a:schemeClr>
                </a:solidFill>
                <a:cs typeface="+mn-ea"/>
                <a:sym typeface="+mn-lt"/>
              </a:rPr>
              <a:t>：“端，物初生之题也”，即说端为初的意思，因此五月初五被称为“端五节”</a:t>
            </a:r>
            <a:endParaRPr lang="zh-CN" altLang="en-US" sz="2000"/>
          </a:p>
        </p:txBody>
      </p:sp>
      <p:sp>
        <p:nvSpPr>
          <p:cNvPr id="6" name="矩形 5"/>
          <p:cNvSpPr/>
          <p:nvPr/>
        </p:nvSpPr>
        <p:spPr>
          <a:xfrm>
            <a:off x="8475178" y="1934861"/>
            <a:ext cx="2954655" cy="3853643"/>
          </a:xfrm>
          <a:prstGeom prst="rect">
            <a:avLst/>
          </a:prstGeom>
          <a:ln>
            <a:solidFill>
              <a:srgbClr val="09386F"/>
            </a:solidFill>
          </a:ln>
        </p:spPr>
        <p:txBody>
          <a:bodyPr vert="eaVert" wrap="square">
            <a:spAutoFit/>
          </a:bodyPr>
          <a:lstStyle/>
          <a:p>
            <a:pPr>
              <a:lnSpc>
                <a:spcPct val="150000"/>
              </a:lnSpc>
            </a:pPr>
            <a:r>
              <a:rPr kumimoji="1" lang="zh-CN" altLang="en-US" sz="2000">
                <a:solidFill>
                  <a:schemeClr val="accent1">
                    <a:lumMod val="50000"/>
                  </a:schemeClr>
                </a:solidFill>
                <a:cs typeface="+mn-ea"/>
                <a:sym typeface="+mn-lt"/>
              </a:rPr>
              <a:t>端午”一词最早出现于西晋的</a:t>
            </a:r>
            <a:r>
              <a:rPr kumimoji="1" lang="en-US" altLang="zh-CN" sz="2000">
                <a:solidFill>
                  <a:schemeClr val="accent1">
                    <a:lumMod val="50000"/>
                  </a:schemeClr>
                </a:solidFill>
                <a:cs typeface="+mn-ea"/>
                <a:sym typeface="+mn-lt"/>
              </a:rPr>
              <a:t>《</a:t>
            </a:r>
            <a:r>
              <a:rPr kumimoji="1" lang="zh-CN" altLang="en-US" sz="2000">
                <a:solidFill>
                  <a:schemeClr val="accent1">
                    <a:lumMod val="50000"/>
                  </a:schemeClr>
                </a:solidFill>
                <a:cs typeface="+mn-ea"/>
                <a:sym typeface="+mn-lt"/>
              </a:rPr>
              <a:t>风土记</a:t>
            </a:r>
            <a:r>
              <a:rPr kumimoji="1" lang="en-US" altLang="zh-CN" sz="2000">
                <a:solidFill>
                  <a:schemeClr val="accent1">
                    <a:lumMod val="50000"/>
                  </a:schemeClr>
                </a:solidFill>
                <a:cs typeface="+mn-ea"/>
                <a:sym typeface="+mn-lt"/>
              </a:rPr>
              <a:t>》</a:t>
            </a:r>
            <a:r>
              <a:rPr kumimoji="1" lang="zh-CN" altLang="en-US" sz="2000">
                <a:solidFill>
                  <a:schemeClr val="accent1">
                    <a:lumMod val="50000"/>
                  </a:schemeClr>
                </a:solidFill>
                <a:cs typeface="+mn-ea"/>
                <a:sym typeface="+mn-lt"/>
              </a:rPr>
              <a:t>：“仲夏端午谓五月五日也，俗重此日也，与夏至同。”端，古汉语有开头、初始的意思，称“端五”也即“初五”。</a:t>
            </a:r>
            <a:endParaRPr kumimoji="1" lang="en-US" altLang="zh-CN" sz="2000">
              <a:solidFill>
                <a:schemeClr val="accent1">
                  <a:lumMod val="50000"/>
                </a:schemeClr>
              </a:solidFill>
              <a:cs typeface="+mn-ea"/>
              <a:sym typeface="+mn-lt"/>
            </a:endParaRPr>
          </a:p>
        </p:txBody>
      </p:sp>
      <p:pic>
        <p:nvPicPr>
          <p:cNvPr id="8" name="图片 7"/>
          <p:cNvPicPr>
            <a:picLocks noChangeAspect="1"/>
          </p:cNvPicPr>
          <p:nvPr/>
        </p:nvPicPr>
        <p:blipFill>
          <a:blip r:embed="rId3"/>
          <a:stretch>
            <a:fillRect/>
          </a:stretch>
        </p:blipFill>
        <p:spPr>
          <a:xfrm>
            <a:off x="4318738" y="2427889"/>
            <a:ext cx="2522482" cy="2522482"/>
          </a:xfrm>
          <a:prstGeom prst="rect">
            <a:avLst/>
          </a:prstGeom>
        </p:spPr>
      </p:pic>
    </p:spTree>
  </p:cSld>
  <p:clrMapOvr>
    <a:masterClrMapping/>
  </p:clrMapOvr>
  <mc:AlternateContent>
    <mc:Choice xmlns:p15="http://schemas.microsoft.com/office/powerpoint/2012/main" Requires="p15">
      <p:transition spd="slow" advTm="2000" p14:dur="3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nodeType="afterGroup">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KSO_WM_UNIT_PLACING_PICTURE_USER_VIEWPORT" val="{&quot;height&quot;:2248.9905511811025,&quot;width&quot;:4497.979527559055}"/>
</p:tagLst>
</file>

<file path=ppt/tags/tag62.xml><?xml version="1.0" encoding="utf-8"?>
<p:tagLst xmlns:p="http://schemas.openxmlformats.org/presentationml/2006/main">
  <p:tag name="KSO_WM_UNIT_PLACING_PICTURE_USER_VIEWPORT" val="{&quot;height&quot;:3870,&quot;width&quot;:3870}"/>
</p:tagLst>
</file>

<file path=ppt/tags/tag63.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FIRST_PUBLISH" val="1"/>
  <p:tag name="ISPRING_PRESENTATION_TITLE" val="PowerPoint 演示文稿"/>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13dhliq">
      <a:majorFont>
        <a:latin typeface="字体视界-NEW魏碑体"/>
        <a:ea typeface="字体视界-NEW魏碑体"/>
        <a:cs typeface="Arial"/>
      </a:majorFont>
      <a:minorFont>
        <a:latin typeface="字体视界-NEW魏碑体"/>
        <a:ea typeface="字体视界-NEW魏碑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panose="020b0503020204020204" charset="-122"/>
        <a:cs typeface="Arial"/>
      </a:majorFont>
      <a:minorFont>
        <a:latin typeface="Arial"/>
        <a:ea typeface="微软雅黑" panose="020b0503020204020204" charset="-122"/>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DengXian Light"/>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DengXian"/>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DengXian Light"/>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DengXian"/>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115</Paragraphs>
  <Slides>22</Slides>
  <Notes>22</Notes>
  <TotalTime>0</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22</vt:i4>
      </vt:variant>
    </vt:vector>
  </HeadingPairs>
  <TitlesOfParts>
    <vt:vector baseType="lpstr" size="34">
      <vt:lpstr>Arial</vt:lpstr>
      <vt:lpstr>字体视界-NEW魏碑体</vt:lpstr>
      <vt:lpstr>Helvetica Light</vt:lpstr>
      <vt:lpstr>仓耳玄三M W05</vt:lpstr>
      <vt:lpstr>DengXian Light</vt:lpstr>
      <vt:lpstr>DengXian</vt:lpstr>
      <vt:lpstr>微软雅黑</vt:lpstr>
      <vt:lpstr>Meiryo</vt:lpstr>
      <vt:lpstr>Calibri</vt:lpstr>
      <vt:lpstr>宋体</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504</cp:revision>
  <dcterms:created xsi:type="dcterms:W3CDTF">2018-06-17T04:53:00Z</dcterms:created>
  <dcterms:modified xsi:type="dcterms:W3CDTF">2023-05-08T06:44:35Z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2C50C5929481455E90D4E955C0AC649F</vt:lpwstr>
  </property>
  <property fmtid="{D5CDD505-2E9C-101B-9397-08002B2CF9AE}" pid="3" name="KSOProductBuildVer">
    <vt:lpwstr>2052-11.1.0.10495</vt:lpwstr>
  </property>
</Properties>
</file>